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800" r:id="rId2"/>
    <p:sldMasterId id="2147483862" r:id="rId3"/>
  </p:sldMasterIdLst>
  <p:notesMasterIdLst>
    <p:notesMasterId r:id="rId28"/>
  </p:notesMasterIdLst>
  <p:sldIdLst>
    <p:sldId id="779" r:id="rId4"/>
    <p:sldId id="780" r:id="rId5"/>
    <p:sldId id="781" r:id="rId6"/>
    <p:sldId id="785" r:id="rId7"/>
    <p:sldId id="783" r:id="rId8"/>
    <p:sldId id="784" r:id="rId9"/>
    <p:sldId id="786" r:id="rId10"/>
    <p:sldId id="759" r:id="rId11"/>
    <p:sldId id="760" r:id="rId12"/>
    <p:sldId id="787" r:id="rId13"/>
    <p:sldId id="762" r:id="rId14"/>
    <p:sldId id="763" r:id="rId15"/>
    <p:sldId id="788" r:id="rId16"/>
    <p:sldId id="765" r:id="rId17"/>
    <p:sldId id="766" r:id="rId18"/>
    <p:sldId id="769" r:id="rId19"/>
    <p:sldId id="790" r:id="rId20"/>
    <p:sldId id="771" r:id="rId21"/>
    <p:sldId id="772" r:id="rId22"/>
    <p:sldId id="791" r:id="rId23"/>
    <p:sldId id="774" r:id="rId24"/>
    <p:sldId id="775" r:id="rId25"/>
    <p:sldId id="778" r:id="rId26"/>
    <p:sldId id="792"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088">
          <p15:clr>
            <a:srgbClr val="A4A3A4"/>
          </p15:clr>
        </p15:guide>
        <p15:guide id="3" pos="864">
          <p15:clr>
            <a:srgbClr val="A4A3A4"/>
          </p15:clr>
        </p15:guide>
        <p15:guide id="4" pos="1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5B"/>
    <a:srgbClr val="FFBDD3"/>
    <a:srgbClr val="FF0066"/>
    <a:srgbClr val="007033"/>
    <a:srgbClr val="FF9933"/>
    <a:srgbClr val="CC99FF"/>
    <a:srgbClr val="FF9966"/>
    <a:srgbClr val="003300"/>
    <a:srgbClr val="FF6969"/>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701" autoAdjust="0"/>
    <p:restoredTop sz="89866" autoAdjust="0"/>
  </p:normalViewPr>
  <p:slideViewPr>
    <p:cSldViewPr>
      <p:cViewPr varScale="1">
        <p:scale>
          <a:sx n="135" d="100"/>
          <a:sy n="135" d="100"/>
        </p:scale>
        <p:origin x="546" y="120"/>
      </p:cViewPr>
      <p:guideLst>
        <p:guide orient="horz" pos="3239"/>
        <p:guide pos="5088"/>
        <p:guide pos="864"/>
        <p:guide pos="1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18" Type="http://schemas.openxmlformats.org/officeDocument/2006/relationships/image" Target="../media/image20.wmf"/><Relationship Id="rId3" Type="http://schemas.openxmlformats.org/officeDocument/2006/relationships/image" Target="../media/image5.wmf"/><Relationship Id="rId21" Type="http://schemas.openxmlformats.org/officeDocument/2006/relationships/image" Target="../media/image23.wmf"/><Relationship Id="rId7" Type="http://schemas.openxmlformats.org/officeDocument/2006/relationships/image" Target="../media/image9.wmf"/><Relationship Id="rId12" Type="http://schemas.openxmlformats.org/officeDocument/2006/relationships/image" Target="../media/image14.wmf"/><Relationship Id="rId17" Type="http://schemas.openxmlformats.org/officeDocument/2006/relationships/image" Target="../media/image19.wmf"/><Relationship Id="rId2" Type="http://schemas.openxmlformats.org/officeDocument/2006/relationships/image" Target="../media/image4.wmf"/><Relationship Id="rId16" Type="http://schemas.openxmlformats.org/officeDocument/2006/relationships/image" Target="../media/image18.wmf"/><Relationship Id="rId20" Type="http://schemas.openxmlformats.org/officeDocument/2006/relationships/image" Target="../media/image22.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19" Type="http://schemas.openxmlformats.org/officeDocument/2006/relationships/image" Target="../media/image21.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18" Type="http://schemas.openxmlformats.org/officeDocument/2006/relationships/image" Target="../media/image38.wmf"/><Relationship Id="rId3" Type="http://schemas.openxmlformats.org/officeDocument/2006/relationships/image" Target="../media/image5.wmf"/><Relationship Id="rId21" Type="http://schemas.openxmlformats.org/officeDocument/2006/relationships/image" Target="../media/image41.w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wmf"/><Relationship Id="rId2" Type="http://schemas.openxmlformats.org/officeDocument/2006/relationships/image" Target="../media/image4.wmf"/><Relationship Id="rId16" Type="http://schemas.openxmlformats.org/officeDocument/2006/relationships/image" Target="../media/image36.wmf"/><Relationship Id="rId20" Type="http://schemas.openxmlformats.org/officeDocument/2006/relationships/image" Target="../media/image40.wmf"/><Relationship Id="rId1" Type="http://schemas.openxmlformats.org/officeDocument/2006/relationships/image" Target="../media/image3.wmf"/><Relationship Id="rId6" Type="http://schemas.openxmlformats.org/officeDocument/2006/relationships/image" Target="../media/image26.wmf"/><Relationship Id="rId11" Type="http://schemas.openxmlformats.org/officeDocument/2006/relationships/image" Target="../media/image31.wmf"/><Relationship Id="rId24" Type="http://schemas.openxmlformats.org/officeDocument/2006/relationships/image" Target="../media/image13.wmf"/><Relationship Id="rId5" Type="http://schemas.openxmlformats.org/officeDocument/2006/relationships/image" Target="../media/image25.wmf"/><Relationship Id="rId15" Type="http://schemas.openxmlformats.org/officeDocument/2006/relationships/image" Target="../media/image35.wmf"/><Relationship Id="rId23" Type="http://schemas.openxmlformats.org/officeDocument/2006/relationships/image" Target="../media/image11.wmf"/><Relationship Id="rId10" Type="http://schemas.openxmlformats.org/officeDocument/2006/relationships/image" Target="../media/image30.wmf"/><Relationship Id="rId19" Type="http://schemas.openxmlformats.org/officeDocument/2006/relationships/image" Target="../media/image39.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 Id="rId22"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8.wmf"/><Relationship Id="rId3" Type="http://schemas.openxmlformats.org/officeDocument/2006/relationships/image" Target="../media/image92.wmf"/><Relationship Id="rId7" Type="http://schemas.openxmlformats.org/officeDocument/2006/relationships/image" Target="../media/image93.wmf"/><Relationship Id="rId12" Type="http://schemas.openxmlformats.org/officeDocument/2006/relationships/image" Target="../media/image37.wmf"/><Relationship Id="rId2" Type="http://schemas.openxmlformats.org/officeDocument/2006/relationships/image" Target="../media/image91.wmf"/><Relationship Id="rId16" Type="http://schemas.openxmlformats.org/officeDocument/2006/relationships/image" Target="../media/image13.wmf"/><Relationship Id="rId1" Type="http://schemas.openxmlformats.org/officeDocument/2006/relationships/image" Target="../media/image90.wmf"/><Relationship Id="rId6" Type="http://schemas.openxmlformats.org/officeDocument/2006/relationships/image" Target="../media/image5.wmf"/><Relationship Id="rId11" Type="http://schemas.openxmlformats.org/officeDocument/2006/relationships/image" Target="../media/image36.wmf"/><Relationship Id="rId5" Type="http://schemas.openxmlformats.org/officeDocument/2006/relationships/image" Target="../media/image4.wmf"/><Relationship Id="rId15" Type="http://schemas.openxmlformats.org/officeDocument/2006/relationships/image" Target="../media/image11.wmf"/><Relationship Id="rId10" Type="http://schemas.openxmlformats.org/officeDocument/2006/relationships/image" Target="../media/image35.wmf"/><Relationship Id="rId4" Type="http://schemas.openxmlformats.org/officeDocument/2006/relationships/image" Target="../media/image3.wmf"/><Relationship Id="rId9" Type="http://schemas.openxmlformats.org/officeDocument/2006/relationships/image" Target="../media/image34.wmf"/><Relationship Id="rId1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BF73FB-3A33-4D22-B24D-544CD0A7090B}" type="datetimeFigureOut">
              <a:rPr lang="en-US" smtClean="0"/>
              <a:pPr/>
              <a:t>4/23/2022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8099C5-6D31-42E6-BD4F-D884AB7B31FD}" type="slidenum">
              <a:rPr lang="en-US" smtClean="0"/>
              <a:pPr/>
              <a:t>‹#›</a:t>
            </a:fld>
            <a:endParaRPr lang="en-US"/>
          </a:p>
        </p:txBody>
      </p:sp>
    </p:spTree>
    <p:extLst>
      <p:ext uri="{BB962C8B-B14F-4D97-AF65-F5344CB8AC3E}">
        <p14:creationId xmlns:p14="http://schemas.microsoft.com/office/powerpoint/2010/main" val="309600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25104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95964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5186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51915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2971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x</a:t>
            </a:r>
            <a:endParaRPr lang="en-US" dirty="0"/>
          </a:p>
        </p:txBody>
      </p:sp>
      <p:sp>
        <p:nvSpPr>
          <p:cNvPr id="4" name="Slide Number Placeholder 3"/>
          <p:cNvSpPr>
            <a:spLocks noGrp="1"/>
          </p:cNvSpPr>
          <p:nvPr>
            <p:ph type="sldNum" sz="quarter" idx="10"/>
          </p:nvPr>
        </p:nvSpPr>
        <p:spPr/>
        <p:txBody>
          <a:bodyPr/>
          <a:lstStyle/>
          <a:p>
            <a:fld id="{A5755408-A487-4BEC-B3BB-45C0850CDDB2}"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13C153-C3E4-4F03-88D5-441E9C4E368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99234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750885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266280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51753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786928"/>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010497"/>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26825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01341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895678"/>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414762"/>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448810"/>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5CFF6765-A636-44ED-9910-D604E9329DEA}" type="datetimeFigureOut">
              <a:rPr lang="en-US">
                <a:solidFill>
                  <a:prstClr val="black"/>
                </a:solidFill>
              </a:rPr>
              <a:pPr>
                <a:defRPr/>
              </a:pPr>
              <a:t>4/23/2022</a:t>
            </a:fld>
            <a:endParaRPr lang="en-US">
              <a:solidFill>
                <a:prstClr val="black"/>
              </a:solidFill>
            </a:endParaRPr>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BD64795B-FAA6-415E-BA63-11990C638EC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041093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689260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9339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8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3409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0698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17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659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04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57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403250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016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068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23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2993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343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81726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992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158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79112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06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06855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280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3657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21879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0821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9523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692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3916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62914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7793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5854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320452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986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107522"/>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4402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9160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32574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9213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81267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819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59156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5345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290717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93556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7014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59303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016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91785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22499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a:xfrm>
            <a:off x="495300" y="252132"/>
            <a:ext cx="8135470" cy="4605618"/>
          </a:xfrm>
          <a:prstGeom prst="rect">
            <a:avLst/>
          </a:prstGeom>
          <a:noFill/>
          <a:ln w="25400" cap="flat" cmpd="sng" algn="ctr">
            <a:solidFill>
              <a:srgbClr val="000000"/>
            </a:solidFill>
            <a:prstDash val="solid"/>
          </a:ln>
          <a:effectLst/>
        </p:spPr>
        <p:txBody>
          <a:bodyPr rtlCol="0" anchor="ctr"/>
          <a:lstStyle/>
          <a:p>
            <a:pPr algn="ctr">
              <a:defRPr/>
            </a:pPr>
            <a:endParaRPr lang="en-US" kern="0">
              <a:solidFill>
                <a:srgbClr val="FFFFFF"/>
              </a:solidFill>
            </a:endParaRPr>
          </a:p>
        </p:txBody>
      </p:sp>
    </p:spTree>
    <p:extLst>
      <p:ext uri="{BB962C8B-B14F-4D97-AF65-F5344CB8AC3E}">
        <p14:creationId xmlns:p14="http://schemas.microsoft.com/office/powerpoint/2010/main" val="19825324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4649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02816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Rectangle 4"/>
          <p:cNvSpPr/>
          <p:nvPr userDrawn="1"/>
        </p:nvSpPr>
        <p:spPr>
          <a:xfrm>
            <a:off x="495300" y="252132"/>
            <a:ext cx="8135470" cy="4605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rgbClr val="FFFFFF"/>
              </a:solidFill>
            </a:endParaRPr>
          </a:p>
        </p:txBody>
      </p:sp>
    </p:spTree>
    <p:extLst>
      <p:ext uri="{BB962C8B-B14F-4D97-AF65-F5344CB8AC3E}">
        <p14:creationId xmlns:p14="http://schemas.microsoft.com/office/powerpoint/2010/main" val="2860115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8905297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6854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355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12542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3037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585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833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2234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2560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9903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9630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698869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0808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2961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4985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184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1424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13207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443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363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883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7854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7"/>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6962199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7700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0271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9578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55542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27090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Rectangle 4"/>
          <p:cNvSpPr/>
          <p:nvPr userDrawn="1"/>
        </p:nvSpPr>
        <p:spPr>
          <a:xfrm>
            <a:off x="7543799" y="261657"/>
            <a:ext cx="1077445" cy="4050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prstClr val="white"/>
                </a:solidFill>
              </a:rPr>
              <a:t>ROBOMATE LOGO</a:t>
            </a:r>
            <a:endParaRPr lang="en-US" sz="1100" b="1" dirty="0">
              <a:solidFill>
                <a:prstClr val="white"/>
              </a:solidFill>
            </a:endParaRPr>
          </a:p>
        </p:txBody>
      </p:sp>
    </p:spTree>
    <p:extLst>
      <p:ext uri="{BB962C8B-B14F-4D97-AF65-F5344CB8AC3E}">
        <p14:creationId xmlns:p14="http://schemas.microsoft.com/office/powerpoint/2010/main" val="101865641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76790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8623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10329"/>
      </p:ext>
    </p:extLst>
  </p:cSld>
  <p:clrMapOvr>
    <a:overrideClrMapping bg1="dk1" tx1="lt1" bg2="dk2" tx2="lt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55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838079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35260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8707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4523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167603"/>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2345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7047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97552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05537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692613"/>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2488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slideLayout" Target="../slideLayouts/slideLayout99.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54" Type="http://schemas.openxmlformats.org/officeDocument/2006/relationships/slideLayout" Target="../slideLayouts/slideLayout98.xml"/><Relationship Id="rId62"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slideLayout" Target="../slideLayouts/slideLayout10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slideLayout" Target="../slideLayouts/slideLayout101.xml"/><Relationship Id="rId61" Type="http://schemas.openxmlformats.org/officeDocument/2006/relationships/slideLayout" Target="../slideLayouts/slideLayout105.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 Id="rId60" Type="http://schemas.openxmlformats.org/officeDocument/2006/relationships/slideLayout" Target="../slideLayouts/slideLayout10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slideLayout" Target="../slideLayouts/slideLayout100.xml"/><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59" Type="http://schemas.openxmlformats.org/officeDocument/2006/relationships/slideLayout" Target="../slideLayouts/slideLayout10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36593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780" r:id="rId25"/>
    <p:sldLayoutId id="2147483781" r:id="rId26"/>
    <p:sldLayoutId id="2147483782" r:id="rId27"/>
    <p:sldLayoutId id="2147483783" r:id="rId28"/>
    <p:sldLayoutId id="2147483784" r:id="rId29"/>
    <p:sldLayoutId id="2147483785" r:id="rId30"/>
    <p:sldLayoutId id="2147483786" r:id="rId31"/>
    <p:sldLayoutId id="2147483787" r:id="rId32"/>
    <p:sldLayoutId id="2147483788" r:id="rId33"/>
    <p:sldLayoutId id="2147483789" r:id="rId34"/>
    <p:sldLayoutId id="2147483790" r:id="rId35"/>
    <p:sldLayoutId id="2147483791" r:id="rId36"/>
    <p:sldLayoutId id="2147483792" r:id="rId37"/>
    <p:sldLayoutId id="2147483793" r:id="rId38"/>
    <p:sldLayoutId id="2147483794" r:id="rId39"/>
    <p:sldLayoutId id="2147483795" r:id="rId40"/>
    <p:sldLayoutId id="2147483796" r:id="rId41"/>
    <p:sldLayoutId id="2147483797" r:id="rId42"/>
    <p:sldLayoutId id="2147483798" r:id="rId43"/>
    <p:sldLayoutId id="2147483799" r:id="rId4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379341"/>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823" r:id="rId23"/>
    <p:sldLayoutId id="2147483824" r:id="rId24"/>
    <p:sldLayoutId id="2147483825" r:id="rId25"/>
    <p:sldLayoutId id="2147483826" r:id="rId26"/>
    <p:sldLayoutId id="2147483827" r:id="rId27"/>
    <p:sldLayoutId id="2147483828" r:id="rId28"/>
    <p:sldLayoutId id="2147483829" r:id="rId29"/>
    <p:sldLayoutId id="2147483830" r:id="rId30"/>
    <p:sldLayoutId id="2147483831" r:id="rId31"/>
    <p:sldLayoutId id="2147483832" r:id="rId32"/>
    <p:sldLayoutId id="2147483833" r:id="rId33"/>
    <p:sldLayoutId id="2147483834" r:id="rId34"/>
    <p:sldLayoutId id="2147483835" r:id="rId35"/>
    <p:sldLayoutId id="2147483836" r:id="rId36"/>
    <p:sldLayoutId id="2147483837" r:id="rId37"/>
    <p:sldLayoutId id="2147483838" r:id="rId38"/>
    <p:sldLayoutId id="2147483839" r:id="rId39"/>
    <p:sldLayoutId id="2147483840" r:id="rId40"/>
    <p:sldLayoutId id="2147483841" r:id="rId41"/>
    <p:sldLayoutId id="2147483842" r:id="rId42"/>
    <p:sldLayoutId id="2147483843" r:id="rId43"/>
    <p:sldLayoutId id="2147483844" r:id="rId44"/>
    <p:sldLayoutId id="2147483845" r:id="rId45"/>
    <p:sldLayoutId id="2147483846" r:id="rId46"/>
    <p:sldLayoutId id="2147483847" r:id="rId47"/>
    <p:sldLayoutId id="2147483848" r:id="rId48"/>
    <p:sldLayoutId id="2147483849" r:id="rId49"/>
    <p:sldLayoutId id="2147483850" r:id="rId50"/>
    <p:sldLayoutId id="2147483851" r:id="rId51"/>
    <p:sldLayoutId id="2147483852" r:id="rId52"/>
    <p:sldLayoutId id="2147483853" r:id="rId53"/>
    <p:sldLayoutId id="2147483854" r:id="rId54"/>
    <p:sldLayoutId id="2147483855" r:id="rId55"/>
    <p:sldLayoutId id="2147483856" r:id="rId56"/>
    <p:sldLayoutId id="2147483857" r:id="rId57"/>
    <p:sldLayoutId id="2147483858" r:id="rId58"/>
    <p:sldLayoutId id="2147483859" r:id="rId59"/>
    <p:sldLayoutId id="2147483860" r:id="rId60"/>
    <p:sldLayoutId id="2147483861" r:id="rId61"/>
  </p:sldLayoutIdLst>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01169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3" Type="http://schemas.openxmlformats.org/officeDocument/2006/relationships/image" Target="../media/image25.wmf"/><Relationship Id="rId18" Type="http://schemas.openxmlformats.org/officeDocument/2006/relationships/oleObject" Target="../embeddings/oleObject33.bin"/><Relationship Id="rId26" Type="http://schemas.openxmlformats.org/officeDocument/2006/relationships/oleObject" Target="../embeddings/oleObject37.bin"/><Relationship Id="rId39" Type="http://schemas.openxmlformats.org/officeDocument/2006/relationships/image" Target="../media/image38.wmf"/><Relationship Id="rId3" Type="http://schemas.openxmlformats.org/officeDocument/2006/relationships/notesSlide" Target="../notesSlides/notesSlide4.xml"/><Relationship Id="rId21" Type="http://schemas.openxmlformats.org/officeDocument/2006/relationships/image" Target="../media/image29.wmf"/><Relationship Id="rId34" Type="http://schemas.openxmlformats.org/officeDocument/2006/relationships/oleObject" Target="../embeddings/oleObject41.bin"/><Relationship Id="rId42" Type="http://schemas.openxmlformats.org/officeDocument/2006/relationships/oleObject" Target="../embeddings/oleObject45.bin"/><Relationship Id="rId47" Type="http://schemas.openxmlformats.org/officeDocument/2006/relationships/image" Target="../media/image42.wmf"/><Relationship Id="rId50" Type="http://schemas.openxmlformats.org/officeDocument/2006/relationships/oleObject" Target="../embeddings/oleObject49.bin"/><Relationship Id="rId7" Type="http://schemas.openxmlformats.org/officeDocument/2006/relationships/image" Target="../media/image4.wmf"/><Relationship Id="rId12" Type="http://schemas.openxmlformats.org/officeDocument/2006/relationships/oleObject" Target="../embeddings/oleObject30.bin"/><Relationship Id="rId17" Type="http://schemas.openxmlformats.org/officeDocument/2006/relationships/image" Target="../media/image27.wmf"/><Relationship Id="rId25" Type="http://schemas.openxmlformats.org/officeDocument/2006/relationships/image" Target="../media/image31.wmf"/><Relationship Id="rId33" Type="http://schemas.openxmlformats.org/officeDocument/2006/relationships/image" Target="../media/image35.wmf"/><Relationship Id="rId38" Type="http://schemas.openxmlformats.org/officeDocument/2006/relationships/oleObject" Target="../embeddings/oleObject43.bin"/><Relationship Id="rId46"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oleObject" Target="../embeddings/oleObject32.bin"/><Relationship Id="rId20" Type="http://schemas.openxmlformats.org/officeDocument/2006/relationships/oleObject" Target="../embeddings/oleObject34.bin"/><Relationship Id="rId29" Type="http://schemas.openxmlformats.org/officeDocument/2006/relationships/image" Target="../media/image33.wmf"/><Relationship Id="rId41" Type="http://schemas.openxmlformats.org/officeDocument/2006/relationships/image" Target="../media/image39.wmf"/><Relationship Id="rId1" Type="http://schemas.openxmlformats.org/officeDocument/2006/relationships/vmlDrawing" Target="../drawings/vmlDrawing2.vml"/><Relationship Id="rId6" Type="http://schemas.openxmlformats.org/officeDocument/2006/relationships/oleObject" Target="../embeddings/oleObject27.bin"/><Relationship Id="rId11" Type="http://schemas.openxmlformats.org/officeDocument/2006/relationships/image" Target="../media/image24.wmf"/><Relationship Id="rId24" Type="http://schemas.openxmlformats.org/officeDocument/2006/relationships/oleObject" Target="../embeddings/oleObject36.bin"/><Relationship Id="rId32" Type="http://schemas.openxmlformats.org/officeDocument/2006/relationships/oleObject" Target="../embeddings/oleObject40.bin"/><Relationship Id="rId37" Type="http://schemas.openxmlformats.org/officeDocument/2006/relationships/image" Target="../media/image37.wmf"/><Relationship Id="rId40" Type="http://schemas.openxmlformats.org/officeDocument/2006/relationships/oleObject" Target="../embeddings/oleObject44.bin"/><Relationship Id="rId45" Type="http://schemas.openxmlformats.org/officeDocument/2006/relationships/image" Target="../media/image41.wmf"/><Relationship Id="rId5" Type="http://schemas.openxmlformats.org/officeDocument/2006/relationships/image" Target="../media/image3.wmf"/><Relationship Id="rId15" Type="http://schemas.openxmlformats.org/officeDocument/2006/relationships/image" Target="../media/image26.wmf"/><Relationship Id="rId23" Type="http://schemas.openxmlformats.org/officeDocument/2006/relationships/image" Target="../media/image30.wmf"/><Relationship Id="rId28" Type="http://schemas.openxmlformats.org/officeDocument/2006/relationships/oleObject" Target="../embeddings/oleObject38.bin"/><Relationship Id="rId36" Type="http://schemas.openxmlformats.org/officeDocument/2006/relationships/oleObject" Target="../embeddings/oleObject42.bin"/><Relationship Id="rId49" Type="http://schemas.openxmlformats.org/officeDocument/2006/relationships/image" Target="../media/image11.wmf"/><Relationship Id="rId10" Type="http://schemas.openxmlformats.org/officeDocument/2006/relationships/oleObject" Target="../embeddings/oleObject29.bin"/><Relationship Id="rId19" Type="http://schemas.openxmlformats.org/officeDocument/2006/relationships/image" Target="../media/image28.wmf"/><Relationship Id="rId31" Type="http://schemas.openxmlformats.org/officeDocument/2006/relationships/image" Target="../media/image34.wmf"/><Relationship Id="rId44" Type="http://schemas.openxmlformats.org/officeDocument/2006/relationships/oleObject" Target="../embeddings/oleObject46.bin"/><Relationship Id="rId52" Type="http://schemas.openxmlformats.org/officeDocument/2006/relationships/oleObject" Target="../embeddings/oleObject50.bin"/><Relationship Id="rId4" Type="http://schemas.openxmlformats.org/officeDocument/2006/relationships/oleObject" Target="../embeddings/oleObject26.bin"/><Relationship Id="rId9" Type="http://schemas.openxmlformats.org/officeDocument/2006/relationships/image" Target="../media/image5.w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32.wmf"/><Relationship Id="rId30" Type="http://schemas.openxmlformats.org/officeDocument/2006/relationships/oleObject" Target="../embeddings/oleObject39.bin"/><Relationship Id="rId35" Type="http://schemas.openxmlformats.org/officeDocument/2006/relationships/image" Target="../media/image36.wmf"/><Relationship Id="rId43" Type="http://schemas.openxmlformats.org/officeDocument/2006/relationships/image" Target="../media/image40.wmf"/><Relationship Id="rId48" Type="http://schemas.openxmlformats.org/officeDocument/2006/relationships/oleObject" Target="../embeddings/oleObject48.bin"/><Relationship Id="rId8" Type="http://schemas.openxmlformats.org/officeDocument/2006/relationships/oleObject" Target="../embeddings/oleObject28.bin"/><Relationship Id="rId51"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oleObject" Target="../embeddings/oleObject53.bin"/><Relationship Id="rId18" Type="http://schemas.openxmlformats.org/officeDocument/2006/relationships/image" Target="../media/image55.png"/><Relationship Id="rId26" Type="http://schemas.openxmlformats.org/officeDocument/2006/relationships/image" Target="../media/image49.wmf"/><Relationship Id="rId3" Type="http://schemas.openxmlformats.org/officeDocument/2006/relationships/notesSlide" Target="../notesSlides/notesSlide5.xml"/><Relationship Id="rId21" Type="http://schemas.openxmlformats.org/officeDocument/2006/relationships/oleObject" Target="../embeddings/oleObject55.bin"/><Relationship Id="rId7" Type="http://schemas.openxmlformats.org/officeDocument/2006/relationships/image" Target="../media/image88.png"/><Relationship Id="rId12" Type="http://schemas.openxmlformats.org/officeDocument/2006/relationships/image" Target="../media/image44.wmf"/><Relationship Id="rId17" Type="http://schemas.openxmlformats.org/officeDocument/2006/relationships/image" Target="../media/image54.png"/><Relationship Id="rId25"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570.png"/><Relationship Id="rId1" Type="http://schemas.openxmlformats.org/officeDocument/2006/relationships/vmlDrawing" Target="../drawings/vmlDrawing3.vml"/><Relationship Id="rId6" Type="http://schemas.openxmlformats.org/officeDocument/2006/relationships/image" Target="../media/image54.jpg"/><Relationship Id="rId11" Type="http://schemas.openxmlformats.org/officeDocument/2006/relationships/oleObject" Target="../embeddings/oleObject52.bin"/><Relationship Id="rId24" Type="http://schemas.openxmlformats.org/officeDocument/2006/relationships/image" Target="../media/image48.wmf"/><Relationship Id="rId5" Type="http://schemas.openxmlformats.org/officeDocument/2006/relationships/image" Target="../media/image53.png"/><Relationship Id="rId15" Type="http://schemas.openxmlformats.org/officeDocument/2006/relationships/oleObject" Target="../embeddings/oleObject54.bin"/><Relationship Id="rId23" Type="http://schemas.openxmlformats.org/officeDocument/2006/relationships/oleObject" Target="../embeddings/oleObject56.bin"/><Relationship Id="rId10" Type="http://schemas.openxmlformats.org/officeDocument/2006/relationships/image" Target="../media/image43.wmf"/><Relationship Id="rId19" Type="http://schemas.openxmlformats.org/officeDocument/2006/relationships/image" Target="../media/image56.png"/><Relationship Id="rId4" Type="http://schemas.openxmlformats.org/officeDocument/2006/relationships/image" Target="../media/image50.gif"/><Relationship Id="rId9" Type="http://schemas.openxmlformats.org/officeDocument/2006/relationships/oleObject" Target="../embeddings/oleObject51.bin"/><Relationship Id="rId14" Type="http://schemas.openxmlformats.org/officeDocument/2006/relationships/image" Target="../media/image45.wmf"/><Relationship Id="rId22" Type="http://schemas.openxmlformats.org/officeDocument/2006/relationships/image" Target="../media/image47.wmf"/><Relationship Id="rId27" Type="http://schemas.openxmlformats.org/officeDocument/2006/relationships/image" Target="../media/image58.png"/></Relationships>
</file>

<file path=ppt/slides/_rels/slide16.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63.bin"/><Relationship Id="rId18" Type="http://schemas.openxmlformats.org/officeDocument/2006/relationships/image" Target="../media/image25.wmf"/><Relationship Id="rId26" Type="http://schemas.openxmlformats.org/officeDocument/2006/relationships/image" Target="../media/image37.wmf"/><Relationship Id="rId3" Type="http://schemas.openxmlformats.org/officeDocument/2006/relationships/oleObject" Target="../embeddings/oleObject58.bin"/><Relationship Id="rId21" Type="http://schemas.openxmlformats.org/officeDocument/2006/relationships/oleObject" Target="../embeddings/oleObject67.bin"/><Relationship Id="rId34" Type="http://schemas.openxmlformats.org/officeDocument/2006/relationships/image" Target="../media/image13.wmf"/><Relationship Id="rId7" Type="http://schemas.openxmlformats.org/officeDocument/2006/relationships/oleObject" Target="../embeddings/oleObject60.bin"/><Relationship Id="rId12" Type="http://schemas.openxmlformats.org/officeDocument/2006/relationships/image" Target="../media/image4.wmf"/><Relationship Id="rId17" Type="http://schemas.openxmlformats.org/officeDocument/2006/relationships/oleObject" Target="../embeddings/oleObject65.bin"/><Relationship Id="rId25" Type="http://schemas.openxmlformats.org/officeDocument/2006/relationships/oleObject" Target="../embeddings/oleObject69.bin"/><Relationship Id="rId33"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34.wmf"/><Relationship Id="rId29" Type="http://schemas.openxmlformats.org/officeDocument/2006/relationships/oleObject" Target="../embeddings/oleObject71.bin"/><Relationship Id="rId1" Type="http://schemas.openxmlformats.org/officeDocument/2006/relationships/vmlDrawing" Target="../drawings/vmlDrawing4.vml"/><Relationship Id="rId6" Type="http://schemas.openxmlformats.org/officeDocument/2006/relationships/image" Target="../media/image91.wmf"/><Relationship Id="rId11" Type="http://schemas.openxmlformats.org/officeDocument/2006/relationships/oleObject" Target="../embeddings/oleObject62.bin"/><Relationship Id="rId24" Type="http://schemas.openxmlformats.org/officeDocument/2006/relationships/image" Target="../media/image36.wmf"/><Relationship Id="rId32" Type="http://schemas.openxmlformats.org/officeDocument/2006/relationships/image" Target="../media/image11.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38.wmf"/><Relationship Id="rId10" Type="http://schemas.openxmlformats.org/officeDocument/2006/relationships/image" Target="../media/image3.wmf"/><Relationship Id="rId19" Type="http://schemas.openxmlformats.org/officeDocument/2006/relationships/oleObject" Target="../embeddings/oleObject66.bin"/><Relationship Id="rId31" Type="http://schemas.openxmlformats.org/officeDocument/2006/relationships/oleObject" Target="../embeddings/oleObject72.bin"/><Relationship Id="rId4" Type="http://schemas.openxmlformats.org/officeDocument/2006/relationships/image" Target="../media/image90.wmf"/><Relationship Id="rId9" Type="http://schemas.openxmlformats.org/officeDocument/2006/relationships/oleObject" Target="../embeddings/oleObject61.bin"/><Relationship Id="rId14" Type="http://schemas.openxmlformats.org/officeDocument/2006/relationships/image" Target="../media/image5.wmf"/><Relationship Id="rId22" Type="http://schemas.openxmlformats.org/officeDocument/2006/relationships/image" Target="../media/image35.wmf"/><Relationship Id="rId27" Type="http://schemas.openxmlformats.org/officeDocument/2006/relationships/oleObject" Target="../embeddings/oleObject70.bin"/><Relationship Id="rId30" Type="http://schemas.openxmlformats.org/officeDocument/2006/relationships/image" Target="../media/image42.wmf"/><Relationship Id="rId35" Type="http://schemas.openxmlformats.org/officeDocument/2006/relationships/oleObject" Target="../embeddings/oleObject7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98.wmf"/><Relationship Id="rId3" Type="http://schemas.openxmlformats.org/officeDocument/2006/relationships/notesSlide" Target="../notesSlides/notesSlide6.xml"/><Relationship Id="rId7" Type="http://schemas.openxmlformats.org/officeDocument/2006/relationships/image" Target="../media/image95.wmf"/><Relationship Id="rId12" Type="http://schemas.openxmlformats.org/officeDocument/2006/relationships/oleObject" Target="../embeddings/oleObject79.bin"/><Relationship Id="rId17" Type="http://schemas.openxmlformats.org/officeDocument/2006/relationships/image" Target="../media/image100.wmf"/><Relationship Id="rId2" Type="http://schemas.openxmlformats.org/officeDocument/2006/relationships/slideLayout" Target="../slideLayouts/slideLayout7.xml"/><Relationship Id="rId16" Type="http://schemas.openxmlformats.org/officeDocument/2006/relationships/oleObject" Target="../embeddings/oleObject81.bin"/><Relationship Id="rId1" Type="http://schemas.openxmlformats.org/officeDocument/2006/relationships/vmlDrawing" Target="../drawings/vmlDrawing5.vml"/><Relationship Id="rId6" Type="http://schemas.openxmlformats.org/officeDocument/2006/relationships/oleObject" Target="../embeddings/oleObject76.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6.wmf"/><Relationship Id="rId14" Type="http://schemas.openxmlformats.org/officeDocument/2006/relationships/oleObject" Target="../embeddings/oleObject80.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image" Target="../media/image105.png"/><Relationship Id="rId13" Type="http://schemas.microsoft.com/office/2007/relationships/hdphoto" Target="../media/hdphoto4.wdp"/><Relationship Id="rId18" Type="http://schemas.openxmlformats.org/officeDocument/2006/relationships/oleObject" Target="../embeddings/oleObject83.bin"/><Relationship Id="rId3" Type="http://schemas.openxmlformats.org/officeDocument/2006/relationships/notesSlide" Target="../notesSlides/notesSlide7.xml"/><Relationship Id="rId21" Type="http://schemas.openxmlformats.org/officeDocument/2006/relationships/oleObject" Target="../embeddings/oleObject85.bin"/><Relationship Id="rId7" Type="http://schemas.microsoft.com/office/2007/relationships/hdphoto" Target="../media/hdphoto2.wdp"/><Relationship Id="rId12" Type="http://schemas.openxmlformats.org/officeDocument/2006/relationships/image" Target="../media/image108.jpeg"/><Relationship Id="rId17" Type="http://schemas.openxmlformats.org/officeDocument/2006/relationships/image" Target="../media/image101.wmf"/><Relationship Id="rId2" Type="http://schemas.openxmlformats.org/officeDocument/2006/relationships/slideLayout" Target="../slideLayouts/slideLayout7.xml"/><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vmlDrawing" Target="../drawings/vmlDrawing6.vml"/><Relationship Id="rId6" Type="http://schemas.openxmlformats.org/officeDocument/2006/relationships/image" Target="../media/image104.png"/><Relationship Id="rId11" Type="http://schemas.openxmlformats.org/officeDocument/2006/relationships/image" Target="../media/image107.png"/><Relationship Id="rId5" Type="http://schemas.microsoft.com/office/2007/relationships/hdphoto" Target="../media/hdphoto1.wdp"/><Relationship Id="rId15" Type="http://schemas.microsoft.com/office/2007/relationships/hdphoto" Target="../media/hdphoto5.wdp"/><Relationship Id="rId10" Type="http://schemas.microsoft.com/office/2007/relationships/hdphoto" Target="../media/hdphoto3.wdp"/><Relationship Id="rId19" Type="http://schemas.openxmlformats.org/officeDocument/2006/relationships/image" Target="../media/image102.wmf"/><Relationship Id="rId4" Type="http://schemas.openxmlformats.org/officeDocument/2006/relationships/image" Target="../media/image103.png"/><Relationship Id="rId9" Type="http://schemas.openxmlformats.org/officeDocument/2006/relationships/image" Target="../media/image106.png"/><Relationship Id="rId14" Type="http://schemas.openxmlformats.org/officeDocument/2006/relationships/image" Target="../media/image10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6.bin"/><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image" Target="../media/image10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58.png"/><Relationship Id="rId18" Type="http://schemas.openxmlformats.org/officeDocument/2006/relationships/image" Target="../media/image63.png"/><Relationship Id="rId26" Type="http://schemas.openxmlformats.org/officeDocument/2006/relationships/image" Target="../media/image71.png"/><Relationship Id="rId39" Type="http://schemas.openxmlformats.org/officeDocument/2006/relationships/image" Target="../media/image84.png"/><Relationship Id="rId3" Type="http://schemas.openxmlformats.org/officeDocument/2006/relationships/image" Target="../media/image48.png"/><Relationship Id="rId21" Type="http://schemas.openxmlformats.org/officeDocument/2006/relationships/image" Target="../media/image66.png"/><Relationship Id="rId34" Type="http://schemas.openxmlformats.org/officeDocument/2006/relationships/image" Target="../media/image79.png"/><Relationship Id="rId42" Type="http://schemas.openxmlformats.org/officeDocument/2006/relationships/image" Target="../media/image87.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png"/><Relationship Id="rId33" Type="http://schemas.openxmlformats.org/officeDocument/2006/relationships/image" Target="../media/image78.png"/><Relationship Id="rId38" Type="http://schemas.openxmlformats.org/officeDocument/2006/relationships/image" Target="../media/image83.png"/><Relationship Id="rId2" Type="http://schemas.openxmlformats.org/officeDocument/2006/relationships/notesSlide" Target="../notesSlides/notesSlide2.xml"/><Relationship Id="rId16" Type="http://schemas.openxmlformats.org/officeDocument/2006/relationships/image" Target="../media/image61.png"/><Relationship Id="rId20" Type="http://schemas.openxmlformats.org/officeDocument/2006/relationships/image" Target="../media/image65.png"/><Relationship Id="rId29" Type="http://schemas.openxmlformats.org/officeDocument/2006/relationships/image" Target="../media/image74.png"/><Relationship Id="rId41" Type="http://schemas.openxmlformats.org/officeDocument/2006/relationships/image" Target="../media/image86.png"/><Relationship Id="rId1" Type="http://schemas.openxmlformats.org/officeDocument/2006/relationships/slideLayout" Target="../slideLayouts/slideLayout108.xml"/><Relationship Id="rId6" Type="http://schemas.openxmlformats.org/officeDocument/2006/relationships/image" Target="../media/image51.png"/><Relationship Id="rId11" Type="http://schemas.openxmlformats.org/officeDocument/2006/relationships/image" Target="../media/image56.png"/><Relationship Id="rId24" Type="http://schemas.openxmlformats.org/officeDocument/2006/relationships/image" Target="../media/image69.png"/><Relationship Id="rId32" Type="http://schemas.openxmlformats.org/officeDocument/2006/relationships/image" Target="../media/image77.png"/><Relationship Id="rId37" Type="http://schemas.openxmlformats.org/officeDocument/2006/relationships/image" Target="../media/image82.png"/><Relationship Id="rId40" Type="http://schemas.openxmlformats.org/officeDocument/2006/relationships/image" Target="../media/image85.pn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68.png"/><Relationship Id="rId28" Type="http://schemas.openxmlformats.org/officeDocument/2006/relationships/image" Target="../media/image73.png"/><Relationship Id="rId36" Type="http://schemas.openxmlformats.org/officeDocument/2006/relationships/image" Target="../media/image81.png"/><Relationship Id="rId10" Type="http://schemas.openxmlformats.org/officeDocument/2006/relationships/image" Target="../media/image55.png"/><Relationship Id="rId19" Type="http://schemas.openxmlformats.org/officeDocument/2006/relationships/image" Target="../media/image64.png"/><Relationship Id="rId31" Type="http://schemas.openxmlformats.org/officeDocument/2006/relationships/image" Target="../media/image76.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7.png"/><Relationship Id="rId27" Type="http://schemas.openxmlformats.org/officeDocument/2006/relationships/image" Target="../media/image72.png"/><Relationship Id="rId30" Type="http://schemas.openxmlformats.org/officeDocument/2006/relationships/image" Target="../media/image75.png"/><Relationship Id="rId35" Type="http://schemas.openxmlformats.org/officeDocument/2006/relationships/image" Target="../media/image8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image" Target="../media/image12.wmf"/><Relationship Id="rId39" Type="http://schemas.openxmlformats.org/officeDocument/2006/relationships/oleObject" Target="../embeddings/oleObject20.bin"/><Relationship Id="rId3" Type="http://schemas.openxmlformats.org/officeDocument/2006/relationships/notesSlide" Target="../notesSlides/notesSlide3.xml"/><Relationship Id="rId21" Type="http://schemas.openxmlformats.org/officeDocument/2006/relationships/oleObject" Target="../embeddings/oleObject10.bin"/><Relationship Id="rId34" Type="http://schemas.openxmlformats.org/officeDocument/2006/relationships/image" Target="../media/image16.wmf"/><Relationship Id="rId42" Type="http://schemas.openxmlformats.org/officeDocument/2006/relationships/image" Target="../media/image20.wmf"/><Relationship Id="rId47" Type="http://schemas.openxmlformats.org/officeDocument/2006/relationships/oleObject" Target="../embeddings/oleObject24.bin"/><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oleObject" Target="../embeddings/oleObject13.bin"/><Relationship Id="rId33" Type="http://schemas.openxmlformats.org/officeDocument/2006/relationships/oleObject" Target="../embeddings/oleObject17.bin"/><Relationship Id="rId38" Type="http://schemas.openxmlformats.org/officeDocument/2006/relationships/image" Target="../media/image18.wmf"/><Relationship Id="rId46"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oleObject" Target="../embeddings/oleObject15.bin"/><Relationship Id="rId41" Type="http://schemas.openxmlformats.org/officeDocument/2006/relationships/oleObject" Target="../embeddings/oleObject21.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image" Target="../media/image11.wmf"/><Relationship Id="rId32" Type="http://schemas.openxmlformats.org/officeDocument/2006/relationships/image" Target="../media/image15.wmf"/><Relationship Id="rId37" Type="http://schemas.openxmlformats.org/officeDocument/2006/relationships/oleObject" Target="../embeddings/oleObject19.bin"/><Relationship Id="rId40" Type="http://schemas.openxmlformats.org/officeDocument/2006/relationships/image" Target="../media/image19.wmf"/><Relationship Id="rId45" Type="http://schemas.openxmlformats.org/officeDocument/2006/relationships/oleObject" Target="../embeddings/oleObject23.bin"/><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oleObject" Target="../embeddings/oleObject12.bin"/><Relationship Id="rId28" Type="http://schemas.openxmlformats.org/officeDocument/2006/relationships/image" Target="../media/image13.wmf"/><Relationship Id="rId36" Type="http://schemas.openxmlformats.org/officeDocument/2006/relationships/image" Target="../media/image17.wmf"/><Relationship Id="rId49" Type="http://schemas.openxmlformats.org/officeDocument/2006/relationships/oleObject" Target="../embeddings/oleObject25.bin"/><Relationship Id="rId10" Type="http://schemas.openxmlformats.org/officeDocument/2006/relationships/oleObject" Target="../embeddings/oleObject4.bin"/><Relationship Id="rId19" Type="http://schemas.openxmlformats.org/officeDocument/2006/relationships/image" Target="../media/image10.wmf"/><Relationship Id="rId31" Type="http://schemas.openxmlformats.org/officeDocument/2006/relationships/oleObject" Target="../embeddings/oleObject16.bin"/><Relationship Id="rId44" Type="http://schemas.openxmlformats.org/officeDocument/2006/relationships/image" Target="../media/image21.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1.bin"/><Relationship Id="rId27" Type="http://schemas.openxmlformats.org/officeDocument/2006/relationships/oleObject" Target="../embeddings/oleObject14.bin"/><Relationship Id="rId30" Type="http://schemas.openxmlformats.org/officeDocument/2006/relationships/image" Target="../media/image14.wmf"/><Relationship Id="rId35" Type="http://schemas.openxmlformats.org/officeDocument/2006/relationships/oleObject" Target="../embeddings/oleObject18.bin"/><Relationship Id="rId43" Type="http://schemas.openxmlformats.org/officeDocument/2006/relationships/oleObject" Target="../embeddings/oleObject22.bin"/><Relationship Id="rId48" Type="http://schemas.openxmlformats.org/officeDocument/2006/relationships/image" Target="../media/image23.wmf"/><Relationship Id="rId8"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65</a:t>
            </a:r>
            <a:endParaRPr lang="en-US" sz="2000" b="1" dirty="0">
              <a:solidFill>
                <a:prstClr val="black"/>
              </a:solidFill>
            </a:endParaRPr>
          </a:p>
        </p:txBody>
      </p:sp>
    </p:spTree>
    <p:extLst>
      <p:ext uri="{BB962C8B-B14F-4D97-AF65-F5344CB8AC3E}">
        <p14:creationId xmlns:p14="http://schemas.microsoft.com/office/powerpoint/2010/main" val="328461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68</a:t>
            </a:r>
            <a:endParaRPr lang="en-US" sz="2000" b="1" dirty="0">
              <a:solidFill>
                <a:prstClr val="black"/>
              </a:solidFill>
            </a:endParaRPr>
          </a:p>
        </p:txBody>
      </p:sp>
    </p:spTree>
    <p:extLst>
      <p:ext uri="{BB962C8B-B14F-4D97-AF65-F5344CB8AC3E}">
        <p14:creationId xmlns:p14="http://schemas.microsoft.com/office/powerpoint/2010/main" val="394251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1520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work</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2617090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ounded Rectangle 167"/>
          <p:cNvSpPr/>
          <p:nvPr/>
        </p:nvSpPr>
        <p:spPr>
          <a:xfrm>
            <a:off x="860644" y="1620999"/>
            <a:ext cx="3125698" cy="21516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69" name="Rounded Rectangle 168"/>
          <p:cNvSpPr/>
          <p:nvPr/>
        </p:nvSpPr>
        <p:spPr>
          <a:xfrm>
            <a:off x="375091" y="1851316"/>
            <a:ext cx="3125698" cy="21516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60" name="Rounded Rectangle 159"/>
          <p:cNvSpPr/>
          <p:nvPr/>
        </p:nvSpPr>
        <p:spPr>
          <a:xfrm>
            <a:off x="465732" y="1384513"/>
            <a:ext cx="4016649" cy="21516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59" name="Rounded Rectangle 158"/>
          <p:cNvSpPr/>
          <p:nvPr/>
        </p:nvSpPr>
        <p:spPr>
          <a:xfrm>
            <a:off x="1280022" y="1160672"/>
            <a:ext cx="7036394" cy="21516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39" name="Rounded Rectangle 138"/>
          <p:cNvSpPr/>
          <p:nvPr/>
        </p:nvSpPr>
        <p:spPr>
          <a:xfrm>
            <a:off x="3174879" y="2812589"/>
            <a:ext cx="297043" cy="43032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36" name="Rounded Rectangle 135"/>
          <p:cNvSpPr/>
          <p:nvPr/>
        </p:nvSpPr>
        <p:spPr>
          <a:xfrm>
            <a:off x="3291743" y="2405636"/>
            <a:ext cx="594085" cy="43032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35" name="Rounded Rectangle 134"/>
          <p:cNvSpPr/>
          <p:nvPr/>
        </p:nvSpPr>
        <p:spPr>
          <a:xfrm>
            <a:off x="3682877" y="2015675"/>
            <a:ext cx="241051" cy="43032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42" name="Rectangle 141"/>
          <p:cNvSpPr/>
          <p:nvPr/>
        </p:nvSpPr>
        <p:spPr>
          <a:xfrm>
            <a:off x="1411323" y="3951555"/>
            <a:ext cx="450764" cy="307777"/>
          </a:xfrm>
          <a:prstGeom prst="rect">
            <a:avLst/>
          </a:prstGeom>
        </p:spPr>
        <p:txBody>
          <a:bodyPr wrap="none">
            <a:spAutoFit/>
          </a:bodyPr>
          <a:lstStyle/>
          <a:p>
            <a:r>
              <a:rPr lang="en-US" sz="1400" dirty="0">
                <a:solidFill>
                  <a:prstClr val="black"/>
                </a:solidFill>
                <a:latin typeface="Bookman Old Style" pitchFamily="18" charset="0"/>
              </a:rPr>
              <a:t>+ x</a:t>
            </a:r>
          </a:p>
        </p:txBody>
      </p:sp>
      <p:graphicFrame>
        <p:nvGraphicFramePr>
          <p:cNvPr id="143" name="Object 11"/>
          <p:cNvGraphicFramePr>
            <a:graphicFrameLocks noChangeAspect="1"/>
          </p:cNvGraphicFramePr>
          <p:nvPr>
            <p:extLst>
              <p:ext uri="{D42A27DB-BD31-4B8C-83A1-F6EECF244321}">
                <p14:modId xmlns:p14="http://schemas.microsoft.com/office/powerpoint/2010/main" val="1447185045"/>
              </p:ext>
            </p:extLst>
          </p:nvPr>
        </p:nvGraphicFramePr>
        <p:xfrm>
          <a:off x="282226" y="4171228"/>
          <a:ext cx="224230" cy="152965"/>
        </p:xfrm>
        <a:graphic>
          <a:graphicData uri="http://schemas.openxmlformats.org/presentationml/2006/ole">
            <mc:AlternateContent xmlns:mc="http://schemas.openxmlformats.org/markup-compatibility/2006">
              <mc:Choice xmlns:v="urn:schemas-microsoft-com:vml" Requires="v">
                <p:oleObj spid="_x0000_s1021155" name="Equation" r:id="rId4" imgW="139518" imgH="126835" progId="Equation.DSMT4">
                  <p:embed/>
                </p:oleObj>
              </mc:Choice>
              <mc:Fallback>
                <p:oleObj name="Equation" r:id="rId4" imgW="139518" imgH="12683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26" y="4171228"/>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 name="Object 11"/>
          <p:cNvGraphicFramePr>
            <a:graphicFrameLocks noChangeAspect="1"/>
          </p:cNvGraphicFramePr>
          <p:nvPr>
            <p:extLst>
              <p:ext uri="{D42A27DB-BD31-4B8C-83A1-F6EECF244321}">
                <p14:modId xmlns:p14="http://schemas.microsoft.com/office/powerpoint/2010/main" val="844832461"/>
              </p:ext>
            </p:extLst>
          </p:nvPr>
        </p:nvGraphicFramePr>
        <p:xfrm>
          <a:off x="282226" y="4719894"/>
          <a:ext cx="224230" cy="152965"/>
        </p:xfrm>
        <a:graphic>
          <a:graphicData uri="http://schemas.openxmlformats.org/presentationml/2006/ole">
            <mc:AlternateContent xmlns:mc="http://schemas.openxmlformats.org/markup-compatibility/2006">
              <mc:Choice xmlns:v="urn:schemas-microsoft-com:vml" Requires="v">
                <p:oleObj spid="_x0000_s1021156" name="Equation" r:id="rId6" imgW="139518" imgH="126835" progId="Equation.DSMT4">
                  <p:embed/>
                </p:oleObj>
              </mc:Choice>
              <mc:Fallback>
                <p:oleObj name="Equation" r:id="rId6" imgW="139518" imgH="12683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226" y="4719894"/>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 name="TextBox 144"/>
          <p:cNvSpPr txBox="1"/>
          <p:nvPr/>
        </p:nvSpPr>
        <p:spPr>
          <a:xfrm>
            <a:off x="819657" y="3951555"/>
            <a:ext cx="676788" cy="307777"/>
          </a:xfrm>
          <a:prstGeom prst="rect">
            <a:avLst/>
          </a:prstGeom>
          <a:noFill/>
        </p:spPr>
        <p:txBody>
          <a:bodyPr wrap="none" rtlCol="0">
            <a:spAutoFit/>
          </a:bodyPr>
          <a:lstStyle/>
          <a:p>
            <a:r>
              <a:rPr lang="en-US" sz="1400" dirty="0" smtClean="0">
                <a:solidFill>
                  <a:prstClr val="black"/>
                </a:solidFill>
                <a:latin typeface="Bookman Old Style" pitchFamily="18" charset="0"/>
              </a:rPr>
              <a:t>x + 9 </a:t>
            </a:r>
            <a:endParaRPr lang="en-US" sz="1400" dirty="0">
              <a:solidFill>
                <a:prstClr val="black"/>
              </a:solidFill>
              <a:latin typeface="Bookman Old Style" pitchFamily="18" charset="0"/>
            </a:endParaRPr>
          </a:p>
        </p:txBody>
      </p:sp>
      <p:cxnSp>
        <p:nvCxnSpPr>
          <p:cNvPr id="146" name="Straight Connector 145"/>
          <p:cNvCxnSpPr/>
          <p:nvPr/>
        </p:nvCxnSpPr>
        <p:spPr>
          <a:xfrm>
            <a:off x="912130" y="4230079"/>
            <a:ext cx="87320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910718" y="4195816"/>
            <a:ext cx="829073" cy="307777"/>
          </a:xfrm>
          <a:prstGeom prst="rect">
            <a:avLst/>
          </a:prstGeom>
          <a:noFill/>
        </p:spPr>
        <p:txBody>
          <a:bodyPr wrap="none" rtlCol="0">
            <a:spAutoFit/>
          </a:bodyPr>
          <a:lstStyle/>
          <a:p>
            <a:r>
              <a:rPr lang="en-US" sz="1400" dirty="0" smtClean="0">
                <a:solidFill>
                  <a:prstClr val="black"/>
                </a:solidFill>
                <a:latin typeface="Bookman Old Style" pitchFamily="18" charset="0"/>
              </a:rPr>
              <a:t>x(x + 9)</a:t>
            </a:r>
            <a:endParaRPr lang="en-US" sz="1400" baseline="30000" dirty="0">
              <a:solidFill>
                <a:prstClr val="black"/>
              </a:solidFill>
              <a:latin typeface="Bookman Old Style" pitchFamily="18" charset="0"/>
            </a:endParaRPr>
          </a:p>
        </p:txBody>
      </p:sp>
      <p:sp>
        <p:nvSpPr>
          <p:cNvPr id="148" name="TextBox 147"/>
          <p:cNvSpPr txBox="1"/>
          <p:nvPr/>
        </p:nvSpPr>
        <p:spPr>
          <a:xfrm>
            <a:off x="1804866" y="4076190"/>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149" name="TextBox 148"/>
          <p:cNvSpPr txBox="1"/>
          <p:nvPr/>
        </p:nvSpPr>
        <p:spPr>
          <a:xfrm>
            <a:off x="2031453" y="3951555"/>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cxnSp>
        <p:nvCxnSpPr>
          <p:cNvPr id="150" name="Straight Connector 149"/>
          <p:cNvCxnSpPr/>
          <p:nvPr/>
        </p:nvCxnSpPr>
        <p:spPr>
          <a:xfrm>
            <a:off x="2092128" y="4230079"/>
            <a:ext cx="19385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2038587" y="4195816"/>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6</a:t>
            </a:r>
            <a:endParaRPr lang="en-US" sz="1400" baseline="30000" dirty="0">
              <a:solidFill>
                <a:prstClr val="black"/>
              </a:solidFill>
              <a:latin typeface="Bookman Old Style" pitchFamily="18" charset="0"/>
            </a:endParaRPr>
          </a:p>
        </p:txBody>
      </p:sp>
      <p:sp>
        <p:nvSpPr>
          <p:cNvPr id="152" name="TextBox 151"/>
          <p:cNvSpPr txBox="1"/>
          <p:nvPr/>
        </p:nvSpPr>
        <p:spPr>
          <a:xfrm>
            <a:off x="916246" y="4452350"/>
            <a:ext cx="729687" cy="307777"/>
          </a:xfrm>
          <a:prstGeom prst="rect">
            <a:avLst/>
          </a:prstGeom>
          <a:noFill/>
        </p:spPr>
        <p:txBody>
          <a:bodyPr wrap="none" rtlCol="0">
            <a:spAutoFit/>
          </a:bodyPr>
          <a:lstStyle/>
          <a:p>
            <a:r>
              <a:rPr lang="en-US" sz="1400" dirty="0" smtClean="0">
                <a:solidFill>
                  <a:prstClr val="black"/>
                </a:solidFill>
                <a:latin typeface="Bookman Old Style" pitchFamily="18" charset="0"/>
              </a:rPr>
              <a:t>2x + 9</a:t>
            </a:r>
            <a:endParaRPr lang="en-US" sz="1400" dirty="0">
              <a:solidFill>
                <a:prstClr val="black"/>
              </a:solidFill>
              <a:latin typeface="Bookman Old Style" pitchFamily="18" charset="0"/>
            </a:endParaRPr>
          </a:p>
        </p:txBody>
      </p:sp>
      <p:cxnSp>
        <p:nvCxnSpPr>
          <p:cNvPr id="153" name="Straight Connector 152"/>
          <p:cNvCxnSpPr/>
          <p:nvPr/>
        </p:nvCxnSpPr>
        <p:spPr>
          <a:xfrm>
            <a:off x="899170" y="4746508"/>
            <a:ext cx="87320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926336" y="4712245"/>
            <a:ext cx="774571" cy="307777"/>
          </a:xfrm>
          <a:prstGeom prst="rect">
            <a:avLst/>
          </a:prstGeom>
          <a:noFill/>
        </p:spPr>
        <p:txBody>
          <a:bodyPr wrap="none" rtlCol="0">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 </a:t>
            </a:r>
            <a:r>
              <a:rPr lang="en-US" sz="1400" dirty="0" smtClean="0">
                <a:solidFill>
                  <a:prstClr val="black"/>
                </a:solidFill>
                <a:latin typeface="Bookman Old Style" pitchFamily="18" charset="0"/>
              </a:rPr>
              <a:t>+ 9x</a:t>
            </a:r>
            <a:endParaRPr lang="en-US" sz="1400" baseline="30000" dirty="0">
              <a:solidFill>
                <a:prstClr val="black"/>
              </a:solidFill>
              <a:latin typeface="Bookman Old Style" pitchFamily="18" charset="0"/>
            </a:endParaRPr>
          </a:p>
        </p:txBody>
      </p:sp>
      <p:sp>
        <p:nvSpPr>
          <p:cNvPr id="155" name="TextBox 154"/>
          <p:cNvSpPr txBox="1"/>
          <p:nvPr/>
        </p:nvSpPr>
        <p:spPr>
          <a:xfrm>
            <a:off x="1791906" y="4592619"/>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156" name="TextBox 155"/>
          <p:cNvSpPr txBox="1"/>
          <p:nvPr/>
        </p:nvSpPr>
        <p:spPr>
          <a:xfrm>
            <a:off x="2018493" y="4467984"/>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cxnSp>
        <p:nvCxnSpPr>
          <p:cNvPr id="157" name="Straight Connector 156"/>
          <p:cNvCxnSpPr/>
          <p:nvPr/>
        </p:nvCxnSpPr>
        <p:spPr>
          <a:xfrm>
            <a:off x="2079168" y="4746508"/>
            <a:ext cx="19385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029437" y="4712245"/>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6</a:t>
            </a:r>
            <a:endParaRPr lang="en-US" sz="1400" baseline="30000" dirty="0">
              <a:solidFill>
                <a:prstClr val="black"/>
              </a:solidFill>
              <a:latin typeface="Bookman Old Style" pitchFamily="18" charset="0"/>
            </a:endParaRPr>
          </a:p>
        </p:txBody>
      </p:sp>
      <p:graphicFrame>
        <p:nvGraphicFramePr>
          <p:cNvPr id="161" name="Object 160"/>
          <p:cNvGraphicFramePr>
            <a:graphicFrameLocks noChangeAspect="1"/>
          </p:cNvGraphicFramePr>
          <p:nvPr>
            <p:extLst>
              <p:ext uri="{D42A27DB-BD31-4B8C-83A1-F6EECF244321}">
                <p14:modId xmlns:p14="http://schemas.microsoft.com/office/powerpoint/2010/main" val="3774210419"/>
              </p:ext>
            </p:extLst>
          </p:nvPr>
        </p:nvGraphicFramePr>
        <p:xfrm>
          <a:off x="704691" y="3503688"/>
          <a:ext cx="247650" cy="442913"/>
        </p:xfrm>
        <a:graphic>
          <a:graphicData uri="http://schemas.openxmlformats.org/presentationml/2006/ole">
            <mc:AlternateContent xmlns:mc="http://schemas.openxmlformats.org/markup-compatibility/2006">
              <mc:Choice xmlns:v="urn:schemas-microsoft-com:vml" Requires="v">
                <p:oleObj spid="_x0000_s1021157" name="Equation" r:id="rId8" imgW="164880" imgH="393480" progId="Equation.DSMT4">
                  <p:embed/>
                </p:oleObj>
              </mc:Choice>
              <mc:Fallback>
                <p:oleObj name="Equation" r:id="rId8" imgW="164880" imgH="393480" progId="Equation.DSMT4">
                  <p:embed/>
                  <p:pic>
                    <p:nvPicPr>
                      <p:cNvPr id="0" name=""/>
                      <p:cNvPicPr>
                        <a:picLocks noChangeAspect="1" noChangeArrowheads="1"/>
                      </p:cNvPicPr>
                      <p:nvPr/>
                    </p:nvPicPr>
                    <p:blipFill>
                      <a:blip r:embed="rId9"/>
                      <a:srcRect/>
                      <a:stretch>
                        <a:fillRect/>
                      </a:stretch>
                    </p:blipFill>
                    <p:spPr bwMode="auto">
                      <a:xfrm>
                        <a:off x="704691" y="3503688"/>
                        <a:ext cx="2476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 name="Rectangle 161"/>
          <p:cNvSpPr/>
          <p:nvPr/>
        </p:nvSpPr>
        <p:spPr>
          <a:xfrm>
            <a:off x="881087" y="3561320"/>
            <a:ext cx="29206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graphicFrame>
        <p:nvGraphicFramePr>
          <p:cNvPr id="163" name="Object 6"/>
          <p:cNvGraphicFramePr>
            <a:graphicFrameLocks noChangeAspect="1"/>
          </p:cNvGraphicFramePr>
          <p:nvPr>
            <p:extLst>
              <p:ext uri="{D42A27DB-BD31-4B8C-83A1-F6EECF244321}">
                <p14:modId xmlns:p14="http://schemas.microsoft.com/office/powerpoint/2010/main" val="2862109387"/>
              </p:ext>
            </p:extLst>
          </p:nvPr>
        </p:nvGraphicFramePr>
        <p:xfrm>
          <a:off x="1198983" y="3502621"/>
          <a:ext cx="628650" cy="442912"/>
        </p:xfrm>
        <a:graphic>
          <a:graphicData uri="http://schemas.openxmlformats.org/presentationml/2006/ole">
            <mc:AlternateContent xmlns:mc="http://schemas.openxmlformats.org/markup-compatibility/2006">
              <mc:Choice xmlns:v="urn:schemas-microsoft-com:vml" Requires="v">
                <p:oleObj spid="_x0000_s1021158" name="Equation" r:id="rId10" imgW="419040" imgH="393480" progId="Equation.DSMT4">
                  <p:embed/>
                </p:oleObj>
              </mc:Choice>
              <mc:Fallback>
                <p:oleObj name="Equation" r:id="rId10" imgW="419040" imgH="393480" progId="Equation.DSMT4">
                  <p:embed/>
                  <p:pic>
                    <p:nvPicPr>
                      <p:cNvPr id="0" name=""/>
                      <p:cNvPicPr>
                        <a:picLocks noChangeAspect="1" noChangeArrowheads="1"/>
                      </p:cNvPicPr>
                      <p:nvPr/>
                    </p:nvPicPr>
                    <p:blipFill>
                      <a:blip r:embed="rId11"/>
                      <a:srcRect/>
                      <a:stretch>
                        <a:fillRect/>
                      </a:stretch>
                    </p:blipFill>
                    <p:spPr bwMode="auto">
                      <a:xfrm>
                        <a:off x="1198983" y="3502621"/>
                        <a:ext cx="6286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 name="Rectangle 163"/>
          <p:cNvSpPr/>
          <p:nvPr/>
        </p:nvSpPr>
        <p:spPr>
          <a:xfrm>
            <a:off x="1854909" y="3561320"/>
            <a:ext cx="29206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graphicFrame>
        <p:nvGraphicFramePr>
          <p:cNvPr id="165" name="Object 7"/>
          <p:cNvGraphicFramePr>
            <a:graphicFrameLocks noChangeAspect="1"/>
          </p:cNvGraphicFramePr>
          <p:nvPr>
            <p:extLst>
              <p:ext uri="{D42A27DB-BD31-4B8C-83A1-F6EECF244321}">
                <p14:modId xmlns:p14="http://schemas.microsoft.com/office/powerpoint/2010/main" val="1238125902"/>
              </p:ext>
            </p:extLst>
          </p:nvPr>
        </p:nvGraphicFramePr>
        <p:xfrm>
          <a:off x="2137196" y="3502621"/>
          <a:ext cx="247650" cy="442912"/>
        </p:xfrm>
        <a:graphic>
          <a:graphicData uri="http://schemas.openxmlformats.org/presentationml/2006/ole">
            <mc:AlternateContent xmlns:mc="http://schemas.openxmlformats.org/markup-compatibility/2006">
              <mc:Choice xmlns:v="urn:schemas-microsoft-com:vml" Requires="v">
                <p:oleObj spid="_x0000_s1021159" name="Equation" r:id="rId12" imgW="164880" imgH="393480" progId="Equation.DSMT4">
                  <p:embed/>
                </p:oleObj>
              </mc:Choice>
              <mc:Fallback>
                <p:oleObj name="Equation" r:id="rId12" imgW="164880" imgH="393480" progId="Equation.DSMT4">
                  <p:embed/>
                  <p:pic>
                    <p:nvPicPr>
                      <p:cNvPr id="0" name=""/>
                      <p:cNvPicPr>
                        <a:picLocks noChangeAspect="1" noChangeArrowheads="1"/>
                      </p:cNvPicPr>
                      <p:nvPr/>
                    </p:nvPicPr>
                    <p:blipFill>
                      <a:blip r:embed="rId13"/>
                      <a:srcRect/>
                      <a:stretch>
                        <a:fillRect/>
                      </a:stretch>
                    </p:blipFill>
                    <p:spPr bwMode="auto">
                      <a:xfrm>
                        <a:off x="2137196" y="3502621"/>
                        <a:ext cx="2476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6" name="Straight Arrow Connector 165"/>
          <p:cNvCxnSpPr/>
          <p:nvPr/>
        </p:nvCxnSpPr>
        <p:spPr>
          <a:xfrm flipH="1" flipV="1">
            <a:off x="839095" y="3600523"/>
            <a:ext cx="404879" cy="248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V="1">
            <a:off x="819657" y="3619285"/>
            <a:ext cx="471971" cy="2093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0" name="Rounded Rectangle 139"/>
          <p:cNvSpPr/>
          <p:nvPr/>
        </p:nvSpPr>
        <p:spPr>
          <a:xfrm>
            <a:off x="4208426" y="857916"/>
            <a:ext cx="4732616" cy="26239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5" name="Curved Down Arrow 74"/>
          <p:cNvSpPr>
            <a:spLocks noChangeArrowheads="1"/>
          </p:cNvSpPr>
          <p:nvPr/>
        </p:nvSpPr>
        <p:spPr bwMode="auto">
          <a:xfrm rot="10800000" flipV="1">
            <a:off x="4932039" y="1874024"/>
            <a:ext cx="1031911"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76" name="Rounded Rectangle 75"/>
          <p:cNvSpPr/>
          <p:nvPr/>
        </p:nvSpPr>
        <p:spPr>
          <a:xfrm>
            <a:off x="4867337" y="2111776"/>
            <a:ext cx="159248" cy="22735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r>
              <a:rPr lang="en-IN" sz="1400" kern="0" dirty="0" smtClean="0">
                <a:solidFill>
                  <a:sysClr val="windowText" lastClr="000000"/>
                </a:solidFill>
                <a:latin typeface="Bookman Old Style" panose="02050604050505020204" pitchFamily="18" charset="0"/>
              </a:rPr>
              <a:t>1</a:t>
            </a:r>
            <a:endParaRPr lang="en-IN" sz="1400" kern="0" dirty="0">
              <a:solidFill>
                <a:sysClr val="windowText" lastClr="000000"/>
              </a:solidFill>
              <a:latin typeface="Bookman Old Style" pitchFamily="18" charset="0"/>
            </a:endParaRPr>
          </a:p>
        </p:txBody>
      </p:sp>
      <p:sp>
        <p:nvSpPr>
          <p:cNvPr id="118" name="Rectangle 117"/>
          <p:cNvSpPr/>
          <p:nvPr/>
        </p:nvSpPr>
        <p:spPr>
          <a:xfrm>
            <a:off x="5556297" y="2053226"/>
            <a:ext cx="55335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54</a:t>
            </a:r>
            <a:endParaRPr lang="en-US" sz="1400" dirty="0">
              <a:solidFill>
                <a:prstClr val="black"/>
              </a:solidFill>
              <a:latin typeface="Bookman Old Style" panose="02050604050505020204" pitchFamily="18" charset="0"/>
            </a:endParaRPr>
          </a:p>
        </p:txBody>
      </p:sp>
      <p:sp>
        <p:nvSpPr>
          <p:cNvPr id="137" name="Rectangle 136"/>
          <p:cNvSpPr/>
          <p:nvPr/>
        </p:nvSpPr>
        <p:spPr>
          <a:xfrm>
            <a:off x="5982453" y="2053226"/>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38" name="Rectangle 137"/>
          <p:cNvSpPr/>
          <p:nvPr/>
        </p:nvSpPr>
        <p:spPr>
          <a:xfrm>
            <a:off x="5167112" y="2053226"/>
            <a:ext cx="543739" cy="307777"/>
          </a:xfrm>
          <a:prstGeom prst="rect">
            <a:avLst/>
          </a:prstGeom>
        </p:spPr>
        <p:txBody>
          <a:bodyPr wrap="none">
            <a:spAutoFit/>
          </a:bodyPr>
          <a:lstStyle/>
          <a:p>
            <a:r>
              <a:rPr lang="en-US" sz="1400" dirty="0">
                <a:solidFill>
                  <a:prstClr val="black"/>
                </a:solidFill>
                <a:latin typeface="Bookman Old Style" panose="02050604050505020204" pitchFamily="18" charset="0"/>
              </a:rPr>
              <a:t>– 3x</a:t>
            </a:r>
          </a:p>
        </p:txBody>
      </p:sp>
      <p:sp>
        <p:nvSpPr>
          <p:cNvPr id="95" name="Rectangle 94"/>
          <p:cNvSpPr/>
          <p:nvPr/>
        </p:nvSpPr>
        <p:spPr>
          <a:xfrm>
            <a:off x="5568343" y="2285757"/>
            <a:ext cx="619080" cy="307777"/>
          </a:xfrm>
          <a:prstGeom prst="rect">
            <a:avLst/>
          </a:prstGeom>
        </p:spPr>
        <p:txBody>
          <a:bodyPr wrap="none">
            <a:spAutoFit/>
          </a:bodyPr>
          <a:lstStyle/>
          <a:p>
            <a:r>
              <a:rPr lang="en-US" sz="1400" dirty="0">
                <a:solidFill>
                  <a:prstClr val="black"/>
                </a:solidFill>
                <a:latin typeface="Bookman Old Style" panose="02050604050505020204" pitchFamily="18" charset="0"/>
              </a:rPr>
              <a:t> + </a:t>
            </a:r>
            <a:r>
              <a:rPr lang="en-US" sz="1400" dirty="0" smtClean="0">
                <a:solidFill>
                  <a:prstClr val="black"/>
                </a:solidFill>
                <a:latin typeface="Bookman Old Style" panose="02050604050505020204" pitchFamily="18" charset="0"/>
              </a:rPr>
              <a:t>6x</a:t>
            </a:r>
            <a:endParaRPr lang="en-US" sz="1400" dirty="0">
              <a:solidFill>
                <a:prstClr val="black"/>
              </a:solidFill>
              <a:latin typeface="Bookman Old Style" panose="02050604050505020204" pitchFamily="18" charset="0"/>
            </a:endParaRPr>
          </a:p>
        </p:txBody>
      </p:sp>
      <p:sp>
        <p:nvSpPr>
          <p:cNvPr id="96" name="Rectangle 95"/>
          <p:cNvSpPr/>
          <p:nvPr/>
        </p:nvSpPr>
        <p:spPr>
          <a:xfrm>
            <a:off x="6030848" y="2285757"/>
            <a:ext cx="55335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54</a:t>
            </a:r>
            <a:endParaRPr lang="en-US" sz="1400" dirty="0">
              <a:solidFill>
                <a:prstClr val="black"/>
              </a:solidFill>
              <a:latin typeface="Bookman Old Style" panose="02050604050505020204" pitchFamily="18" charset="0"/>
            </a:endParaRPr>
          </a:p>
        </p:txBody>
      </p:sp>
      <p:sp>
        <p:nvSpPr>
          <p:cNvPr id="97" name="Rectangle 96"/>
          <p:cNvSpPr/>
          <p:nvPr/>
        </p:nvSpPr>
        <p:spPr>
          <a:xfrm>
            <a:off x="6510324" y="2285757"/>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39" name="Rectangle 38"/>
          <p:cNvSpPr/>
          <p:nvPr/>
        </p:nvSpPr>
        <p:spPr>
          <a:xfrm>
            <a:off x="4968326" y="2518288"/>
            <a:ext cx="28565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endParaRPr lang="en-US" sz="1400" dirty="0">
              <a:solidFill>
                <a:prstClr val="black"/>
              </a:solidFill>
              <a:latin typeface="Bookman Old Style" panose="02050604050505020204" pitchFamily="18" charset="0"/>
            </a:endParaRPr>
          </a:p>
        </p:txBody>
      </p:sp>
      <p:sp>
        <p:nvSpPr>
          <p:cNvPr id="40" name="Rectangle 39"/>
          <p:cNvSpPr/>
          <p:nvPr/>
        </p:nvSpPr>
        <p:spPr>
          <a:xfrm>
            <a:off x="5386541" y="2750820"/>
            <a:ext cx="710451"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9)</a:t>
            </a:r>
            <a:endParaRPr lang="en-US" sz="1400" dirty="0">
              <a:solidFill>
                <a:prstClr val="black"/>
              </a:solidFill>
              <a:latin typeface="Bookman Old Style" panose="02050604050505020204" pitchFamily="18" charset="0"/>
            </a:endParaRPr>
          </a:p>
        </p:txBody>
      </p:sp>
      <p:sp>
        <p:nvSpPr>
          <p:cNvPr id="41" name="Rectangle 40"/>
          <p:cNvSpPr/>
          <p:nvPr/>
        </p:nvSpPr>
        <p:spPr>
          <a:xfrm>
            <a:off x="4968326" y="3038852"/>
            <a:ext cx="934871"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9 = 0</a:t>
            </a:r>
            <a:endParaRPr lang="en-US" sz="1400" dirty="0">
              <a:solidFill>
                <a:prstClr val="black"/>
              </a:solidFill>
              <a:latin typeface="Bookman Old Style" panose="02050604050505020204" pitchFamily="18" charset="0"/>
            </a:endParaRPr>
          </a:p>
        </p:txBody>
      </p:sp>
      <p:sp>
        <p:nvSpPr>
          <p:cNvPr id="100" name="Rectangle 99"/>
          <p:cNvSpPr/>
          <p:nvPr/>
        </p:nvSpPr>
        <p:spPr>
          <a:xfrm>
            <a:off x="5076056" y="2518288"/>
            <a:ext cx="710451" cy="307777"/>
          </a:xfrm>
          <a:prstGeom prst="rect">
            <a:avLst/>
          </a:prstGeom>
        </p:spPr>
        <p:txBody>
          <a:bodyPr wrap="none">
            <a:spAutoFit/>
          </a:bodyPr>
          <a:lstStyle/>
          <a:p>
            <a:r>
              <a:rPr lang="en-US" sz="1400" dirty="0">
                <a:solidFill>
                  <a:prstClr val="black"/>
                </a:solidFill>
                <a:latin typeface="Bookman Old Style" panose="02050604050505020204" pitchFamily="18" charset="0"/>
              </a:rPr>
              <a:t>(x – 9</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01" name="Rectangle 100"/>
          <p:cNvSpPr/>
          <p:nvPr/>
        </p:nvSpPr>
        <p:spPr>
          <a:xfrm>
            <a:off x="5652120" y="2518288"/>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6</a:t>
            </a:r>
            <a:endParaRPr lang="en-US" sz="1400" dirty="0">
              <a:solidFill>
                <a:prstClr val="black"/>
              </a:solidFill>
              <a:latin typeface="Bookman Old Style" panose="02050604050505020204" pitchFamily="18" charset="0"/>
            </a:endParaRPr>
          </a:p>
        </p:txBody>
      </p:sp>
      <p:sp>
        <p:nvSpPr>
          <p:cNvPr id="102" name="Rectangle 101"/>
          <p:cNvSpPr/>
          <p:nvPr/>
        </p:nvSpPr>
        <p:spPr>
          <a:xfrm>
            <a:off x="5940152" y="2518288"/>
            <a:ext cx="710451" cy="307777"/>
          </a:xfrm>
          <a:prstGeom prst="rect">
            <a:avLst/>
          </a:prstGeom>
        </p:spPr>
        <p:txBody>
          <a:bodyPr wrap="none">
            <a:spAutoFit/>
          </a:bodyPr>
          <a:lstStyle/>
          <a:p>
            <a:r>
              <a:rPr lang="en-US" sz="1400" dirty="0">
                <a:solidFill>
                  <a:prstClr val="black"/>
                </a:solidFill>
                <a:latin typeface="Bookman Old Style" panose="02050604050505020204" pitchFamily="18" charset="0"/>
              </a:rPr>
              <a:t>(x – 9</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06" name="Rectangle 105"/>
          <p:cNvSpPr/>
          <p:nvPr/>
        </p:nvSpPr>
        <p:spPr>
          <a:xfrm>
            <a:off x="6510324" y="2518288"/>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07" name="Rectangle 106"/>
          <p:cNvSpPr/>
          <p:nvPr/>
        </p:nvSpPr>
        <p:spPr>
          <a:xfrm>
            <a:off x="5950875" y="2750820"/>
            <a:ext cx="1061509" cy="307777"/>
          </a:xfrm>
          <a:prstGeom prst="rect">
            <a:avLst/>
          </a:prstGeom>
        </p:spPr>
        <p:txBody>
          <a:bodyPr wrap="none">
            <a:spAutoFit/>
          </a:bodyPr>
          <a:lstStyle/>
          <a:p>
            <a:r>
              <a:rPr lang="en-US" sz="1400" dirty="0">
                <a:solidFill>
                  <a:prstClr val="black"/>
                </a:solidFill>
                <a:latin typeface="Bookman Old Style" panose="02050604050505020204" pitchFamily="18" charset="0"/>
              </a:rPr>
              <a:t>(x + 6) = 0</a:t>
            </a:r>
          </a:p>
        </p:txBody>
      </p:sp>
      <p:sp>
        <p:nvSpPr>
          <p:cNvPr id="108" name="Rectangle 107"/>
          <p:cNvSpPr/>
          <p:nvPr/>
        </p:nvSpPr>
        <p:spPr>
          <a:xfrm>
            <a:off x="5796136" y="3038852"/>
            <a:ext cx="1247457" cy="307777"/>
          </a:xfrm>
          <a:prstGeom prst="rect">
            <a:avLst/>
          </a:prstGeom>
        </p:spPr>
        <p:txBody>
          <a:bodyPr wrap="none">
            <a:spAutoFit/>
          </a:bodyPr>
          <a:lstStyle/>
          <a:p>
            <a:r>
              <a:rPr lang="en-US" sz="1400" dirty="0">
                <a:solidFill>
                  <a:prstClr val="black"/>
                </a:solidFill>
                <a:latin typeface="Bookman Old Style" panose="02050604050505020204" pitchFamily="18" charset="0"/>
              </a:rPr>
              <a:t> or x + 6 = 0</a:t>
            </a:r>
          </a:p>
        </p:txBody>
      </p:sp>
      <p:sp>
        <p:nvSpPr>
          <p:cNvPr id="109" name="Rectangle 108"/>
          <p:cNvSpPr/>
          <p:nvPr/>
        </p:nvSpPr>
        <p:spPr>
          <a:xfrm>
            <a:off x="5849476" y="3283342"/>
            <a:ext cx="1061509" cy="307777"/>
          </a:xfrm>
          <a:prstGeom prst="rect">
            <a:avLst/>
          </a:prstGeom>
        </p:spPr>
        <p:txBody>
          <a:bodyPr wrap="none">
            <a:spAutoFit/>
          </a:bodyPr>
          <a:lstStyle/>
          <a:p>
            <a:r>
              <a:rPr lang="en-US" sz="1400" dirty="0">
                <a:solidFill>
                  <a:prstClr val="black"/>
                </a:solidFill>
                <a:latin typeface="Bookman Old Style" panose="02050604050505020204" pitchFamily="18" charset="0"/>
              </a:rPr>
              <a:t>or  x = – 6</a:t>
            </a:r>
          </a:p>
        </p:txBody>
      </p:sp>
      <p:cxnSp>
        <p:nvCxnSpPr>
          <p:cNvPr id="112" name="Straight Connector 111"/>
          <p:cNvCxnSpPr/>
          <p:nvPr/>
        </p:nvCxnSpPr>
        <p:spPr>
          <a:xfrm flipV="1">
            <a:off x="5040100" y="2565749"/>
            <a:ext cx="590272" cy="794"/>
          </a:xfrm>
          <a:prstGeom prst="line">
            <a:avLst/>
          </a:prstGeom>
          <a:noFill/>
          <a:ln w="28575" cap="flat" cmpd="sng" algn="ctr">
            <a:solidFill>
              <a:srgbClr val="FF0000"/>
            </a:solidFill>
            <a:prstDash val="solid"/>
          </a:ln>
          <a:effectLst/>
        </p:spPr>
      </p:cxnSp>
      <p:cxnSp>
        <p:nvCxnSpPr>
          <p:cNvPr id="113" name="Straight Connector 112"/>
          <p:cNvCxnSpPr/>
          <p:nvPr/>
        </p:nvCxnSpPr>
        <p:spPr>
          <a:xfrm flipV="1">
            <a:off x="5902052" y="2565749"/>
            <a:ext cx="590272" cy="794"/>
          </a:xfrm>
          <a:prstGeom prst="line">
            <a:avLst/>
          </a:prstGeom>
          <a:noFill/>
          <a:ln w="28575" cap="flat" cmpd="sng" algn="ctr">
            <a:solidFill>
              <a:srgbClr val="FF0000"/>
            </a:solidFill>
            <a:prstDash val="solid"/>
          </a:ln>
          <a:effectLst/>
        </p:spPr>
      </p:cxnSp>
      <p:cxnSp>
        <p:nvCxnSpPr>
          <p:cNvPr id="114" name="Straight Connector 113"/>
          <p:cNvCxnSpPr/>
          <p:nvPr/>
        </p:nvCxnSpPr>
        <p:spPr>
          <a:xfrm flipV="1">
            <a:off x="5210784" y="2795637"/>
            <a:ext cx="443480" cy="794"/>
          </a:xfrm>
          <a:prstGeom prst="line">
            <a:avLst/>
          </a:prstGeom>
          <a:noFill/>
          <a:ln w="28575" cap="flat" cmpd="sng" algn="ctr">
            <a:solidFill>
              <a:srgbClr val="FF0000"/>
            </a:solidFill>
            <a:prstDash val="solid"/>
          </a:ln>
          <a:effectLst/>
        </p:spPr>
      </p:cxnSp>
      <p:cxnSp>
        <p:nvCxnSpPr>
          <p:cNvPr id="116" name="Straight Connector 115"/>
          <p:cNvCxnSpPr/>
          <p:nvPr/>
        </p:nvCxnSpPr>
        <p:spPr>
          <a:xfrm flipV="1">
            <a:off x="6072736" y="2795637"/>
            <a:ext cx="443480" cy="794"/>
          </a:xfrm>
          <a:prstGeom prst="line">
            <a:avLst/>
          </a:prstGeom>
          <a:noFill/>
          <a:ln w="28575" cap="flat" cmpd="sng" algn="ctr">
            <a:solidFill>
              <a:srgbClr val="FF0000"/>
            </a:solidFill>
            <a:prstDash val="solid"/>
          </a:ln>
          <a:effectLst/>
        </p:spPr>
      </p:cxnSp>
      <p:sp>
        <p:nvSpPr>
          <p:cNvPr id="99" name="Oval 98"/>
          <p:cNvSpPr/>
          <p:nvPr/>
        </p:nvSpPr>
        <p:spPr bwMode="auto">
          <a:xfrm>
            <a:off x="5592275" y="2120530"/>
            <a:ext cx="214554" cy="222091"/>
          </a:xfrm>
          <a:prstGeom prst="ellipse">
            <a:avLst/>
          </a:prstGeom>
          <a:noFill/>
          <a:ln w="38100">
            <a:solidFill>
              <a:srgbClr val="7030A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115" name="Oval 114"/>
          <p:cNvSpPr/>
          <p:nvPr/>
        </p:nvSpPr>
        <p:spPr bwMode="auto">
          <a:xfrm>
            <a:off x="5198014" y="2120530"/>
            <a:ext cx="214554" cy="222091"/>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74" name="Rounded Rectangle 73"/>
          <p:cNvSpPr/>
          <p:nvPr/>
        </p:nvSpPr>
        <p:spPr>
          <a:xfrm>
            <a:off x="1057856" y="862844"/>
            <a:ext cx="3166054" cy="252539"/>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73" name="Rounded Rectangle 72"/>
          <p:cNvSpPr/>
          <p:nvPr/>
        </p:nvSpPr>
        <p:spPr>
          <a:xfrm>
            <a:off x="7956376" y="638305"/>
            <a:ext cx="1008112" cy="252539"/>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72" name="Rounded Rectangle 71"/>
          <p:cNvSpPr/>
          <p:nvPr/>
        </p:nvSpPr>
        <p:spPr>
          <a:xfrm>
            <a:off x="1075497" y="640996"/>
            <a:ext cx="6880879" cy="252539"/>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6" name="Rectangle 5"/>
          <p:cNvSpPr/>
          <p:nvPr/>
        </p:nvSpPr>
        <p:spPr>
          <a:xfrm>
            <a:off x="246009" y="563822"/>
            <a:ext cx="465192" cy="323165"/>
          </a:xfrm>
          <a:prstGeom prst="rect">
            <a:avLst/>
          </a:prstGeom>
        </p:spPr>
        <p:txBody>
          <a:bodyPr wrap="none">
            <a:spAutoFit/>
          </a:bodyPr>
          <a:lstStyle/>
          <a:p>
            <a:r>
              <a:rPr lang="en-US" sz="1500" b="1" dirty="0" smtClean="0">
                <a:solidFill>
                  <a:srgbClr val="0000FF"/>
                </a:solidFill>
                <a:latin typeface="Bookman Old Style" panose="02050604050505020204" pitchFamily="18" charset="0"/>
                <a:ea typeface="Arial" charset="0"/>
                <a:cs typeface="Arial" charset="0"/>
              </a:rPr>
              <a:t>Q) </a:t>
            </a:r>
          </a:p>
        </p:txBody>
      </p:sp>
      <p:sp>
        <p:nvSpPr>
          <p:cNvPr id="7" name="Text Box 8"/>
          <p:cNvSpPr txBox="1">
            <a:spLocks noChangeArrowheads="1"/>
          </p:cNvSpPr>
          <p:nvPr/>
        </p:nvSpPr>
        <p:spPr bwMode="auto">
          <a:xfrm>
            <a:off x="179512" y="1089204"/>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anose="02050604050505020204" pitchFamily="18" charset="0"/>
                <a:ea typeface="Arial" charset="0"/>
                <a:cs typeface="Arial" charset="0"/>
              </a:rPr>
              <a:t>Sol.</a:t>
            </a:r>
          </a:p>
        </p:txBody>
      </p:sp>
      <p:sp>
        <p:nvSpPr>
          <p:cNvPr id="9" name="Rectangle 8"/>
          <p:cNvSpPr/>
          <p:nvPr/>
        </p:nvSpPr>
        <p:spPr>
          <a:xfrm>
            <a:off x="568011" y="1089204"/>
            <a:ext cx="8610600" cy="307777"/>
          </a:xfrm>
          <a:prstGeom prst="rect">
            <a:avLst/>
          </a:prstGeom>
        </p:spPr>
        <p:txBody>
          <a:bodyPr wrap="square">
            <a:spAutoFit/>
          </a:bodyPr>
          <a:lstStyle/>
          <a:p>
            <a:r>
              <a:rPr lang="en-US" sz="1400" dirty="0" smtClean="0">
                <a:solidFill>
                  <a:prstClr val="black"/>
                </a:solidFill>
                <a:latin typeface="Bookman Old Style" panose="02050604050505020204" pitchFamily="18" charset="0"/>
              </a:rPr>
              <a:t>Let the number of days required by father alone to do a certain piece of work be x days.</a:t>
            </a:r>
            <a:endParaRPr lang="en-US" sz="1400" kern="0" dirty="0">
              <a:solidFill>
                <a:prstClr val="black"/>
              </a:solidFill>
              <a:latin typeface="Bookman Old Style" panose="02050604050505020204" pitchFamily="18" charset="0"/>
            </a:endParaRPr>
          </a:p>
        </p:txBody>
      </p:sp>
      <p:sp>
        <p:nvSpPr>
          <p:cNvPr id="8" name="Rectangle 7"/>
          <p:cNvSpPr/>
          <p:nvPr/>
        </p:nvSpPr>
        <p:spPr>
          <a:xfrm>
            <a:off x="430434" y="1331368"/>
            <a:ext cx="4289957"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No. of days taken by </a:t>
            </a:r>
            <a:r>
              <a:rPr lang="en-US" sz="1400" dirty="0" err="1" smtClean="0">
                <a:solidFill>
                  <a:prstClr val="black"/>
                </a:solidFill>
                <a:latin typeface="Bookman Old Style" panose="02050604050505020204" pitchFamily="18" charset="0"/>
              </a:rPr>
              <a:t>Tinu</a:t>
            </a:r>
            <a:r>
              <a:rPr lang="en-US" sz="1400" dirty="0" smtClean="0">
                <a:solidFill>
                  <a:prstClr val="black"/>
                </a:solidFill>
                <a:latin typeface="Bookman Old Style" panose="02050604050505020204" pitchFamily="18" charset="0"/>
              </a:rPr>
              <a:t> alone is (x + 9)days.</a:t>
            </a:r>
            <a:endParaRPr lang="en-US" sz="1400" dirty="0">
              <a:solidFill>
                <a:prstClr val="black"/>
              </a:solidFill>
              <a:latin typeface="Bookman Old Style" panose="02050604050505020204" pitchFamily="18" charset="0"/>
            </a:endParaRPr>
          </a:p>
        </p:txBody>
      </p:sp>
      <p:sp>
        <p:nvSpPr>
          <p:cNvPr id="10" name="Rectangle 9"/>
          <p:cNvSpPr/>
          <p:nvPr/>
        </p:nvSpPr>
        <p:spPr>
          <a:xfrm>
            <a:off x="828206" y="2097859"/>
            <a:ext cx="2962671"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Work done by Father in 1 day =</a:t>
            </a:r>
            <a:endParaRPr lang="en-US" sz="1400" dirty="0">
              <a:solidFill>
                <a:prstClr val="black"/>
              </a:solidFill>
              <a:latin typeface="Bookman Old Style" panose="020506040505050202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179859423"/>
              </p:ext>
            </p:extLst>
          </p:nvPr>
        </p:nvGraphicFramePr>
        <p:xfrm>
          <a:off x="3711176" y="2010926"/>
          <a:ext cx="247650" cy="442913"/>
        </p:xfrm>
        <a:graphic>
          <a:graphicData uri="http://schemas.openxmlformats.org/presentationml/2006/ole">
            <mc:AlternateContent xmlns:mc="http://schemas.openxmlformats.org/markup-compatibility/2006">
              <mc:Choice xmlns:v="urn:schemas-microsoft-com:vml" Requires="v">
                <p:oleObj spid="_x0000_s1021160" name="Equation" r:id="rId14" imgW="164880" imgH="393480" progId="Equation.DSMT4">
                  <p:embed/>
                </p:oleObj>
              </mc:Choice>
              <mc:Fallback>
                <p:oleObj name="Equation" r:id="rId14" imgW="164880" imgH="393480" progId="Equation.DSMT4">
                  <p:embed/>
                  <p:pic>
                    <p:nvPicPr>
                      <p:cNvPr id="0" name=""/>
                      <p:cNvPicPr>
                        <a:picLocks noChangeAspect="1" noChangeArrowheads="1"/>
                      </p:cNvPicPr>
                      <p:nvPr/>
                    </p:nvPicPr>
                    <p:blipFill>
                      <a:blip r:embed="rId15"/>
                      <a:srcRect/>
                      <a:stretch>
                        <a:fillRect/>
                      </a:stretch>
                    </p:blipFill>
                    <p:spPr bwMode="auto">
                      <a:xfrm>
                        <a:off x="3711176" y="2010926"/>
                        <a:ext cx="2476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574450" y="2495446"/>
            <a:ext cx="278954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Work done by Tinu in 1 day =</a:t>
            </a:r>
            <a:endParaRPr lang="en-US" sz="1400" dirty="0">
              <a:solidFill>
                <a:prstClr val="black"/>
              </a:solidFill>
              <a:latin typeface="Bookman Old Style" panose="02050604050505020204" pitchFamily="18" charset="0"/>
            </a:endParaRPr>
          </a:p>
        </p:txBody>
      </p:sp>
      <p:graphicFrame>
        <p:nvGraphicFramePr>
          <p:cNvPr id="53251" name="Object 3"/>
          <p:cNvGraphicFramePr>
            <a:graphicFrameLocks noChangeAspect="1"/>
          </p:cNvGraphicFramePr>
          <p:nvPr>
            <p:extLst>
              <p:ext uri="{D42A27DB-BD31-4B8C-83A1-F6EECF244321}">
                <p14:modId xmlns:p14="http://schemas.microsoft.com/office/powerpoint/2010/main" val="4275834368"/>
              </p:ext>
            </p:extLst>
          </p:nvPr>
        </p:nvGraphicFramePr>
        <p:xfrm>
          <a:off x="3318171" y="2402727"/>
          <a:ext cx="578534" cy="442912"/>
        </p:xfrm>
        <a:graphic>
          <a:graphicData uri="http://schemas.openxmlformats.org/presentationml/2006/ole">
            <mc:AlternateContent xmlns:mc="http://schemas.openxmlformats.org/markup-compatibility/2006">
              <mc:Choice xmlns:v="urn:schemas-microsoft-com:vml" Requires="v">
                <p:oleObj spid="_x0000_s1021161" name="Equation" r:id="rId16" imgW="419040" imgH="393480" progId="Equation.DSMT4">
                  <p:embed/>
                </p:oleObj>
              </mc:Choice>
              <mc:Fallback>
                <p:oleObj name="Equation" r:id="rId16" imgW="419040" imgH="393480" progId="Equation.DSMT4">
                  <p:embed/>
                  <p:pic>
                    <p:nvPicPr>
                      <p:cNvPr id="0" name=""/>
                      <p:cNvPicPr>
                        <a:picLocks noChangeAspect="1" noChangeArrowheads="1"/>
                      </p:cNvPicPr>
                      <p:nvPr/>
                    </p:nvPicPr>
                    <p:blipFill>
                      <a:blip r:embed="rId17"/>
                      <a:srcRect/>
                      <a:stretch>
                        <a:fillRect/>
                      </a:stretch>
                    </p:blipFill>
                    <p:spPr bwMode="auto">
                      <a:xfrm>
                        <a:off x="3318171" y="2402727"/>
                        <a:ext cx="578534" cy="442912"/>
                      </a:xfrm>
                      <a:prstGeom prst="rect">
                        <a:avLst/>
                      </a:prstGeom>
                      <a:noFill/>
                      <a:extLst/>
                    </p:spPr>
                  </p:pic>
                </p:oleObj>
              </mc:Fallback>
            </mc:AlternateContent>
          </a:graphicData>
        </a:graphic>
      </p:graphicFrame>
      <p:sp>
        <p:nvSpPr>
          <p:cNvPr id="13" name="Rectangle 12"/>
          <p:cNvSpPr/>
          <p:nvPr/>
        </p:nvSpPr>
        <p:spPr>
          <a:xfrm>
            <a:off x="347157" y="1578382"/>
            <a:ext cx="3720678" cy="523220"/>
          </a:xfrm>
          <a:prstGeom prst="rect">
            <a:avLst/>
          </a:prstGeom>
        </p:spPr>
        <p:txBody>
          <a:bodyPr wrap="square">
            <a:spAutoFit/>
          </a:bodyPr>
          <a:lstStyle/>
          <a:p>
            <a:r>
              <a:rPr lang="en-US" sz="1400" dirty="0" smtClean="0">
                <a:solidFill>
                  <a:prstClr val="black"/>
                </a:solidFill>
                <a:latin typeface="Bookman Old Style" panose="02050604050505020204" pitchFamily="18" charset="0"/>
              </a:rPr>
              <a:t>Also number of days required by both to </a:t>
            </a:r>
          </a:p>
          <a:p>
            <a:r>
              <a:rPr lang="en-US" sz="1400" dirty="0" smtClean="0">
                <a:solidFill>
                  <a:prstClr val="black"/>
                </a:solidFill>
                <a:latin typeface="Bookman Old Style" panose="02050604050505020204" pitchFamily="18" charset="0"/>
              </a:rPr>
              <a:t>complete  the same work is 6 days</a:t>
            </a:r>
            <a:endParaRPr lang="en-US" sz="1400" dirty="0">
              <a:solidFill>
                <a:prstClr val="black"/>
              </a:solidFill>
              <a:latin typeface="Bookman Old Style" panose="02050604050505020204" pitchFamily="18" charset="0"/>
            </a:endParaRPr>
          </a:p>
        </p:txBody>
      </p:sp>
      <p:sp>
        <p:nvSpPr>
          <p:cNvPr id="14" name="Rectangle 13"/>
          <p:cNvSpPr/>
          <p:nvPr/>
        </p:nvSpPr>
        <p:spPr>
          <a:xfrm>
            <a:off x="523402" y="2873861"/>
            <a:ext cx="278313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Work done by both in 1 day =</a:t>
            </a:r>
            <a:endParaRPr lang="en-US" sz="1400" dirty="0">
              <a:solidFill>
                <a:prstClr val="black"/>
              </a:solidFill>
              <a:latin typeface="Bookman Old Style" panose="02050604050505020204" pitchFamily="18" charset="0"/>
            </a:endParaRPr>
          </a:p>
        </p:txBody>
      </p:sp>
      <p:graphicFrame>
        <p:nvGraphicFramePr>
          <p:cNvPr id="53252" name="Object 4"/>
          <p:cNvGraphicFramePr>
            <a:graphicFrameLocks noChangeAspect="1"/>
          </p:cNvGraphicFramePr>
          <p:nvPr>
            <p:extLst>
              <p:ext uri="{D42A27DB-BD31-4B8C-83A1-F6EECF244321}">
                <p14:modId xmlns:p14="http://schemas.microsoft.com/office/powerpoint/2010/main" val="597577547"/>
              </p:ext>
            </p:extLst>
          </p:nvPr>
        </p:nvGraphicFramePr>
        <p:xfrm>
          <a:off x="3207046" y="2795588"/>
          <a:ext cx="247650" cy="442912"/>
        </p:xfrm>
        <a:graphic>
          <a:graphicData uri="http://schemas.openxmlformats.org/presentationml/2006/ole">
            <mc:AlternateContent xmlns:mc="http://schemas.openxmlformats.org/markup-compatibility/2006">
              <mc:Choice xmlns:v="urn:schemas-microsoft-com:vml" Requires="v">
                <p:oleObj spid="_x0000_s1021162" name="Equation" r:id="rId18" imgW="164880" imgH="393480" progId="Equation.DSMT4">
                  <p:embed/>
                </p:oleObj>
              </mc:Choice>
              <mc:Fallback>
                <p:oleObj name="Equation" r:id="rId18" imgW="164880" imgH="393480" progId="Equation.DSMT4">
                  <p:embed/>
                  <p:pic>
                    <p:nvPicPr>
                      <p:cNvPr id="0" name=""/>
                      <p:cNvPicPr>
                        <a:picLocks noChangeAspect="1" noChangeArrowheads="1"/>
                      </p:cNvPicPr>
                      <p:nvPr/>
                    </p:nvPicPr>
                    <p:blipFill>
                      <a:blip r:embed="rId19"/>
                      <a:srcRect/>
                      <a:stretch>
                        <a:fillRect/>
                      </a:stretch>
                    </p:blipFill>
                    <p:spPr bwMode="auto">
                      <a:xfrm>
                        <a:off x="3207046" y="2795588"/>
                        <a:ext cx="2476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523402" y="3141464"/>
            <a:ext cx="252665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As per the given condition,</a:t>
            </a:r>
            <a:endParaRPr lang="en-US" sz="1400" dirty="0">
              <a:solidFill>
                <a:prstClr val="black"/>
              </a:solidFill>
              <a:latin typeface="Bookman Old Style" panose="02050604050505020204" pitchFamily="18" charset="0"/>
            </a:endParaRPr>
          </a:p>
        </p:txBody>
      </p:sp>
      <p:graphicFrame>
        <p:nvGraphicFramePr>
          <p:cNvPr id="53256" name="Object 8"/>
          <p:cNvGraphicFramePr>
            <a:graphicFrameLocks noChangeAspect="1"/>
          </p:cNvGraphicFramePr>
          <p:nvPr>
            <p:extLst>
              <p:ext uri="{D42A27DB-BD31-4B8C-83A1-F6EECF244321}">
                <p14:modId xmlns:p14="http://schemas.microsoft.com/office/powerpoint/2010/main" val="2518156917"/>
              </p:ext>
            </p:extLst>
          </p:nvPr>
        </p:nvGraphicFramePr>
        <p:xfrm>
          <a:off x="251520" y="2190654"/>
          <a:ext cx="224230" cy="152965"/>
        </p:xfrm>
        <a:graphic>
          <a:graphicData uri="http://schemas.openxmlformats.org/presentationml/2006/ole">
            <mc:AlternateContent xmlns:mc="http://schemas.openxmlformats.org/markup-compatibility/2006">
              <mc:Choice xmlns:v="urn:schemas-microsoft-com:vml" Requires="v">
                <p:oleObj spid="_x0000_s1021163" name="Equation" r:id="rId20" imgW="139518" imgH="126835" progId="Equation.DSMT4">
                  <p:embed/>
                </p:oleObj>
              </mc:Choice>
              <mc:Fallback>
                <p:oleObj name="Equation" r:id="rId20" imgW="139518" imgH="126835"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520" y="2190654"/>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14"/>
          <p:cNvGraphicFramePr>
            <a:graphicFrameLocks noChangeAspect="1"/>
          </p:cNvGraphicFramePr>
          <p:nvPr>
            <p:extLst>
              <p:ext uri="{D42A27DB-BD31-4B8C-83A1-F6EECF244321}">
                <p14:modId xmlns:p14="http://schemas.microsoft.com/office/powerpoint/2010/main" val="173304182"/>
              </p:ext>
            </p:extLst>
          </p:nvPr>
        </p:nvGraphicFramePr>
        <p:xfrm>
          <a:off x="251520" y="2547576"/>
          <a:ext cx="224230" cy="152965"/>
        </p:xfrm>
        <a:graphic>
          <a:graphicData uri="http://schemas.openxmlformats.org/presentationml/2006/ole">
            <mc:AlternateContent xmlns:mc="http://schemas.openxmlformats.org/markup-compatibility/2006">
              <mc:Choice xmlns:v="urn:schemas-microsoft-com:vml" Requires="v">
                <p:oleObj spid="_x0000_s1021164" name="Equation" r:id="rId22" imgW="139518" imgH="126835" progId="Equation.DSMT4">
                  <p:embed/>
                </p:oleObj>
              </mc:Choice>
              <mc:Fallback>
                <p:oleObj name="Equation" r:id="rId22" imgW="139518" imgH="126835"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1520" y="2547576"/>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14"/>
          <p:cNvGraphicFramePr>
            <a:graphicFrameLocks noChangeAspect="1"/>
          </p:cNvGraphicFramePr>
          <p:nvPr>
            <p:extLst>
              <p:ext uri="{D42A27DB-BD31-4B8C-83A1-F6EECF244321}">
                <p14:modId xmlns:p14="http://schemas.microsoft.com/office/powerpoint/2010/main" val="2362060068"/>
              </p:ext>
            </p:extLst>
          </p:nvPr>
        </p:nvGraphicFramePr>
        <p:xfrm>
          <a:off x="251520" y="2966656"/>
          <a:ext cx="224230" cy="152965"/>
        </p:xfrm>
        <a:graphic>
          <a:graphicData uri="http://schemas.openxmlformats.org/presentationml/2006/ole">
            <mc:AlternateContent xmlns:mc="http://schemas.openxmlformats.org/markup-compatibility/2006">
              <mc:Choice xmlns:v="urn:schemas-microsoft-com:vml" Requires="v">
                <p:oleObj spid="_x0000_s1021165" name="Equation" r:id="rId24" imgW="139518" imgH="126835" progId="Equation.DSMT4">
                  <p:embed/>
                </p:oleObj>
              </mc:Choice>
              <mc:Fallback>
                <p:oleObj name="Equation" r:id="rId24" imgW="139518" imgH="126835"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1520" y="2966656"/>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9" name="Object 11"/>
          <p:cNvGraphicFramePr>
            <a:graphicFrameLocks noChangeAspect="1"/>
          </p:cNvGraphicFramePr>
          <p:nvPr>
            <p:extLst>
              <p:ext uri="{D42A27DB-BD31-4B8C-83A1-F6EECF244321}">
                <p14:modId xmlns:p14="http://schemas.microsoft.com/office/powerpoint/2010/main" val="4042892249"/>
              </p:ext>
            </p:extLst>
          </p:nvPr>
        </p:nvGraphicFramePr>
        <p:xfrm>
          <a:off x="251520" y="1438851"/>
          <a:ext cx="224230" cy="152965"/>
        </p:xfrm>
        <a:graphic>
          <a:graphicData uri="http://schemas.openxmlformats.org/presentationml/2006/ole">
            <mc:AlternateContent xmlns:mc="http://schemas.openxmlformats.org/markup-compatibility/2006">
              <mc:Choice xmlns:v="urn:schemas-microsoft-com:vml" Requires="v">
                <p:oleObj spid="_x0000_s1021166" name="Equation" r:id="rId26" imgW="139518" imgH="126835" progId="Equation.DSMT4">
                  <p:embed/>
                </p:oleObj>
              </mc:Choice>
              <mc:Fallback>
                <p:oleObj name="Equation" r:id="rId26" imgW="139518" imgH="126835"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1520" y="1438851"/>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Straight Connector 29"/>
          <p:cNvCxnSpPr/>
          <p:nvPr/>
        </p:nvCxnSpPr>
        <p:spPr>
          <a:xfrm>
            <a:off x="4562475" y="1399149"/>
            <a:ext cx="0" cy="3548865"/>
          </a:xfrm>
          <a:prstGeom prst="line">
            <a:avLst/>
          </a:prstGeom>
          <a:noFill/>
          <a:ln w="28575" cap="flat" cmpd="sng" algn="ctr">
            <a:solidFill>
              <a:sysClr val="windowText" lastClr="000000"/>
            </a:solidFill>
            <a:prstDash val="solid"/>
          </a:ln>
          <a:effectLst/>
        </p:spPr>
      </p:cxnSp>
      <p:sp>
        <p:nvSpPr>
          <p:cNvPr id="37" name="Rectangle 36"/>
          <p:cNvSpPr/>
          <p:nvPr/>
        </p:nvSpPr>
        <p:spPr>
          <a:xfrm>
            <a:off x="4968313" y="2053226"/>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38" name="Rectangle 37"/>
          <p:cNvSpPr/>
          <p:nvPr/>
        </p:nvSpPr>
        <p:spPr>
          <a:xfrm>
            <a:off x="4968326" y="2285757"/>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42" name="Rectangle 41"/>
          <p:cNvSpPr/>
          <p:nvPr/>
        </p:nvSpPr>
        <p:spPr>
          <a:xfrm>
            <a:off x="5269263" y="3283342"/>
            <a:ext cx="61908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9</a:t>
            </a:r>
            <a:endParaRPr lang="en-US" sz="1400" dirty="0">
              <a:solidFill>
                <a:prstClr val="black"/>
              </a:solidFill>
              <a:latin typeface="Bookman Old Style" panose="02050604050505020204" pitchFamily="18" charset="0"/>
            </a:endParaRPr>
          </a:p>
        </p:txBody>
      </p:sp>
      <p:sp>
        <p:nvSpPr>
          <p:cNvPr id="43" name="Rectangle 42"/>
          <p:cNvSpPr/>
          <p:nvPr/>
        </p:nvSpPr>
        <p:spPr>
          <a:xfrm>
            <a:off x="4936983" y="3521414"/>
            <a:ext cx="363593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The number of days cannot be negative</a:t>
            </a:r>
            <a:endParaRPr lang="en-US" sz="1400" dirty="0">
              <a:solidFill>
                <a:prstClr val="black"/>
              </a:solidFill>
              <a:latin typeface="Bookman Old Style" panose="02050604050505020204" pitchFamily="18" charset="0"/>
            </a:endParaRPr>
          </a:p>
        </p:txBody>
      </p:sp>
      <p:graphicFrame>
        <p:nvGraphicFramePr>
          <p:cNvPr id="58384" name="Object 16"/>
          <p:cNvGraphicFramePr>
            <a:graphicFrameLocks noChangeAspect="1"/>
          </p:cNvGraphicFramePr>
          <p:nvPr>
            <p:extLst>
              <p:ext uri="{D42A27DB-BD31-4B8C-83A1-F6EECF244321}">
                <p14:modId xmlns:p14="http://schemas.microsoft.com/office/powerpoint/2010/main" val="613450955"/>
              </p:ext>
            </p:extLst>
          </p:nvPr>
        </p:nvGraphicFramePr>
        <p:xfrm>
          <a:off x="5022724" y="3808009"/>
          <a:ext cx="708025" cy="213122"/>
        </p:xfrm>
        <a:graphic>
          <a:graphicData uri="http://schemas.openxmlformats.org/presentationml/2006/ole">
            <mc:AlternateContent xmlns:mc="http://schemas.openxmlformats.org/markup-compatibility/2006">
              <mc:Choice xmlns:v="urn:schemas-microsoft-com:vml" Requires="v">
                <p:oleObj spid="_x0000_s1021167" name="Equation" r:id="rId28" imgW="444114" imgH="177646" progId="Equation.DSMT4">
                  <p:embed/>
                </p:oleObj>
              </mc:Choice>
              <mc:Fallback>
                <p:oleObj name="Equation" r:id="rId28" imgW="444114" imgH="177646"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22724" y="3808009"/>
                        <a:ext cx="708025" cy="213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5664542" y="3729904"/>
            <a:ext cx="133402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Hence,  x = 9</a:t>
            </a:r>
            <a:endParaRPr lang="en-US" sz="1400" dirty="0">
              <a:solidFill>
                <a:prstClr val="black"/>
              </a:solidFill>
              <a:latin typeface="Bookman Old Style" panose="02050604050505020204" pitchFamily="18" charset="0"/>
            </a:endParaRPr>
          </a:p>
        </p:txBody>
      </p:sp>
      <p:sp>
        <p:nvSpPr>
          <p:cNvPr id="49" name="Rectangle 48"/>
          <p:cNvSpPr/>
          <p:nvPr/>
        </p:nvSpPr>
        <p:spPr>
          <a:xfrm>
            <a:off x="5022724" y="4033766"/>
            <a:ext cx="61908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+ 9</a:t>
            </a:r>
            <a:endParaRPr lang="en-US" sz="1400" dirty="0">
              <a:solidFill>
                <a:prstClr val="black"/>
              </a:solidFill>
              <a:latin typeface="Bookman Old Style" panose="02050604050505020204" pitchFamily="18" charset="0"/>
            </a:endParaRPr>
          </a:p>
        </p:txBody>
      </p:sp>
      <p:sp>
        <p:nvSpPr>
          <p:cNvPr id="50" name="Rectangle 49"/>
          <p:cNvSpPr/>
          <p:nvPr/>
        </p:nvSpPr>
        <p:spPr>
          <a:xfrm>
            <a:off x="5091191" y="4314686"/>
            <a:ext cx="3088426" cy="523220"/>
          </a:xfrm>
          <a:prstGeom prst="rect">
            <a:avLst/>
          </a:prstGeom>
          <a:solidFill>
            <a:srgbClr val="FF9933"/>
          </a:solidFill>
          <a:ln w="19050">
            <a:solidFill>
              <a:schemeClr val="bg1"/>
            </a:solidFill>
          </a:ln>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prstClr val="black"/>
                </a:solidFill>
                <a:latin typeface="Bookman Old Style" panose="02050604050505020204" pitchFamily="18" charset="0"/>
              </a:rPr>
              <a:t>Tinu alone requires 18 days to complete  the work.</a:t>
            </a:r>
            <a:endParaRPr lang="en-US" sz="1400" b="1" dirty="0">
              <a:solidFill>
                <a:prstClr val="black"/>
              </a:solidFill>
              <a:latin typeface="Bookman Old Style" panose="02050604050505020204" pitchFamily="18" charset="0"/>
            </a:endParaRPr>
          </a:p>
        </p:txBody>
      </p:sp>
      <p:graphicFrame>
        <p:nvGraphicFramePr>
          <p:cNvPr id="58389" name="Object 21"/>
          <p:cNvGraphicFramePr>
            <a:graphicFrameLocks noChangeAspect="1"/>
          </p:cNvGraphicFramePr>
          <p:nvPr>
            <p:extLst>
              <p:ext uri="{D42A27DB-BD31-4B8C-83A1-F6EECF244321}">
                <p14:modId xmlns:p14="http://schemas.microsoft.com/office/powerpoint/2010/main" val="239191595"/>
              </p:ext>
            </p:extLst>
          </p:nvPr>
        </p:nvGraphicFramePr>
        <p:xfrm>
          <a:off x="4624423" y="2390948"/>
          <a:ext cx="224230" cy="152965"/>
        </p:xfrm>
        <a:graphic>
          <a:graphicData uri="http://schemas.openxmlformats.org/presentationml/2006/ole">
            <mc:AlternateContent xmlns:mc="http://schemas.openxmlformats.org/markup-compatibility/2006">
              <mc:Choice xmlns:v="urn:schemas-microsoft-com:vml" Requires="v">
                <p:oleObj spid="_x0000_s1021168" name="Equation" r:id="rId30" imgW="139518" imgH="126835" progId="Equation.DSMT4">
                  <p:embed/>
                </p:oleObj>
              </mc:Choice>
              <mc:Fallback>
                <p:oleObj name="Equation" r:id="rId30" imgW="139518" imgH="126835"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24423" y="2390948"/>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90" name="Object 22"/>
          <p:cNvGraphicFramePr>
            <a:graphicFrameLocks noChangeAspect="1"/>
          </p:cNvGraphicFramePr>
          <p:nvPr>
            <p:extLst>
              <p:ext uri="{D42A27DB-BD31-4B8C-83A1-F6EECF244321}">
                <p14:modId xmlns:p14="http://schemas.microsoft.com/office/powerpoint/2010/main" val="4255789875"/>
              </p:ext>
            </p:extLst>
          </p:nvPr>
        </p:nvGraphicFramePr>
        <p:xfrm>
          <a:off x="4624423" y="2592458"/>
          <a:ext cx="224230" cy="152965"/>
        </p:xfrm>
        <a:graphic>
          <a:graphicData uri="http://schemas.openxmlformats.org/presentationml/2006/ole">
            <mc:AlternateContent xmlns:mc="http://schemas.openxmlformats.org/markup-compatibility/2006">
              <mc:Choice xmlns:v="urn:schemas-microsoft-com:vml" Requires="v">
                <p:oleObj spid="_x0000_s1021169" name="Equation" r:id="rId32" imgW="139518" imgH="126835" progId="Equation.DSMT4">
                  <p:embed/>
                </p:oleObj>
              </mc:Choice>
              <mc:Fallback>
                <p:oleObj name="Equation" r:id="rId32" imgW="139518" imgH="126835"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24423" y="2592458"/>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91" name="Object 23"/>
          <p:cNvGraphicFramePr>
            <a:graphicFrameLocks noChangeAspect="1"/>
          </p:cNvGraphicFramePr>
          <p:nvPr>
            <p:extLst>
              <p:ext uri="{D42A27DB-BD31-4B8C-83A1-F6EECF244321}">
                <p14:modId xmlns:p14="http://schemas.microsoft.com/office/powerpoint/2010/main" val="2120325511"/>
              </p:ext>
            </p:extLst>
          </p:nvPr>
        </p:nvGraphicFramePr>
        <p:xfrm>
          <a:off x="4624668" y="2167952"/>
          <a:ext cx="224230" cy="152965"/>
        </p:xfrm>
        <a:graphic>
          <a:graphicData uri="http://schemas.openxmlformats.org/presentationml/2006/ole">
            <mc:AlternateContent xmlns:mc="http://schemas.openxmlformats.org/markup-compatibility/2006">
              <mc:Choice xmlns:v="urn:schemas-microsoft-com:vml" Requires="v">
                <p:oleObj spid="_x0000_s1021170" name="Equation" r:id="rId34" imgW="139518" imgH="126835" progId="Equation.DSMT4">
                  <p:embed/>
                </p:oleObj>
              </mc:Choice>
              <mc:Fallback>
                <p:oleObj name="Equation" r:id="rId34" imgW="139518" imgH="126835"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24668" y="2167952"/>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92" name="Object 24"/>
          <p:cNvGraphicFramePr>
            <a:graphicFrameLocks noChangeAspect="1"/>
          </p:cNvGraphicFramePr>
          <p:nvPr>
            <p:extLst>
              <p:ext uri="{D42A27DB-BD31-4B8C-83A1-F6EECF244321}">
                <p14:modId xmlns:p14="http://schemas.microsoft.com/office/powerpoint/2010/main" val="1669937443"/>
              </p:ext>
            </p:extLst>
          </p:nvPr>
        </p:nvGraphicFramePr>
        <p:xfrm>
          <a:off x="4627786" y="2859004"/>
          <a:ext cx="224230" cy="152965"/>
        </p:xfrm>
        <a:graphic>
          <a:graphicData uri="http://schemas.openxmlformats.org/presentationml/2006/ole">
            <mc:AlternateContent xmlns:mc="http://schemas.openxmlformats.org/markup-compatibility/2006">
              <mc:Choice xmlns:v="urn:schemas-microsoft-com:vml" Requires="v">
                <p:oleObj spid="_x0000_s1021171" name="Equation" r:id="rId36" imgW="139518" imgH="126835" progId="Equation.DSMT4">
                  <p:embed/>
                </p:oleObj>
              </mc:Choice>
              <mc:Fallback>
                <p:oleObj name="Equation" r:id="rId36" imgW="139518" imgH="126835" progId="Equation.DSMT4">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27786" y="2859004"/>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22"/>
          <p:cNvGraphicFramePr>
            <a:graphicFrameLocks noChangeAspect="1"/>
          </p:cNvGraphicFramePr>
          <p:nvPr>
            <p:extLst>
              <p:ext uri="{D42A27DB-BD31-4B8C-83A1-F6EECF244321}">
                <p14:modId xmlns:p14="http://schemas.microsoft.com/office/powerpoint/2010/main" val="3412133309"/>
              </p:ext>
            </p:extLst>
          </p:nvPr>
        </p:nvGraphicFramePr>
        <p:xfrm>
          <a:off x="4624423" y="3147036"/>
          <a:ext cx="224230" cy="152965"/>
        </p:xfrm>
        <a:graphic>
          <a:graphicData uri="http://schemas.openxmlformats.org/presentationml/2006/ole">
            <mc:AlternateContent xmlns:mc="http://schemas.openxmlformats.org/markup-compatibility/2006">
              <mc:Choice xmlns:v="urn:schemas-microsoft-com:vml" Requires="v">
                <p:oleObj spid="_x0000_s1021172" name="Equation" r:id="rId38" imgW="139518" imgH="126835" progId="Equation.DSMT4">
                  <p:embed/>
                </p:oleObj>
              </mc:Choice>
              <mc:Fallback>
                <p:oleObj name="Equation" r:id="rId38" imgW="139518" imgH="126835" progId="Equation.DSMT4">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24423" y="3147036"/>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22"/>
          <p:cNvGraphicFramePr>
            <a:graphicFrameLocks noChangeAspect="1"/>
          </p:cNvGraphicFramePr>
          <p:nvPr>
            <p:extLst>
              <p:ext uri="{D42A27DB-BD31-4B8C-83A1-F6EECF244321}">
                <p14:modId xmlns:p14="http://schemas.microsoft.com/office/powerpoint/2010/main" val="2276920158"/>
              </p:ext>
            </p:extLst>
          </p:nvPr>
        </p:nvGraphicFramePr>
        <p:xfrm>
          <a:off x="4609110" y="3838088"/>
          <a:ext cx="224230" cy="152965"/>
        </p:xfrm>
        <a:graphic>
          <a:graphicData uri="http://schemas.openxmlformats.org/presentationml/2006/ole">
            <mc:AlternateContent xmlns:mc="http://schemas.openxmlformats.org/markup-compatibility/2006">
              <mc:Choice xmlns:v="urn:schemas-microsoft-com:vml" Requires="v">
                <p:oleObj spid="_x0000_s1021173" name="Equation" r:id="rId40" imgW="139518" imgH="126835" progId="Equation.DSMT4">
                  <p:embed/>
                </p:oleObj>
              </mc:Choice>
              <mc:Fallback>
                <p:oleObj name="Equation" r:id="rId40" imgW="139518" imgH="126835"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09110" y="3838088"/>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22"/>
          <p:cNvGraphicFramePr>
            <a:graphicFrameLocks noChangeAspect="1"/>
          </p:cNvGraphicFramePr>
          <p:nvPr>
            <p:extLst>
              <p:ext uri="{D42A27DB-BD31-4B8C-83A1-F6EECF244321}">
                <p14:modId xmlns:p14="http://schemas.microsoft.com/office/powerpoint/2010/main" val="1927215894"/>
              </p:ext>
            </p:extLst>
          </p:nvPr>
        </p:nvGraphicFramePr>
        <p:xfrm>
          <a:off x="4609110" y="4141950"/>
          <a:ext cx="224230" cy="152965"/>
        </p:xfrm>
        <a:graphic>
          <a:graphicData uri="http://schemas.openxmlformats.org/presentationml/2006/ole">
            <mc:AlternateContent xmlns:mc="http://schemas.openxmlformats.org/markup-compatibility/2006">
              <mc:Choice xmlns:v="urn:schemas-microsoft-com:vml" Requires="v">
                <p:oleObj spid="_x0000_s1021174" name="Equation" r:id="rId42" imgW="139518" imgH="126835" progId="Equation.DSMT4">
                  <p:embed/>
                </p:oleObj>
              </mc:Choice>
              <mc:Fallback>
                <p:oleObj name="Equation" r:id="rId42" imgW="139518" imgH="126835" progId="Equation.DSMT4">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09110" y="4141950"/>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22"/>
          <p:cNvGraphicFramePr>
            <a:graphicFrameLocks noChangeAspect="1"/>
          </p:cNvGraphicFramePr>
          <p:nvPr>
            <p:extLst>
              <p:ext uri="{D42A27DB-BD31-4B8C-83A1-F6EECF244321}">
                <p14:modId xmlns:p14="http://schemas.microsoft.com/office/powerpoint/2010/main" val="1008240191"/>
              </p:ext>
            </p:extLst>
          </p:nvPr>
        </p:nvGraphicFramePr>
        <p:xfrm>
          <a:off x="4623102" y="4451836"/>
          <a:ext cx="224230" cy="152965"/>
        </p:xfrm>
        <a:graphic>
          <a:graphicData uri="http://schemas.openxmlformats.org/presentationml/2006/ole">
            <mc:AlternateContent xmlns:mc="http://schemas.openxmlformats.org/markup-compatibility/2006">
              <mc:Choice xmlns:v="urn:schemas-microsoft-com:vml" Requires="v">
                <p:oleObj spid="_x0000_s1021175" name="Equation" r:id="rId44" imgW="139518" imgH="126835" progId="Equation.DSMT4">
                  <p:embed/>
                </p:oleObj>
              </mc:Choice>
              <mc:Fallback>
                <p:oleObj name="Equation" r:id="rId44" imgW="139518" imgH="126835"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623102" y="4451836"/>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4"/>
          <p:cNvGraphicFramePr>
            <a:graphicFrameLocks noChangeAspect="1"/>
          </p:cNvGraphicFramePr>
          <p:nvPr>
            <p:extLst>
              <p:ext uri="{D42A27DB-BD31-4B8C-83A1-F6EECF244321}">
                <p14:modId xmlns:p14="http://schemas.microsoft.com/office/powerpoint/2010/main" val="385457247"/>
              </p:ext>
            </p:extLst>
          </p:nvPr>
        </p:nvGraphicFramePr>
        <p:xfrm>
          <a:off x="4609110" y="3391526"/>
          <a:ext cx="224230" cy="152965"/>
        </p:xfrm>
        <a:graphic>
          <a:graphicData uri="http://schemas.openxmlformats.org/presentationml/2006/ole">
            <mc:AlternateContent xmlns:mc="http://schemas.openxmlformats.org/markup-compatibility/2006">
              <mc:Choice xmlns:v="urn:schemas-microsoft-com:vml" Requires="v">
                <p:oleObj spid="_x0000_s1021176" name="Equation" r:id="rId46" imgW="139518" imgH="126835" progId="Equation.DSMT4">
                  <p:embed/>
                </p:oleObj>
              </mc:Choice>
              <mc:Fallback>
                <p:oleObj name="Equation" r:id="rId46" imgW="139518" imgH="126835" progId="Equation.DSMT4">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609110" y="3391526"/>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 name="Rounded Rectangle 97"/>
          <p:cNvSpPr/>
          <p:nvPr/>
        </p:nvSpPr>
        <p:spPr>
          <a:xfrm>
            <a:off x="4582914" y="2887717"/>
            <a:ext cx="2797398" cy="110292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Find two factors of </a:t>
            </a:r>
            <a:r>
              <a:rPr lang="en-US" sz="1400" b="1" kern="0" dirty="0" smtClean="0">
                <a:solidFill>
                  <a:prstClr val="white"/>
                </a:solidFill>
                <a:latin typeface="Bookman Old Style" panose="02050604050505020204" pitchFamily="18" charset="0"/>
              </a:rPr>
              <a:t>54 </a:t>
            </a:r>
            <a:r>
              <a:rPr lang="en-US" sz="1400" b="1" kern="0" dirty="0">
                <a:solidFill>
                  <a:prstClr val="white"/>
                </a:solidFill>
                <a:latin typeface="Bookman Old Style" panose="02050604050505020204" pitchFamily="18" charset="0"/>
              </a:rPr>
              <a:t>in such a way that by subtracting factors we get middle no. </a:t>
            </a:r>
            <a:r>
              <a:rPr lang="en-US" sz="1400" b="1" kern="0" dirty="0" smtClean="0">
                <a:solidFill>
                  <a:prstClr val="white"/>
                </a:solidFill>
                <a:latin typeface="Bookman Old Style" panose="02050604050505020204" pitchFamily="18" charset="0"/>
              </a:rPr>
              <a:t>3</a:t>
            </a:r>
            <a:endParaRPr lang="en-US" sz="1400" b="1" kern="0" dirty="0">
              <a:solidFill>
                <a:prstClr val="white"/>
              </a:solidFill>
              <a:latin typeface="Bookman Old Style" panose="02050604050505020204" pitchFamily="18" charset="0"/>
            </a:endParaRPr>
          </a:p>
        </p:txBody>
      </p:sp>
      <p:sp>
        <p:nvSpPr>
          <p:cNvPr id="103" name="Rounded Rectangle 102"/>
          <p:cNvSpPr/>
          <p:nvPr/>
        </p:nvSpPr>
        <p:spPr>
          <a:xfrm>
            <a:off x="4490001" y="2738475"/>
            <a:ext cx="2955101" cy="130246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grpSp>
        <p:nvGrpSpPr>
          <p:cNvPr id="119" name="Group 118"/>
          <p:cNvGrpSpPr/>
          <p:nvPr/>
        </p:nvGrpSpPr>
        <p:grpSpPr>
          <a:xfrm>
            <a:off x="2784016" y="2900571"/>
            <a:ext cx="1332707" cy="1090071"/>
            <a:chOff x="7284441" y="2896042"/>
            <a:chExt cx="1332707" cy="1090071"/>
          </a:xfrm>
        </p:grpSpPr>
        <p:sp>
          <p:nvSpPr>
            <p:cNvPr id="120" name="Rectangle 119"/>
            <p:cNvSpPr/>
            <p:nvPr/>
          </p:nvSpPr>
          <p:spPr bwMode="auto">
            <a:xfrm>
              <a:off x="7284441" y="2896042"/>
              <a:ext cx="1332707" cy="10900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121" name="Group 120"/>
            <p:cNvGrpSpPr/>
            <p:nvPr/>
          </p:nvGrpSpPr>
          <p:grpSpPr>
            <a:xfrm>
              <a:off x="7654666" y="2916102"/>
              <a:ext cx="685800" cy="780601"/>
              <a:chOff x="4587165" y="-1460698"/>
              <a:chExt cx="685800" cy="780601"/>
            </a:xfrm>
          </p:grpSpPr>
          <p:grpSp>
            <p:nvGrpSpPr>
              <p:cNvPr id="124" name="Group 28"/>
              <p:cNvGrpSpPr/>
              <p:nvPr/>
            </p:nvGrpSpPr>
            <p:grpSpPr>
              <a:xfrm>
                <a:off x="4587165" y="-1206559"/>
                <a:ext cx="685800" cy="526462"/>
                <a:chOff x="1524000" y="4876800"/>
                <a:chExt cx="990600" cy="762000"/>
              </a:xfrm>
            </p:grpSpPr>
            <p:cxnSp>
              <p:nvCxnSpPr>
                <p:cNvPr id="126" name="Straight Connector 125"/>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27" name="Straight Connector 126"/>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25" name="Rectangle 124"/>
              <p:cNvSpPr>
                <a:spLocks noChangeArrowheads="1"/>
              </p:cNvSpPr>
              <p:nvPr/>
            </p:nvSpPr>
            <p:spPr bwMode="auto">
              <a:xfrm>
                <a:off x="4693891"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54</a:t>
                </a:r>
                <a:endParaRPr lang="en-US" sz="1400" b="1" kern="0" dirty="0">
                  <a:solidFill>
                    <a:sysClr val="windowText" lastClr="000000"/>
                  </a:solidFill>
                  <a:latin typeface="Bookman Old Style" pitchFamily="18" charset="0"/>
                </a:endParaRPr>
              </a:p>
            </p:txBody>
          </p:sp>
        </p:grpSp>
      </p:grpSp>
      <p:sp>
        <p:nvSpPr>
          <p:cNvPr id="128" name="Rectangle 127"/>
          <p:cNvSpPr/>
          <p:nvPr/>
        </p:nvSpPr>
        <p:spPr>
          <a:xfrm>
            <a:off x="3635896" y="3651870"/>
            <a:ext cx="300082" cy="369332"/>
          </a:xfrm>
          <a:prstGeom prst="rect">
            <a:avLst/>
          </a:prstGeom>
        </p:spPr>
        <p:txBody>
          <a:bodyPr wrap="none">
            <a:spAutoFit/>
          </a:bodyPr>
          <a:lstStyle/>
          <a:p>
            <a:r>
              <a:rPr lang="en-US" b="1" dirty="0">
                <a:solidFill>
                  <a:srgbClr val="C00000"/>
                </a:solidFill>
                <a:latin typeface="Bookman Old Style" pitchFamily="18" charset="0"/>
              </a:rPr>
              <a:t>–</a:t>
            </a:r>
            <a:endParaRPr lang="en-US" b="1" dirty="0">
              <a:solidFill>
                <a:srgbClr val="C00000"/>
              </a:solidFill>
            </a:endParaRPr>
          </a:p>
        </p:txBody>
      </p:sp>
      <p:sp>
        <p:nvSpPr>
          <p:cNvPr id="129" name="Rectangle 128"/>
          <p:cNvSpPr/>
          <p:nvPr/>
        </p:nvSpPr>
        <p:spPr>
          <a:xfrm>
            <a:off x="2765450" y="3668349"/>
            <a:ext cx="322524"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31" name="Rectangle 130"/>
          <p:cNvSpPr>
            <a:spLocks noChangeArrowheads="1"/>
          </p:cNvSpPr>
          <p:nvPr/>
        </p:nvSpPr>
        <p:spPr bwMode="auto">
          <a:xfrm>
            <a:off x="2928838" y="368901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6</a:t>
            </a:r>
            <a:endParaRPr lang="en-US" sz="1400" b="1" kern="0" dirty="0">
              <a:solidFill>
                <a:sysClr val="windowText" lastClr="000000"/>
              </a:solidFill>
              <a:latin typeface="Bookman Old Style" pitchFamily="18" charset="0"/>
            </a:endParaRPr>
          </a:p>
        </p:txBody>
      </p:sp>
      <p:sp>
        <p:nvSpPr>
          <p:cNvPr id="132" name="Rectangle 131"/>
          <p:cNvSpPr>
            <a:spLocks noChangeArrowheads="1"/>
          </p:cNvSpPr>
          <p:nvPr/>
        </p:nvSpPr>
        <p:spPr bwMode="auto">
          <a:xfrm>
            <a:off x="3801557" y="368901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9</a:t>
            </a:r>
            <a:endParaRPr lang="en-US" sz="1400" b="1" kern="0" dirty="0">
              <a:solidFill>
                <a:sysClr val="windowText" lastClr="000000"/>
              </a:solidFill>
              <a:latin typeface="Bookman Old Style" pitchFamily="18" charset="0"/>
            </a:endParaRPr>
          </a:p>
        </p:txBody>
      </p:sp>
      <p:sp>
        <p:nvSpPr>
          <p:cNvPr id="133" name="Rounded Rectangle 132"/>
          <p:cNvSpPr/>
          <p:nvPr/>
        </p:nvSpPr>
        <p:spPr>
          <a:xfrm>
            <a:off x="2853462" y="4015961"/>
            <a:ext cx="1234604" cy="28708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9 – 6 </a:t>
            </a:r>
            <a:r>
              <a:rPr lang="en-US" sz="1400" b="1" kern="0" dirty="0" smtClean="0">
                <a:solidFill>
                  <a:prstClr val="white"/>
                </a:solidFill>
                <a:latin typeface="Bookman Old Style" panose="02050604050505020204" pitchFamily="18" charset="0"/>
                <a:sym typeface="Symbol"/>
              </a:rPr>
              <a:t>=</a:t>
            </a:r>
            <a:r>
              <a:rPr lang="en-US" sz="1400" b="1" kern="0" dirty="0" smtClean="0">
                <a:solidFill>
                  <a:prstClr val="white"/>
                </a:solidFill>
                <a:latin typeface="Bookman Old Style" panose="02050604050505020204" pitchFamily="18" charset="0"/>
              </a:rPr>
              <a:t> 3</a:t>
            </a:r>
            <a:endParaRPr lang="en-US" sz="1400" b="1" kern="0" dirty="0">
              <a:solidFill>
                <a:prstClr val="white"/>
              </a:solidFill>
              <a:latin typeface="Bookman Old Style" panose="02050604050505020204" pitchFamily="18" charset="0"/>
            </a:endParaRPr>
          </a:p>
        </p:txBody>
      </p:sp>
      <p:sp>
        <p:nvSpPr>
          <p:cNvPr id="94" name="Rectangle 93"/>
          <p:cNvSpPr/>
          <p:nvPr/>
        </p:nvSpPr>
        <p:spPr>
          <a:xfrm>
            <a:off x="5200070" y="2285757"/>
            <a:ext cx="543739"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9x</a:t>
            </a:r>
            <a:endParaRPr lang="en-US" sz="1400" dirty="0">
              <a:solidFill>
                <a:prstClr val="black"/>
              </a:solidFill>
              <a:latin typeface="Bookman Old Style" panose="02050604050505020204" pitchFamily="18" charset="0"/>
            </a:endParaRPr>
          </a:p>
        </p:txBody>
      </p:sp>
      <p:sp>
        <p:nvSpPr>
          <p:cNvPr id="110" name="Rectangle 109"/>
          <p:cNvSpPr/>
          <p:nvPr/>
        </p:nvSpPr>
        <p:spPr>
          <a:xfrm>
            <a:off x="5508104" y="4033766"/>
            <a:ext cx="793807" cy="307777"/>
          </a:xfrm>
          <a:prstGeom prst="rect">
            <a:avLst/>
          </a:prstGeom>
        </p:spPr>
        <p:txBody>
          <a:bodyPr wrap="none">
            <a:spAutoFit/>
          </a:bodyPr>
          <a:lstStyle/>
          <a:p>
            <a:r>
              <a:rPr lang="en-US" sz="1400" dirty="0">
                <a:solidFill>
                  <a:prstClr val="black"/>
                </a:solidFill>
                <a:latin typeface="Bookman Old Style" panose="02050604050505020204" pitchFamily="18" charset="0"/>
              </a:rPr>
              <a:t>= 9 + </a:t>
            </a:r>
            <a:r>
              <a:rPr lang="en-US" sz="1400" dirty="0" smtClean="0">
                <a:solidFill>
                  <a:prstClr val="black"/>
                </a:solidFill>
                <a:latin typeface="Bookman Old Style" panose="02050604050505020204" pitchFamily="18" charset="0"/>
              </a:rPr>
              <a:t>9</a:t>
            </a:r>
            <a:endParaRPr lang="en-US" sz="1400" dirty="0">
              <a:solidFill>
                <a:prstClr val="black"/>
              </a:solidFill>
              <a:latin typeface="Bookman Old Style" panose="02050604050505020204" pitchFamily="18" charset="0"/>
            </a:endParaRPr>
          </a:p>
        </p:txBody>
      </p:sp>
      <p:sp>
        <p:nvSpPr>
          <p:cNvPr id="111" name="Rectangle 110"/>
          <p:cNvSpPr/>
          <p:nvPr/>
        </p:nvSpPr>
        <p:spPr>
          <a:xfrm>
            <a:off x="6156176" y="4033766"/>
            <a:ext cx="570990" cy="307777"/>
          </a:xfrm>
          <a:prstGeom prst="rect">
            <a:avLst/>
          </a:prstGeom>
        </p:spPr>
        <p:txBody>
          <a:bodyPr wrap="none">
            <a:spAutoFit/>
          </a:bodyPr>
          <a:lstStyle/>
          <a:p>
            <a:r>
              <a:rPr lang="en-US" sz="1400" dirty="0">
                <a:solidFill>
                  <a:prstClr val="black"/>
                </a:solidFill>
                <a:latin typeface="Bookman Old Style" panose="02050604050505020204" pitchFamily="18" charset="0"/>
              </a:rPr>
              <a:t>= 18</a:t>
            </a:r>
          </a:p>
        </p:txBody>
      </p:sp>
      <p:sp>
        <p:nvSpPr>
          <p:cNvPr id="141" name="Rounded Rectangle 140"/>
          <p:cNvSpPr/>
          <p:nvPr/>
        </p:nvSpPr>
        <p:spPr>
          <a:xfrm>
            <a:off x="4009202" y="1750816"/>
            <a:ext cx="1874176" cy="64953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What we need to find ?</a:t>
            </a:r>
            <a:endParaRPr lang="en-US" sz="1400" b="1" kern="0" dirty="0">
              <a:solidFill>
                <a:prstClr val="white"/>
              </a:solidFill>
              <a:latin typeface="Bookman Old Style" panose="02050604050505020204" pitchFamily="18" charset="0"/>
            </a:endParaRPr>
          </a:p>
        </p:txBody>
      </p:sp>
      <p:cxnSp>
        <p:nvCxnSpPr>
          <p:cNvPr id="180" name="Straight Arrow Connector 179"/>
          <p:cNvCxnSpPr/>
          <p:nvPr/>
        </p:nvCxnSpPr>
        <p:spPr>
          <a:xfrm flipH="1" flipV="1">
            <a:off x="1667384" y="4638070"/>
            <a:ext cx="404879" cy="248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1647946" y="4656832"/>
            <a:ext cx="471971" cy="2093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2" name="Object 11"/>
          <p:cNvGraphicFramePr>
            <a:graphicFrameLocks noChangeAspect="1"/>
          </p:cNvGraphicFramePr>
          <p:nvPr>
            <p:extLst>
              <p:ext uri="{D42A27DB-BD31-4B8C-83A1-F6EECF244321}">
                <p14:modId xmlns:p14="http://schemas.microsoft.com/office/powerpoint/2010/main" val="3756211491"/>
              </p:ext>
            </p:extLst>
          </p:nvPr>
        </p:nvGraphicFramePr>
        <p:xfrm>
          <a:off x="4584179" y="1422915"/>
          <a:ext cx="203845" cy="139059"/>
        </p:xfrm>
        <a:graphic>
          <a:graphicData uri="http://schemas.openxmlformats.org/presentationml/2006/ole">
            <mc:AlternateContent xmlns:mc="http://schemas.openxmlformats.org/markup-compatibility/2006">
              <mc:Choice xmlns:v="urn:schemas-microsoft-com:vml" Requires="v">
                <p:oleObj spid="_x0000_s1021177" name="Equation" r:id="rId48" imgW="139518" imgH="126835" progId="Equation.DSMT4">
                  <p:embed/>
                </p:oleObj>
              </mc:Choice>
              <mc:Fallback>
                <p:oleObj name="Equation" r:id="rId48" imgW="139518" imgH="126835" progId="Equation.DSMT4">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584179" y="1422915"/>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 name="Rectangle 182"/>
          <p:cNvSpPr/>
          <p:nvPr/>
        </p:nvSpPr>
        <p:spPr>
          <a:xfrm>
            <a:off x="4986043" y="1338556"/>
            <a:ext cx="1071127" cy="307777"/>
          </a:xfrm>
          <a:prstGeom prst="rect">
            <a:avLst/>
          </a:prstGeom>
        </p:spPr>
        <p:txBody>
          <a:bodyPr wrap="none">
            <a:spAutoFit/>
          </a:bodyPr>
          <a:lstStyle/>
          <a:p>
            <a:r>
              <a:rPr lang="en-US" sz="1400" dirty="0">
                <a:solidFill>
                  <a:prstClr val="black"/>
                </a:solidFill>
                <a:latin typeface="Bookman Old Style" panose="02050604050505020204" pitchFamily="18" charset="0"/>
              </a:rPr>
              <a:t>1 (x</a:t>
            </a:r>
            <a:r>
              <a:rPr lang="en-US" sz="1400" baseline="30000" dirty="0">
                <a:solidFill>
                  <a:prstClr val="black"/>
                </a:solidFill>
                <a:latin typeface="Bookman Old Style" panose="02050604050505020204" pitchFamily="18" charset="0"/>
              </a:rPr>
              <a:t>2</a:t>
            </a:r>
            <a:r>
              <a:rPr lang="en-US" sz="1400" dirty="0">
                <a:solidFill>
                  <a:prstClr val="black"/>
                </a:solidFill>
                <a:latin typeface="Bookman Old Style" panose="02050604050505020204" pitchFamily="18" charset="0"/>
              </a:rPr>
              <a:t> + </a:t>
            </a:r>
            <a:r>
              <a:rPr lang="en-US" sz="1400" dirty="0" smtClean="0">
                <a:solidFill>
                  <a:prstClr val="black"/>
                </a:solidFill>
                <a:latin typeface="Bookman Old Style" panose="02050604050505020204" pitchFamily="18" charset="0"/>
              </a:rPr>
              <a:t>9x</a:t>
            </a:r>
            <a:r>
              <a:rPr lang="en-US" sz="1400" dirty="0">
                <a:solidFill>
                  <a:prstClr val="black"/>
                </a:solidFill>
                <a:latin typeface="Bookman Old Style" panose="02050604050505020204" pitchFamily="18" charset="0"/>
              </a:rPr>
              <a:t>)</a:t>
            </a:r>
          </a:p>
        </p:txBody>
      </p:sp>
      <p:sp>
        <p:nvSpPr>
          <p:cNvPr id="184" name="Rectangle 183"/>
          <p:cNvSpPr/>
          <p:nvPr/>
        </p:nvSpPr>
        <p:spPr>
          <a:xfrm>
            <a:off x="5805705" y="1553169"/>
            <a:ext cx="56457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12x </a:t>
            </a:r>
            <a:endParaRPr lang="en-US" sz="1400" dirty="0">
              <a:solidFill>
                <a:prstClr val="black"/>
              </a:solidFill>
              <a:latin typeface="Bookman Old Style" panose="02050604050505020204" pitchFamily="18" charset="0"/>
            </a:endParaRPr>
          </a:p>
        </p:txBody>
      </p:sp>
      <p:sp>
        <p:nvSpPr>
          <p:cNvPr id="185" name="Rectangle 184"/>
          <p:cNvSpPr/>
          <p:nvPr/>
        </p:nvSpPr>
        <p:spPr>
          <a:xfrm>
            <a:off x="4861931" y="1793825"/>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r>
              <a:rPr lang="en-US" sz="140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graphicFrame>
        <p:nvGraphicFramePr>
          <p:cNvPr id="186" name="Object 26"/>
          <p:cNvGraphicFramePr>
            <a:graphicFrameLocks noChangeAspect="1"/>
          </p:cNvGraphicFramePr>
          <p:nvPr>
            <p:extLst>
              <p:ext uri="{D42A27DB-BD31-4B8C-83A1-F6EECF244321}">
                <p14:modId xmlns:p14="http://schemas.microsoft.com/office/powerpoint/2010/main" val="3081617319"/>
              </p:ext>
            </p:extLst>
          </p:nvPr>
        </p:nvGraphicFramePr>
        <p:xfrm>
          <a:off x="4612237" y="1895334"/>
          <a:ext cx="203845" cy="139059"/>
        </p:xfrm>
        <a:graphic>
          <a:graphicData uri="http://schemas.openxmlformats.org/presentationml/2006/ole">
            <mc:AlternateContent xmlns:mc="http://schemas.openxmlformats.org/markup-compatibility/2006">
              <mc:Choice xmlns:v="urn:schemas-microsoft-com:vml" Requires="v">
                <p:oleObj spid="_x0000_s1021178" name="Equation" r:id="rId50" imgW="139518" imgH="126835" progId="Equation.DSMT4">
                  <p:embed/>
                </p:oleObj>
              </mc:Choice>
              <mc:Fallback>
                <p:oleObj name="Equation" r:id="rId50" imgW="139518" imgH="126835" progId="Equation.DSMT4">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612237" y="1895334"/>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 name="Rectangle 186"/>
          <p:cNvSpPr/>
          <p:nvPr/>
        </p:nvSpPr>
        <p:spPr>
          <a:xfrm>
            <a:off x="5920164" y="1338556"/>
            <a:ext cx="1172116"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6 (2x </a:t>
            </a:r>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9)</a:t>
            </a:r>
            <a:endParaRPr lang="en-US" sz="1400" dirty="0">
              <a:solidFill>
                <a:prstClr val="black"/>
              </a:solidFill>
              <a:latin typeface="Bookman Old Style" panose="02050604050505020204" pitchFamily="18" charset="0"/>
            </a:endParaRPr>
          </a:p>
        </p:txBody>
      </p:sp>
      <p:sp>
        <p:nvSpPr>
          <p:cNvPr id="188" name="Curved Down Arrow 187"/>
          <p:cNvSpPr>
            <a:spLocks noChangeArrowheads="1"/>
          </p:cNvSpPr>
          <p:nvPr/>
        </p:nvSpPr>
        <p:spPr bwMode="auto">
          <a:xfrm rot="10800000" flipH="1" flipV="1">
            <a:off x="6197076" y="1193557"/>
            <a:ext cx="378955"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189" name="Curved Down Arrow 188"/>
          <p:cNvSpPr>
            <a:spLocks noChangeArrowheads="1"/>
          </p:cNvSpPr>
          <p:nvPr/>
        </p:nvSpPr>
        <p:spPr bwMode="auto">
          <a:xfrm rot="10800000" flipH="1" flipV="1">
            <a:off x="6193338" y="1187098"/>
            <a:ext cx="721808"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190" name="Rectangle 189"/>
          <p:cNvSpPr/>
          <p:nvPr/>
        </p:nvSpPr>
        <p:spPr>
          <a:xfrm>
            <a:off x="6175841" y="1553169"/>
            <a:ext cx="628698"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54 </a:t>
            </a:r>
            <a:endParaRPr lang="en-US" sz="1400" dirty="0">
              <a:solidFill>
                <a:prstClr val="black"/>
              </a:solidFill>
              <a:latin typeface="Bookman Old Style" panose="02050604050505020204" pitchFamily="18" charset="0"/>
            </a:endParaRPr>
          </a:p>
        </p:txBody>
      </p:sp>
      <p:sp>
        <p:nvSpPr>
          <p:cNvPr id="191" name="Rectangle 190"/>
          <p:cNvSpPr/>
          <p:nvPr/>
        </p:nvSpPr>
        <p:spPr>
          <a:xfrm>
            <a:off x="4885877" y="1553169"/>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r>
              <a:rPr lang="en-US" sz="140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sp>
        <p:nvSpPr>
          <p:cNvPr id="192" name="Rectangle 191"/>
          <p:cNvSpPr/>
          <p:nvPr/>
        </p:nvSpPr>
        <p:spPr>
          <a:xfrm>
            <a:off x="5136154" y="1553169"/>
            <a:ext cx="726481"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9x =</a:t>
            </a:r>
            <a:endParaRPr lang="en-US" sz="1400" dirty="0">
              <a:solidFill>
                <a:prstClr val="black"/>
              </a:solidFill>
              <a:latin typeface="Bookman Old Style" panose="02050604050505020204" pitchFamily="18" charset="0"/>
            </a:endParaRPr>
          </a:p>
        </p:txBody>
      </p:sp>
      <p:sp>
        <p:nvSpPr>
          <p:cNvPr id="193" name="Rectangle 192"/>
          <p:cNvSpPr/>
          <p:nvPr/>
        </p:nvSpPr>
        <p:spPr>
          <a:xfrm>
            <a:off x="6481370" y="1793825"/>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94" name="Rectangle 193"/>
          <p:cNvSpPr/>
          <p:nvPr/>
        </p:nvSpPr>
        <p:spPr>
          <a:xfrm>
            <a:off x="5070532" y="1793825"/>
            <a:ext cx="561372"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9x</a:t>
            </a:r>
            <a:endParaRPr lang="en-US" sz="1400" dirty="0">
              <a:solidFill>
                <a:prstClr val="black"/>
              </a:solidFill>
              <a:latin typeface="Bookman Old Style" panose="02050604050505020204" pitchFamily="18" charset="0"/>
            </a:endParaRPr>
          </a:p>
        </p:txBody>
      </p:sp>
      <p:sp>
        <p:nvSpPr>
          <p:cNvPr id="195" name="Rectangle 194"/>
          <p:cNvSpPr/>
          <p:nvPr/>
        </p:nvSpPr>
        <p:spPr>
          <a:xfrm>
            <a:off x="5473258" y="1793825"/>
            <a:ext cx="769763" cy="307777"/>
          </a:xfrm>
          <a:prstGeom prst="rect">
            <a:avLst/>
          </a:prstGeom>
        </p:spPr>
        <p:txBody>
          <a:bodyPr wrap="none">
            <a:spAutoFit/>
          </a:bodyPr>
          <a:lstStyle/>
          <a:p>
            <a:r>
              <a:rPr lang="en-US" sz="1400" dirty="0">
                <a:solidFill>
                  <a:prstClr val="black"/>
                </a:solidFill>
                <a:latin typeface="Bookman Old Style" panose="02050604050505020204" pitchFamily="18" charset="0"/>
              </a:rPr>
              <a:t> – </a:t>
            </a:r>
            <a:r>
              <a:rPr lang="en-US" sz="1400" dirty="0" smtClean="0">
                <a:solidFill>
                  <a:prstClr val="black"/>
                </a:solidFill>
                <a:latin typeface="Bookman Old Style" panose="02050604050505020204" pitchFamily="18" charset="0"/>
              </a:rPr>
              <a:t>12x </a:t>
            </a:r>
            <a:endParaRPr lang="en-US" sz="1400" dirty="0">
              <a:solidFill>
                <a:prstClr val="black"/>
              </a:solidFill>
              <a:latin typeface="Bookman Old Style" panose="02050604050505020204" pitchFamily="18" charset="0"/>
            </a:endParaRPr>
          </a:p>
        </p:txBody>
      </p:sp>
      <p:sp>
        <p:nvSpPr>
          <p:cNvPr id="196" name="Rectangle 195"/>
          <p:cNvSpPr/>
          <p:nvPr/>
        </p:nvSpPr>
        <p:spPr>
          <a:xfrm>
            <a:off x="6049322" y="1793825"/>
            <a:ext cx="55335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54</a:t>
            </a:r>
            <a:endParaRPr lang="en-US" sz="1400" dirty="0">
              <a:solidFill>
                <a:prstClr val="black"/>
              </a:solidFill>
              <a:latin typeface="Bookman Old Style" panose="02050604050505020204" pitchFamily="18" charset="0"/>
            </a:endParaRPr>
          </a:p>
        </p:txBody>
      </p:sp>
      <p:sp>
        <p:nvSpPr>
          <p:cNvPr id="197" name="Curved Down Arrow 196"/>
          <p:cNvSpPr>
            <a:spLocks noChangeArrowheads="1"/>
          </p:cNvSpPr>
          <p:nvPr/>
        </p:nvSpPr>
        <p:spPr bwMode="auto">
          <a:xfrm rot="10800000" flipV="1">
            <a:off x="5554697" y="1392249"/>
            <a:ext cx="548466"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198" name="Curved Down Arrow 197"/>
          <p:cNvSpPr>
            <a:spLocks noChangeArrowheads="1"/>
          </p:cNvSpPr>
          <p:nvPr/>
        </p:nvSpPr>
        <p:spPr bwMode="auto">
          <a:xfrm rot="10800000" flipV="1">
            <a:off x="5564038" y="1378691"/>
            <a:ext cx="1040811"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graphicFrame>
        <p:nvGraphicFramePr>
          <p:cNvPr id="199" name="Object 11"/>
          <p:cNvGraphicFramePr>
            <a:graphicFrameLocks noChangeAspect="1"/>
          </p:cNvGraphicFramePr>
          <p:nvPr>
            <p:extLst>
              <p:ext uri="{D42A27DB-BD31-4B8C-83A1-F6EECF244321}">
                <p14:modId xmlns:p14="http://schemas.microsoft.com/office/powerpoint/2010/main" val="188488375"/>
              </p:ext>
            </p:extLst>
          </p:nvPr>
        </p:nvGraphicFramePr>
        <p:xfrm>
          <a:off x="4584179" y="1650498"/>
          <a:ext cx="203845" cy="139059"/>
        </p:xfrm>
        <a:graphic>
          <a:graphicData uri="http://schemas.openxmlformats.org/presentationml/2006/ole">
            <mc:AlternateContent xmlns:mc="http://schemas.openxmlformats.org/markup-compatibility/2006">
              <mc:Choice xmlns:v="urn:schemas-microsoft-com:vml" Requires="v">
                <p:oleObj spid="_x0000_s1021179" name="Equation" r:id="rId52" imgW="139518" imgH="126835" progId="Equation.DSMT4">
                  <p:embed/>
                </p:oleObj>
              </mc:Choice>
              <mc:Fallback>
                <p:oleObj name="Equation" r:id="rId52" imgW="139518" imgH="126835" progId="Equation.DSMT4">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584179" y="1650498"/>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 name="Rounded Rectangle 199"/>
          <p:cNvSpPr/>
          <p:nvPr/>
        </p:nvSpPr>
        <p:spPr>
          <a:xfrm>
            <a:off x="4390787" y="1686583"/>
            <a:ext cx="1874176" cy="36004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It is given that …</a:t>
            </a:r>
            <a:endParaRPr lang="en-US" sz="1400" b="1" kern="0" dirty="0">
              <a:solidFill>
                <a:prstClr val="white"/>
              </a:solidFill>
              <a:latin typeface="Bookman Old Style" panose="02050604050505020204" pitchFamily="18" charset="0"/>
            </a:endParaRPr>
          </a:p>
        </p:txBody>
      </p:sp>
      <p:sp>
        <p:nvSpPr>
          <p:cNvPr id="201" name="Rounded Rectangle 200"/>
          <p:cNvSpPr/>
          <p:nvPr/>
        </p:nvSpPr>
        <p:spPr>
          <a:xfrm>
            <a:off x="387699" y="2535446"/>
            <a:ext cx="2707359" cy="79354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In a comparative statement whatever comes later is taken as x</a:t>
            </a:r>
            <a:endParaRPr lang="en-US" sz="1400" b="1" kern="0" dirty="0">
              <a:solidFill>
                <a:prstClr val="white"/>
              </a:solidFill>
              <a:latin typeface="Bookman Old Style" panose="02050604050505020204" pitchFamily="18" charset="0"/>
            </a:endParaRPr>
          </a:p>
        </p:txBody>
      </p:sp>
      <p:sp>
        <p:nvSpPr>
          <p:cNvPr id="134" name="Rounded Rectangle 133"/>
          <p:cNvSpPr/>
          <p:nvPr/>
        </p:nvSpPr>
        <p:spPr>
          <a:xfrm>
            <a:off x="4282806" y="604788"/>
            <a:ext cx="739918" cy="261183"/>
          </a:xfrm>
          <a:prstGeom prst="roundRect">
            <a:avLst/>
          </a:prstGeom>
          <a:solidFill>
            <a:srgbClr val="66FFFF"/>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5" name="Rectangle 4"/>
          <p:cNvSpPr>
            <a:spLocks noChangeArrowheads="1"/>
          </p:cNvSpPr>
          <p:nvPr/>
        </p:nvSpPr>
        <p:spPr bwMode="auto">
          <a:xfrm>
            <a:off x="917859" y="579924"/>
            <a:ext cx="8935670" cy="553998"/>
          </a:xfrm>
          <a:prstGeom prst="rect">
            <a:avLst/>
          </a:prstGeom>
          <a:noFill/>
          <a:ln w="9525">
            <a:noFill/>
            <a:miter lim="800000"/>
            <a:headEnd/>
            <a:tailEnd/>
          </a:ln>
        </p:spPr>
        <p:txBody>
          <a:bodyPr wrap="square">
            <a:spAutoFit/>
          </a:bodyPr>
          <a:lstStyle/>
          <a:p>
            <a:r>
              <a:rPr lang="en-US" sz="1500" b="1" dirty="0" smtClean="0">
                <a:solidFill>
                  <a:srgbClr val="0000FF"/>
                </a:solidFill>
                <a:latin typeface="Bookman Old Style" panose="02050604050505020204" pitchFamily="18" charset="0"/>
                <a:ea typeface="Arial" charset="0"/>
                <a:cs typeface="Arial" charset="0"/>
              </a:rPr>
              <a:t> </a:t>
            </a:r>
            <a:r>
              <a:rPr lang="en-US" sz="1500" b="1" dirty="0" err="1" smtClean="0">
                <a:solidFill>
                  <a:srgbClr val="0000FF"/>
                </a:solidFill>
                <a:latin typeface="Bookman Old Style" panose="02050604050505020204" pitchFamily="18" charset="0"/>
                <a:ea typeface="Arial" charset="0"/>
                <a:cs typeface="Arial" charset="0"/>
              </a:rPr>
              <a:t>Tinu</a:t>
            </a:r>
            <a:r>
              <a:rPr lang="en-US" sz="1500" b="1" dirty="0" smtClean="0">
                <a:solidFill>
                  <a:srgbClr val="0000FF"/>
                </a:solidFill>
                <a:latin typeface="Bookman Old Style" panose="02050604050505020204" pitchFamily="18" charset="0"/>
                <a:ea typeface="Arial" charset="0"/>
                <a:cs typeface="Arial" charset="0"/>
              </a:rPr>
              <a:t> takes 9 days more than his father to do a certain piece of work. Together</a:t>
            </a:r>
          </a:p>
          <a:p>
            <a:r>
              <a:rPr lang="en-US" sz="1500" b="1" dirty="0" smtClean="0">
                <a:solidFill>
                  <a:srgbClr val="0000FF"/>
                </a:solidFill>
                <a:latin typeface="Bookman Old Style" panose="02050604050505020204" pitchFamily="18" charset="0"/>
                <a:ea typeface="Arial" charset="0"/>
                <a:cs typeface="Arial" charset="0"/>
              </a:rPr>
              <a:t> they can do the work in 6 days. How many days will </a:t>
            </a:r>
            <a:r>
              <a:rPr lang="en-US" sz="1500" b="1" dirty="0" err="1" smtClean="0">
                <a:solidFill>
                  <a:srgbClr val="0000FF"/>
                </a:solidFill>
                <a:latin typeface="Bookman Old Style" panose="02050604050505020204" pitchFamily="18" charset="0"/>
                <a:ea typeface="Arial" charset="0"/>
                <a:cs typeface="Arial" charset="0"/>
              </a:rPr>
              <a:t>Tinu</a:t>
            </a:r>
            <a:r>
              <a:rPr lang="en-US" sz="1500" b="1" dirty="0" smtClean="0">
                <a:solidFill>
                  <a:srgbClr val="0000FF"/>
                </a:solidFill>
                <a:latin typeface="Bookman Old Style" panose="02050604050505020204" pitchFamily="18" charset="0"/>
                <a:ea typeface="Arial" charset="0"/>
                <a:cs typeface="Arial" charset="0"/>
              </a:rPr>
              <a:t> take to do that work.</a:t>
            </a:r>
            <a:endParaRPr lang="en-US" sz="1500" b="1" dirty="0">
              <a:solidFill>
                <a:srgbClr val="0000FF"/>
              </a:solidFill>
              <a:latin typeface="Bookman Old Style" panose="02050604050505020204" pitchFamily="18" charset="0"/>
              <a:ea typeface="Arial" charset="0"/>
              <a:cs typeface="Arial" charset="0"/>
            </a:endParaRPr>
          </a:p>
        </p:txBody>
      </p:sp>
      <p:sp>
        <p:nvSpPr>
          <p:cNvPr id="170" name="TextBox 169"/>
          <p:cNvSpPr txBox="1"/>
          <p:nvPr/>
        </p:nvSpPr>
        <p:spPr>
          <a:xfrm>
            <a:off x="3733801" y="-1009650"/>
            <a:ext cx="3581400" cy="769441"/>
          </a:xfrm>
          <a:prstGeom prst="rect">
            <a:avLst/>
          </a:prstGeom>
          <a:solidFill>
            <a:srgbClr val="FF0000"/>
          </a:solidFill>
        </p:spPr>
        <p:txBody>
          <a:bodyPr wrap="square" rtlCol="0">
            <a:spAutoFit/>
          </a:bodyPr>
          <a:lstStyle/>
          <a:p>
            <a:r>
              <a:rPr lang="en-US" sz="4400" dirty="0" smtClean="0"/>
              <a:t>homework</a:t>
            </a:r>
            <a:endParaRPr lang="en-US" sz="4400" dirty="0"/>
          </a:p>
        </p:txBody>
      </p:sp>
    </p:spTree>
    <p:extLst>
      <p:ext uri="{BB962C8B-B14F-4D97-AF65-F5344CB8AC3E}">
        <p14:creationId xmlns:p14="http://schemas.microsoft.com/office/powerpoint/2010/main" val="3707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left)">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wipe(left)">
                                      <p:cBhvr>
                                        <p:cTn id="27" dur="5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40"/>
                                        </p:tgtEl>
                                      </p:cBhvr>
                                    </p:animEffect>
                                    <p:set>
                                      <p:cBhvr>
                                        <p:cTn id="32" dur="1" fill="hold">
                                          <p:stCondLst>
                                            <p:cond delay="499"/>
                                          </p:stCondLst>
                                        </p:cTn>
                                        <p:tgtEl>
                                          <p:spTgt spid="14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41"/>
                                        </p:tgtEl>
                                      </p:cBhvr>
                                    </p:animEffect>
                                    <p:set>
                                      <p:cBhvr>
                                        <p:cTn id="35" dur="1" fill="hold">
                                          <p:stCondLst>
                                            <p:cond delay="499"/>
                                          </p:stCondLst>
                                        </p:cTn>
                                        <p:tgtEl>
                                          <p:spTgt spid="14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wipe(left)">
                                      <p:cBhvr>
                                        <p:cTn id="40" dur="500"/>
                                        <p:tgtEl>
                                          <p:spTgt spid="20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00"/>
                                        </p:tgtEl>
                                      </p:cBhvr>
                                    </p:animEffect>
                                    <p:set>
                                      <p:cBhvr>
                                        <p:cTn id="50" dur="1" fill="hold">
                                          <p:stCondLst>
                                            <p:cond delay="499"/>
                                          </p:stCondLst>
                                        </p:cTn>
                                        <p:tgtEl>
                                          <p:spTgt spid="200"/>
                                        </p:tgtEl>
                                        <p:attrNameLst>
                                          <p:attrName>style.visibility</p:attrName>
                                        </p:attrNameLst>
                                      </p:cBhvr>
                                      <p:to>
                                        <p:strVal val="hidden"/>
                                      </p:to>
                                    </p:set>
                                  </p:childTnLst>
                                </p:cTn>
                              </p:par>
                              <p:par>
                                <p:cTn id="51" presetID="22" presetClass="entr" presetSubtype="8" fill="hold" grpId="0" nodeType="withEffect">
                                  <p:stCondLst>
                                    <p:cond delay="0"/>
                                  </p:stCondLst>
                                  <p:childTnLst>
                                    <p:set>
                                      <p:cBhvr>
                                        <p:cTn id="52" dur="1" fill="hold">
                                          <p:stCondLst>
                                            <p:cond delay="0"/>
                                          </p:stCondLst>
                                        </p:cTn>
                                        <p:tgtEl>
                                          <p:spTgt spid="201"/>
                                        </p:tgtEl>
                                        <p:attrNameLst>
                                          <p:attrName>style.visibility</p:attrName>
                                        </p:attrNameLst>
                                      </p:cBhvr>
                                      <p:to>
                                        <p:strVal val="visible"/>
                                      </p:to>
                                    </p:set>
                                    <p:animEffect transition="in" filter="wipe(left)">
                                      <p:cBhvr>
                                        <p:cTn id="53" dur="500"/>
                                        <p:tgtEl>
                                          <p:spTgt spid="20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1"/>
                                        </p:tgtEl>
                                      </p:cBhvr>
                                    </p:animEffect>
                                    <p:set>
                                      <p:cBhvr>
                                        <p:cTn id="58" dur="1" fill="hold">
                                          <p:stCondLst>
                                            <p:cond delay="499"/>
                                          </p:stCondLst>
                                        </p:cTn>
                                        <p:tgtEl>
                                          <p:spTgt spid="20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499"/>
                                          </p:stCondLst>
                                        </p:cTn>
                                        <p:tgtEl>
                                          <p:spTgt spid="134"/>
                                        </p:tgtEl>
                                        <p:attrNameLst>
                                          <p:attrName>style.visibility</p:attrName>
                                        </p:attrNameLst>
                                      </p:cBhvr>
                                      <p:to>
                                        <p:strVal val="visible"/>
                                      </p:to>
                                    </p:set>
                                  </p:childTnLst>
                                </p:cTn>
                              </p:par>
                              <p:par>
                                <p:cTn id="61" presetID="26" presetClass="emph" presetSubtype="0" repeatCount="3000" fill="hold" grpId="1" nodeType="withEffect">
                                  <p:stCondLst>
                                    <p:cond delay="0"/>
                                  </p:stCondLst>
                                  <p:childTnLst>
                                    <p:animEffect transition="out" filter="fade">
                                      <p:cBhvr>
                                        <p:cTn id="62" dur="500" tmFilter="0, 0; .2, .5; .8, .5; 1, 0"/>
                                        <p:tgtEl>
                                          <p:spTgt spid="134"/>
                                        </p:tgtEl>
                                      </p:cBhvr>
                                    </p:animEffect>
                                    <p:animScale>
                                      <p:cBhvr>
                                        <p:cTn id="63" dur="250" autoRev="1" fill="hold"/>
                                        <p:tgtEl>
                                          <p:spTgt spid="134"/>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par>
                                <p:cTn id="69" presetID="10" presetClass="exit" presetSubtype="0" fill="hold" grpId="2" nodeType="withEffect">
                                  <p:stCondLst>
                                    <p:cond delay="0"/>
                                  </p:stCondLst>
                                  <p:childTnLst>
                                    <p:animEffect transition="out" filter="fade">
                                      <p:cBhvr>
                                        <p:cTn id="70" dur="500"/>
                                        <p:tgtEl>
                                          <p:spTgt spid="134"/>
                                        </p:tgtEl>
                                      </p:cBhvr>
                                    </p:animEffect>
                                    <p:set>
                                      <p:cBhvr>
                                        <p:cTn id="71" dur="1" fill="hold">
                                          <p:stCondLst>
                                            <p:cond delay="499"/>
                                          </p:stCondLst>
                                        </p:cTn>
                                        <p:tgtEl>
                                          <p:spTgt spid="13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8379"/>
                                        </p:tgtEl>
                                        <p:attrNameLst>
                                          <p:attrName>style.visibility</p:attrName>
                                        </p:attrNameLst>
                                      </p:cBhvr>
                                      <p:to>
                                        <p:strVal val="visible"/>
                                      </p:to>
                                    </p:set>
                                    <p:animEffect transition="in" filter="wipe(left)">
                                      <p:cBhvr>
                                        <p:cTn id="76" dur="500"/>
                                        <p:tgtEl>
                                          <p:spTgt spid="5837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par>
                                <p:cTn id="82" presetID="10" presetClass="exit" presetSubtype="0" fill="hold" grpId="1" nodeType="withEffect">
                                  <p:stCondLst>
                                    <p:cond delay="0"/>
                                  </p:stCondLst>
                                  <p:childTnLst>
                                    <p:animEffect transition="out" filter="fade">
                                      <p:cBhvr>
                                        <p:cTn id="83" dur="500"/>
                                        <p:tgtEl>
                                          <p:spTgt spid="72"/>
                                        </p:tgtEl>
                                      </p:cBhvr>
                                    </p:animEffect>
                                    <p:set>
                                      <p:cBhvr>
                                        <p:cTn id="84" dur="1" fill="hold">
                                          <p:stCondLst>
                                            <p:cond delay="499"/>
                                          </p:stCondLst>
                                        </p:cTn>
                                        <p:tgtEl>
                                          <p:spTgt spid="7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left)">
                                      <p:cBhvr>
                                        <p:cTn id="89" dur="500"/>
                                        <p:tgtEl>
                                          <p:spTgt spid="73"/>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left)">
                                      <p:cBhvr>
                                        <p:cTn id="93" dur="500"/>
                                        <p:tgtEl>
                                          <p:spTgt spid="7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wipe(left)">
                                      <p:cBhvr>
                                        <p:cTn id="98" dur="500"/>
                                        <p:tgtEl>
                                          <p:spTgt spid="13"/>
                                        </p:tgtEl>
                                      </p:cBhvr>
                                    </p:animEffect>
                                  </p:childTnLst>
                                </p:cTn>
                              </p:par>
                              <p:par>
                                <p:cTn id="99" presetID="10" presetClass="exit" presetSubtype="0" fill="hold" grpId="1" nodeType="withEffect">
                                  <p:stCondLst>
                                    <p:cond delay="0"/>
                                  </p:stCondLst>
                                  <p:childTnLst>
                                    <p:animEffect transition="out" filter="fade">
                                      <p:cBhvr>
                                        <p:cTn id="100" dur="500"/>
                                        <p:tgtEl>
                                          <p:spTgt spid="73"/>
                                        </p:tgtEl>
                                      </p:cBhvr>
                                    </p:animEffect>
                                    <p:set>
                                      <p:cBhvr>
                                        <p:cTn id="101" dur="1" fill="hold">
                                          <p:stCondLst>
                                            <p:cond delay="499"/>
                                          </p:stCondLst>
                                        </p:cTn>
                                        <p:tgtEl>
                                          <p:spTgt spid="73"/>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74"/>
                                        </p:tgtEl>
                                      </p:cBhvr>
                                    </p:animEffect>
                                    <p:set>
                                      <p:cBhvr>
                                        <p:cTn id="104" dur="1" fill="hold">
                                          <p:stCondLst>
                                            <p:cond delay="499"/>
                                          </p:stCondLst>
                                        </p:cTn>
                                        <p:tgtEl>
                                          <p:spTgt spid="7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53256"/>
                                        </p:tgtEl>
                                        <p:attrNameLst>
                                          <p:attrName>style.visibility</p:attrName>
                                        </p:attrNameLst>
                                      </p:cBhvr>
                                      <p:to>
                                        <p:strVal val="visible"/>
                                      </p:to>
                                    </p:set>
                                    <p:animEffect transition="in" filter="wipe(left)">
                                      <p:cBhvr>
                                        <p:cTn id="109" dur="500"/>
                                        <p:tgtEl>
                                          <p:spTgt spid="5325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0"/>
                                        </p:tgtEl>
                                        <p:attrNameLst>
                                          <p:attrName>style.visibility</p:attrName>
                                        </p:attrNameLst>
                                      </p:cBhvr>
                                      <p:to>
                                        <p:strVal val="visible"/>
                                      </p:to>
                                    </p:set>
                                    <p:animEffect transition="in" filter="wipe(left)">
                                      <p:cBhvr>
                                        <p:cTn id="114" dur="500"/>
                                        <p:tgtEl>
                                          <p:spTgt spid="10"/>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59"/>
                                        </p:tgtEl>
                                        <p:attrNameLst>
                                          <p:attrName>style.visibility</p:attrName>
                                        </p:attrNameLst>
                                      </p:cBhvr>
                                      <p:to>
                                        <p:strVal val="visible"/>
                                      </p:to>
                                    </p:set>
                                  </p:childTnLst>
                                </p:cTn>
                              </p:par>
                              <p:par>
                                <p:cTn id="119" presetID="26" presetClass="emph" presetSubtype="0" repeatCount="3000" fill="hold" grpId="1" nodeType="withEffect">
                                  <p:stCondLst>
                                    <p:cond delay="0"/>
                                  </p:stCondLst>
                                  <p:childTnLst>
                                    <p:animEffect transition="out" filter="fade">
                                      <p:cBhvr>
                                        <p:cTn id="120" dur="500" tmFilter="0, 0; .2, .5; .8, .5; 1, 0"/>
                                        <p:tgtEl>
                                          <p:spTgt spid="159"/>
                                        </p:tgtEl>
                                      </p:cBhvr>
                                    </p:animEffect>
                                    <p:animScale>
                                      <p:cBhvr>
                                        <p:cTn id="121" dur="250" autoRev="1" fill="hold"/>
                                        <p:tgtEl>
                                          <p:spTgt spid="15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wipe(left)">
                                      <p:cBhvr>
                                        <p:cTn id="126" dur="500"/>
                                        <p:tgtEl>
                                          <p:spTgt spid="11"/>
                                        </p:tgtEl>
                                      </p:cBhvr>
                                    </p:animEffect>
                                  </p:childTnLst>
                                </p:cTn>
                              </p:par>
                              <p:par>
                                <p:cTn id="127" presetID="10" presetClass="exit" presetSubtype="0" fill="hold" grpId="2" nodeType="withEffect">
                                  <p:stCondLst>
                                    <p:cond delay="0"/>
                                  </p:stCondLst>
                                  <p:childTnLst>
                                    <p:animEffect transition="out" filter="fade">
                                      <p:cBhvr>
                                        <p:cTn id="128" dur="500"/>
                                        <p:tgtEl>
                                          <p:spTgt spid="159"/>
                                        </p:tgtEl>
                                      </p:cBhvr>
                                    </p:animEffect>
                                    <p:set>
                                      <p:cBhvr>
                                        <p:cTn id="129" dur="1" fill="hold">
                                          <p:stCondLst>
                                            <p:cond delay="499"/>
                                          </p:stCondLst>
                                        </p:cTn>
                                        <p:tgtEl>
                                          <p:spTgt spid="15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53257"/>
                                        </p:tgtEl>
                                        <p:attrNameLst>
                                          <p:attrName>style.visibility</p:attrName>
                                        </p:attrNameLst>
                                      </p:cBhvr>
                                      <p:to>
                                        <p:strVal val="visible"/>
                                      </p:to>
                                    </p:set>
                                    <p:animEffect transition="in" filter="wipe(left)">
                                      <p:cBhvr>
                                        <p:cTn id="134" dur="500"/>
                                        <p:tgtEl>
                                          <p:spTgt spid="53257"/>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left)">
                                      <p:cBhvr>
                                        <p:cTn id="139" dur="500"/>
                                        <p:tgtEl>
                                          <p:spTgt spid="12"/>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160"/>
                                        </p:tgtEl>
                                        <p:attrNameLst>
                                          <p:attrName>style.visibility</p:attrName>
                                        </p:attrNameLst>
                                      </p:cBhvr>
                                      <p:to>
                                        <p:strVal val="visible"/>
                                      </p:to>
                                    </p:set>
                                  </p:childTnLst>
                                </p:cTn>
                              </p:par>
                              <p:par>
                                <p:cTn id="144" presetID="26" presetClass="emph" presetSubtype="0" repeatCount="3000" fill="hold" grpId="1" nodeType="withEffect">
                                  <p:stCondLst>
                                    <p:cond delay="0"/>
                                  </p:stCondLst>
                                  <p:childTnLst>
                                    <p:animEffect transition="out" filter="fade">
                                      <p:cBhvr>
                                        <p:cTn id="145" dur="500" tmFilter="0, 0; .2, .5; .8, .5; 1, 0"/>
                                        <p:tgtEl>
                                          <p:spTgt spid="160"/>
                                        </p:tgtEl>
                                      </p:cBhvr>
                                    </p:animEffect>
                                    <p:animScale>
                                      <p:cBhvr>
                                        <p:cTn id="146" dur="250" autoRev="1" fill="hold"/>
                                        <p:tgtEl>
                                          <p:spTgt spid="160"/>
                                        </p:tgtEl>
                                      </p:cBhvr>
                                      <p:by x="105000" y="105000"/>
                                    </p:animScale>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53251"/>
                                        </p:tgtEl>
                                        <p:attrNameLst>
                                          <p:attrName>style.visibility</p:attrName>
                                        </p:attrNameLst>
                                      </p:cBhvr>
                                      <p:to>
                                        <p:strVal val="visible"/>
                                      </p:to>
                                    </p:set>
                                    <p:animEffect transition="in" filter="wipe(left)">
                                      <p:cBhvr>
                                        <p:cTn id="151" dur="500"/>
                                        <p:tgtEl>
                                          <p:spTgt spid="53251"/>
                                        </p:tgtEl>
                                      </p:cBhvr>
                                    </p:animEffect>
                                  </p:childTnLst>
                                </p:cTn>
                              </p:par>
                              <p:par>
                                <p:cTn id="152" presetID="10" presetClass="exit" presetSubtype="0" fill="hold" grpId="2" nodeType="withEffect">
                                  <p:stCondLst>
                                    <p:cond delay="0"/>
                                  </p:stCondLst>
                                  <p:childTnLst>
                                    <p:animEffect transition="out" filter="fade">
                                      <p:cBhvr>
                                        <p:cTn id="153" dur="500"/>
                                        <p:tgtEl>
                                          <p:spTgt spid="160"/>
                                        </p:tgtEl>
                                      </p:cBhvr>
                                    </p:animEffect>
                                    <p:set>
                                      <p:cBhvr>
                                        <p:cTn id="154" dur="1" fill="hold">
                                          <p:stCondLst>
                                            <p:cond delay="499"/>
                                          </p:stCondLst>
                                        </p:cTn>
                                        <p:tgtEl>
                                          <p:spTgt spid="160"/>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53258"/>
                                        </p:tgtEl>
                                        <p:attrNameLst>
                                          <p:attrName>style.visibility</p:attrName>
                                        </p:attrNameLst>
                                      </p:cBhvr>
                                      <p:to>
                                        <p:strVal val="visible"/>
                                      </p:to>
                                    </p:set>
                                    <p:animEffect transition="in" filter="wipe(left)">
                                      <p:cBhvr>
                                        <p:cTn id="159" dur="500"/>
                                        <p:tgtEl>
                                          <p:spTgt spid="53258"/>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wipe(left)">
                                      <p:cBhvr>
                                        <p:cTn id="164" dur="500"/>
                                        <p:tgtEl>
                                          <p:spTgt spid="14"/>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499"/>
                                          </p:stCondLst>
                                        </p:cTn>
                                        <p:tgtEl>
                                          <p:spTgt spid="168"/>
                                        </p:tgtEl>
                                        <p:attrNameLst>
                                          <p:attrName>style.visibility</p:attrName>
                                        </p:attrNameLst>
                                      </p:cBhvr>
                                      <p:to>
                                        <p:strVal val="visible"/>
                                      </p:to>
                                    </p:set>
                                  </p:childTnLst>
                                </p:cTn>
                              </p:par>
                              <p:par>
                                <p:cTn id="169" presetID="26" presetClass="emph" presetSubtype="0" repeatCount="3000" fill="hold" grpId="1" nodeType="withEffect">
                                  <p:stCondLst>
                                    <p:cond delay="0"/>
                                  </p:stCondLst>
                                  <p:childTnLst>
                                    <p:animEffect transition="out" filter="fade">
                                      <p:cBhvr>
                                        <p:cTn id="170" dur="500" tmFilter="0, 0; .2, .5; .8, .5; 1, 0"/>
                                        <p:tgtEl>
                                          <p:spTgt spid="168"/>
                                        </p:tgtEl>
                                      </p:cBhvr>
                                    </p:animEffect>
                                    <p:animScale>
                                      <p:cBhvr>
                                        <p:cTn id="171" dur="250" autoRev="1" fill="hold"/>
                                        <p:tgtEl>
                                          <p:spTgt spid="168"/>
                                        </p:tgtEl>
                                      </p:cBhvr>
                                      <p:by x="105000" y="105000"/>
                                    </p:animScale>
                                  </p:childTnLst>
                                </p:cTn>
                              </p:par>
                              <p:par>
                                <p:cTn id="172" presetID="1" presetClass="entr" presetSubtype="0" fill="hold" grpId="0" nodeType="withEffect">
                                  <p:stCondLst>
                                    <p:cond delay="0"/>
                                  </p:stCondLst>
                                  <p:childTnLst>
                                    <p:set>
                                      <p:cBhvr>
                                        <p:cTn id="173" dur="1" fill="hold">
                                          <p:stCondLst>
                                            <p:cond delay="499"/>
                                          </p:stCondLst>
                                        </p:cTn>
                                        <p:tgtEl>
                                          <p:spTgt spid="169"/>
                                        </p:tgtEl>
                                        <p:attrNameLst>
                                          <p:attrName>style.visibility</p:attrName>
                                        </p:attrNameLst>
                                      </p:cBhvr>
                                      <p:to>
                                        <p:strVal val="visible"/>
                                      </p:to>
                                    </p:set>
                                  </p:childTnLst>
                                </p:cTn>
                              </p:par>
                              <p:par>
                                <p:cTn id="174" presetID="26" presetClass="emph" presetSubtype="0" repeatCount="3000" fill="hold" grpId="1" nodeType="withEffect">
                                  <p:stCondLst>
                                    <p:cond delay="0"/>
                                  </p:stCondLst>
                                  <p:childTnLst>
                                    <p:animEffect transition="out" filter="fade">
                                      <p:cBhvr>
                                        <p:cTn id="175" dur="500" tmFilter="0, 0; .2, .5; .8, .5; 1, 0"/>
                                        <p:tgtEl>
                                          <p:spTgt spid="169"/>
                                        </p:tgtEl>
                                      </p:cBhvr>
                                    </p:animEffect>
                                    <p:animScale>
                                      <p:cBhvr>
                                        <p:cTn id="176" dur="250" autoRev="1" fill="hold"/>
                                        <p:tgtEl>
                                          <p:spTgt spid="169"/>
                                        </p:tgtEl>
                                      </p:cBhvr>
                                      <p:by x="105000" y="105000"/>
                                    </p:animScale>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53252"/>
                                        </p:tgtEl>
                                        <p:attrNameLst>
                                          <p:attrName>style.visibility</p:attrName>
                                        </p:attrNameLst>
                                      </p:cBhvr>
                                      <p:to>
                                        <p:strVal val="visible"/>
                                      </p:to>
                                    </p:set>
                                    <p:animEffect transition="in" filter="wipe(left)">
                                      <p:cBhvr>
                                        <p:cTn id="181" dur="500"/>
                                        <p:tgtEl>
                                          <p:spTgt spid="53252"/>
                                        </p:tgtEl>
                                      </p:cBhvr>
                                    </p:animEffect>
                                  </p:childTnLst>
                                </p:cTn>
                              </p:par>
                              <p:par>
                                <p:cTn id="182" presetID="10" presetClass="exit" presetSubtype="0" fill="hold" grpId="2" nodeType="withEffect">
                                  <p:stCondLst>
                                    <p:cond delay="0"/>
                                  </p:stCondLst>
                                  <p:childTnLst>
                                    <p:animEffect transition="out" filter="fade">
                                      <p:cBhvr>
                                        <p:cTn id="183" dur="500"/>
                                        <p:tgtEl>
                                          <p:spTgt spid="168"/>
                                        </p:tgtEl>
                                      </p:cBhvr>
                                    </p:animEffect>
                                    <p:set>
                                      <p:cBhvr>
                                        <p:cTn id="184" dur="1" fill="hold">
                                          <p:stCondLst>
                                            <p:cond delay="499"/>
                                          </p:stCondLst>
                                        </p:cTn>
                                        <p:tgtEl>
                                          <p:spTgt spid="168"/>
                                        </p:tgtEl>
                                        <p:attrNameLst>
                                          <p:attrName>style.visibility</p:attrName>
                                        </p:attrNameLst>
                                      </p:cBhvr>
                                      <p:to>
                                        <p:strVal val="hidden"/>
                                      </p:to>
                                    </p:set>
                                  </p:childTnLst>
                                </p:cTn>
                              </p:par>
                              <p:par>
                                <p:cTn id="185" presetID="10" presetClass="exit" presetSubtype="0" fill="hold" grpId="2" nodeType="withEffect">
                                  <p:stCondLst>
                                    <p:cond delay="0"/>
                                  </p:stCondLst>
                                  <p:childTnLst>
                                    <p:animEffect transition="out" filter="fade">
                                      <p:cBhvr>
                                        <p:cTn id="186" dur="500"/>
                                        <p:tgtEl>
                                          <p:spTgt spid="169"/>
                                        </p:tgtEl>
                                      </p:cBhvr>
                                    </p:animEffect>
                                    <p:set>
                                      <p:cBhvr>
                                        <p:cTn id="187" dur="1" fill="hold">
                                          <p:stCondLst>
                                            <p:cond delay="499"/>
                                          </p:stCondLst>
                                        </p:cTn>
                                        <p:tgtEl>
                                          <p:spTgt spid="169"/>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15"/>
                                        </p:tgtEl>
                                        <p:attrNameLst>
                                          <p:attrName>style.visibility</p:attrName>
                                        </p:attrNameLst>
                                      </p:cBhvr>
                                      <p:to>
                                        <p:strVal val="visible"/>
                                      </p:to>
                                    </p:set>
                                    <p:animEffect transition="in" filter="wipe(left)">
                                      <p:cBhvr>
                                        <p:cTn id="192" dur="500"/>
                                        <p:tgtEl>
                                          <p:spTgt spid="15"/>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135"/>
                                        </p:tgtEl>
                                        <p:attrNameLst>
                                          <p:attrName>style.visibility</p:attrName>
                                        </p:attrNameLst>
                                      </p:cBhvr>
                                      <p:to>
                                        <p:strVal val="visible"/>
                                      </p:to>
                                    </p:set>
                                  </p:childTnLst>
                                </p:cTn>
                              </p:par>
                              <p:par>
                                <p:cTn id="197" presetID="26" presetClass="emph" presetSubtype="0" repeatCount="3000" fill="hold" grpId="1" nodeType="withEffect">
                                  <p:stCondLst>
                                    <p:cond delay="0"/>
                                  </p:stCondLst>
                                  <p:childTnLst>
                                    <p:animEffect transition="out" filter="fade">
                                      <p:cBhvr>
                                        <p:cTn id="198" dur="500" tmFilter="0, 0; .2, .5; .8, .5; 1, 0"/>
                                        <p:tgtEl>
                                          <p:spTgt spid="135"/>
                                        </p:tgtEl>
                                      </p:cBhvr>
                                    </p:animEffect>
                                    <p:animScale>
                                      <p:cBhvr>
                                        <p:cTn id="199" dur="250" autoRev="1" fill="hold"/>
                                        <p:tgtEl>
                                          <p:spTgt spid="135"/>
                                        </p:tgtEl>
                                      </p:cBhvr>
                                      <p:by x="105000" y="105000"/>
                                    </p:animScale>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161"/>
                                        </p:tgtEl>
                                        <p:attrNameLst>
                                          <p:attrName>style.visibility</p:attrName>
                                        </p:attrNameLst>
                                      </p:cBhvr>
                                      <p:to>
                                        <p:strVal val="visible"/>
                                      </p:to>
                                    </p:set>
                                    <p:animEffect transition="in" filter="wipe(left)">
                                      <p:cBhvr>
                                        <p:cTn id="204" dur="500"/>
                                        <p:tgtEl>
                                          <p:spTgt spid="161"/>
                                        </p:tgtEl>
                                      </p:cBhvr>
                                    </p:animEffect>
                                  </p:childTnLst>
                                </p:cTn>
                              </p:par>
                              <p:par>
                                <p:cTn id="205" presetID="10" presetClass="exit" presetSubtype="0" fill="hold" grpId="2" nodeType="withEffect">
                                  <p:stCondLst>
                                    <p:cond delay="0"/>
                                  </p:stCondLst>
                                  <p:childTnLst>
                                    <p:animEffect transition="out" filter="fade">
                                      <p:cBhvr>
                                        <p:cTn id="206" dur="500"/>
                                        <p:tgtEl>
                                          <p:spTgt spid="135"/>
                                        </p:tgtEl>
                                      </p:cBhvr>
                                    </p:animEffect>
                                    <p:set>
                                      <p:cBhvr>
                                        <p:cTn id="207" dur="1" fill="hold">
                                          <p:stCondLst>
                                            <p:cond delay="499"/>
                                          </p:stCondLst>
                                        </p:cTn>
                                        <p:tgtEl>
                                          <p:spTgt spid="135"/>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162"/>
                                        </p:tgtEl>
                                        <p:attrNameLst>
                                          <p:attrName>style.visibility</p:attrName>
                                        </p:attrNameLst>
                                      </p:cBhvr>
                                      <p:to>
                                        <p:strVal val="visible"/>
                                      </p:to>
                                    </p:set>
                                    <p:animEffect transition="in" filter="wipe(left)">
                                      <p:cBhvr>
                                        <p:cTn id="212" dur="500"/>
                                        <p:tgtEl>
                                          <p:spTgt spid="162"/>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499"/>
                                          </p:stCondLst>
                                        </p:cTn>
                                        <p:tgtEl>
                                          <p:spTgt spid="136"/>
                                        </p:tgtEl>
                                        <p:attrNameLst>
                                          <p:attrName>style.visibility</p:attrName>
                                        </p:attrNameLst>
                                      </p:cBhvr>
                                      <p:to>
                                        <p:strVal val="visible"/>
                                      </p:to>
                                    </p:set>
                                  </p:childTnLst>
                                </p:cTn>
                              </p:par>
                              <p:par>
                                <p:cTn id="217" presetID="26" presetClass="emph" presetSubtype="0" repeatCount="3000" fill="hold" grpId="1" nodeType="withEffect">
                                  <p:stCondLst>
                                    <p:cond delay="0"/>
                                  </p:stCondLst>
                                  <p:childTnLst>
                                    <p:animEffect transition="out" filter="fade">
                                      <p:cBhvr>
                                        <p:cTn id="218" dur="500" tmFilter="0, 0; .2, .5; .8, .5; 1, 0"/>
                                        <p:tgtEl>
                                          <p:spTgt spid="136"/>
                                        </p:tgtEl>
                                      </p:cBhvr>
                                    </p:animEffect>
                                    <p:animScale>
                                      <p:cBhvr>
                                        <p:cTn id="219" dur="250" autoRev="1" fill="hold"/>
                                        <p:tgtEl>
                                          <p:spTgt spid="136"/>
                                        </p:tgtEl>
                                      </p:cBhvr>
                                      <p:by x="105000" y="105000"/>
                                    </p:animScale>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nodeType="clickEffect">
                                  <p:stCondLst>
                                    <p:cond delay="0"/>
                                  </p:stCondLst>
                                  <p:childTnLst>
                                    <p:set>
                                      <p:cBhvr>
                                        <p:cTn id="223" dur="1" fill="hold">
                                          <p:stCondLst>
                                            <p:cond delay="0"/>
                                          </p:stCondLst>
                                        </p:cTn>
                                        <p:tgtEl>
                                          <p:spTgt spid="163"/>
                                        </p:tgtEl>
                                        <p:attrNameLst>
                                          <p:attrName>style.visibility</p:attrName>
                                        </p:attrNameLst>
                                      </p:cBhvr>
                                      <p:to>
                                        <p:strVal val="visible"/>
                                      </p:to>
                                    </p:set>
                                    <p:animEffect transition="in" filter="wipe(left)">
                                      <p:cBhvr>
                                        <p:cTn id="224" dur="500"/>
                                        <p:tgtEl>
                                          <p:spTgt spid="163"/>
                                        </p:tgtEl>
                                      </p:cBhvr>
                                    </p:animEffect>
                                  </p:childTnLst>
                                </p:cTn>
                              </p:par>
                              <p:par>
                                <p:cTn id="225" presetID="10" presetClass="exit" presetSubtype="0" fill="hold" grpId="2" nodeType="withEffect">
                                  <p:stCondLst>
                                    <p:cond delay="0"/>
                                  </p:stCondLst>
                                  <p:childTnLst>
                                    <p:animEffect transition="out" filter="fade">
                                      <p:cBhvr>
                                        <p:cTn id="226" dur="500"/>
                                        <p:tgtEl>
                                          <p:spTgt spid="136"/>
                                        </p:tgtEl>
                                      </p:cBhvr>
                                    </p:animEffect>
                                    <p:set>
                                      <p:cBhvr>
                                        <p:cTn id="227" dur="1" fill="hold">
                                          <p:stCondLst>
                                            <p:cond delay="499"/>
                                          </p:stCondLst>
                                        </p:cTn>
                                        <p:tgtEl>
                                          <p:spTgt spid="136"/>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164"/>
                                        </p:tgtEl>
                                        <p:attrNameLst>
                                          <p:attrName>style.visibility</p:attrName>
                                        </p:attrNameLst>
                                      </p:cBhvr>
                                      <p:to>
                                        <p:strVal val="visible"/>
                                      </p:to>
                                    </p:set>
                                    <p:animEffect transition="in" filter="wipe(left)">
                                      <p:cBhvr>
                                        <p:cTn id="232" dur="500"/>
                                        <p:tgtEl>
                                          <p:spTgt spid="164"/>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499"/>
                                          </p:stCondLst>
                                        </p:cTn>
                                        <p:tgtEl>
                                          <p:spTgt spid="139"/>
                                        </p:tgtEl>
                                        <p:attrNameLst>
                                          <p:attrName>style.visibility</p:attrName>
                                        </p:attrNameLst>
                                      </p:cBhvr>
                                      <p:to>
                                        <p:strVal val="visible"/>
                                      </p:to>
                                    </p:set>
                                  </p:childTnLst>
                                </p:cTn>
                              </p:par>
                              <p:par>
                                <p:cTn id="237" presetID="26" presetClass="emph" presetSubtype="0" repeatCount="3000" fill="hold" grpId="1" nodeType="withEffect">
                                  <p:stCondLst>
                                    <p:cond delay="0"/>
                                  </p:stCondLst>
                                  <p:childTnLst>
                                    <p:animEffect transition="out" filter="fade">
                                      <p:cBhvr>
                                        <p:cTn id="238" dur="500" tmFilter="0, 0; .2, .5; .8, .5; 1, 0"/>
                                        <p:tgtEl>
                                          <p:spTgt spid="139"/>
                                        </p:tgtEl>
                                      </p:cBhvr>
                                    </p:animEffect>
                                    <p:animScale>
                                      <p:cBhvr>
                                        <p:cTn id="239" dur="250" autoRev="1" fill="hold"/>
                                        <p:tgtEl>
                                          <p:spTgt spid="139"/>
                                        </p:tgtEl>
                                      </p:cBhvr>
                                      <p:by x="105000" y="105000"/>
                                    </p:animScale>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165"/>
                                        </p:tgtEl>
                                        <p:attrNameLst>
                                          <p:attrName>style.visibility</p:attrName>
                                        </p:attrNameLst>
                                      </p:cBhvr>
                                      <p:to>
                                        <p:strVal val="visible"/>
                                      </p:to>
                                    </p:set>
                                    <p:animEffect transition="in" filter="wipe(left)">
                                      <p:cBhvr>
                                        <p:cTn id="244" dur="500"/>
                                        <p:tgtEl>
                                          <p:spTgt spid="165"/>
                                        </p:tgtEl>
                                      </p:cBhvr>
                                    </p:animEffect>
                                  </p:childTnLst>
                                </p:cTn>
                              </p:par>
                              <p:par>
                                <p:cTn id="245" presetID="10" presetClass="exit" presetSubtype="0" fill="hold" grpId="2" nodeType="withEffect">
                                  <p:stCondLst>
                                    <p:cond delay="0"/>
                                  </p:stCondLst>
                                  <p:childTnLst>
                                    <p:animEffect transition="out" filter="fade">
                                      <p:cBhvr>
                                        <p:cTn id="246" dur="500"/>
                                        <p:tgtEl>
                                          <p:spTgt spid="139"/>
                                        </p:tgtEl>
                                      </p:cBhvr>
                                    </p:animEffect>
                                    <p:set>
                                      <p:cBhvr>
                                        <p:cTn id="247" dur="1" fill="hold">
                                          <p:stCondLst>
                                            <p:cond delay="499"/>
                                          </p:stCondLst>
                                        </p:cTn>
                                        <p:tgtEl>
                                          <p:spTgt spid="139"/>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nodeType="clickEffect">
                                  <p:stCondLst>
                                    <p:cond delay="0"/>
                                  </p:stCondLst>
                                  <p:childTnLst>
                                    <p:set>
                                      <p:cBhvr>
                                        <p:cTn id="251" dur="1" fill="hold">
                                          <p:stCondLst>
                                            <p:cond delay="0"/>
                                          </p:stCondLst>
                                        </p:cTn>
                                        <p:tgtEl>
                                          <p:spTgt spid="143"/>
                                        </p:tgtEl>
                                        <p:attrNameLst>
                                          <p:attrName>style.visibility</p:attrName>
                                        </p:attrNameLst>
                                      </p:cBhvr>
                                      <p:to>
                                        <p:strVal val="visible"/>
                                      </p:to>
                                    </p:set>
                                    <p:animEffect transition="in" filter="wipe(left)">
                                      <p:cBhvr>
                                        <p:cTn id="252" dur="500"/>
                                        <p:tgtEl>
                                          <p:spTgt spid="143"/>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nodeType="clickEffect">
                                  <p:stCondLst>
                                    <p:cond delay="0"/>
                                  </p:stCondLst>
                                  <p:childTnLst>
                                    <p:set>
                                      <p:cBhvr>
                                        <p:cTn id="256" dur="1" fill="hold">
                                          <p:stCondLst>
                                            <p:cond delay="0"/>
                                          </p:stCondLst>
                                        </p:cTn>
                                        <p:tgtEl>
                                          <p:spTgt spid="166"/>
                                        </p:tgtEl>
                                        <p:attrNameLst>
                                          <p:attrName>style.visibility</p:attrName>
                                        </p:attrNameLst>
                                      </p:cBhvr>
                                      <p:to>
                                        <p:strVal val="visible"/>
                                      </p:to>
                                    </p:set>
                                    <p:animEffect transition="in" filter="wipe(down)">
                                      <p:cBhvr>
                                        <p:cTn id="257" dur="500"/>
                                        <p:tgtEl>
                                          <p:spTgt spid="166"/>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145"/>
                                        </p:tgtEl>
                                        <p:attrNameLst>
                                          <p:attrName>style.visibility</p:attrName>
                                        </p:attrNameLst>
                                      </p:cBhvr>
                                      <p:to>
                                        <p:strVal val="visible"/>
                                      </p:to>
                                    </p:set>
                                    <p:animEffect transition="in" filter="wipe(left)">
                                      <p:cBhvr>
                                        <p:cTn id="262" dur="500"/>
                                        <p:tgtEl>
                                          <p:spTgt spid="145"/>
                                        </p:tgtEl>
                                      </p:cBhvr>
                                    </p:animEffect>
                                  </p:childTnLst>
                                </p:cTn>
                              </p:par>
                              <p:par>
                                <p:cTn id="263" presetID="10" presetClass="exit" presetSubtype="0" fill="hold" nodeType="withEffect">
                                  <p:stCondLst>
                                    <p:cond delay="0"/>
                                  </p:stCondLst>
                                  <p:childTnLst>
                                    <p:animEffect transition="out" filter="fade">
                                      <p:cBhvr>
                                        <p:cTn id="264" dur="500"/>
                                        <p:tgtEl>
                                          <p:spTgt spid="166"/>
                                        </p:tgtEl>
                                      </p:cBhvr>
                                    </p:animEffect>
                                    <p:set>
                                      <p:cBhvr>
                                        <p:cTn id="265" dur="1" fill="hold">
                                          <p:stCondLst>
                                            <p:cond delay="499"/>
                                          </p:stCondLst>
                                        </p:cTn>
                                        <p:tgtEl>
                                          <p:spTgt spid="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nodeType="clickEffect">
                                  <p:stCondLst>
                                    <p:cond delay="0"/>
                                  </p:stCondLst>
                                  <p:childTnLst>
                                    <p:set>
                                      <p:cBhvr>
                                        <p:cTn id="269" dur="1" fill="hold">
                                          <p:stCondLst>
                                            <p:cond delay="0"/>
                                          </p:stCondLst>
                                        </p:cTn>
                                        <p:tgtEl>
                                          <p:spTgt spid="167"/>
                                        </p:tgtEl>
                                        <p:attrNameLst>
                                          <p:attrName>style.visibility</p:attrName>
                                        </p:attrNameLst>
                                      </p:cBhvr>
                                      <p:to>
                                        <p:strVal val="visible"/>
                                      </p:to>
                                    </p:set>
                                    <p:animEffect transition="in" filter="wipe(down)">
                                      <p:cBhvr>
                                        <p:cTn id="270" dur="500"/>
                                        <p:tgtEl>
                                          <p:spTgt spid="167"/>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142"/>
                                        </p:tgtEl>
                                        <p:attrNameLst>
                                          <p:attrName>style.visibility</p:attrName>
                                        </p:attrNameLst>
                                      </p:cBhvr>
                                      <p:to>
                                        <p:strVal val="visible"/>
                                      </p:to>
                                    </p:set>
                                    <p:animEffect transition="in" filter="wipe(left)">
                                      <p:cBhvr>
                                        <p:cTn id="275" dur="500"/>
                                        <p:tgtEl>
                                          <p:spTgt spid="142"/>
                                        </p:tgtEl>
                                      </p:cBhvr>
                                    </p:animEffect>
                                  </p:childTnLst>
                                </p:cTn>
                              </p:par>
                              <p:par>
                                <p:cTn id="276" presetID="10" presetClass="exit" presetSubtype="0" fill="hold" nodeType="withEffect">
                                  <p:stCondLst>
                                    <p:cond delay="0"/>
                                  </p:stCondLst>
                                  <p:childTnLst>
                                    <p:animEffect transition="out" filter="fade">
                                      <p:cBhvr>
                                        <p:cTn id="277" dur="500"/>
                                        <p:tgtEl>
                                          <p:spTgt spid="167"/>
                                        </p:tgtEl>
                                      </p:cBhvr>
                                    </p:animEffect>
                                    <p:set>
                                      <p:cBhvr>
                                        <p:cTn id="278" dur="1" fill="hold">
                                          <p:stCondLst>
                                            <p:cond delay="499"/>
                                          </p:stCondLst>
                                        </p:cTn>
                                        <p:tgtEl>
                                          <p:spTgt spid="16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nodeType="clickEffect">
                                  <p:stCondLst>
                                    <p:cond delay="0"/>
                                  </p:stCondLst>
                                  <p:childTnLst>
                                    <p:set>
                                      <p:cBhvr>
                                        <p:cTn id="282" dur="1" fill="hold">
                                          <p:stCondLst>
                                            <p:cond delay="0"/>
                                          </p:stCondLst>
                                        </p:cTn>
                                        <p:tgtEl>
                                          <p:spTgt spid="146"/>
                                        </p:tgtEl>
                                        <p:attrNameLst>
                                          <p:attrName>style.visibility</p:attrName>
                                        </p:attrNameLst>
                                      </p:cBhvr>
                                      <p:to>
                                        <p:strVal val="visible"/>
                                      </p:to>
                                    </p:set>
                                    <p:animEffect transition="in" filter="wipe(left)">
                                      <p:cBhvr>
                                        <p:cTn id="283" dur="500"/>
                                        <p:tgtEl>
                                          <p:spTgt spid="146"/>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147"/>
                                        </p:tgtEl>
                                        <p:attrNameLst>
                                          <p:attrName>style.visibility</p:attrName>
                                        </p:attrNameLst>
                                      </p:cBhvr>
                                      <p:to>
                                        <p:strVal val="visible"/>
                                      </p:to>
                                    </p:set>
                                    <p:animEffect transition="in" filter="wipe(left)">
                                      <p:cBhvr>
                                        <p:cTn id="288" dur="500"/>
                                        <p:tgtEl>
                                          <p:spTgt spid="147"/>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148"/>
                                        </p:tgtEl>
                                        <p:attrNameLst>
                                          <p:attrName>style.visibility</p:attrName>
                                        </p:attrNameLst>
                                      </p:cBhvr>
                                      <p:to>
                                        <p:strVal val="visible"/>
                                      </p:to>
                                    </p:set>
                                    <p:animEffect transition="in" filter="wipe(left)">
                                      <p:cBhvr>
                                        <p:cTn id="293" dur="500"/>
                                        <p:tgtEl>
                                          <p:spTgt spid="148"/>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149"/>
                                        </p:tgtEl>
                                        <p:attrNameLst>
                                          <p:attrName>style.visibility</p:attrName>
                                        </p:attrNameLst>
                                      </p:cBhvr>
                                      <p:to>
                                        <p:strVal val="visible"/>
                                      </p:to>
                                    </p:set>
                                    <p:animEffect transition="in" filter="wipe(left)">
                                      <p:cBhvr>
                                        <p:cTn id="298" dur="500"/>
                                        <p:tgtEl>
                                          <p:spTgt spid="149"/>
                                        </p:tgtEl>
                                      </p:cBhvr>
                                    </p:animEffect>
                                  </p:childTnLst>
                                </p:cTn>
                              </p:par>
                              <p:par>
                                <p:cTn id="299" presetID="22" presetClass="entr" presetSubtype="8" fill="hold" nodeType="withEffect">
                                  <p:stCondLst>
                                    <p:cond delay="0"/>
                                  </p:stCondLst>
                                  <p:childTnLst>
                                    <p:set>
                                      <p:cBhvr>
                                        <p:cTn id="300" dur="1" fill="hold">
                                          <p:stCondLst>
                                            <p:cond delay="0"/>
                                          </p:stCondLst>
                                        </p:cTn>
                                        <p:tgtEl>
                                          <p:spTgt spid="150"/>
                                        </p:tgtEl>
                                        <p:attrNameLst>
                                          <p:attrName>style.visibility</p:attrName>
                                        </p:attrNameLst>
                                      </p:cBhvr>
                                      <p:to>
                                        <p:strVal val="visible"/>
                                      </p:to>
                                    </p:set>
                                    <p:animEffect transition="in" filter="wipe(left)">
                                      <p:cBhvr>
                                        <p:cTn id="301" dur="500"/>
                                        <p:tgtEl>
                                          <p:spTgt spid="150"/>
                                        </p:tgtEl>
                                      </p:cBhvr>
                                    </p:animEffect>
                                  </p:childTnLst>
                                </p:cTn>
                              </p:par>
                              <p:par>
                                <p:cTn id="302" presetID="22" presetClass="entr" presetSubtype="8" fill="hold" grpId="0" nodeType="withEffect">
                                  <p:stCondLst>
                                    <p:cond delay="0"/>
                                  </p:stCondLst>
                                  <p:childTnLst>
                                    <p:set>
                                      <p:cBhvr>
                                        <p:cTn id="303" dur="1" fill="hold">
                                          <p:stCondLst>
                                            <p:cond delay="0"/>
                                          </p:stCondLst>
                                        </p:cTn>
                                        <p:tgtEl>
                                          <p:spTgt spid="151"/>
                                        </p:tgtEl>
                                        <p:attrNameLst>
                                          <p:attrName>style.visibility</p:attrName>
                                        </p:attrNameLst>
                                      </p:cBhvr>
                                      <p:to>
                                        <p:strVal val="visible"/>
                                      </p:to>
                                    </p:set>
                                    <p:animEffect transition="in" filter="wipe(left)">
                                      <p:cBhvr>
                                        <p:cTn id="304" dur="500"/>
                                        <p:tgtEl>
                                          <p:spTgt spid="151"/>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nodeType="clickEffect">
                                  <p:stCondLst>
                                    <p:cond delay="0"/>
                                  </p:stCondLst>
                                  <p:childTnLst>
                                    <p:set>
                                      <p:cBhvr>
                                        <p:cTn id="308" dur="1" fill="hold">
                                          <p:stCondLst>
                                            <p:cond delay="0"/>
                                          </p:stCondLst>
                                        </p:cTn>
                                        <p:tgtEl>
                                          <p:spTgt spid="144"/>
                                        </p:tgtEl>
                                        <p:attrNameLst>
                                          <p:attrName>style.visibility</p:attrName>
                                        </p:attrNameLst>
                                      </p:cBhvr>
                                      <p:to>
                                        <p:strVal val="visible"/>
                                      </p:to>
                                    </p:set>
                                    <p:animEffect transition="in" filter="wipe(left)">
                                      <p:cBhvr>
                                        <p:cTn id="309" dur="500"/>
                                        <p:tgtEl>
                                          <p:spTgt spid="144"/>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152"/>
                                        </p:tgtEl>
                                        <p:attrNameLst>
                                          <p:attrName>style.visibility</p:attrName>
                                        </p:attrNameLst>
                                      </p:cBhvr>
                                      <p:to>
                                        <p:strVal val="visible"/>
                                      </p:to>
                                    </p:set>
                                    <p:animEffect transition="in" filter="wipe(left)">
                                      <p:cBhvr>
                                        <p:cTn id="314" dur="500"/>
                                        <p:tgtEl>
                                          <p:spTgt spid="152"/>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nodeType="clickEffect">
                                  <p:stCondLst>
                                    <p:cond delay="0"/>
                                  </p:stCondLst>
                                  <p:childTnLst>
                                    <p:set>
                                      <p:cBhvr>
                                        <p:cTn id="318" dur="1" fill="hold">
                                          <p:stCondLst>
                                            <p:cond delay="0"/>
                                          </p:stCondLst>
                                        </p:cTn>
                                        <p:tgtEl>
                                          <p:spTgt spid="153"/>
                                        </p:tgtEl>
                                        <p:attrNameLst>
                                          <p:attrName>style.visibility</p:attrName>
                                        </p:attrNameLst>
                                      </p:cBhvr>
                                      <p:to>
                                        <p:strVal val="visible"/>
                                      </p:to>
                                    </p:set>
                                    <p:animEffect transition="in" filter="wipe(left)">
                                      <p:cBhvr>
                                        <p:cTn id="319" dur="500"/>
                                        <p:tgtEl>
                                          <p:spTgt spid="153"/>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154"/>
                                        </p:tgtEl>
                                        <p:attrNameLst>
                                          <p:attrName>style.visibility</p:attrName>
                                        </p:attrNameLst>
                                      </p:cBhvr>
                                      <p:to>
                                        <p:strVal val="visible"/>
                                      </p:to>
                                    </p:set>
                                    <p:animEffect transition="in" filter="wipe(left)">
                                      <p:cBhvr>
                                        <p:cTn id="324" dur="500"/>
                                        <p:tgtEl>
                                          <p:spTgt spid="154"/>
                                        </p:tgtEl>
                                      </p:cBhvr>
                                    </p:animEffect>
                                  </p:childTnLst>
                                </p:cTn>
                              </p:par>
                            </p:childTnLst>
                          </p:cTn>
                        </p:par>
                      </p:childTnLst>
                    </p:cTn>
                  </p:par>
                  <p:par>
                    <p:cTn id="325" fill="hold">
                      <p:stCondLst>
                        <p:cond delay="indefinite"/>
                      </p:stCondLst>
                      <p:childTnLst>
                        <p:par>
                          <p:cTn id="326" fill="hold">
                            <p:stCondLst>
                              <p:cond delay="0"/>
                            </p:stCondLst>
                            <p:childTnLst>
                              <p:par>
                                <p:cTn id="327" presetID="22" presetClass="entr" presetSubtype="8" fill="hold" grpId="0" nodeType="clickEffect">
                                  <p:stCondLst>
                                    <p:cond delay="0"/>
                                  </p:stCondLst>
                                  <p:childTnLst>
                                    <p:set>
                                      <p:cBhvr>
                                        <p:cTn id="328" dur="1" fill="hold">
                                          <p:stCondLst>
                                            <p:cond delay="0"/>
                                          </p:stCondLst>
                                        </p:cTn>
                                        <p:tgtEl>
                                          <p:spTgt spid="155"/>
                                        </p:tgtEl>
                                        <p:attrNameLst>
                                          <p:attrName>style.visibility</p:attrName>
                                        </p:attrNameLst>
                                      </p:cBhvr>
                                      <p:to>
                                        <p:strVal val="visible"/>
                                      </p:to>
                                    </p:set>
                                    <p:animEffect transition="in" filter="wipe(left)">
                                      <p:cBhvr>
                                        <p:cTn id="329" dur="500"/>
                                        <p:tgtEl>
                                          <p:spTgt spid="155"/>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156"/>
                                        </p:tgtEl>
                                        <p:attrNameLst>
                                          <p:attrName>style.visibility</p:attrName>
                                        </p:attrNameLst>
                                      </p:cBhvr>
                                      <p:to>
                                        <p:strVal val="visible"/>
                                      </p:to>
                                    </p:set>
                                    <p:animEffect transition="in" filter="wipe(left)">
                                      <p:cBhvr>
                                        <p:cTn id="334" dur="500"/>
                                        <p:tgtEl>
                                          <p:spTgt spid="156"/>
                                        </p:tgtEl>
                                      </p:cBhvr>
                                    </p:animEffect>
                                  </p:childTnLst>
                                </p:cTn>
                              </p:par>
                              <p:par>
                                <p:cTn id="335" presetID="22" presetClass="entr" presetSubtype="8" fill="hold" nodeType="withEffect">
                                  <p:stCondLst>
                                    <p:cond delay="0"/>
                                  </p:stCondLst>
                                  <p:childTnLst>
                                    <p:set>
                                      <p:cBhvr>
                                        <p:cTn id="336" dur="1" fill="hold">
                                          <p:stCondLst>
                                            <p:cond delay="0"/>
                                          </p:stCondLst>
                                        </p:cTn>
                                        <p:tgtEl>
                                          <p:spTgt spid="157"/>
                                        </p:tgtEl>
                                        <p:attrNameLst>
                                          <p:attrName>style.visibility</p:attrName>
                                        </p:attrNameLst>
                                      </p:cBhvr>
                                      <p:to>
                                        <p:strVal val="visible"/>
                                      </p:to>
                                    </p:set>
                                    <p:animEffect transition="in" filter="wipe(left)">
                                      <p:cBhvr>
                                        <p:cTn id="337" dur="500"/>
                                        <p:tgtEl>
                                          <p:spTgt spid="157"/>
                                        </p:tgtEl>
                                      </p:cBhvr>
                                    </p:animEffect>
                                  </p:childTnLst>
                                </p:cTn>
                              </p:par>
                              <p:par>
                                <p:cTn id="338" presetID="22" presetClass="entr" presetSubtype="8" fill="hold" grpId="0" nodeType="withEffect">
                                  <p:stCondLst>
                                    <p:cond delay="0"/>
                                  </p:stCondLst>
                                  <p:childTnLst>
                                    <p:set>
                                      <p:cBhvr>
                                        <p:cTn id="339" dur="1" fill="hold">
                                          <p:stCondLst>
                                            <p:cond delay="0"/>
                                          </p:stCondLst>
                                        </p:cTn>
                                        <p:tgtEl>
                                          <p:spTgt spid="158"/>
                                        </p:tgtEl>
                                        <p:attrNameLst>
                                          <p:attrName>style.visibility</p:attrName>
                                        </p:attrNameLst>
                                      </p:cBhvr>
                                      <p:to>
                                        <p:strVal val="visible"/>
                                      </p:to>
                                    </p:set>
                                    <p:animEffect transition="in" filter="wipe(left)">
                                      <p:cBhvr>
                                        <p:cTn id="340" dur="500"/>
                                        <p:tgtEl>
                                          <p:spTgt spid="158"/>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1" fill="hold" nodeType="clickEffect">
                                  <p:stCondLst>
                                    <p:cond delay="0"/>
                                  </p:stCondLst>
                                  <p:childTnLst>
                                    <p:set>
                                      <p:cBhvr>
                                        <p:cTn id="344" dur="1" fill="hold">
                                          <p:stCondLst>
                                            <p:cond delay="0"/>
                                          </p:stCondLst>
                                        </p:cTn>
                                        <p:tgtEl>
                                          <p:spTgt spid="30"/>
                                        </p:tgtEl>
                                        <p:attrNameLst>
                                          <p:attrName>style.visibility</p:attrName>
                                        </p:attrNameLst>
                                      </p:cBhvr>
                                      <p:to>
                                        <p:strVal val="visible"/>
                                      </p:to>
                                    </p:set>
                                    <p:animEffect transition="in" filter="wipe(up)">
                                      <p:cBhvr>
                                        <p:cTn id="345" dur="500"/>
                                        <p:tgtEl>
                                          <p:spTgt spid="30"/>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nodeType="clickEffect">
                                  <p:stCondLst>
                                    <p:cond delay="0"/>
                                  </p:stCondLst>
                                  <p:childTnLst>
                                    <p:set>
                                      <p:cBhvr>
                                        <p:cTn id="349" dur="1" fill="hold">
                                          <p:stCondLst>
                                            <p:cond delay="0"/>
                                          </p:stCondLst>
                                        </p:cTn>
                                        <p:tgtEl>
                                          <p:spTgt spid="182"/>
                                        </p:tgtEl>
                                        <p:attrNameLst>
                                          <p:attrName>style.visibility</p:attrName>
                                        </p:attrNameLst>
                                      </p:cBhvr>
                                      <p:to>
                                        <p:strVal val="visible"/>
                                      </p:to>
                                    </p:set>
                                    <p:animEffect transition="in" filter="wipe(left)">
                                      <p:cBhvr>
                                        <p:cTn id="350" dur="500"/>
                                        <p:tgtEl>
                                          <p:spTgt spid="182"/>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4" fill="hold" nodeType="clickEffect">
                                  <p:stCondLst>
                                    <p:cond delay="0"/>
                                  </p:stCondLst>
                                  <p:childTnLst>
                                    <p:set>
                                      <p:cBhvr>
                                        <p:cTn id="354" dur="1" fill="hold">
                                          <p:stCondLst>
                                            <p:cond delay="0"/>
                                          </p:stCondLst>
                                        </p:cTn>
                                        <p:tgtEl>
                                          <p:spTgt spid="181"/>
                                        </p:tgtEl>
                                        <p:attrNameLst>
                                          <p:attrName>style.visibility</p:attrName>
                                        </p:attrNameLst>
                                      </p:cBhvr>
                                      <p:to>
                                        <p:strVal val="visible"/>
                                      </p:to>
                                    </p:set>
                                    <p:animEffect transition="in" filter="wipe(down)">
                                      <p:cBhvr>
                                        <p:cTn id="355" dur="500"/>
                                        <p:tgtEl>
                                          <p:spTgt spid="181"/>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183"/>
                                        </p:tgtEl>
                                        <p:attrNameLst>
                                          <p:attrName>style.visibility</p:attrName>
                                        </p:attrNameLst>
                                      </p:cBhvr>
                                      <p:to>
                                        <p:strVal val="visible"/>
                                      </p:to>
                                    </p:set>
                                    <p:animEffect transition="in" filter="wipe(left)">
                                      <p:cBhvr>
                                        <p:cTn id="360" dur="500"/>
                                        <p:tgtEl>
                                          <p:spTgt spid="183"/>
                                        </p:tgtEl>
                                      </p:cBhvr>
                                    </p:animEffect>
                                  </p:childTnLst>
                                </p:cTn>
                              </p:par>
                              <p:par>
                                <p:cTn id="361" presetID="10" presetClass="exit" presetSubtype="0" fill="hold" nodeType="withEffect">
                                  <p:stCondLst>
                                    <p:cond delay="0"/>
                                  </p:stCondLst>
                                  <p:childTnLst>
                                    <p:animEffect transition="out" filter="fade">
                                      <p:cBhvr>
                                        <p:cTn id="362" dur="500"/>
                                        <p:tgtEl>
                                          <p:spTgt spid="181"/>
                                        </p:tgtEl>
                                      </p:cBhvr>
                                    </p:animEffect>
                                    <p:set>
                                      <p:cBhvr>
                                        <p:cTn id="363" dur="1" fill="hold">
                                          <p:stCondLst>
                                            <p:cond delay="499"/>
                                          </p:stCondLst>
                                        </p:cTn>
                                        <p:tgtEl>
                                          <p:spTgt spid="181"/>
                                        </p:tgtEl>
                                        <p:attrNameLst>
                                          <p:attrName>style.visibility</p:attrName>
                                        </p:attrNameLst>
                                      </p:cBhvr>
                                      <p:to>
                                        <p:strVal val="hidden"/>
                                      </p:to>
                                    </p:set>
                                  </p:childTnLst>
                                </p:cTn>
                              </p:par>
                            </p:childTnLst>
                          </p:cTn>
                        </p:par>
                      </p:childTnLst>
                    </p:cTn>
                  </p:par>
                  <p:par>
                    <p:cTn id="364" fill="hold">
                      <p:stCondLst>
                        <p:cond delay="indefinite"/>
                      </p:stCondLst>
                      <p:childTnLst>
                        <p:par>
                          <p:cTn id="365" fill="hold">
                            <p:stCondLst>
                              <p:cond delay="0"/>
                            </p:stCondLst>
                            <p:childTnLst>
                              <p:par>
                                <p:cTn id="366" presetID="22" presetClass="entr" presetSubtype="4" fill="hold" nodeType="clickEffect">
                                  <p:stCondLst>
                                    <p:cond delay="0"/>
                                  </p:stCondLst>
                                  <p:childTnLst>
                                    <p:set>
                                      <p:cBhvr>
                                        <p:cTn id="367" dur="1" fill="hold">
                                          <p:stCondLst>
                                            <p:cond delay="0"/>
                                          </p:stCondLst>
                                        </p:cTn>
                                        <p:tgtEl>
                                          <p:spTgt spid="180"/>
                                        </p:tgtEl>
                                        <p:attrNameLst>
                                          <p:attrName>style.visibility</p:attrName>
                                        </p:attrNameLst>
                                      </p:cBhvr>
                                      <p:to>
                                        <p:strVal val="visible"/>
                                      </p:to>
                                    </p:set>
                                    <p:animEffect transition="in" filter="wipe(down)">
                                      <p:cBhvr>
                                        <p:cTn id="368" dur="500"/>
                                        <p:tgtEl>
                                          <p:spTgt spid="180"/>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87"/>
                                        </p:tgtEl>
                                        <p:attrNameLst>
                                          <p:attrName>style.visibility</p:attrName>
                                        </p:attrNameLst>
                                      </p:cBhvr>
                                      <p:to>
                                        <p:strVal val="visible"/>
                                      </p:to>
                                    </p:set>
                                    <p:animEffect transition="in" filter="wipe(left)">
                                      <p:cBhvr>
                                        <p:cTn id="373" dur="500"/>
                                        <p:tgtEl>
                                          <p:spTgt spid="187"/>
                                        </p:tgtEl>
                                      </p:cBhvr>
                                    </p:animEffect>
                                  </p:childTnLst>
                                </p:cTn>
                              </p:par>
                              <p:par>
                                <p:cTn id="374" presetID="10" presetClass="exit" presetSubtype="0" fill="hold" nodeType="withEffect">
                                  <p:stCondLst>
                                    <p:cond delay="0"/>
                                  </p:stCondLst>
                                  <p:childTnLst>
                                    <p:animEffect transition="out" filter="fade">
                                      <p:cBhvr>
                                        <p:cTn id="375" dur="500"/>
                                        <p:tgtEl>
                                          <p:spTgt spid="180"/>
                                        </p:tgtEl>
                                      </p:cBhvr>
                                    </p:animEffect>
                                    <p:set>
                                      <p:cBhvr>
                                        <p:cTn id="376" dur="1" fill="hold">
                                          <p:stCondLst>
                                            <p:cond delay="499"/>
                                          </p:stCondLst>
                                        </p:cTn>
                                        <p:tgtEl>
                                          <p:spTgt spid="180"/>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nodeType="clickEffect">
                                  <p:stCondLst>
                                    <p:cond delay="0"/>
                                  </p:stCondLst>
                                  <p:childTnLst>
                                    <p:set>
                                      <p:cBhvr>
                                        <p:cTn id="380" dur="1" fill="hold">
                                          <p:stCondLst>
                                            <p:cond delay="0"/>
                                          </p:stCondLst>
                                        </p:cTn>
                                        <p:tgtEl>
                                          <p:spTgt spid="199"/>
                                        </p:tgtEl>
                                        <p:attrNameLst>
                                          <p:attrName>style.visibility</p:attrName>
                                        </p:attrNameLst>
                                      </p:cBhvr>
                                      <p:to>
                                        <p:strVal val="visible"/>
                                      </p:to>
                                    </p:set>
                                    <p:animEffect transition="in" filter="wipe(left)">
                                      <p:cBhvr>
                                        <p:cTn id="381" dur="500"/>
                                        <p:tgtEl>
                                          <p:spTgt spid="199"/>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191"/>
                                        </p:tgtEl>
                                        <p:attrNameLst>
                                          <p:attrName>style.visibility</p:attrName>
                                        </p:attrNameLst>
                                      </p:cBhvr>
                                      <p:to>
                                        <p:strVal val="visible"/>
                                      </p:to>
                                    </p:set>
                                    <p:animEffect transition="in" filter="wipe(left)">
                                      <p:cBhvr>
                                        <p:cTn id="386" dur="500"/>
                                        <p:tgtEl>
                                          <p:spTgt spid="191"/>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8" fill="hold" grpId="0" nodeType="clickEffect">
                                  <p:stCondLst>
                                    <p:cond delay="0"/>
                                  </p:stCondLst>
                                  <p:childTnLst>
                                    <p:set>
                                      <p:cBhvr>
                                        <p:cTn id="390" dur="1" fill="hold">
                                          <p:stCondLst>
                                            <p:cond delay="0"/>
                                          </p:stCondLst>
                                        </p:cTn>
                                        <p:tgtEl>
                                          <p:spTgt spid="192"/>
                                        </p:tgtEl>
                                        <p:attrNameLst>
                                          <p:attrName>style.visibility</p:attrName>
                                        </p:attrNameLst>
                                      </p:cBhvr>
                                      <p:to>
                                        <p:strVal val="visible"/>
                                      </p:to>
                                    </p:set>
                                    <p:animEffect transition="in" filter="wipe(left)">
                                      <p:cBhvr>
                                        <p:cTn id="391" dur="500"/>
                                        <p:tgtEl>
                                          <p:spTgt spid="192"/>
                                        </p:tgtEl>
                                      </p:cBhvr>
                                    </p:animEffec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188"/>
                                        </p:tgtEl>
                                        <p:attrNameLst>
                                          <p:attrName>style.visibility</p:attrName>
                                        </p:attrNameLst>
                                      </p:cBhvr>
                                      <p:to>
                                        <p:strVal val="visible"/>
                                      </p:to>
                                    </p:set>
                                    <p:animEffect transition="in" filter="wipe(left)">
                                      <p:cBhvr>
                                        <p:cTn id="396" dur="500"/>
                                        <p:tgtEl>
                                          <p:spTgt spid="188"/>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184"/>
                                        </p:tgtEl>
                                        <p:attrNameLst>
                                          <p:attrName>style.visibility</p:attrName>
                                        </p:attrNameLst>
                                      </p:cBhvr>
                                      <p:to>
                                        <p:strVal val="visible"/>
                                      </p:to>
                                    </p:set>
                                    <p:animEffect transition="in" filter="wipe(left)">
                                      <p:cBhvr>
                                        <p:cTn id="401" dur="500"/>
                                        <p:tgtEl>
                                          <p:spTgt spid="184"/>
                                        </p:tgtEl>
                                      </p:cBhvr>
                                    </p:animEffect>
                                  </p:childTnLst>
                                </p:cTn>
                              </p:par>
                              <p:par>
                                <p:cTn id="402" presetID="10" presetClass="exit" presetSubtype="0" fill="hold" grpId="1" nodeType="withEffect">
                                  <p:stCondLst>
                                    <p:cond delay="0"/>
                                  </p:stCondLst>
                                  <p:childTnLst>
                                    <p:animEffect transition="out" filter="fade">
                                      <p:cBhvr>
                                        <p:cTn id="403" dur="500"/>
                                        <p:tgtEl>
                                          <p:spTgt spid="188"/>
                                        </p:tgtEl>
                                      </p:cBhvr>
                                    </p:animEffect>
                                    <p:set>
                                      <p:cBhvr>
                                        <p:cTn id="404" dur="1" fill="hold">
                                          <p:stCondLst>
                                            <p:cond delay="499"/>
                                          </p:stCondLst>
                                        </p:cTn>
                                        <p:tgtEl>
                                          <p:spTgt spid="188"/>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8" fill="hold" grpId="0" nodeType="clickEffect">
                                  <p:stCondLst>
                                    <p:cond delay="0"/>
                                  </p:stCondLst>
                                  <p:childTnLst>
                                    <p:set>
                                      <p:cBhvr>
                                        <p:cTn id="408" dur="1" fill="hold">
                                          <p:stCondLst>
                                            <p:cond delay="0"/>
                                          </p:stCondLst>
                                        </p:cTn>
                                        <p:tgtEl>
                                          <p:spTgt spid="189"/>
                                        </p:tgtEl>
                                        <p:attrNameLst>
                                          <p:attrName>style.visibility</p:attrName>
                                        </p:attrNameLst>
                                      </p:cBhvr>
                                      <p:to>
                                        <p:strVal val="visible"/>
                                      </p:to>
                                    </p:set>
                                    <p:animEffect transition="in" filter="wipe(left)">
                                      <p:cBhvr>
                                        <p:cTn id="409" dur="500"/>
                                        <p:tgtEl>
                                          <p:spTgt spid="189"/>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8" fill="hold" grpId="0" nodeType="clickEffect">
                                  <p:stCondLst>
                                    <p:cond delay="0"/>
                                  </p:stCondLst>
                                  <p:childTnLst>
                                    <p:set>
                                      <p:cBhvr>
                                        <p:cTn id="413" dur="1" fill="hold">
                                          <p:stCondLst>
                                            <p:cond delay="0"/>
                                          </p:stCondLst>
                                        </p:cTn>
                                        <p:tgtEl>
                                          <p:spTgt spid="190"/>
                                        </p:tgtEl>
                                        <p:attrNameLst>
                                          <p:attrName>style.visibility</p:attrName>
                                        </p:attrNameLst>
                                      </p:cBhvr>
                                      <p:to>
                                        <p:strVal val="visible"/>
                                      </p:to>
                                    </p:set>
                                    <p:animEffect transition="in" filter="wipe(left)">
                                      <p:cBhvr>
                                        <p:cTn id="414" dur="500"/>
                                        <p:tgtEl>
                                          <p:spTgt spid="190"/>
                                        </p:tgtEl>
                                      </p:cBhvr>
                                    </p:animEffect>
                                  </p:childTnLst>
                                </p:cTn>
                              </p:par>
                              <p:par>
                                <p:cTn id="415" presetID="10" presetClass="exit" presetSubtype="0" fill="hold" grpId="1" nodeType="withEffect">
                                  <p:stCondLst>
                                    <p:cond delay="0"/>
                                  </p:stCondLst>
                                  <p:childTnLst>
                                    <p:animEffect transition="out" filter="fade">
                                      <p:cBhvr>
                                        <p:cTn id="416" dur="500"/>
                                        <p:tgtEl>
                                          <p:spTgt spid="189"/>
                                        </p:tgtEl>
                                      </p:cBhvr>
                                    </p:animEffect>
                                    <p:set>
                                      <p:cBhvr>
                                        <p:cTn id="417" dur="1" fill="hold">
                                          <p:stCondLst>
                                            <p:cond delay="499"/>
                                          </p:stCondLst>
                                        </p:cTn>
                                        <p:tgtEl>
                                          <p:spTgt spid="189"/>
                                        </p:tgtEl>
                                        <p:attrNameLst>
                                          <p:attrName>style.visibility</p:attrName>
                                        </p:attrNameLst>
                                      </p:cBhvr>
                                      <p:to>
                                        <p:strVal val="hidden"/>
                                      </p:to>
                                    </p:se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nodeType="clickEffect">
                                  <p:stCondLst>
                                    <p:cond delay="0"/>
                                  </p:stCondLst>
                                  <p:childTnLst>
                                    <p:set>
                                      <p:cBhvr>
                                        <p:cTn id="421" dur="1" fill="hold">
                                          <p:stCondLst>
                                            <p:cond delay="0"/>
                                          </p:stCondLst>
                                        </p:cTn>
                                        <p:tgtEl>
                                          <p:spTgt spid="186"/>
                                        </p:tgtEl>
                                        <p:attrNameLst>
                                          <p:attrName>style.visibility</p:attrName>
                                        </p:attrNameLst>
                                      </p:cBhvr>
                                      <p:to>
                                        <p:strVal val="visible"/>
                                      </p:to>
                                    </p:set>
                                    <p:animEffect transition="in" filter="wipe(left)">
                                      <p:cBhvr>
                                        <p:cTn id="422" dur="500"/>
                                        <p:tgtEl>
                                          <p:spTgt spid="186"/>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8" fill="hold" grpId="0" nodeType="clickEffect">
                                  <p:stCondLst>
                                    <p:cond delay="0"/>
                                  </p:stCondLst>
                                  <p:childTnLst>
                                    <p:set>
                                      <p:cBhvr>
                                        <p:cTn id="426" dur="1" fill="hold">
                                          <p:stCondLst>
                                            <p:cond delay="0"/>
                                          </p:stCondLst>
                                        </p:cTn>
                                        <p:tgtEl>
                                          <p:spTgt spid="185"/>
                                        </p:tgtEl>
                                        <p:attrNameLst>
                                          <p:attrName>style.visibility</p:attrName>
                                        </p:attrNameLst>
                                      </p:cBhvr>
                                      <p:to>
                                        <p:strVal val="visible"/>
                                      </p:to>
                                    </p:set>
                                    <p:animEffect transition="in" filter="wipe(left)">
                                      <p:cBhvr>
                                        <p:cTn id="427" dur="500"/>
                                        <p:tgtEl>
                                          <p:spTgt spid="185"/>
                                        </p:tgtEl>
                                      </p:cBhvr>
                                    </p:animEffect>
                                  </p:childTnLst>
                                </p:cTn>
                              </p:par>
                            </p:childTnLst>
                          </p:cTn>
                        </p:par>
                      </p:childTnLst>
                    </p:cTn>
                  </p:par>
                  <p:par>
                    <p:cTn id="428" fill="hold">
                      <p:stCondLst>
                        <p:cond delay="indefinite"/>
                      </p:stCondLst>
                      <p:childTnLst>
                        <p:par>
                          <p:cTn id="429" fill="hold">
                            <p:stCondLst>
                              <p:cond delay="0"/>
                            </p:stCondLst>
                            <p:childTnLst>
                              <p:par>
                                <p:cTn id="430" presetID="22" presetClass="entr" presetSubtype="8" fill="hold" grpId="0" nodeType="clickEffect">
                                  <p:stCondLst>
                                    <p:cond delay="0"/>
                                  </p:stCondLst>
                                  <p:childTnLst>
                                    <p:set>
                                      <p:cBhvr>
                                        <p:cTn id="431" dur="1" fill="hold">
                                          <p:stCondLst>
                                            <p:cond delay="0"/>
                                          </p:stCondLst>
                                        </p:cTn>
                                        <p:tgtEl>
                                          <p:spTgt spid="194"/>
                                        </p:tgtEl>
                                        <p:attrNameLst>
                                          <p:attrName>style.visibility</p:attrName>
                                        </p:attrNameLst>
                                      </p:cBhvr>
                                      <p:to>
                                        <p:strVal val="visible"/>
                                      </p:to>
                                    </p:set>
                                    <p:animEffect transition="in" filter="wipe(left)">
                                      <p:cBhvr>
                                        <p:cTn id="432" dur="500"/>
                                        <p:tgtEl>
                                          <p:spTgt spid="194"/>
                                        </p:tgtEl>
                                      </p:cBhvr>
                                    </p:animEffect>
                                  </p:childTnLst>
                                </p:cTn>
                              </p:par>
                            </p:childTnLst>
                          </p:cTn>
                        </p:par>
                      </p:childTnLst>
                    </p:cTn>
                  </p:par>
                  <p:par>
                    <p:cTn id="433" fill="hold">
                      <p:stCondLst>
                        <p:cond delay="indefinite"/>
                      </p:stCondLst>
                      <p:childTnLst>
                        <p:par>
                          <p:cTn id="434" fill="hold">
                            <p:stCondLst>
                              <p:cond delay="0"/>
                            </p:stCondLst>
                            <p:childTnLst>
                              <p:par>
                                <p:cTn id="435" presetID="22" presetClass="entr" presetSubtype="2" fill="hold" grpId="0" nodeType="clickEffect">
                                  <p:stCondLst>
                                    <p:cond delay="0"/>
                                  </p:stCondLst>
                                  <p:childTnLst>
                                    <p:set>
                                      <p:cBhvr>
                                        <p:cTn id="436" dur="1" fill="hold">
                                          <p:stCondLst>
                                            <p:cond delay="0"/>
                                          </p:stCondLst>
                                        </p:cTn>
                                        <p:tgtEl>
                                          <p:spTgt spid="197"/>
                                        </p:tgtEl>
                                        <p:attrNameLst>
                                          <p:attrName>style.visibility</p:attrName>
                                        </p:attrNameLst>
                                      </p:cBhvr>
                                      <p:to>
                                        <p:strVal val="visible"/>
                                      </p:to>
                                    </p:set>
                                    <p:animEffect transition="in" filter="wipe(right)">
                                      <p:cBhvr>
                                        <p:cTn id="437" dur="500"/>
                                        <p:tgtEl>
                                          <p:spTgt spid="197"/>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195"/>
                                        </p:tgtEl>
                                        <p:attrNameLst>
                                          <p:attrName>style.visibility</p:attrName>
                                        </p:attrNameLst>
                                      </p:cBhvr>
                                      <p:to>
                                        <p:strVal val="visible"/>
                                      </p:to>
                                    </p:set>
                                    <p:animEffect transition="in" filter="wipe(left)">
                                      <p:cBhvr>
                                        <p:cTn id="442" dur="500"/>
                                        <p:tgtEl>
                                          <p:spTgt spid="195"/>
                                        </p:tgtEl>
                                      </p:cBhvr>
                                    </p:animEffect>
                                  </p:childTnLst>
                                </p:cTn>
                              </p:par>
                              <p:par>
                                <p:cTn id="443" presetID="10" presetClass="exit" presetSubtype="0" fill="hold" grpId="1" nodeType="withEffect">
                                  <p:stCondLst>
                                    <p:cond delay="0"/>
                                  </p:stCondLst>
                                  <p:childTnLst>
                                    <p:animEffect transition="out" filter="fade">
                                      <p:cBhvr>
                                        <p:cTn id="444" dur="500"/>
                                        <p:tgtEl>
                                          <p:spTgt spid="197"/>
                                        </p:tgtEl>
                                      </p:cBhvr>
                                    </p:animEffect>
                                    <p:set>
                                      <p:cBhvr>
                                        <p:cTn id="445" dur="1" fill="hold">
                                          <p:stCondLst>
                                            <p:cond delay="499"/>
                                          </p:stCondLst>
                                        </p:cTn>
                                        <p:tgtEl>
                                          <p:spTgt spid="197"/>
                                        </p:tgtEl>
                                        <p:attrNameLst>
                                          <p:attrName>style.visibility</p:attrName>
                                        </p:attrNameLst>
                                      </p:cBhvr>
                                      <p:to>
                                        <p:strVal val="hidden"/>
                                      </p:to>
                                    </p:set>
                                  </p:childTnLst>
                                </p:cTn>
                              </p:par>
                            </p:childTnLst>
                          </p:cTn>
                        </p:par>
                      </p:childTnLst>
                    </p:cTn>
                  </p:par>
                  <p:par>
                    <p:cTn id="446" fill="hold">
                      <p:stCondLst>
                        <p:cond delay="indefinite"/>
                      </p:stCondLst>
                      <p:childTnLst>
                        <p:par>
                          <p:cTn id="447" fill="hold">
                            <p:stCondLst>
                              <p:cond delay="0"/>
                            </p:stCondLst>
                            <p:childTnLst>
                              <p:par>
                                <p:cTn id="448" presetID="22" presetClass="entr" presetSubtype="2" fill="hold" grpId="0" nodeType="clickEffect">
                                  <p:stCondLst>
                                    <p:cond delay="0"/>
                                  </p:stCondLst>
                                  <p:childTnLst>
                                    <p:set>
                                      <p:cBhvr>
                                        <p:cTn id="449" dur="1" fill="hold">
                                          <p:stCondLst>
                                            <p:cond delay="0"/>
                                          </p:stCondLst>
                                        </p:cTn>
                                        <p:tgtEl>
                                          <p:spTgt spid="198"/>
                                        </p:tgtEl>
                                        <p:attrNameLst>
                                          <p:attrName>style.visibility</p:attrName>
                                        </p:attrNameLst>
                                      </p:cBhvr>
                                      <p:to>
                                        <p:strVal val="visible"/>
                                      </p:to>
                                    </p:set>
                                    <p:animEffect transition="in" filter="wipe(right)">
                                      <p:cBhvr>
                                        <p:cTn id="450" dur="500"/>
                                        <p:tgtEl>
                                          <p:spTgt spid="198"/>
                                        </p:tgtEl>
                                      </p:cBhvr>
                                    </p:animEffect>
                                  </p:childTnLst>
                                </p:cTn>
                              </p:par>
                            </p:childTnLst>
                          </p:cTn>
                        </p:par>
                      </p:childTnLst>
                    </p:cTn>
                  </p:par>
                  <p:par>
                    <p:cTn id="451" fill="hold">
                      <p:stCondLst>
                        <p:cond delay="indefinite"/>
                      </p:stCondLst>
                      <p:childTnLst>
                        <p:par>
                          <p:cTn id="452" fill="hold">
                            <p:stCondLst>
                              <p:cond delay="0"/>
                            </p:stCondLst>
                            <p:childTnLst>
                              <p:par>
                                <p:cTn id="453" presetID="22" presetClass="entr" presetSubtype="8" fill="hold" grpId="0" nodeType="clickEffect">
                                  <p:stCondLst>
                                    <p:cond delay="0"/>
                                  </p:stCondLst>
                                  <p:childTnLst>
                                    <p:set>
                                      <p:cBhvr>
                                        <p:cTn id="454" dur="1" fill="hold">
                                          <p:stCondLst>
                                            <p:cond delay="0"/>
                                          </p:stCondLst>
                                        </p:cTn>
                                        <p:tgtEl>
                                          <p:spTgt spid="196"/>
                                        </p:tgtEl>
                                        <p:attrNameLst>
                                          <p:attrName>style.visibility</p:attrName>
                                        </p:attrNameLst>
                                      </p:cBhvr>
                                      <p:to>
                                        <p:strVal val="visible"/>
                                      </p:to>
                                    </p:set>
                                    <p:animEffect transition="in" filter="wipe(left)">
                                      <p:cBhvr>
                                        <p:cTn id="455" dur="500"/>
                                        <p:tgtEl>
                                          <p:spTgt spid="196"/>
                                        </p:tgtEl>
                                      </p:cBhvr>
                                    </p:animEffect>
                                  </p:childTnLst>
                                </p:cTn>
                              </p:par>
                              <p:par>
                                <p:cTn id="456" presetID="10" presetClass="exit" presetSubtype="0" fill="hold" grpId="1" nodeType="withEffect">
                                  <p:stCondLst>
                                    <p:cond delay="0"/>
                                  </p:stCondLst>
                                  <p:childTnLst>
                                    <p:animEffect transition="out" filter="fade">
                                      <p:cBhvr>
                                        <p:cTn id="457" dur="500"/>
                                        <p:tgtEl>
                                          <p:spTgt spid="198"/>
                                        </p:tgtEl>
                                      </p:cBhvr>
                                    </p:animEffect>
                                    <p:set>
                                      <p:cBhvr>
                                        <p:cTn id="458" dur="1" fill="hold">
                                          <p:stCondLst>
                                            <p:cond delay="499"/>
                                          </p:stCondLst>
                                        </p:cTn>
                                        <p:tgtEl>
                                          <p:spTgt spid="198"/>
                                        </p:tgtEl>
                                        <p:attrNameLst>
                                          <p:attrName>style.visibility</p:attrName>
                                        </p:attrNameLst>
                                      </p:cBhvr>
                                      <p:to>
                                        <p:strVal val="hidden"/>
                                      </p:to>
                                    </p:set>
                                  </p:childTnLst>
                                </p:cTn>
                              </p:par>
                            </p:childTnLst>
                          </p:cTn>
                        </p:par>
                      </p:childTnLst>
                    </p:cTn>
                  </p:par>
                  <p:par>
                    <p:cTn id="459" fill="hold">
                      <p:stCondLst>
                        <p:cond delay="indefinite"/>
                      </p:stCondLst>
                      <p:childTnLst>
                        <p:par>
                          <p:cTn id="460" fill="hold">
                            <p:stCondLst>
                              <p:cond delay="0"/>
                            </p:stCondLst>
                            <p:childTnLst>
                              <p:par>
                                <p:cTn id="461" presetID="22" presetClass="entr" presetSubtype="8" fill="hold" grpId="0" nodeType="clickEffect">
                                  <p:stCondLst>
                                    <p:cond delay="0"/>
                                  </p:stCondLst>
                                  <p:childTnLst>
                                    <p:set>
                                      <p:cBhvr>
                                        <p:cTn id="462" dur="1" fill="hold">
                                          <p:stCondLst>
                                            <p:cond delay="0"/>
                                          </p:stCondLst>
                                        </p:cTn>
                                        <p:tgtEl>
                                          <p:spTgt spid="193"/>
                                        </p:tgtEl>
                                        <p:attrNameLst>
                                          <p:attrName>style.visibility</p:attrName>
                                        </p:attrNameLst>
                                      </p:cBhvr>
                                      <p:to>
                                        <p:strVal val="visible"/>
                                      </p:to>
                                    </p:set>
                                    <p:animEffect transition="in" filter="wipe(left)">
                                      <p:cBhvr>
                                        <p:cTn id="463" dur="500"/>
                                        <p:tgtEl>
                                          <p:spTgt spid="193"/>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nodeType="clickEffect">
                                  <p:stCondLst>
                                    <p:cond delay="0"/>
                                  </p:stCondLst>
                                  <p:childTnLst>
                                    <p:set>
                                      <p:cBhvr>
                                        <p:cTn id="467" dur="1" fill="hold">
                                          <p:stCondLst>
                                            <p:cond delay="0"/>
                                          </p:stCondLst>
                                        </p:cTn>
                                        <p:tgtEl>
                                          <p:spTgt spid="58391"/>
                                        </p:tgtEl>
                                        <p:attrNameLst>
                                          <p:attrName>style.visibility</p:attrName>
                                        </p:attrNameLst>
                                      </p:cBhvr>
                                      <p:to>
                                        <p:strVal val="visible"/>
                                      </p:to>
                                    </p:set>
                                    <p:animEffect transition="in" filter="wipe(left)">
                                      <p:cBhvr>
                                        <p:cTn id="468" dur="500"/>
                                        <p:tgtEl>
                                          <p:spTgt spid="58391"/>
                                        </p:tgtEl>
                                      </p:cBhvr>
                                    </p:animEffect>
                                  </p:childTnLst>
                                </p:cTn>
                              </p:par>
                            </p:childTnLst>
                          </p:cTn>
                        </p:par>
                        <p:par>
                          <p:cTn id="469" fill="hold">
                            <p:stCondLst>
                              <p:cond delay="500"/>
                            </p:stCondLst>
                            <p:childTnLst>
                              <p:par>
                                <p:cTn id="470" presetID="22" presetClass="entr" presetSubtype="8" fill="hold" grpId="0" nodeType="afterEffect">
                                  <p:stCondLst>
                                    <p:cond delay="0"/>
                                  </p:stCondLst>
                                  <p:childTnLst>
                                    <p:set>
                                      <p:cBhvr>
                                        <p:cTn id="471" dur="1" fill="hold">
                                          <p:stCondLst>
                                            <p:cond delay="0"/>
                                          </p:stCondLst>
                                        </p:cTn>
                                        <p:tgtEl>
                                          <p:spTgt spid="37"/>
                                        </p:tgtEl>
                                        <p:attrNameLst>
                                          <p:attrName>style.visibility</p:attrName>
                                        </p:attrNameLst>
                                      </p:cBhvr>
                                      <p:to>
                                        <p:strVal val="visible"/>
                                      </p:to>
                                    </p:set>
                                    <p:animEffect transition="in" filter="wipe(left)">
                                      <p:cBhvr>
                                        <p:cTn id="472" dur="500"/>
                                        <p:tgtEl>
                                          <p:spTgt spid="37"/>
                                        </p:tgtEl>
                                      </p:cBhvr>
                                    </p:animEffect>
                                  </p:childTnLst>
                                </p:cTn>
                              </p:par>
                            </p:childTnLst>
                          </p:cTn>
                        </p:par>
                      </p:childTnLst>
                    </p:cTn>
                  </p:par>
                  <p:par>
                    <p:cTn id="473" fill="hold">
                      <p:stCondLst>
                        <p:cond delay="indefinite"/>
                      </p:stCondLst>
                      <p:childTnLst>
                        <p:par>
                          <p:cTn id="474" fill="hold">
                            <p:stCondLst>
                              <p:cond delay="0"/>
                            </p:stCondLst>
                            <p:childTnLst>
                              <p:par>
                                <p:cTn id="475" presetID="22" presetClass="entr" presetSubtype="8" fill="hold" grpId="0" nodeType="clickEffect">
                                  <p:stCondLst>
                                    <p:cond delay="0"/>
                                  </p:stCondLst>
                                  <p:childTnLst>
                                    <p:set>
                                      <p:cBhvr>
                                        <p:cTn id="476" dur="1" fill="hold">
                                          <p:stCondLst>
                                            <p:cond delay="0"/>
                                          </p:stCondLst>
                                        </p:cTn>
                                        <p:tgtEl>
                                          <p:spTgt spid="138"/>
                                        </p:tgtEl>
                                        <p:attrNameLst>
                                          <p:attrName>style.visibility</p:attrName>
                                        </p:attrNameLst>
                                      </p:cBhvr>
                                      <p:to>
                                        <p:strVal val="visible"/>
                                      </p:to>
                                    </p:set>
                                    <p:animEffect transition="in" filter="wipe(left)">
                                      <p:cBhvr>
                                        <p:cTn id="477" dur="500"/>
                                        <p:tgtEl>
                                          <p:spTgt spid="138"/>
                                        </p:tgtEl>
                                      </p:cBhvr>
                                    </p:animEffect>
                                  </p:childTnLst>
                                </p:cTn>
                              </p:par>
                            </p:childTnLst>
                          </p:cTn>
                        </p:par>
                      </p:childTnLst>
                    </p:cTn>
                  </p:par>
                  <p:par>
                    <p:cTn id="478" fill="hold">
                      <p:stCondLst>
                        <p:cond delay="indefinite"/>
                      </p:stCondLst>
                      <p:childTnLst>
                        <p:par>
                          <p:cTn id="479" fill="hold">
                            <p:stCondLst>
                              <p:cond delay="0"/>
                            </p:stCondLst>
                            <p:childTnLst>
                              <p:par>
                                <p:cTn id="480" presetID="22" presetClass="entr" presetSubtype="8" fill="hold" grpId="0" nodeType="clickEffect">
                                  <p:stCondLst>
                                    <p:cond delay="0"/>
                                  </p:stCondLst>
                                  <p:childTnLst>
                                    <p:set>
                                      <p:cBhvr>
                                        <p:cTn id="481" dur="1" fill="hold">
                                          <p:stCondLst>
                                            <p:cond delay="0"/>
                                          </p:stCondLst>
                                        </p:cTn>
                                        <p:tgtEl>
                                          <p:spTgt spid="118"/>
                                        </p:tgtEl>
                                        <p:attrNameLst>
                                          <p:attrName>style.visibility</p:attrName>
                                        </p:attrNameLst>
                                      </p:cBhvr>
                                      <p:to>
                                        <p:strVal val="visible"/>
                                      </p:to>
                                    </p:set>
                                    <p:animEffect transition="in" filter="wipe(left)">
                                      <p:cBhvr>
                                        <p:cTn id="482" dur="500"/>
                                        <p:tgtEl>
                                          <p:spTgt spid="118"/>
                                        </p:tgtEl>
                                      </p:cBhvr>
                                    </p:animEffect>
                                  </p:childTnLst>
                                </p:cTn>
                              </p:par>
                            </p:childTnLst>
                          </p:cTn>
                        </p:par>
                      </p:childTnLst>
                    </p:cTn>
                  </p:par>
                  <p:par>
                    <p:cTn id="483" fill="hold">
                      <p:stCondLst>
                        <p:cond delay="indefinite"/>
                      </p:stCondLst>
                      <p:childTnLst>
                        <p:par>
                          <p:cTn id="484" fill="hold">
                            <p:stCondLst>
                              <p:cond delay="0"/>
                            </p:stCondLst>
                            <p:childTnLst>
                              <p:par>
                                <p:cTn id="485" presetID="22" presetClass="entr" presetSubtype="8" fill="hold" grpId="0" nodeType="clickEffect">
                                  <p:stCondLst>
                                    <p:cond delay="0"/>
                                  </p:stCondLst>
                                  <p:childTnLst>
                                    <p:set>
                                      <p:cBhvr>
                                        <p:cTn id="486" dur="1" fill="hold">
                                          <p:stCondLst>
                                            <p:cond delay="0"/>
                                          </p:stCondLst>
                                        </p:cTn>
                                        <p:tgtEl>
                                          <p:spTgt spid="137"/>
                                        </p:tgtEl>
                                        <p:attrNameLst>
                                          <p:attrName>style.visibility</p:attrName>
                                        </p:attrNameLst>
                                      </p:cBhvr>
                                      <p:to>
                                        <p:strVal val="visible"/>
                                      </p:to>
                                    </p:set>
                                    <p:animEffect transition="in" filter="wipe(left)">
                                      <p:cBhvr>
                                        <p:cTn id="487" dur="500"/>
                                        <p:tgtEl>
                                          <p:spTgt spid="137"/>
                                        </p:tgtEl>
                                      </p:cBhvr>
                                    </p:animEffect>
                                  </p:childTnLst>
                                </p:cTn>
                              </p:par>
                            </p:childTnLst>
                          </p:cTn>
                        </p:par>
                      </p:childTnLst>
                    </p:cTn>
                  </p:par>
                  <p:par>
                    <p:cTn id="488" fill="hold">
                      <p:stCondLst>
                        <p:cond delay="indefinite"/>
                      </p:stCondLst>
                      <p:childTnLst>
                        <p:par>
                          <p:cTn id="489" fill="hold">
                            <p:stCondLst>
                              <p:cond delay="0"/>
                            </p:stCondLst>
                            <p:childTnLst>
                              <p:par>
                                <p:cTn id="490" presetID="22" presetClass="entr" presetSubtype="2" fill="hold" grpId="0" nodeType="clickEffect">
                                  <p:stCondLst>
                                    <p:cond delay="0"/>
                                  </p:stCondLst>
                                  <p:childTnLst>
                                    <p:set>
                                      <p:cBhvr>
                                        <p:cTn id="491" dur="1" fill="hold">
                                          <p:stCondLst>
                                            <p:cond delay="0"/>
                                          </p:stCondLst>
                                        </p:cTn>
                                        <p:tgtEl>
                                          <p:spTgt spid="75"/>
                                        </p:tgtEl>
                                        <p:attrNameLst>
                                          <p:attrName>style.visibility</p:attrName>
                                        </p:attrNameLst>
                                      </p:cBhvr>
                                      <p:to>
                                        <p:strVal val="visible"/>
                                      </p:to>
                                    </p:set>
                                    <p:animEffect transition="in" filter="wipe(right)">
                                      <p:cBhvr>
                                        <p:cTn id="492" dur="500"/>
                                        <p:tgtEl>
                                          <p:spTgt spid="75"/>
                                        </p:tgtEl>
                                      </p:cBhvr>
                                    </p:animEffect>
                                  </p:childTnLst>
                                </p:cTn>
                              </p:par>
                            </p:childTnLst>
                          </p:cTn>
                        </p:par>
                        <p:par>
                          <p:cTn id="493" fill="hold">
                            <p:stCondLst>
                              <p:cond delay="500"/>
                            </p:stCondLst>
                            <p:childTnLst>
                              <p:par>
                                <p:cTn id="494" presetID="22" presetClass="entr" presetSubtype="8" fill="hold" grpId="0" nodeType="afterEffect">
                                  <p:stCondLst>
                                    <p:cond delay="0"/>
                                  </p:stCondLst>
                                  <p:childTnLst>
                                    <p:set>
                                      <p:cBhvr>
                                        <p:cTn id="495" dur="1" fill="hold">
                                          <p:stCondLst>
                                            <p:cond delay="0"/>
                                          </p:stCondLst>
                                        </p:cTn>
                                        <p:tgtEl>
                                          <p:spTgt spid="76"/>
                                        </p:tgtEl>
                                        <p:attrNameLst>
                                          <p:attrName>style.visibility</p:attrName>
                                        </p:attrNameLst>
                                      </p:cBhvr>
                                      <p:to>
                                        <p:strVal val="visible"/>
                                      </p:to>
                                    </p:set>
                                    <p:animEffect transition="in" filter="wipe(left)">
                                      <p:cBhvr>
                                        <p:cTn id="496" dur="500"/>
                                        <p:tgtEl>
                                          <p:spTgt spid="76"/>
                                        </p:tgtEl>
                                      </p:cBhvr>
                                    </p:animEffect>
                                  </p:childTnLst>
                                </p:cTn>
                              </p:par>
                            </p:childTnLst>
                          </p:cTn>
                        </p:par>
                      </p:childTnLst>
                    </p:cTn>
                  </p:par>
                  <p:par>
                    <p:cTn id="497" fill="hold">
                      <p:stCondLst>
                        <p:cond delay="indefinite"/>
                      </p:stCondLst>
                      <p:childTnLst>
                        <p:par>
                          <p:cTn id="498" fill="hold">
                            <p:stCondLst>
                              <p:cond delay="0"/>
                            </p:stCondLst>
                            <p:childTnLst>
                              <p:par>
                                <p:cTn id="499" presetID="10" presetClass="exit" presetSubtype="0" fill="hold" grpId="1" nodeType="clickEffect">
                                  <p:stCondLst>
                                    <p:cond delay="0"/>
                                  </p:stCondLst>
                                  <p:childTnLst>
                                    <p:animEffect transition="out" filter="fade">
                                      <p:cBhvr>
                                        <p:cTn id="500" dur="500"/>
                                        <p:tgtEl>
                                          <p:spTgt spid="75"/>
                                        </p:tgtEl>
                                      </p:cBhvr>
                                    </p:animEffect>
                                    <p:set>
                                      <p:cBhvr>
                                        <p:cTn id="501" dur="1" fill="hold">
                                          <p:stCondLst>
                                            <p:cond delay="499"/>
                                          </p:stCondLst>
                                        </p:cTn>
                                        <p:tgtEl>
                                          <p:spTgt spid="75"/>
                                        </p:tgtEl>
                                        <p:attrNameLst>
                                          <p:attrName>style.visibility</p:attrName>
                                        </p:attrNameLst>
                                      </p:cBhvr>
                                      <p:to>
                                        <p:strVal val="hidden"/>
                                      </p:to>
                                    </p:set>
                                  </p:childTnLst>
                                </p:cTn>
                              </p:par>
                              <p:par>
                                <p:cTn id="502" presetID="10" presetClass="exit" presetSubtype="0" fill="hold" grpId="1" nodeType="withEffect">
                                  <p:stCondLst>
                                    <p:cond delay="0"/>
                                  </p:stCondLst>
                                  <p:childTnLst>
                                    <p:animEffect transition="out" filter="fade">
                                      <p:cBhvr>
                                        <p:cTn id="503" dur="500"/>
                                        <p:tgtEl>
                                          <p:spTgt spid="76"/>
                                        </p:tgtEl>
                                      </p:cBhvr>
                                    </p:animEffect>
                                    <p:set>
                                      <p:cBhvr>
                                        <p:cTn id="504" dur="1" fill="hold">
                                          <p:stCondLst>
                                            <p:cond delay="499"/>
                                          </p:stCondLst>
                                        </p:cTn>
                                        <p:tgtEl>
                                          <p:spTgt spid="76"/>
                                        </p:tgtEl>
                                        <p:attrNameLst>
                                          <p:attrName>style.visibility</p:attrName>
                                        </p:attrNameLst>
                                      </p:cBhvr>
                                      <p:to>
                                        <p:strVal val="hidden"/>
                                      </p:to>
                                    </p:set>
                                  </p:childTnLst>
                                </p:cTn>
                              </p:par>
                            </p:childTnLst>
                          </p:cTn>
                        </p:par>
                      </p:childTnLst>
                    </p:cTn>
                  </p:par>
                  <p:par>
                    <p:cTn id="505" fill="hold">
                      <p:stCondLst>
                        <p:cond delay="indefinite"/>
                      </p:stCondLst>
                      <p:childTnLst>
                        <p:par>
                          <p:cTn id="506" fill="hold">
                            <p:stCondLst>
                              <p:cond delay="0"/>
                            </p:stCondLst>
                            <p:childTnLst>
                              <p:par>
                                <p:cTn id="507" presetID="1" presetClass="entr" presetSubtype="0" fill="hold" grpId="0" nodeType="clickEffect">
                                  <p:stCondLst>
                                    <p:cond delay="0"/>
                                  </p:stCondLst>
                                  <p:childTnLst>
                                    <p:set>
                                      <p:cBhvr>
                                        <p:cTn id="508" dur="1" fill="hold">
                                          <p:stCondLst>
                                            <p:cond delay="499"/>
                                          </p:stCondLst>
                                        </p:cTn>
                                        <p:tgtEl>
                                          <p:spTgt spid="99"/>
                                        </p:tgtEl>
                                        <p:attrNameLst>
                                          <p:attrName>style.visibility</p:attrName>
                                        </p:attrNameLst>
                                      </p:cBhvr>
                                      <p:to>
                                        <p:strVal val="visible"/>
                                      </p:to>
                                    </p:set>
                                  </p:childTnLst>
                                </p:cTn>
                              </p:par>
                              <p:par>
                                <p:cTn id="509" presetID="26" presetClass="emph" presetSubtype="0" repeatCount="3000" fill="hold" grpId="1" nodeType="withEffect">
                                  <p:stCondLst>
                                    <p:cond delay="0"/>
                                  </p:stCondLst>
                                  <p:childTnLst>
                                    <p:animEffect transition="out" filter="fade">
                                      <p:cBhvr>
                                        <p:cTn id="510" dur="500" tmFilter="0, 0; .2, .5; .8, .5; 1, 0"/>
                                        <p:tgtEl>
                                          <p:spTgt spid="99"/>
                                        </p:tgtEl>
                                      </p:cBhvr>
                                    </p:animEffect>
                                    <p:animScale>
                                      <p:cBhvr>
                                        <p:cTn id="511" dur="250" autoRev="1" fill="hold"/>
                                        <p:tgtEl>
                                          <p:spTgt spid="99"/>
                                        </p:tgtEl>
                                      </p:cBhvr>
                                      <p:by x="105000" y="105000"/>
                                    </p:animScale>
                                  </p:childTnLst>
                                </p:cTn>
                              </p:par>
                            </p:childTnLst>
                          </p:cTn>
                        </p:par>
                      </p:childTnLst>
                    </p:cTn>
                  </p:par>
                  <p:par>
                    <p:cTn id="512" fill="hold">
                      <p:stCondLst>
                        <p:cond delay="indefinite"/>
                      </p:stCondLst>
                      <p:childTnLst>
                        <p:par>
                          <p:cTn id="513" fill="hold">
                            <p:stCondLst>
                              <p:cond delay="0"/>
                            </p:stCondLst>
                            <p:childTnLst>
                              <p:par>
                                <p:cTn id="514" presetID="22" presetClass="entr" presetSubtype="8" fill="hold" grpId="0" nodeType="clickEffect">
                                  <p:stCondLst>
                                    <p:cond delay="0"/>
                                  </p:stCondLst>
                                  <p:childTnLst>
                                    <p:set>
                                      <p:cBhvr>
                                        <p:cTn id="515" dur="1" fill="hold">
                                          <p:stCondLst>
                                            <p:cond delay="0"/>
                                          </p:stCondLst>
                                        </p:cTn>
                                        <p:tgtEl>
                                          <p:spTgt spid="98"/>
                                        </p:tgtEl>
                                        <p:attrNameLst>
                                          <p:attrName>style.visibility</p:attrName>
                                        </p:attrNameLst>
                                      </p:cBhvr>
                                      <p:to>
                                        <p:strVal val="visible"/>
                                      </p:to>
                                    </p:set>
                                    <p:animEffect transition="in" filter="wipe(left)">
                                      <p:cBhvr>
                                        <p:cTn id="516" dur="500"/>
                                        <p:tgtEl>
                                          <p:spTgt spid="98"/>
                                        </p:tgtEl>
                                      </p:cBhvr>
                                    </p:animEffect>
                                  </p:childTnLst>
                                </p:cTn>
                              </p:par>
                            </p:childTnLst>
                          </p:cTn>
                        </p:par>
                      </p:childTnLst>
                    </p:cTn>
                  </p:par>
                  <p:par>
                    <p:cTn id="517" fill="hold">
                      <p:stCondLst>
                        <p:cond delay="indefinite"/>
                      </p:stCondLst>
                      <p:childTnLst>
                        <p:par>
                          <p:cTn id="518" fill="hold">
                            <p:stCondLst>
                              <p:cond delay="0"/>
                            </p:stCondLst>
                            <p:childTnLst>
                              <p:par>
                                <p:cTn id="519" presetID="1" presetClass="exit" presetSubtype="0" fill="hold" grpId="1" nodeType="clickEffect">
                                  <p:stCondLst>
                                    <p:cond delay="0"/>
                                  </p:stCondLst>
                                  <p:childTnLst>
                                    <p:set>
                                      <p:cBhvr>
                                        <p:cTn id="520" dur="1" fill="hold">
                                          <p:stCondLst>
                                            <p:cond delay="499"/>
                                          </p:stCondLst>
                                        </p:cTn>
                                        <p:tgtEl>
                                          <p:spTgt spid="98"/>
                                        </p:tgtEl>
                                        <p:attrNameLst>
                                          <p:attrName>style.visibility</p:attrName>
                                        </p:attrNameLst>
                                      </p:cBhvr>
                                      <p:to>
                                        <p:strVal val="hidden"/>
                                      </p:to>
                                    </p:set>
                                  </p:childTnLst>
                                </p:cTn>
                              </p:par>
                              <p:par>
                                <p:cTn id="521" presetID="10" presetClass="exit" presetSubtype="0" fill="hold" grpId="2" nodeType="withEffect">
                                  <p:stCondLst>
                                    <p:cond delay="0"/>
                                  </p:stCondLst>
                                  <p:childTnLst>
                                    <p:animEffect transition="out" filter="fade">
                                      <p:cBhvr>
                                        <p:cTn id="522" dur="500"/>
                                        <p:tgtEl>
                                          <p:spTgt spid="99"/>
                                        </p:tgtEl>
                                      </p:cBhvr>
                                    </p:animEffect>
                                    <p:set>
                                      <p:cBhvr>
                                        <p:cTn id="523" dur="1" fill="hold">
                                          <p:stCondLst>
                                            <p:cond delay="499"/>
                                          </p:stCondLst>
                                        </p:cTn>
                                        <p:tgtEl>
                                          <p:spTgt spid="99"/>
                                        </p:tgtEl>
                                        <p:attrNameLst>
                                          <p:attrName>style.visibility</p:attrName>
                                        </p:attrNameLst>
                                      </p:cBhvr>
                                      <p:to>
                                        <p:strVal val="hidden"/>
                                      </p:to>
                                    </p:set>
                                  </p:childTnLst>
                                </p:cTn>
                              </p:par>
                            </p:childTnLst>
                          </p:cTn>
                        </p:par>
                        <p:par>
                          <p:cTn id="524" fill="hold">
                            <p:stCondLst>
                              <p:cond delay="500"/>
                            </p:stCondLst>
                            <p:childTnLst>
                              <p:par>
                                <p:cTn id="525" presetID="22" presetClass="entr" presetSubtype="1" fill="hold" nodeType="afterEffect">
                                  <p:stCondLst>
                                    <p:cond delay="0"/>
                                  </p:stCondLst>
                                  <p:childTnLst>
                                    <p:set>
                                      <p:cBhvr>
                                        <p:cTn id="526" dur="1" fill="hold">
                                          <p:stCondLst>
                                            <p:cond delay="0"/>
                                          </p:stCondLst>
                                        </p:cTn>
                                        <p:tgtEl>
                                          <p:spTgt spid="119"/>
                                        </p:tgtEl>
                                        <p:attrNameLst>
                                          <p:attrName>style.visibility</p:attrName>
                                        </p:attrNameLst>
                                      </p:cBhvr>
                                      <p:to>
                                        <p:strVal val="visible"/>
                                      </p:to>
                                    </p:set>
                                    <p:animEffect transition="in" filter="wipe(up)">
                                      <p:cBhvr>
                                        <p:cTn id="527" dur="500"/>
                                        <p:tgtEl>
                                          <p:spTgt spid="119"/>
                                        </p:tgtEl>
                                      </p:cBhvr>
                                    </p:animEffect>
                                  </p:childTnLst>
                                </p:cTn>
                              </p:par>
                            </p:childTnLst>
                          </p:cTn>
                        </p:par>
                        <p:par>
                          <p:cTn id="528" fill="hold">
                            <p:stCondLst>
                              <p:cond delay="1000"/>
                            </p:stCondLst>
                            <p:childTnLst>
                              <p:par>
                                <p:cTn id="529" presetID="1" presetClass="entr" presetSubtype="0" fill="hold" grpId="0" nodeType="afterEffect">
                                  <p:stCondLst>
                                    <p:cond delay="0"/>
                                  </p:stCondLst>
                                  <p:childTnLst>
                                    <p:set>
                                      <p:cBhvr>
                                        <p:cTn id="530" dur="1" fill="hold">
                                          <p:stCondLst>
                                            <p:cond delay="499"/>
                                          </p:stCondLst>
                                        </p:cTn>
                                        <p:tgtEl>
                                          <p:spTgt spid="131"/>
                                        </p:tgtEl>
                                        <p:attrNameLst>
                                          <p:attrName>style.visibility</p:attrName>
                                        </p:attrNameLst>
                                      </p:cBhvr>
                                      <p:to>
                                        <p:strVal val="visible"/>
                                      </p:to>
                                    </p:set>
                                  </p:childTnLst>
                                </p:cTn>
                              </p:par>
                              <p:par>
                                <p:cTn id="531" presetID="1" presetClass="entr" presetSubtype="0" fill="hold" grpId="0" nodeType="withEffect">
                                  <p:stCondLst>
                                    <p:cond delay="0"/>
                                  </p:stCondLst>
                                  <p:childTnLst>
                                    <p:set>
                                      <p:cBhvr>
                                        <p:cTn id="532" dur="1" fill="hold">
                                          <p:stCondLst>
                                            <p:cond delay="499"/>
                                          </p:stCondLst>
                                        </p:cTn>
                                        <p:tgtEl>
                                          <p:spTgt spid="13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22" presetClass="entr" presetSubtype="8" fill="hold" grpId="0" nodeType="clickEffect">
                                  <p:stCondLst>
                                    <p:cond delay="0"/>
                                  </p:stCondLst>
                                  <p:childTnLst>
                                    <p:set>
                                      <p:cBhvr>
                                        <p:cTn id="536" dur="1" fill="hold">
                                          <p:stCondLst>
                                            <p:cond delay="0"/>
                                          </p:stCondLst>
                                        </p:cTn>
                                        <p:tgtEl>
                                          <p:spTgt spid="133"/>
                                        </p:tgtEl>
                                        <p:attrNameLst>
                                          <p:attrName>style.visibility</p:attrName>
                                        </p:attrNameLst>
                                      </p:cBhvr>
                                      <p:to>
                                        <p:strVal val="visible"/>
                                      </p:to>
                                    </p:set>
                                    <p:animEffect transition="in" filter="wipe(left)">
                                      <p:cBhvr>
                                        <p:cTn id="537" dur="500"/>
                                        <p:tgtEl>
                                          <p:spTgt spid="133"/>
                                        </p:tgtEl>
                                      </p:cBhvr>
                                    </p:animEffect>
                                  </p:childTnLst>
                                </p:cTn>
                              </p:par>
                            </p:childTnLst>
                          </p:cTn>
                        </p:par>
                      </p:childTnLst>
                    </p:cTn>
                  </p:par>
                  <p:par>
                    <p:cTn id="538" fill="hold">
                      <p:stCondLst>
                        <p:cond delay="indefinite"/>
                      </p:stCondLst>
                      <p:childTnLst>
                        <p:par>
                          <p:cTn id="539" fill="hold">
                            <p:stCondLst>
                              <p:cond delay="0"/>
                            </p:stCondLst>
                            <p:childTnLst>
                              <p:par>
                                <p:cTn id="540" presetID="1" presetClass="exit" presetSubtype="0" fill="hold" grpId="1" nodeType="clickEffect">
                                  <p:stCondLst>
                                    <p:cond delay="0"/>
                                  </p:stCondLst>
                                  <p:childTnLst>
                                    <p:set>
                                      <p:cBhvr>
                                        <p:cTn id="541" dur="1" fill="hold">
                                          <p:stCondLst>
                                            <p:cond delay="499"/>
                                          </p:stCondLst>
                                        </p:cTn>
                                        <p:tgtEl>
                                          <p:spTgt spid="133"/>
                                        </p:tgtEl>
                                        <p:attrNameLst>
                                          <p:attrName>style.visibility</p:attrName>
                                        </p:attrNameLst>
                                      </p:cBhvr>
                                      <p:to>
                                        <p:strVal val="hidden"/>
                                      </p:to>
                                    </p:set>
                                  </p:childTnLst>
                                </p:cTn>
                              </p:par>
                            </p:childTnLst>
                          </p:cTn>
                        </p:par>
                      </p:childTnLst>
                    </p:cTn>
                  </p:par>
                  <p:par>
                    <p:cTn id="542" fill="hold">
                      <p:stCondLst>
                        <p:cond delay="indefinite"/>
                      </p:stCondLst>
                      <p:childTnLst>
                        <p:par>
                          <p:cTn id="543" fill="hold">
                            <p:stCondLst>
                              <p:cond delay="0"/>
                            </p:stCondLst>
                            <p:childTnLst>
                              <p:par>
                                <p:cTn id="544" presetID="22" presetClass="entr" presetSubtype="8" fill="hold" grpId="0" nodeType="clickEffect">
                                  <p:stCondLst>
                                    <p:cond delay="0"/>
                                  </p:stCondLst>
                                  <p:childTnLst>
                                    <p:set>
                                      <p:cBhvr>
                                        <p:cTn id="545" dur="1" fill="hold">
                                          <p:stCondLst>
                                            <p:cond delay="0"/>
                                          </p:stCondLst>
                                        </p:cTn>
                                        <p:tgtEl>
                                          <p:spTgt spid="103"/>
                                        </p:tgtEl>
                                        <p:attrNameLst>
                                          <p:attrName>style.visibility</p:attrName>
                                        </p:attrNameLst>
                                      </p:cBhvr>
                                      <p:to>
                                        <p:strVal val="visible"/>
                                      </p:to>
                                    </p:set>
                                    <p:animEffect transition="in" filter="wipe(left)">
                                      <p:cBhvr>
                                        <p:cTn id="546" dur="500"/>
                                        <p:tgtEl>
                                          <p:spTgt spid="103"/>
                                        </p:tgtEl>
                                      </p:cBhvr>
                                    </p:animEffect>
                                  </p:childTnLst>
                                </p:cTn>
                              </p:par>
                            </p:childTnLst>
                          </p:cTn>
                        </p:par>
                      </p:childTnLst>
                    </p:cTn>
                  </p:par>
                  <p:par>
                    <p:cTn id="547" fill="hold">
                      <p:stCondLst>
                        <p:cond delay="indefinite"/>
                      </p:stCondLst>
                      <p:childTnLst>
                        <p:par>
                          <p:cTn id="548" fill="hold">
                            <p:stCondLst>
                              <p:cond delay="0"/>
                            </p:stCondLst>
                            <p:childTnLst>
                              <p:par>
                                <p:cTn id="549" presetID="1" presetClass="entr" presetSubtype="0" fill="hold" grpId="0" nodeType="clickEffect">
                                  <p:stCondLst>
                                    <p:cond delay="0"/>
                                  </p:stCondLst>
                                  <p:childTnLst>
                                    <p:set>
                                      <p:cBhvr>
                                        <p:cTn id="550" dur="1" fill="hold">
                                          <p:stCondLst>
                                            <p:cond delay="499"/>
                                          </p:stCondLst>
                                        </p:cTn>
                                        <p:tgtEl>
                                          <p:spTgt spid="115"/>
                                        </p:tgtEl>
                                        <p:attrNameLst>
                                          <p:attrName>style.visibility</p:attrName>
                                        </p:attrNameLst>
                                      </p:cBhvr>
                                      <p:to>
                                        <p:strVal val="visible"/>
                                      </p:to>
                                    </p:set>
                                  </p:childTnLst>
                                </p:cTn>
                              </p:par>
                              <p:par>
                                <p:cTn id="551" presetID="26" presetClass="emph" presetSubtype="0" repeatCount="3000" fill="hold" grpId="1" nodeType="withEffect">
                                  <p:stCondLst>
                                    <p:cond delay="0"/>
                                  </p:stCondLst>
                                  <p:childTnLst>
                                    <p:animEffect transition="out" filter="fade">
                                      <p:cBhvr>
                                        <p:cTn id="552" dur="500" tmFilter="0, 0; .2, .5; .8, .5; 1, 0"/>
                                        <p:tgtEl>
                                          <p:spTgt spid="115"/>
                                        </p:tgtEl>
                                      </p:cBhvr>
                                    </p:animEffect>
                                    <p:animScale>
                                      <p:cBhvr>
                                        <p:cTn id="553" dur="250" autoRev="1" fill="hold"/>
                                        <p:tgtEl>
                                          <p:spTgt spid="115"/>
                                        </p:tgtEl>
                                      </p:cBhvr>
                                      <p:by x="105000" y="105000"/>
                                    </p:animScale>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1" nodeType="clickEffect">
                                  <p:stCondLst>
                                    <p:cond delay="0"/>
                                  </p:stCondLst>
                                  <p:childTnLst>
                                    <p:set>
                                      <p:cBhvr>
                                        <p:cTn id="557" dur="1" fill="hold">
                                          <p:stCondLst>
                                            <p:cond delay="499"/>
                                          </p:stCondLst>
                                        </p:cTn>
                                        <p:tgtEl>
                                          <p:spTgt spid="103"/>
                                        </p:tgtEl>
                                        <p:attrNameLst>
                                          <p:attrName>style.visibility</p:attrName>
                                        </p:attrNameLst>
                                      </p:cBhvr>
                                      <p:to>
                                        <p:strVal val="hidden"/>
                                      </p:to>
                                    </p:set>
                                  </p:childTnLst>
                                </p:cTn>
                              </p:par>
                              <p:par>
                                <p:cTn id="558" presetID="10" presetClass="exit" presetSubtype="0" fill="hold" grpId="2" nodeType="withEffect">
                                  <p:stCondLst>
                                    <p:cond delay="0"/>
                                  </p:stCondLst>
                                  <p:childTnLst>
                                    <p:animEffect transition="out" filter="fade">
                                      <p:cBhvr>
                                        <p:cTn id="559" dur="500"/>
                                        <p:tgtEl>
                                          <p:spTgt spid="115"/>
                                        </p:tgtEl>
                                      </p:cBhvr>
                                    </p:animEffect>
                                    <p:set>
                                      <p:cBhvr>
                                        <p:cTn id="560" dur="1" fill="hold">
                                          <p:stCondLst>
                                            <p:cond delay="499"/>
                                          </p:stCondLst>
                                        </p:cTn>
                                        <p:tgtEl>
                                          <p:spTgt spid="115"/>
                                        </p:tgtEl>
                                        <p:attrNameLst>
                                          <p:attrName>style.visibility</p:attrName>
                                        </p:attrNameLst>
                                      </p:cBhvr>
                                      <p:to>
                                        <p:strVal val="hidden"/>
                                      </p:to>
                                    </p:set>
                                  </p:childTnLst>
                                </p:cTn>
                              </p:par>
                            </p:childTnLst>
                          </p:cTn>
                        </p:par>
                        <p:par>
                          <p:cTn id="561" fill="hold">
                            <p:stCondLst>
                              <p:cond delay="500"/>
                            </p:stCondLst>
                            <p:childTnLst>
                              <p:par>
                                <p:cTn id="562" presetID="10" presetClass="entr" presetSubtype="0" fill="hold" grpId="0" nodeType="afterEffect">
                                  <p:stCondLst>
                                    <p:cond delay="0"/>
                                  </p:stCondLst>
                                  <p:childTnLst>
                                    <p:set>
                                      <p:cBhvr>
                                        <p:cTn id="563" dur="1" fill="hold">
                                          <p:stCondLst>
                                            <p:cond delay="0"/>
                                          </p:stCondLst>
                                        </p:cTn>
                                        <p:tgtEl>
                                          <p:spTgt spid="128"/>
                                        </p:tgtEl>
                                        <p:attrNameLst>
                                          <p:attrName>style.visibility</p:attrName>
                                        </p:attrNameLst>
                                      </p:cBhvr>
                                      <p:to>
                                        <p:strVal val="visible"/>
                                      </p:to>
                                    </p:set>
                                    <p:animEffect transition="in" filter="fade">
                                      <p:cBhvr>
                                        <p:cTn id="564" dur="500"/>
                                        <p:tgtEl>
                                          <p:spTgt spid="128"/>
                                        </p:tgtEl>
                                      </p:cBhvr>
                                    </p:animEffect>
                                  </p:childTnLst>
                                </p:cTn>
                              </p:par>
                            </p:childTnLst>
                          </p:cTn>
                        </p:par>
                      </p:childTnLst>
                    </p:cTn>
                  </p:par>
                  <p:par>
                    <p:cTn id="565" fill="hold">
                      <p:stCondLst>
                        <p:cond delay="indefinite"/>
                      </p:stCondLst>
                      <p:childTnLst>
                        <p:par>
                          <p:cTn id="566" fill="hold">
                            <p:stCondLst>
                              <p:cond delay="0"/>
                            </p:stCondLst>
                            <p:childTnLst>
                              <p:par>
                                <p:cTn id="567" presetID="10" presetClass="entr" presetSubtype="0" fill="hold" grpId="0" nodeType="clickEffect">
                                  <p:stCondLst>
                                    <p:cond delay="0"/>
                                  </p:stCondLst>
                                  <p:childTnLst>
                                    <p:set>
                                      <p:cBhvr>
                                        <p:cTn id="568" dur="1" fill="hold">
                                          <p:stCondLst>
                                            <p:cond delay="0"/>
                                          </p:stCondLst>
                                        </p:cTn>
                                        <p:tgtEl>
                                          <p:spTgt spid="129"/>
                                        </p:tgtEl>
                                        <p:attrNameLst>
                                          <p:attrName>style.visibility</p:attrName>
                                        </p:attrNameLst>
                                      </p:cBhvr>
                                      <p:to>
                                        <p:strVal val="visible"/>
                                      </p:to>
                                    </p:set>
                                    <p:animEffect transition="in" filter="fade">
                                      <p:cBhvr>
                                        <p:cTn id="569" dur="500"/>
                                        <p:tgtEl>
                                          <p:spTgt spid="129"/>
                                        </p:tgtEl>
                                      </p:cBhvr>
                                    </p:animEffect>
                                  </p:childTnLst>
                                </p:cTn>
                              </p:par>
                            </p:childTnLst>
                          </p:cTn>
                        </p:par>
                      </p:childTnLst>
                    </p:cTn>
                  </p:par>
                  <p:par>
                    <p:cTn id="570" fill="hold">
                      <p:stCondLst>
                        <p:cond delay="indefinite"/>
                      </p:stCondLst>
                      <p:childTnLst>
                        <p:par>
                          <p:cTn id="571" fill="hold">
                            <p:stCondLst>
                              <p:cond delay="0"/>
                            </p:stCondLst>
                            <p:childTnLst>
                              <p:par>
                                <p:cTn id="572" presetID="22" presetClass="entr" presetSubtype="8" fill="hold" nodeType="clickEffect">
                                  <p:stCondLst>
                                    <p:cond delay="0"/>
                                  </p:stCondLst>
                                  <p:childTnLst>
                                    <p:set>
                                      <p:cBhvr>
                                        <p:cTn id="573" dur="1" fill="hold">
                                          <p:stCondLst>
                                            <p:cond delay="0"/>
                                          </p:stCondLst>
                                        </p:cTn>
                                        <p:tgtEl>
                                          <p:spTgt spid="58389"/>
                                        </p:tgtEl>
                                        <p:attrNameLst>
                                          <p:attrName>style.visibility</p:attrName>
                                        </p:attrNameLst>
                                      </p:cBhvr>
                                      <p:to>
                                        <p:strVal val="visible"/>
                                      </p:to>
                                    </p:set>
                                    <p:animEffect transition="in" filter="wipe(left)">
                                      <p:cBhvr>
                                        <p:cTn id="574" dur="500"/>
                                        <p:tgtEl>
                                          <p:spTgt spid="58389"/>
                                        </p:tgtEl>
                                      </p:cBhvr>
                                    </p:animEffect>
                                  </p:childTnLst>
                                </p:cTn>
                              </p:par>
                            </p:childTnLst>
                          </p:cTn>
                        </p:par>
                      </p:childTnLst>
                    </p:cTn>
                  </p:par>
                  <p:par>
                    <p:cTn id="575" fill="hold">
                      <p:stCondLst>
                        <p:cond delay="indefinite"/>
                      </p:stCondLst>
                      <p:childTnLst>
                        <p:par>
                          <p:cTn id="576" fill="hold">
                            <p:stCondLst>
                              <p:cond delay="0"/>
                            </p:stCondLst>
                            <p:childTnLst>
                              <p:par>
                                <p:cTn id="577" presetID="22" presetClass="entr" presetSubtype="8" fill="hold" grpId="0" nodeType="clickEffect">
                                  <p:stCondLst>
                                    <p:cond delay="0"/>
                                  </p:stCondLst>
                                  <p:childTnLst>
                                    <p:set>
                                      <p:cBhvr>
                                        <p:cTn id="578" dur="1" fill="hold">
                                          <p:stCondLst>
                                            <p:cond delay="0"/>
                                          </p:stCondLst>
                                        </p:cTn>
                                        <p:tgtEl>
                                          <p:spTgt spid="38"/>
                                        </p:tgtEl>
                                        <p:attrNameLst>
                                          <p:attrName>style.visibility</p:attrName>
                                        </p:attrNameLst>
                                      </p:cBhvr>
                                      <p:to>
                                        <p:strVal val="visible"/>
                                      </p:to>
                                    </p:set>
                                    <p:animEffect transition="in" filter="wipe(left)">
                                      <p:cBhvr>
                                        <p:cTn id="579" dur="500"/>
                                        <p:tgtEl>
                                          <p:spTgt spid="38"/>
                                        </p:tgtEl>
                                      </p:cBhvr>
                                    </p:animEffect>
                                  </p:childTnLst>
                                </p:cTn>
                              </p:par>
                            </p:childTnLst>
                          </p:cTn>
                        </p:par>
                      </p:childTnLst>
                    </p:cTn>
                  </p:par>
                  <p:par>
                    <p:cTn id="580" fill="hold">
                      <p:stCondLst>
                        <p:cond delay="indefinite"/>
                      </p:stCondLst>
                      <p:childTnLst>
                        <p:par>
                          <p:cTn id="581" fill="hold">
                            <p:stCondLst>
                              <p:cond delay="0"/>
                            </p:stCondLst>
                            <p:childTnLst>
                              <p:par>
                                <p:cTn id="582" presetID="22" presetClass="entr" presetSubtype="8" fill="hold" grpId="0" nodeType="clickEffect">
                                  <p:stCondLst>
                                    <p:cond delay="0"/>
                                  </p:stCondLst>
                                  <p:childTnLst>
                                    <p:set>
                                      <p:cBhvr>
                                        <p:cTn id="583" dur="1" fill="hold">
                                          <p:stCondLst>
                                            <p:cond delay="0"/>
                                          </p:stCondLst>
                                        </p:cTn>
                                        <p:tgtEl>
                                          <p:spTgt spid="94"/>
                                        </p:tgtEl>
                                        <p:attrNameLst>
                                          <p:attrName>style.visibility</p:attrName>
                                        </p:attrNameLst>
                                      </p:cBhvr>
                                      <p:to>
                                        <p:strVal val="visible"/>
                                      </p:to>
                                    </p:set>
                                    <p:animEffect transition="in" filter="wipe(left)">
                                      <p:cBhvr>
                                        <p:cTn id="584" dur="500"/>
                                        <p:tgtEl>
                                          <p:spTgt spid="94"/>
                                        </p:tgtEl>
                                      </p:cBhvr>
                                    </p:animEffect>
                                  </p:childTnLst>
                                </p:cTn>
                              </p:par>
                            </p:childTnLst>
                          </p:cTn>
                        </p:par>
                      </p:childTnLst>
                    </p:cTn>
                  </p:par>
                  <p:par>
                    <p:cTn id="585" fill="hold">
                      <p:stCondLst>
                        <p:cond delay="indefinite"/>
                      </p:stCondLst>
                      <p:childTnLst>
                        <p:par>
                          <p:cTn id="586" fill="hold">
                            <p:stCondLst>
                              <p:cond delay="0"/>
                            </p:stCondLst>
                            <p:childTnLst>
                              <p:par>
                                <p:cTn id="587" presetID="22" presetClass="entr" presetSubtype="8" fill="hold" grpId="0" nodeType="clickEffect">
                                  <p:stCondLst>
                                    <p:cond delay="0"/>
                                  </p:stCondLst>
                                  <p:childTnLst>
                                    <p:set>
                                      <p:cBhvr>
                                        <p:cTn id="588" dur="1" fill="hold">
                                          <p:stCondLst>
                                            <p:cond delay="0"/>
                                          </p:stCondLst>
                                        </p:cTn>
                                        <p:tgtEl>
                                          <p:spTgt spid="95"/>
                                        </p:tgtEl>
                                        <p:attrNameLst>
                                          <p:attrName>style.visibility</p:attrName>
                                        </p:attrNameLst>
                                      </p:cBhvr>
                                      <p:to>
                                        <p:strVal val="visible"/>
                                      </p:to>
                                    </p:set>
                                    <p:animEffect transition="in" filter="wipe(left)">
                                      <p:cBhvr>
                                        <p:cTn id="589" dur="500"/>
                                        <p:tgtEl>
                                          <p:spTgt spid="95"/>
                                        </p:tgtEl>
                                      </p:cBhvr>
                                    </p:animEffect>
                                  </p:childTnLst>
                                </p:cTn>
                              </p:par>
                            </p:childTnLst>
                          </p:cTn>
                        </p:par>
                      </p:childTnLst>
                    </p:cTn>
                  </p:par>
                  <p:par>
                    <p:cTn id="590" fill="hold">
                      <p:stCondLst>
                        <p:cond delay="indefinite"/>
                      </p:stCondLst>
                      <p:childTnLst>
                        <p:par>
                          <p:cTn id="591" fill="hold">
                            <p:stCondLst>
                              <p:cond delay="0"/>
                            </p:stCondLst>
                            <p:childTnLst>
                              <p:par>
                                <p:cTn id="592" presetID="22" presetClass="entr" presetSubtype="8" fill="hold" grpId="0" nodeType="clickEffect">
                                  <p:stCondLst>
                                    <p:cond delay="0"/>
                                  </p:stCondLst>
                                  <p:childTnLst>
                                    <p:set>
                                      <p:cBhvr>
                                        <p:cTn id="593" dur="1" fill="hold">
                                          <p:stCondLst>
                                            <p:cond delay="0"/>
                                          </p:stCondLst>
                                        </p:cTn>
                                        <p:tgtEl>
                                          <p:spTgt spid="96"/>
                                        </p:tgtEl>
                                        <p:attrNameLst>
                                          <p:attrName>style.visibility</p:attrName>
                                        </p:attrNameLst>
                                      </p:cBhvr>
                                      <p:to>
                                        <p:strVal val="visible"/>
                                      </p:to>
                                    </p:set>
                                    <p:animEffect transition="in" filter="wipe(left)">
                                      <p:cBhvr>
                                        <p:cTn id="594" dur="500"/>
                                        <p:tgtEl>
                                          <p:spTgt spid="96"/>
                                        </p:tgtEl>
                                      </p:cBhvr>
                                    </p:animEffect>
                                  </p:childTnLst>
                                </p:cTn>
                              </p:par>
                            </p:childTnLst>
                          </p:cTn>
                        </p:par>
                      </p:childTnLst>
                    </p:cTn>
                  </p:par>
                  <p:par>
                    <p:cTn id="595" fill="hold">
                      <p:stCondLst>
                        <p:cond delay="indefinite"/>
                      </p:stCondLst>
                      <p:childTnLst>
                        <p:par>
                          <p:cTn id="596" fill="hold">
                            <p:stCondLst>
                              <p:cond delay="0"/>
                            </p:stCondLst>
                            <p:childTnLst>
                              <p:par>
                                <p:cTn id="597" presetID="22" presetClass="entr" presetSubtype="8" fill="hold" grpId="0" nodeType="clickEffect">
                                  <p:stCondLst>
                                    <p:cond delay="0"/>
                                  </p:stCondLst>
                                  <p:childTnLst>
                                    <p:set>
                                      <p:cBhvr>
                                        <p:cTn id="598" dur="1" fill="hold">
                                          <p:stCondLst>
                                            <p:cond delay="0"/>
                                          </p:stCondLst>
                                        </p:cTn>
                                        <p:tgtEl>
                                          <p:spTgt spid="97"/>
                                        </p:tgtEl>
                                        <p:attrNameLst>
                                          <p:attrName>style.visibility</p:attrName>
                                        </p:attrNameLst>
                                      </p:cBhvr>
                                      <p:to>
                                        <p:strVal val="visible"/>
                                      </p:to>
                                    </p:set>
                                    <p:animEffect transition="in" filter="wipe(left)">
                                      <p:cBhvr>
                                        <p:cTn id="599" dur="500"/>
                                        <p:tgtEl>
                                          <p:spTgt spid="97"/>
                                        </p:tgtEl>
                                      </p:cBhvr>
                                    </p:animEffect>
                                  </p:childTnLst>
                                </p:cTn>
                              </p:par>
                            </p:childTnLst>
                          </p:cTn>
                        </p:par>
                      </p:childTnLst>
                    </p:cTn>
                  </p:par>
                  <p:par>
                    <p:cTn id="600" fill="hold">
                      <p:stCondLst>
                        <p:cond delay="indefinite"/>
                      </p:stCondLst>
                      <p:childTnLst>
                        <p:par>
                          <p:cTn id="601" fill="hold">
                            <p:stCondLst>
                              <p:cond delay="0"/>
                            </p:stCondLst>
                            <p:childTnLst>
                              <p:par>
                                <p:cTn id="602" presetID="10" presetClass="exit" presetSubtype="0" fill="hold" nodeType="clickEffect">
                                  <p:stCondLst>
                                    <p:cond delay="0"/>
                                  </p:stCondLst>
                                  <p:childTnLst>
                                    <p:animEffect transition="out" filter="fade">
                                      <p:cBhvr>
                                        <p:cTn id="603" dur="500"/>
                                        <p:tgtEl>
                                          <p:spTgt spid="119"/>
                                        </p:tgtEl>
                                      </p:cBhvr>
                                    </p:animEffect>
                                    <p:set>
                                      <p:cBhvr>
                                        <p:cTn id="604" dur="1" fill="hold">
                                          <p:stCondLst>
                                            <p:cond delay="499"/>
                                          </p:stCondLst>
                                        </p:cTn>
                                        <p:tgtEl>
                                          <p:spTgt spid="119"/>
                                        </p:tgtEl>
                                        <p:attrNameLst>
                                          <p:attrName>style.visibility</p:attrName>
                                        </p:attrNameLst>
                                      </p:cBhvr>
                                      <p:to>
                                        <p:strVal val="hidden"/>
                                      </p:to>
                                    </p:set>
                                  </p:childTnLst>
                                </p:cTn>
                              </p:par>
                              <p:par>
                                <p:cTn id="605" presetID="10" presetClass="exit" presetSubtype="0" fill="hold" grpId="1" nodeType="withEffect">
                                  <p:stCondLst>
                                    <p:cond delay="0"/>
                                  </p:stCondLst>
                                  <p:childTnLst>
                                    <p:animEffect transition="out" filter="fade">
                                      <p:cBhvr>
                                        <p:cTn id="606" dur="500"/>
                                        <p:tgtEl>
                                          <p:spTgt spid="131"/>
                                        </p:tgtEl>
                                      </p:cBhvr>
                                    </p:animEffect>
                                    <p:set>
                                      <p:cBhvr>
                                        <p:cTn id="607" dur="1" fill="hold">
                                          <p:stCondLst>
                                            <p:cond delay="499"/>
                                          </p:stCondLst>
                                        </p:cTn>
                                        <p:tgtEl>
                                          <p:spTgt spid="131"/>
                                        </p:tgtEl>
                                        <p:attrNameLst>
                                          <p:attrName>style.visibility</p:attrName>
                                        </p:attrNameLst>
                                      </p:cBhvr>
                                      <p:to>
                                        <p:strVal val="hidden"/>
                                      </p:to>
                                    </p:set>
                                  </p:childTnLst>
                                </p:cTn>
                              </p:par>
                              <p:par>
                                <p:cTn id="608" presetID="10" presetClass="exit" presetSubtype="0" fill="hold" grpId="1" nodeType="withEffect">
                                  <p:stCondLst>
                                    <p:cond delay="0"/>
                                  </p:stCondLst>
                                  <p:childTnLst>
                                    <p:animEffect transition="out" filter="fade">
                                      <p:cBhvr>
                                        <p:cTn id="609" dur="500"/>
                                        <p:tgtEl>
                                          <p:spTgt spid="132"/>
                                        </p:tgtEl>
                                      </p:cBhvr>
                                    </p:animEffect>
                                    <p:set>
                                      <p:cBhvr>
                                        <p:cTn id="610" dur="1" fill="hold">
                                          <p:stCondLst>
                                            <p:cond delay="499"/>
                                          </p:stCondLst>
                                        </p:cTn>
                                        <p:tgtEl>
                                          <p:spTgt spid="132"/>
                                        </p:tgtEl>
                                        <p:attrNameLst>
                                          <p:attrName>style.visibility</p:attrName>
                                        </p:attrNameLst>
                                      </p:cBhvr>
                                      <p:to>
                                        <p:strVal val="hidden"/>
                                      </p:to>
                                    </p:set>
                                  </p:childTnLst>
                                </p:cTn>
                              </p:par>
                              <p:par>
                                <p:cTn id="611" presetID="10" presetClass="exit" presetSubtype="0" fill="hold" grpId="1" nodeType="withEffect">
                                  <p:stCondLst>
                                    <p:cond delay="0"/>
                                  </p:stCondLst>
                                  <p:childTnLst>
                                    <p:animEffect transition="out" filter="fade">
                                      <p:cBhvr>
                                        <p:cTn id="612" dur="500"/>
                                        <p:tgtEl>
                                          <p:spTgt spid="128"/>
                                        </p:tgtEl>
                                      </p:cBhvr>
                                    </p:animEffect>
                                    <p:set>
                                      <p:cBhvr>
                                        <p:cTn id="613" dur="1" fill="hold">
                                          <p:stCondLst>
                                            <p:cond delay="499"/>
                                          </p:stCondLst>
                                        </p:cTn>
                                        <p:tgtEl>
                                          <p:spTgt spid="128"/>
                                        </p:tgtEl>
                                        <p:attrNameLst>
                                          <p:attrName>style.visibility</p:attrName>
                                        </p:attrNameLst>
                                      </p:cBhvr>
                                      <p:to>
                                        <p:strVal val="hidden"/>
                                      </p:to>
                                    </p:set>
                                  </p:childTnLst>
                                </p:cTn>
                              </p:par>
                              <p:par>
                                <p:cTn id="614" presetID="10" presetClass="exit" presetSubtype="0" fill="hold" grpId="1" nodeType="withEffect">
                                  <p:stCondLst>
                                    <p:cond delay="0"/>
                                  </p:stCondLst>
                                  <p:childTnLst>
                                    <p:animEffect transition="out" filter="fade">
                                      <p:cBhvr>
                                        <p:cTn id="615" dur="500"/>
                                        <p:tgtEl>
                                          <p:spTgt spid="129"/>
                                        </p:tgtEl>
                                      </p:cBhvr>
                                    </p:animEffect>
                                    <p:set>
                                      <p:cBhvr>
                                        <p:cTn id="616" dur="1" fill="hold">
                                          <p:stCondLst>
                                            <p:cond delay="499"/>
                                          </p:stCondLst>
                                        </p:cTn>
                                        <p:tgtEl>
                                          <p:spTgt spid="129"/>
                                        </p:tgtEl>
                                        <p:attrNameLst>
                                          <p:attrName>style.visibility</p:attrName>
                                        </p:attrNameLst>
                                      </p:cBhvr>
                                      <p:to>
                                        <p:strVal val="hidden"/>
                                      </p:to>
                                    </p:set>
                                  </p:childTnLst>
                                </p:cTn>
                              </p:par>
                            </p:childTnLst>
                          </p:cTn>
                        </p:par>
                        <p:par>
                          <p:cTn id="617" fill="hold">
                            <p:stCondLst>
                              <p:cond delay="500"/>
                            </p:stCondLst>
                            <p:childTnLst>
                              <p:par>
                                <p:cTn id="618" presetID="22" presetClass="entr" presetSubtype="8" fill="hold" nodeType="afterEffect">
                                  <p:stCondLst>
                                    <p:cond delay="0"/>
                                  </p:stCondLst>
                                  <p:childTnLst>
                                    <p:set>
                                      <p:cBhvr>
                                        <p:cTn id="619" dur="1" fill="hold">
                                          <p:stCondLst>
                                            <p:cond delay="0"/>
                                          </p:stCondLst>
                                        </p:cTn>
                                        <p:tgtEl>
                                          <p:spTgt spid="112"/>
                                        </p:tgtEl>
                                        <p:attrNameLst>
                                          <p:attrName>style.visibility</p:attrName>
                                        </p:attrNameLst>
                                      </p:cBhvr>
                                      <p:to>
                                        <p:strVal val="visible"/>
                                      </p:to>
                                    </p:set>
                                    <p:animEffect transition="in" filter="wipe(left)">
                                      <p:cBhvr>
                                        <p:cTn id="620" dur="500"/>
                                        <p:tgtEl>
                                          <p:spTgt spid="112"/>
                                        </p:tgtEl>
                                      </p:cBhvr>
                                    </p:animEffect>
                                  </p:childTnLst>
                                </p:cTn>
                              </p:par>
                            </p:childTnLst>
                          </p:cTn>
                        </p:par>
                      </p:childTnLst>
                    </p:cTn>
                  </p:par>
                  <p:par>
                    <p:cTn id="621" fill="hold">
                      <p:stCondLst>
                        <p:cond delay="indefinite"/>
                      </p:stCondLst>
                      <p:childTnLst>
                        <p:par>
                          <p:cTn id="622" fill="hold">
                            <p:stCondLst>
                              <p:cond delay="0"/>
                            </p:stCondLst>
                            <p:childTnLst>
                              <p:par>
                                <p:cTn id="623" presetID="22" presetClass="entr" presetSubtype="8" fill="hold" nodeType="clickEffect">
                                  <p:stCondLst>
                                    <p:cond delay="0"/>
                                  </p:stCondLst>
                                  <p:childTnLst>
                                    <p:set>
                                      <p:cBhvr>
                                        <p:cTn id="624" dur="1" fill="hold">
                                          <p:stCondLst>
                                            <p:cond delay="0"/>
                                          </p:stCondLst>
                                        </p:cTn>
                                        <p:tgtEl>
                                          <p:spTgt spid="113"/>
                                        </p:tgtEl>
                                        <p:attrNameLst>
                                          <p:attrName>style.visibility</p:attrName>
                                        </p:attrNameLst>
                                      </p:cBhvr>
                                      <p:to>
                                        <p:strVal val="visible"/>
                                      </p:to>
                                    </p:set>
                                    <p:animEffect transition="in" filter="wipe(left)">
                                      <p:cBhvr>
                                        <p:cTn id="625" dur="500"/>
                                        <p:tgtEl>
                                          <p:spTgt spid="113"/>
                                        </p:tgtEl>
                                      </p:cBhvr>
                                    </p:animEffect>
                                  </p:childTnLst>
                                </p:cTn>
                              </p:par>
                            </p:childTnLst>
                          </p:cTn>
                        </p:par>
                      </p:childTnLst>
                    </p:cTn>
                  </p:par>
                  <p:par>
                    <p:cTn id="626" fill="hold">
                      <p:stCondLst>
                        <p:cond delay="indefinite"/>
                      </p:stCondLst>
                      <p:childTnLst>
                        <p:par>
                          <p:cTn id="627" fill="hold">
                            <p:stCondLst>
                              <p:cond delay="0"/>
                            </p:stCondLst>
                            <p:childTnLst>
                              <p:par>
                                <p:cTn id="628" presetID="22" presetClass="entr" presetSubtype="8" fill="hold" nodeType="clickEffect">
                                  <p:stCondLst>
                                    <p:cond delay="0"/>
                                  </p:stCondLst>
                                  <p:childTnLst>
                                    <p:set>
                                      <p:cBhvr>
                                        <p:cTn id="629" dur="1" fill="hold">
                                          <p:stCondLst>
                                            <p:cond delay="0"/>
                                          </p:stCondLst>
                                        </p:cTn>
                                        <p:tgtEl>
                                          <p:spTgt spid="58390"/>
                                        </p:tgtEl>
                                        <p:attrNameLst>
                                          <p:attrName>style.visibility</p:attrName>
                                        </p:attrNameLst>
                                      </p:cBhvr>
                                      <p:to>
                                        <p:strVal val="visible"/>
                                      </p:to>
                                    </p:set>
                                    <p:animEffect transition="in" filter="wipe(left)">
                                      <p:cBhvr>
                                        <p:cTn id="630" dur="500"/>
                                        <p:tgtEl>
                                          <p:spTgt spid="58390"/>
                                        </p:tgtEl>
                                      </p:cBhvr>
                                    </p:animEffect>
                                  </p:childTnLst>
                                </p:cTn>
                              </p:par>
                            </p:childTnLst>
                          </p:cTn>
                        </p:par>
                        <p:par>
                          <p:cTn id="631" fill="hold">
                            <p:stCondLst>
                              <p:cond delay="500"/>
                            </p:stCondLst>
                            <p:childTnLst>
                              <p:par>
                                <p:cTn id="632" presetID="22" presetClass="entr" presetSubtype="8" fill="hold" grpId="0" nodeType="afterEffect">
                                  <p:stCondLst>
                                    <p:cond delay="0"/>
                                  </p:stCondLst>
                                  <p:childTnLst>
                                    <p:set>
                                      <p:cBhvr>
                                        <p:cTn id="633" dur="1" fill="hold">
                                          <p:stCondLst>
                                            <p:cond delay="0"/>
                                          </p:stCondLst>
                                        </p:cTn>
                                        <p:tgtEl>
                                          <p:spTgt spid="39"/>
                                        </p:tgtEl>
                                        <p:attrNameLst>
                                          <p:attrName>style.visibility</p:attrName>
                                        </p:attrNameLst>
                                      </p:cBhvr>
                                      <p:to>
                                        <p:strVal val="visible"/>
                                      </p:to>
                                    </p:set>
                                    <p:animEffect transition="in" filter="wipe(left)">
                                      <p:cBhvr>
                                        <p:cTn id="634" dur="500"/>
                                        <p:tgtEl>
                                          <p:spTgt spid="39"/>
                                        </p:tgtEl>
                                      </p:cBhvr>
                                    </p:animEffect>
                                  </p:childTnLst>
                                </p:cTn>
                              </p:par>
                            </p:childTnLst>
                          </p:cTn>
                        </p:par>
                      </p:childTnLst>
                    </p:cTn>
                  </p:par>
                  <p:par>
                    <p:cTn id="635" fill="hold">
                      <p:stCondLst>
                        <p:cond delay="indefinite"/>
                      </p:stCondLst>
                      <p:childTnLst>
                        <p:par>
                          <p:cTn id="636" fill="hold">
                            <p:stCondLst>
                              <p:cond delay="0"/>
                            </p:stCondLst>
                            <p:childTnLst>
                              <p:par>
                                <p:cTn id="637" presetID="22" presetClass="entr" presetSubtype="8" fill="hold" grpId="0" nodeType="clickEffect">
                                  <p:stCondLst>
                                    <p:cond delay="0"/>
                                  </p:stCondLst>
                                  <p:childTnLst>
                                    <p:set>
                                      <p:cBhvr>
                                        <p:cTn id="638" dur="1" fill="hold">
                                          <p:stCondLst>
                                            <p:cond delay="0"/>
                                          </p:stCondLst>
                                        </p:cTn>
                                        <p:tgtEl>
                                          <p:spTgt spid="100"/>
                                        </p:tgtEl>
                                        <p:attrNameLst>
                                          <p:attrName>style.visibility</p:attrName>
                                        </p:attrNameLst>
                                      </p:cBhvr>
                                      <p:to>
                                        <p:strVal val="visible"/>
                                      </p:to>
                                    </p:set>
                                    <p:animEffect transition="in" filter="wipe(left)">
                                      <p:cBhvr>
                                        <p:cTn id="639" dur="500"/>
                                        <p:tgtEl>
                                          <p:spTgt spid="100"/>
                                        </p:tgtEl>
                                      </p:cBhvr>
                                    </p:animEffect>
                                  </p:childTnLst>
                                </p:cTn>
                              </p:par>
                            </p:childTnLst>
                          </p:cTn>
                        </p:par>
                      </p:childTnLst>
                    </p:cTn>
                  </p:par>
                  <p:par>
                    <p:cTn id="640" fill="hold">
                      <p:stCondLst>
                        <p:cond delay="indefinite"/>
                      </p:stCondLst>
                      <p:childTnLst>
                        <p:par>
                          <p:cTn id="641" fill="hold">
                            <p:stCondLst>
                              <p:cond delay="0"/>
                            </p:stCondLst>
                            <p:childTnLst>
                              <p:par>
                                <p:cTn id="642" presetID="22" presetClass="entr" presetSubtype="8" fill="hold" grpId="0" nodeType="clickEffect">
                                  <p:stCondLst>
                                    <p:cond delay="0"/>
                                  </p:stCondLst>
                                  <p:childTnLst>
                                    <p:set>
                                      <p:cBhvr>
                                        <p:cTn id="643" dur="1" fill="hold">
                                          <p:stCondLst>
                                            <p:cond delay="0"/>
                                          </p:stCondLst>
                                        </p:cTn>
                                        <p:tgtEl>
                                          <p:spTgt spid="101"/>
                                        </p:tgtEl>
                                        <p:attrNameLst>
                                          <p:attrName>style.visibility</p:attrName>
                                        </p:attrNameLst>
                                      </p:cBhvr>
                                      <p:to>
                                        <p:strVal val="visible"/>
                                      </p:to>
                                    </p:set>
                                    <p:animEffect transition="in" filter="wipe(left)">
                                      <p:cBhvr>
                                        <p:cTn id="644" dur="500"/>
                                        <p:tgtEl>
                                          <p:spTgt spid="101"/>
                                        </p:tgtEl>
                                      </p:cBhvr>
                                    </p:animEffect>
                                  </p:childTnLst>
                                </p:cTn>
                              </p:par>
                            </p:childTnLst>
                          </p:cTn>
                        </p:par>
                      </p:childTnLst>
                    </p:cTn>
                  </p:par>
                  <p:par>
                    <p:cTn id="645" fill="hold">
                      <p:stCondLst>
                        <p:cond delay="indefinite"/>
                      </p:stCondLst>
                      <p:childTnLst>
                        <p:par>
                          <p:cTn id="646" fill="hold">
                            <p:stCondLst>
                              <p:cond delay="0"/>
                            </p:stCondLst>
                            <p:childTnLst>
                              <p:par>
                                <p:cTn id="647" presetID="22" presetClass="entr" presetSubtype="8" fill="hold" grpId="0" nodeType="clickEffect">
                                  <p:stCondLst>
                                    <p:cond delay="0"/>
                                  </p:stCondLst>
                                  <p:childTnLst>
                                    <p:set>
                                      <p:cBhvr>
                                        <p:cTn id="648" dur="1" fill="hold">
                                          <p:stCondLst>
                                            <p:cond delay="0"/>
                                          </p:stCondLst>
                                        </p:cTn>
                                        <p:tgtEl>
                                          <p:spTgt spid="102"/>
                                        </p:tgtEl>
                                        <p:attrNameLst>
                                          <p:attrName>style.visibility</p:attrName>
                                        </p:attrNameLst>
                                      </p:cBhvr>
                                      <p:to>
                                        <p:strVal val="visible"/>
                                      </p:to>
                                    </p:set>
                                    <p:animEffect transition="in" filter="wipe(left)">
                                      <p:cBhvr>
                                        <p:cTn id="649" dur="500"/>
                                        <p:tgtEl>
                                          <p:spTgt spid="102"/>
                                        </p:tgtEl>
                                      </p:cBhvr>
                                    </p:animEffect>
                                  </p:childTnLst>
                                </p:cTn>
                              </p:par>
                            </p:childTnLst>
                          </p:cTn>
                        </p:par>
                      </p:childTnLst>
                    </p:cTn>
                  </p:par>
                  <p:par>
                    <p:cTn id="650" fill="hold">
                      <p:stCondLst>
                        <p:cond delay="indefinite"/>
                      </p:stCondLst>
                      <p:childTnLst>
                        <p:par>
                          <p:cTn id="651" fill="hold">
                            <p:stCondLst>
                              <p:cond delay="0"/>
                            </p:stCondLst>
                            <p:childTnLst>
                              <p:par>
                                <p:cTn id="652" presetID="22" presetClass="entr" presetSubtype="8" fill="hold" grpId="0" nodeType="clickEffect">
                                  <p:stCondLst>
                                    <p:cond delay="0"/>
                                  </p:stCondLst>
                                  <p:childTnLst>
                                    <p:set>
                                      <p:cBhvr>
                                        <p:cTn id="653" dur="1" fill="hold">
                                          <p:stCondLst>
                                            <p:cond delay="0"/>
                                          </p:stCondLst>
                                        </p:cTn>
                                        <p:tgtEl>
                                          <p:spTgt spid="106"/>
                                        </p:tgtEl>
                                        <p:attrNameLst>
                                          <p:attrName>style.visibility</p:attrName>
                                        </p:attrNameLst>
                                      </p:cBhvr>
                                      <p:to>
                                        <p:strVal val="visible"/>
                                      </p:to>
                                    </p:set>
                                    <p:animEffect transition="in" filter="wipe(left)">
                                      <p:cBhvr>
                                        <p:cTn id="654" dur="500"/>
                                        <p:tgtEl>
                                          <p:spTgt spid="106"/>
                                        </p:tgtEl>
                                      </p:cBhvr>
                                    </p:animEffect>
                                  </p:childTnLst>
                                </p:cTn>
                              </p:par>
                            </p:childTnLst>
                          </p:cTn>
                        </p:par>
                      </p:childTnLst>
                    </p:cTn>
                  </p:par>
                  <p:par>
                    <p:cTn id="655" fill="hold">
                      <p:stCondLst>
                        <p:cond delay="indefinite"/>
                      </p:stCondLst>
                      <p:childTnLst>
                        <p:par>
                          <p:cTn id="656" fill="hold">
                            <p:stCondLst>
                              <p:cond delay="0"/>
                            </p:stCondLst>
                            <p:childTnLst>
                              <p:par>
                                <p:cTn id="657" presetID="10" presetClass="exit" presetSubtype="0" fill="hold" nodeType="clickEffect">
                                  <p:stCondLst>
                                    <p:cond delay="0"/>
                                  </p:stCondLst>
                                  <p:childTnLst>
                                    <p:animEffect transition="out" filter="fade">
                                      <p:cBhvr>
                                        <p:cTn id="658" dur="500"/>
                                        <p:tgtEl>
                                          <p:spTgt spid="112"/>
                                        </p:tgtEl>
                                      </p:cBhvr>
                                    </p:animEffect>
                                    <p:set>
                                      <p:cBhvr>
                                        <p:cTn id="659" dur="1" fill="hold">
                                          <p:stCondLst>
                                            <p:cond delay="499"/>
                                          </p:stCondLst>
                                        </p:cTn>
                                        <p:tgtEl>
                                          <p:spTgt spid="112"/>
                                        </p:tgtEl>
                                        <p:attrNameLst>
                                          <p:attrName>style.visibility</p:attrName>
                                        </p:attrNameLst>
                                      </p:cBhvr>
                                      <p:to>
                                        <p:strVal val="hidden"/>
                                      </p:to>
                                    </p:set>
                                  </p:childTnLst>
                                </p:cTn>
                              </p:par>
                              <p:par>
                                <p:cTn id="660" presetID="10" presetClass="exit" presetSubtype="0" fill="hold" nodeType="withEffect">
                                  <p:stCondLst>
                                    <p:cond delay="0"/>
                                  </p:stCondLst>
                                  <p:childTnLst>
                                    <p:animEffect transition="out" filter="fade">
                                      <p:cBhvr>
                                        <p:cTn id="661" dur="500"/>
                                        <p:tgtEl>
                                          <p:spTgt spid="113"/>
                                        </p:tgtEl>
                                      </p:cBhvr>
                                    </p:animEffect>
                                    <p:set>
                                      <p:cBhvr>
                                        <p:cTn id="662" dur="1" fill="hold">
                                          <p:stCondLst>
                                            <p:cond delay="499"/>
                                          </p:stCondLst>
                                        </p:cTn>
                                        <p:tgtEl>
                                          <p:spTgt spid="113"/>
                                        </p:tgtEl>
                                        <p:attrNameLst>
                                          <p:attrName>style.visibility</p:attrName>
                                        </p:attrNameLst>
                                      </p:cBhvr>
                                      <p:to>
                                        <p:strVal val="hidden"/>
                                      </p:to>
                                    </p:set>
                                  </p:childTnLst>
                                </p:cTn>
                              </p:par>
                            </p:childTnLst>
                          </p:cTn>
                        </p:par>
                        <p:par>
                          <p:cTn id="663" fill="hold">
                            <p:stCondLst>
                              <p:cond delay="500"/>
                            </p:stCondLst>
                            <p:childTnLst>
                              <p:par>
                                <p:cTn id="664" presetID="22" presetClass="entr" presetSubtype="8" fill="hold" nodeType="afterEffect">
                                  <p:stCondLst>
                                    <p:cond delay="0"/>
                                  </p:stCondLst>
                                  <p:childTnLst>
                                    <p:set>
                                      <p:cBhvr>
                                        <p:cTn id="665" dur="1" fill="hold">
                                          <p:stCondLst>
                                            <p:cond delay="0"/>
                                          </p:stCondLst>
                                        </p:cTn>
                                        <p:tgtEl>
                                          <p:spTgt spid="114"/>
                                        </p:tgtEl>
                                        <p:attrNameLst>
                                          <p:attrName>style.visibility</p:attrName>
                                        </p:attrNameLst>
                                      </p:cBhvr>
                                      <p:to>
                                        <p:strVal val="visible"/>
                                      </p:to>
                                    </p:set>
                                    <p:animEffect transition="in" filter="wipe(left)">
                                      <p:cBhvr>
                                        <p:cTn id="666" dur="500"/>
                                        <p:tgtEl>
                                          <p:spTgt spid="114"/>
                                        </p:tgtEl>
                                      </p:cBhvr>
                                    </p:animEffect>
                                  </p:childTnLst>
                                </p:cTn>
                              </p:par>
                            </p:childTnLst>
                          </p:cTn>
                        </p:par>
                      </p:childTnLst>
                    </p:cTn>
                  </p:par>
                  <p:par>
                    <p:cTn id="667" fill="hold">
                      <p:stCondLst>
                        <p:cond delay="indefinite"/>
                      </p:stCondLst>
                      <p:childTnLst>
                        <p:par>
                          <p:cTn id="668" fill="hold">
                            <p:stCondLst>
                              <p:cond delay="0"/>
                            </p:stCondLst>
                            <p:childTnLst>
                              <p:par>
                                <p:cTn id="669" presetID="22" presetClass="entr" presetSubtype="8" fill="hold" nodeType="clickEffect">
                                  <p:stCondLst>
                                    <p:cond delay="0"/>
                                  </p:stCondLst>
                                  <p:childTnLst>
                                    <p:set>
                                      <p:cBhvr>
                                        <p:cTn id="670" dur="1" fill="hold">
                                          <p:stCondLst>
                                            <p:cond delay="0"/>
                                          </p:stCondLst>
                                        </p:cTn>
                                        <p:tgtEl>
                                          <p:spTgt spid="116"/>
                                        </p:tgtEl>
                                        <p:attrNameLst>
                                          <p:attrName>style.visibility</p:attrName>
                                        </p:attrNameLst>
                                      </p:cBhvr>
                                      <p:to>
                                        <p:strVal val="visible"/>
                                      </p:to>
                                    </p:set>
                                    <p:animEffect transition="in" filter="wipe(left)">
                                      <p:cBhvr>
                                        <p:cTn id="671" dur="500"/>
                                        <p:tgtEl>
                                          <p:spTgt spid="116"/>
                                        </p:tgtEl>
                                      </p:cBhvr>
                                    </p:animEffect>
                                  </p:childTnLst>
                                </p:cTn>
                              </p:par>
                            </p:childTnLst>
                          </p:cTn>
                        </p:par>
                      </p:childTnLst>
                    </p:cTn>
                  </p:par>
                  <p:par>
                    <p:cTn id="672" fill="hold">
                      <p:stCondLst>
                        <p:cond delay="indefinite"/>
                      </p:stCondLst>
                      <p:childTnLst>
                        <p:par>
                          <p:cTn id="673" fill="hold">
                            <p:stCondLst>
                              <p:cond delay="0"/>
                            </p:stCondLst>
                            <p:childTnLst>
                              <p:par>
                                <p:cTn id="674" presetID="22" presetClass="entr" presetSubtype="8" fill="hold" nodeType="clickEffect">
                                  <p:stCondLst>
                                    <p:cond delay="0"/>
                                  </p:stCondLst>
                                  <p:childTnLst>
                                    <p:set>
                                      <p:cBhvr>
                                        <p:cTn id="675" dur="1" fill="hold">
                                          <p:stCondLst>
                                            <p:cond delay="0"/>
                                          </p:stCondLst>
                                        </p:cTn>
                                        <p:tgtEl>
                                          <p:spTgt spid="58392"/>
                                        </p:tgtEl>
                                        <p:attrNameLst>
                                          <p:attrName>style.visibility</p:attrName>
                                        </p:attrNameLst>
                                      </p:cBhvr>
                                      <p:to>
                                        <p:strVal val="visible"/>
                                      </p:to>
                                    </p:set>
                                    <p:animEffect transition="in" filter="wipe(left)">
                                      <p:cBhvr>
                                        <p:cTn id="676" dur="500"/>
                                        <p:tgtEl>
                                          <p:spTgt spid="58392"/>
                                        </p:tgtEl>
                                      </p:cBhvr>
                                    </p:animEffect>
                                  </p:childTnLst>
                                </p:cTn>
                              </p:par>
                            </p:childTnLst>
                          </p:cTn>
                        </p:par>
                        <p:par>
                          <p:cTn id="677" fill="hold">
                            <p:stCondLst>
                              <p:cond delay="500"/>
                            </p:stCondLst>
                            <p:childTnLst>
                              <p:par>
                                <p:cTn id="678" presetID="22" presetClass="entr" presetSubtype="8" fill="hold" grpId="0" nodeType="afterEffect">
                                  <p:stCondLst>
                                    <p:cond delay="0"/>
                                  </p:stCondLst>
                                  <p:childTnLst>
                                    <p:set>
                                      <p:cBhvr>
                                        <p:cTn id="679" dur="1" fill="hold">
                                          <p:stCondLst>
                                            <p:cond delay="0"/>
                                          </p:stCondLst>
                                        </p:cTn>
                                        <p:tgtEl>
                                          <p:spTgt spid="40"/>
                                        </p:tgtEl>
                                        <p:attrNameLst>
                                          <p:attrName>style.visibility</p:attrName>
                                        </p:attrNameLst>
                                      </p:cBhvr>
                                      <p:to>
                                        <p:strVal val="visible"/>
                                      </p:to>
                                    </p:set>
                                    <p:animEffect transition="in" filter="wipe(left)">
                                      <p:cBhvr>
                                        <p:cTn id="680" dur="500"/>
                                        <p:tgtEl>
                                          <p:spTgt spid="40"/>
                                        </p:tgtEl>
                                      </p:cBhvr>
                                    </p:animEffect>
                                  </p:childTnLst>
                                </p:cTn>
                              </p:par>
                            </p:childTnLst>
                          </p:cTn>
                        </p:par>
                      </p:childTnLst>
                    </p:cTn>
                  </p:par>
                  <p:par>
                    <p:cTn id="681" fill="hold">
                      <p:stCondLst>
                        <p:cond delay="indefinite"/>
                      </p:stCondLst>
                      <p:childTnLst>
                        <p:par>
                          <p:cTn id="682" fill="hold">
                            <p:stCondLst>
                              <p:cond delay="0"/>
                            </p:stCondLst>
                            <p:childTnLst>
                              <p:par>
                                <p:cTn id="683" presetID="22" presetClass="entr" presetSubtype="8" fill="hold" grpId="0" nodeType="clickEffect">
                                  <p:stCondLst>
                                    <p:cond delay="0"/>
                                  </p:stCondLst>
                                  <p:childTnLst>
                                    <p:set>
                                      <p:cBhvr>
                                        <p:cTn id="684" dur="1" fill="hold">
                                          <p:stCondLst>
                                            <p:cond delay="0"/>
                                          </p:stCondLst>
                                        </p:cTn>
                                        <p:tgtEl>
                                          <p:spTgt spid="107"/>
                                        </p:tgtEl>
                                        <p:attrNameLst>
                                          <p:attrName>style.visibility</p:attrName>
                                        </p:attrNameLst>
                                      </p:cBhvr>
                                      <p:to>
                                        <p:strVal val="visible"/>
                                      </p:to>
                                    </p:set>
                                    <p:animEffect transition="in" filter="wipe(left)">
                                      <p:cBhvr>
                                        <p:cTn id="685" dur="500"/>
                                        <p:tgtEl>
                                          <p:spTgt spid="107"/>
                                        </p:tgtEl>
                                      </p:cBhvr>
                                    </p:animEffect>
                                  </p:childTnLst>
                                </p:cTn>
                              </p:par>
                            </p:childTnLst>
                          </p:cTn>
                        </p:par>
                      </p:childTnLst>
                    </p:cTn>
                  </p:par>
                  <p:par>
                    <p:cTn id="686" fill="hold">
                      <p:stCondLst>
                        <p:cond delay="indefinite"/>
                      </p:stCondLst>
                      <p:childTnLst>
                        <p:par>
                          <p:cTn id="687" fill="hold">
                            <p:stCondLst>
                              <p:cond delay="0"/>
                            </p:stCondLst>
                            <p:childTnLst>
                              <p:par>
                                <p:cTn id="688" presetID="10" presetClass="exit" presetSubtype="0" fill="hold" nodeType="clickEffect">
                                  <p:stCondLst>
                                    <p:cond delay="0"/>
                                  </p:stCondLst>
                                  <p:childTnLst>
                                    <p:animEffect transition="out" filter="fade">
                                      <p:cBhvr>
                                        <p:cTn id="689" dur="500"/>
                                        <p:tgtEl>
                                          <p:spTgt spid="114"/>
                                        </p:tgtEl>
                                      </p:cBhvr>
                                    </p:animEffect>
                                    <p:set>
                                      <p:cBhvr>
                                        <p:cTn id="690" dur="1" fill="hold">
                                          <p:stCondLst>
                                            <p:cond delay="499"/>
                                          </p:stCondLst>
                                        </p:cTn>
                                        <p:tgtEl>
                                          <p:spTgt spid="114"/>
                                        </p:tgtEl>
                                        <p:attrNameLst>
                                          <p:attrName>style.visibility</p:attrName>
                                        </p:attrNameLst>
                                      </p:cBhvr>
                                      <p:to>
                                        <p:strVal val="hidden"/>
                                      </p:to>
                                    </p:set>
                                  </p:childTnLst>
                                </p:cTn>
                              </p:par>
                              <p:par>
                                <p:cTn id="691" presetID="10" presetClass="exit" presetSubtype="0" fill="hold" nodeType="withEffect">
                                  <p:stCondLst>
                                    <p:cond delay="0"/>
                                  </p:stCondLst>
                                  <p:childTnLst>
                                    <p:animEffect transition="out" filter="fade">
                                      <p:cBhvr>
                                        <p:cTn id="692" dur="500"/>
                                        <p:tgtEl>
                                          <p:spTgt spid="116"/>
                                        </p:tgtEl>
                                      </p:cBhvr>
                                    </p:animEffect>
                                    <p:set>
                                      <p:cBhvr>
                                        <p:cTn id="693" dur="1" fill="hold">
                                          <p:stCondLst>
                                            <p:cond delay="499"/>
                                          </p:stCondLst>
                                        </p:cTn>
                                        <p:tgtEl>
                                          <p:spTgt spid="116"/>
                                        </p:tgtEl>
                                        <p:attrNameLst>
                                          <p:attrName>style.visibility</p:attrName>
                                        </p:attrNameLst>
                                      </p:cBhvr>
                                      <p:to>
                                        <p:strVal val="hidden"/>
                                      </p:to>
                                    </p:set>
                                  </p:childTnLst>
                                </p:cTn>
                              </p:par>
                            </p:childTnLst>
                          </p:cTn>
                        </p:par>
                        <p:par>
                          <p:cTn id="694" fill="hold">
                            <p:stCondLst>
                              <p:cond delay="500"/>
                            </p:stCondLst>
                            <p:childTnLst>
                              <p:par>
                                <p:cTn id="695" presetID="22" presetClass="entr" presetSubtype="8" fill="hold" nodeType="afterEffect">
                                  <p:stCondLst>
                                    <p:cond delay="0"/>
                                  </p:stCondLst>
                                  <p:childTnLst>
                                    <p:set>
                                      <p:cBhvr>
                                        <p:cTn id="696" dur="1" fill="hold">
                                          <p:stCondLst>
                                            <p:cond delay="0"/>
                                          </p:stCondLst>
                                        </p:cTn>
                                        <p:tgtEl>
                                          <p:spTgt spid="57"/>
                                        </p:tgtEl>
                                        <p:attrNameLst>
                                          <p:attrName>style.visibility</p:attrName>
                                        </p:attrNameLst>
                                      </p:cBhvr>
                                      <p:to>
                                        <p:strVal val="visible"/>
                                      </p:to>
                                    </p:set>
                                    <p:animEffect transition="in" filter="wipe(left)">
                                      <p:cBhvr>
                                        <p:cTn id="697" dur="500"/>
                                        <p:tgtEl>
                                          <p:spTgt spid="57"/>
                                        </p:tgtEl>
                                      </p:cBhvr>
                                    </p:animEffect>
                                  </p:childTnLst>
                                </p:cTn>
                              </p:par>
                            </p:childTnLst>
                          </p:cTn>
                        </p:par>
                        <p:par>
                          <p:cTn id="698" fill="hold">
                            <p:stCondLst>
                              <p:cond delay="1000"/>
                            </p:stCondLst>
                            <p:childTnLst>
                              <p:par>
                                <p:cTn id="699" presetID="22" presetClass="entr" presetSubtype="8" fill="hold" grpId="0" nodeType="afterEffect">
                                  <p:stCondLst>
                                    <p:cond delay="0"/>
                                  </p:stCondLst>
                                  <p:childTnLst>
                                    <p:set>
                                      <p:cBhvr>
                                        <p:cTn id="700" dur="1" fill="hold">
                                          <p:stCondLst>
                                            <p:cond delay="0"/>
                                          </p:stCondLst>
                                        </p:cTn>
                                        <p:tgtEl>
                                          <p:spTgt spid="41"/>
                                        </p:tgtEl>
                                        <p:attrNameLst>
                                          <p:attrName>style.visibility</p:attrName>
                                        </p:attrNameLst>
                                      </p:cBhvr>
                                      <p:to>
                                        <p:strVal val="visible"/>
                                      </p:to>
                                    </p:set>
                                    <p:animEffect transition="in" filter="wipe(left)">
                                      <p:cBhvr>
                                        <p:cTn id="701" dur="500"/>
                                        <p:tgtEl>
                                          <p:spTgt spid="41"/>
                                        </p:tgtEl>
                                      </p:cBhvr>
                                    </p:animEffect>
                                  </p:childTnLst>
                                </p:cTn>
                              </p:par>
                            </p:childTnLst>
                          </p:cTn>
                        </p:par>
                      </p:childTnLst>
                    </p:cTn>
                  </p:par>
                  <p:par>
                    <p:cTn id="702" fill="hold">
                      <p:stCondLst>
                        <p:cond delay="indefinite"/>
                      </p:stCondLst>
                      <p:childTnLst>
                        <p:par>
                          <p:cTn id="703" fill="hold">
                            <p:stCondLst>
                              <p:cond delay="0"/>
                            </p:stCondLst>
                            <p:childTnLst>
                              <p:par>
                                <p:cTn id="704" presetID="22" presetClass="entr" presetSubtype="8" fill="hold" grpId="0" nodeType="clickEffect">
                                  <p:stCondLst>
                                    <p:cond delay="0"/>
                                  </p:stCondLst>
                                  <p:childTnLst>
                                    <p:set>
                                      <p:cBhvr>
                                        <p:cTn id="705" dur="1" fill="hold">
                                          <p:stCondLst>
                                            <p:cond delay="0"/>
                                          </p:stCondLst>
                                        </p:cTn>
                                        <p:tgtEl>
                                          <p:spTgt spid="108"/>
                                        </p:tgtEl>
                                        <p:attrNameLst>
                                          <p:attrName>style.visibility</p:attrName>
                                        </p:attrNameLst>
                                      </p:cBhvr>
                                      <p:to>
                                        <p:strVal val="visible"/>
                                      </p:to>
                                    </p:set>
                                    <p:animEffect transition="in" filter="wipe(left)">
                                      <p:cBhvr>
                                        <p:cTn id="706" dur="500"/>
                                        <p:tgtEl>
                                          <p:spTgt spid="108"/>
                                        </p:tgtEl>
                                      </p:cBhvr>
                                    </p:animEffect>
                                  </p:childTnLst>
                                </p:cTn>
                              </p:par>
                            </p:childTnLst>
                          </p:cTn>
                        </p:par>
                      </p:childTnLst>
                    </p:cTn>
                  </p:par>
                  <p:par>
                    <p:cTn id="707" fill="hold">
                      <p:stCondLst>
                        <p:cond delay="indefinite"/>
                      </p:stCondLst>
                      <p:childTnLst>
                        <p:par>
                          <p:cTn id="708" fill="hold">
                            <p:stCondLst>
                              <p:cond delay="0"/>
                            </p:stCondLst>
                            <p:childTnLst>
                              <p:par>
                                <p:cTn id="709" presetID="22" presetClass="entr" presetSubtype="8" fill="hold" nodeType="clickEffect">
                                  <p:stCondLst>
                                    <p:cond delay="0"/>
                                  </p:stCondLst>
                                  <p:childTnLst>
                                    <p:set>
                                      <p:cBhvr>
                                        <p:cTn id="710" dur="1" fill="hold">
                                          <p:stCondLst>
                                            <p:cond delay="0"/>
                                          </p:stCondLst>
                                        </p:cTn>
                                        <p:tgtEl>
                                          <p:spTgt spid="61"/>
                                        </p:tgtEl>
                                        <p:attrNameLst>
                                          <p:attrName>style.visibility</p:attrName>
                                        </p:attrNameLst>
                                      </p:cBhvr>
                                      <p:to>
                                        <p:strVal val="visible"/>
                                      </p:to>
                                    </p:set>
                                    <p:animEffect transition="in" filter="wipe(left)">
                                      <p:cBhvr>
                                        <p:cTn id="711" dur="500"/>
                                        <p:tgtEl>
                                          <p:spTgt spid="61"/>
                                        </p:tgtEl>
                                      </p:cBhvr>
                                    </p:animEffect>
                                  </p:childTnLst>
                                </p:cTn>
                              </p:par>
                            </p:childTnLst>
                          </p:cTn>
                        </p:par>
                        <p:par>
                          <p:cTn id="712" fill="hold">
                            <p:stCondLst>
                              <p:cond delay="500"/>
                            </p:stCondLst>
                            <p:childTnLst>
                              <p:par>
                                <p:cTn id="713" presetID="22" presetClass="entr" presetSubtype="8" fill="hold" grpId="0" nodeType="afterEffect">
                                  <p:stCondLst>
                                    <p:cond delay="0"/>
                                  </p:stCondLst>
                                  <p:childTnLst>
                                    <p:set>
                                      <p:cBhvr>
                                        <p:cTn id="714" dur="1" fill="hold">
                                          <p:stCondLst>
                                            <p:cond delay="0"/>
                                          </p:stCondLst>
                                        </p:cTn>
                                        <p:tgtEl>
                                          <p:spTgt spid="42"/>
                                        </p:tgtEl>
                                        <p:attrNameLst>
                                          <p:attrName>style.visibility</p:attrName>
                                        </p:attrNameLst>
                                      </p:cBhvr>
                                      <p:to>
                                        <p:strVal val="visible"/>
                                      </p:to>
                                    </p:set>
                                    <p:animEffect transition="in" filter="wipe(left)">
                                      <p:cBhvr>
                                        <p:cTn id="715" dur="500"/>
                                        <p:tgtEl>
                                          <p:spTgt spid="42"/>
                                        </p:tgtEl>
                                      </p:cBhvr>
                                    </p:animEffect>
                                  </p:childTnLst>
                                </p:cTn>
                              </p:par>
                            </p:childTnLst>
                          </p:cTn>
                        </p:par>
                      </p:childTnLst>
                    </p:cTn>
                  </p:par>
                  <p:par>
                    <p:cTn id="716" fill="hold">
                      <p:stCondLst>
                        <p:cond delay="indefinite"/>
                      </p:stCondLst>
                      <p:childTnLst>
                        <p:par>
                          <p:cTn id="717" fill="hold">
                            <p:stCondLst>
                              <p:cond delay="0"/>
                            </p:stCondLst>
                            <p:childTnLst>
                              <p:par>
                                <p:cTn id="718" presetID="22" presetClass="entr" presetSubtype="8" fill="hold" grpId="0" nodeType="clickEffect">
                                  <p:stCondLst>
                                    <p:cond delay="0"/>
                                  </p:stCondLst>
                                  <p:childTnLst>
                                    <p:set>
                                      <p:cBhvr>
                                        <p:cTn id="719" dur="1" fill="hold">
                                          <p:stCondLst>
                                            <p:cond delay="0"/>
                                          </p:stCondLst>
                                        </p:cTn>
                                        <p:tgtEl>
                                          <p:spTgt spid="109"/>
                                        </p:tgtEl>
                                        <p:attrNameLst>
                                          <p:attrName>style.visibility</p:attrName>
                                        </p:attrNameLst>
                                      </p:cBhvr>
                                      <p:to>
                                        <p:strVal val="visible"/>
                                      </p:to>
                                    </p:set>
                                    <p:animEffect transition="in" filter="wipe(left)">
                                      <p:cBhvr>
                                        <p:cTn id="720" dur="500"/>
                                        <p:tgtEl>
                                          <p:spTgt spid="109"/>
                                        </p:tgtEl>
                                      </p:cBhvr>
                                    </p:animEffect>
                                  </p:childTnLst>
                                </p:cTn>
                              </p:par>
                            </p:childTnLst>
                          </p:cTn>
                        </p:par>
                      </p:childTnLst>
                    </p:cTn>
                  </p:par>
                  <p:par>
                    <p:cTn id="721" fill="hold">
                      <p:stCondLst>
                        <p:cond delay="indefinite"/>
                      </p:stCondLst>
                      <p:childTnLst>
                        <p:par>
                          <p:cTn id="722" fill="hold">
                            <p:stCondLst>
                              <p:cond delay="0"/>
                            </p:stCondLst>
                            <p:childTnLst>
                              <p:par>
                                <p:cTn id="723" presetID="22" presetClass="entr" presetSubtype="8" fill="hold" grpId="0" nodeType="clickEffect">
                                  <p:stCondLst>
                                    <p:cond delay="0"/>
                                  </p:stCondLst>
                                  <p:childTnLst>
                                    <p:set>
                                      <p:cBhvr>
                                        <p:cTn id="724" dur="1" fill="hold">
                                          <p:stCondLst>
                                            <p:cond delay="0"/>
                                          </p:stCondLst>
                                        </p:cTn>
                                        <p:tgtEl>
                                          <p:spTgt spid="43"/>
                                        </p:tgtEl>
                                        <p:attrNameLst>
                                          <p:attrName>style.visibility</p:attrName>
                                        </p:attrNameLst>
                                      </p:cBhvr>
                                      <p:to>
                                        <p:strVal val="visible"/>
                                      </p:to>
                                    </p:set>
                                    <p:animEffect transition="in" filter="wipe(left)">
                                      <p:cBhvr>
                                        <p:cTn id="725" dur="500"/>
                                        <p:tgtEl>
                                          <p:spTgt spid="43"/>
                                        </p:tgtEl>
                                      </p:cBhvr>
                                    </p:animEffect>
                                  </p:childTnLst>
                                </p:cTn>
                              </p:par>
                            </p:childTnLst>
                          </p:cTn>
                        </p:par>
                      </p:childTnLst>
                    </p:cTn>
                  </p:par>
                  <p:par>
                    <p:cTn id="726" fill="hold">
                      <p:stCondLst>
                        <p:cond delay="indefinite"/>
                      </p:stCondLst>
                      <p:childTnLst>
                        <p:par>
                          <p:cTn id="727" fill="hold">
                            <p:stCondLst>
                              <p:cond delay="0"/>
                            </p:stCondLst>
                            <p:childTnLst>
                              <p:par>
                                <p:cTn id="728" presetID="22" presetClass="entr" presetSubtype="8" fill="hold" nodeType="clickEffect">
                                  <p:stCondLst>
                                    <p:cond delay="0"/>
                                  </p:stCondLst>
                                  <p:childTnLst>
                                    <p:set>
                                      <p:cBhvr>
                                        <p:cTn id="729" dur="1" fill="hold">
                                          <p:stCondLst>
                                            <p:cond delay="0"/>
                                          </p:stCondLst>
                                        </p:cTn>
                                        <p:tgtEl>
                                          <p:spTgt spid="58"/>
                                        </p:tgtEl>
                                        <p:attrNameLst>
                                          <p:attrName>style.visibility</p:attrName>
                                        </p:attrNameLst>
                                      </p:cBhvr>
                                      <p:to>
                                        <p:strVal val="visible"/>
                                      </p:to>
                                    </p:set>
                                    <p:animEffect transition="in" filter="wipe(left)">
                                      <p:cBhvr>
                                        <p:cTn id="730" dur="500"/>
                                        <p:tgtEl>
                                          <p:spTgt spid="58"/>
                                        </p:tgtEl>
                                      </p:cBhvr>
                                    </p:animEffect>
                                  </p:childTnLst>
                                </p:cTn>
                              </p:par>
                            </p:childTnLst>
                          </p:cTn>
                        </p:par>
                        <p:par>
                          <p:cTn id="731" fill="hold">
                            <p:stCondLst>
                              <p:cond delay="500"/>
                            </p:stCondLst>
                            <p:childTnLst>
                              <p:par>
                                <p:cTn id="732" presetID="22" presetClass="entr" presetSubtype="8" fill="hold" nodeType="afterEffect">
                                  <p:stCondLst>
                                    <p:cond delay="0"/>
                                  </p:stCondLst>
                                  <p:childTnLst>
                                    <p:set>
                                      <p:cBhvr>
                                        <p:cTn id="733" dur="1" fill="hold">
                                          <p:stCondLst>
                                            <p:cond delay="0"/>
                                          </p:stCondLst>
                                        </p:cTn>
                                        <p:tgtEl>
                                          <p:spTgt spid="58384"/>
                                        </p:tgtEl>
                                        <p:attrNameLst>
                                          <p:attrName>style.visibility</p:attrName>
                                        </p:attrNameLst>
                                      </p:cBhvr>
                                      <p:to>
                                        <p:strVal val="visible"/>
                                      </p:to>
                                    </p:set>
                                    <p:animEffect transition="in" filter="wipe(left)">
                                      <p:cBhvr>
                                        <p:cTn id="734" dur="500"/>
                                        <p:tgtEl>
                                          <p:spTgt spid="58384"/>
                                        </p:tgtEl>
                                      </p:cBhvr>
                                    </p:animEffect>
                                  </p:childTnLst>
                                </p:cTn>
                              </p:par>
                            </p:childTnLst>
                          </p:cTn>
                        </p:par>
                      </p:childTnLst>
                    </p:cTn>
                  </p:par>
                  <p:par>
                    <p:cTn id="735" fill="hold">
                      <p:stCondLst>
                        <p:cond delay="indefinite"/>
                      </p:stCondLst>
                      <p:childTnLst>
                        <p:par>
                          <p:cTn id="736" fill="hold">
                            <p:stCondLst>
                              <p:cond delay="0"/>
                            </p:stCondLst>
                            <p:childTnLst>
                              <p:par>
                                <p:cTn id="737" presetID="22" presetClass="entr" presetSubtype="8" fill="hold" grpId="0" nodeType="clickEffect">
                                  <p:stCondLst>
                                    <p:cond delay="0"/>
                                  </p:stCondLst>
                                  <p:childTnLst>
                                    <p:set>
                                      <p:cBhvr>
                                        <p:cTn id="738" dur="1" fill="hold">
                                          <p:stCondLst>
                                            <p:cond delay="0"/>
                                          </p:stCondLst>
                                        </p:cTn>
                                        <p:tgtEl>
                                          <p:spTgt spid="45"/>
                                        </p:tgtEl>
                                        <p:attrNameLst>
                                          <p:attrName>style.visibility</p:attrName>
                                        </p:attrNameLst>
                                      </p:cBhvr>
                                      <p:to>
                                        <p:strVal val="visible"/>
                                      </p:to>
                                    </p:set>
                                    <p:animEffect transition="in" filter="wipe(left)">
                                      <p:cBhvr>
                                        <p:cTn id="739" dur="500"/>
                                        <p:tgtEl>
                                          <p:spTgt spid="45"/>
                                        </p:tgtEl>
                                      </p:cBhvr>
                                    </p:animEffect>
                                  </p:childTnLst>
                                </p:cTn>
                              </p:par>
                            </p:childTnLst>
                          </p:cTn>
                        </p:par>
                      </p:childTnLst>
                    </p:cTn>
                  </p:par>
                  <p:par>
                    <p:cTn id="740" fill="hold">
                      <p:stCondLst>
                        <p:cond delay="indefinite"/>
                      </p:stCondLst>
                      <p:childTnLst>
                        <p:par>
                          <p:cTn id="741" fill="hold">
                            <p:stCondLst>
                              <p:cond delay="0"/>
                            </p:stCondLst>
                            <p:childTnLst>
                              <p:par>
                                <p:cTn id="742" presetID="22" presetClass="entr" presetSubtype="8" fill="hold" nodeType="clickEffect">
                                  <p:stCondLst>
                                    <p:cond delay="0"/>
                                  </p:stCondLst>
                                  <p:childTnLst>
                                    <p:set>
                                      <p:cBhvr>
                                        <p:cTn id="743" dur="1" fill="hold">
                                          <p:stCondLst>
                                            <p:cond delay="0"/>
                                          </p:stCondLst>
                                        </p:cTn>
                                        <p:tgtEl>
                                          <p:spTgt spid="59"/>
                                        </p:tgtEl>
                                        <p:attrNameLst>
                                          <p:attrName>style.visibility</p:attrName>
                                        </p:attrNameLst>
                                      </p:cBhvr>
                                      <p:to>
                                        <p:strVal val="visible"/>
                                      </p:to>
                                    </p:set>
                                    <p:animEffect transition="in" filter="wipe(left)">
                                      <p:cBhvr>
                                        <p:cTn id="744" dur="500"/>
                                        <p:tgtEl>
                                          <p:spTgt spid="59"/>
                                        </p:tgtEl>
                                      </p:cBhvr>
                                    </p:animEffect>
                                  </p:childTnLst>
                                </p:cTn>
                              </p:par>
                            </p:childTnLst>
                          </p:cTn>
                        </p:par>
                        <p:par>
                          <p:cTn id="745" fill="hold">
                            <p:stCondLst>
                              <p:cond delay="500"/>
                            </p:stCondLst>
                            <p:childTnLst>
                              <p:par>
                                <p:cTn id="746" presetID="22" presetClass="entr" presetSubtype="8" fill="hold" grpId="0" nodeType="afterEffect">
                                  <p:stCondLst>
                                    <p:cond delay="0"/>
                                  </p:stCondLst>
                                  <p:childTnLst>
                                    <p:set>
                                      <p:cBhvr>
                                        <p:cTn id="747" dur="1" fill="hold">
                                          <p:stCondLst>
                                            <p:cond delay="0"/>
                                          </p:stCondLst>
                                        </p:cTn>
                                        <p:tgtEl>
                                          <p:spTgt spid="49"/>
                                        </p:tgtEl>
                                        <p:attrNameLst>
                                          <p:attrName>style.visibility</p:attrName>
                                        </p:attrNameLst>
                                      </p:cBhvr>
                                      <p:to>
                                        <p:strVal val="visible"/>
                                      </p:to>
                                    </p:set>
                                    <p:animEffect transition="in" filter="wipe(left)">
                                      <p:cBhvr>
                                        <p:cTn id="748" dur="500"/>
                                        <p:tgtEl>
                                          <p:spTgt spid="49"/>
                                        </p:tgtEl>
                                      </p:cBhvr>
                                    </p:animEffect>
                                  </p:childTnLst>
                                </p:cTn>
                              </p:par>
                            </p:childTnLst>
                          </p:cTn>
                        </p:par>
                      </p:childTnLst>
                    </p:cTn>
                  </p:par>
                  <p:par>
                    <p:cTn id="749" fill="hold">
                      <p:stCondLst>
                        <p:cond delay="indefinite"/>
                      </p:stCondLst>
                      <p:childTnLst>
                        <p:par>
                          <p:cTn id="750" fill="hold">
                            <p:stCondLst>
                              <p:cond delay="0"/>
                            </p:stCondLst>
                            <p:childTnLst>
                              <p:par>
                                <p:cTn id="751" presetID="22" presetClass="entr" presetSubtype="8" fill="hold" grpId="0" nodeType="clickEffect">
                                  <p:stCondLst>
                                    <p:cond delay="0"/>
                                  </p:stCondLst>
                                  <p:childTnLst>
                                    <p:set>
                                      <p:cBhvr>
                                        <p:cTn id="752" dur="1" fill="hold">
                                          <p:stCondLst>
                                            <p:cond delay="0"/>
                                          </p:stCondLst>
                                        </p:cTn>
                                        <p:tgtEl>
                                          <p:spTgt spid="110"/>
                                        </p:tgtEl>
                                        <p:attrNameLst>
                                          <p:attrName>style.visibility</p:attrName>
                                        </p:attrNameLst>
                                      </p:cBhvr>
                                      <p:to>
                                        <p:strVal val="visible"/>
                                      </p:to>
                                    </p:set>
                                    <p:animEffect transition="in" filter="wipe(left)">
                                      <p:cBhvr>
                                        <p:cTn id="753" dur="500"/>
                                        <p:tgtEl>
                                          <p:spTgt spid="110"/>
                                        </p:tgtEl>
                                      </p:cBhvr>
                                    </p:animEffect>
                                  </p:childTnLst>
                                </p:cTn>
                              </p:par>
                            </p:childTnLst>
                          </p:cTn>
                        </p:par>
                      </p:childTnLst>
                    </p:cTn>
                  </p:par>
                  <p:par>
                    <p:cTn id="754" fill="hold">
                      <p:stCondLst>
                        <p:cond delay="indefinite"/>
                      </p:stCondLst>
                      <p:childTnLst>
                        <p:par>
                          <p:cTn id="755" fill="hold">
                            <p:stCondLst>
                              <p:cond delay="0"/>
                            </p:stCondLst>
                            <p:childTnLst>
                              <p:par>
                                <p:cTn id="756" presetID="22" presetClass="entr" presetSubtype="8" fill="hold" grpId="0" nodeType="clickEffect">
                                  <p:stCondLst>
                                    <p:cond delay="0"/>
                                  </p:stCondLst>
                                  <p:childTnLst>
                                    <p:set>
                                      <p:cBhvr>
                                        <p:cTn id="757" dur="1" fill="hold">
                                          <p:stCondLst>
                                            <p:cond delay="0"/>
                                          </p:stCondLst>
                                        </p:cTn>
                                        <p:tgtEl>
                                          <p:spTgt spid="111"/>
                                        </p:tgtEl>
                                        <p:attrNameLst>
                                          <p:attrName>style.visibility</p:attrName>
                                        </p:attrNameLst>
                                      </p:cBhvr>
                                      <p:to>
                                        <p:strVal val="visible"/>
                                      </p:to>
                                    </p:set>
                                    <p:animEffect transition="in" filter="wipe(left)">
                                      <p:cBhvr>
                                        <p:cTn id="758" dur="500"/>
                                        <p:tgtEl>
                                          <p:spTgt spid="111"/>
                                        </p:tgtEl>
                                      </p:cBhvr>
                                    </p:animEffect>
                                  </p:childTnLst>
                                </p:cTn>
                              </p:par>
                            </p:childTnLst>
                          </p:cTn>
                        </p:par>
                      </p:childTnLst>
                    </p:cTn>
                  </p:par>
                  <p:par>
                    <p:cTn id="759" fill="hold">
                      <p:stCondLst>
                        <p:cond delay="indefinite"/>
                      </p:stCondLst>
                      <p:childTnLst>
                        <p:par>
                          <p:cTn id="760" fill="hold">
                            <p:stCondLst>
                              <p:cond delay="0"/>
                            </p:stCondLst>
                            <p:childTnLst>
                              <p:par>
                                <p:cTn id="761" presetID="22" presetClass="entr" presetSubtype="8" fill="hold" nodeType="clickEffect">
                                  <p:stCondLst>
                                    <p:cond delay="0"/>
                                  </p:stCondLst>
                                  <p:childTnLst>
                                    <p:set>
                                      <p:cBhvr>
                                        <p:cTn id="762" dur="1" fill="hold">
                                          <p:stCondLst>
                                            <p:cond delay="0"/>
                                          </p:stCondLst>
                                        </p:cTn>
                                        <p:tgtEl>
                                          <p:spTgt spid="60"/>
                                        </p:tgtEl>
                                        <p:attrNameLst>
                                          <p:attrName>style.visibility</p:attrName>
                                        </p:attrNameLst>
                                      </p:cBhvr>
                                      <p:to>
                                        <p:strVal val="visible"/>
                                      </p:to>
                                    </p:set>
                                    <p:animEffect transition="in" filter="wipe(left)">
                                      <p:cBhvr>
                                        <p:cTn id="763" dur="500"/>
                                        <p:tgtEl>
                                          <p:spTgt spid="60"/>
                                        </p:tgtEl>
                                      </p:cBhvr>
                                    </p:animEffect>
                                  </p:childTnLst>
                                </p:cTn>
                              </p:par>
                            </p:childTnLst>
                          </p:cTn>
                        </p:par>
                      </p:childTnLst>
                    </p:cTn>
                  </p:par>
                  <p:par>
                    <p:cTn id="764" fill="hold">
                      <p:stCondLst>
                        <p:cond delay="indefinite"/>
                      </p:stCondLst>
                      <p:childTnLst>
                        <p:par>
                          <p:cTn id="765" fill="hold">
                            <p:stCondLst>
                              <p:cond delay="0"/>
                            </p:stCondLst>
                            <p:childTnLst>
                              <p:par>
                                <p:cTn id="766" presetID="22" presetClass="entr" presetSubtype="8" fill="hold" grpId="0" nodeType="clickEffect">
                                  <p:stCondLst>
                                    <p:cond delay="100"/>
                                  </p:stCondLst>
                                  <p:childTnLst>
                                    <p:set>
                                      <p:cBhvr>
                                        <p:cTn id="767" dur="1" fill="hold">
                                          <p:stCondLst>
                                            <p:cond delay="0"/>
                                          </p:stCondLst>
                                        </p:cTn>
                                        <p:tgtEl>
                                          <p:spTgt spid="50"/>
                                        </p:tgtEl>
                                        <p:attrNameLst>
                                          <p:attrName>style.visibility</p:attrName>
                                        </p:attrNameLst>
                                      </p:cBhvr>
                                      <p:to>
                                        <p:strVal val="visible"/>
                                      </p:to>
                                    </p:set>
                                    <p:animEffect transition="in" filter="wipe(left)">
                                      <p:cBhvr>
                                        <p:cTn id="768" dur="4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8" grpId="1" animBg="1"/>
      <p:bldP spid="168" grpId="2" animBg="1"/>
      <p:bldP spid="169" grpId="0" animBg="1"/>
      <p:bldP spid="169" grpId="1" animBg="1"/>
      <p:bldP spid="169" grpId="2" animBg="1"/>
      <p:bldP spid="160" grpId="0" animBg="1"/>
      <p:bldP spid="160" grpId="1" animBg="1"/>
      <p:bldP spid="160" grpId="2" animBg="1"/>
      <p:bldP spid="159" grpId="0" animBg="1"/>
      <p:bldP spid="159" grpId="1" animBg="1"/>
      <p:bldP spid="159" grpId="2" animBg="1"/>
      <p:bldP spid="139" grpId="0" animBg="1"/>
      <p:bldP spid="139" grpId="1" animBg="1"/>
      <p:bldP spid="139" grpId="2" animBg="1"/>
      <p:bldP spid="136" grpId="0" animBg="1"/>
      <p:bldP spid="136" grpId="1" animBg="1"/>
      <p:bldP spid="136" grpId="2" animBg="1"/>
      <p:bldP spid="135" grpId="0" animBg="1"/>
      <p:bldP spid="135" grpId="1" animBg="1"/>
      <p:bldP spid="135" grpId="2" animBg="1"/>
      <p:bldP spid="142" grpId="0"/>
      <p:bldP spid="145" grpId="0"/>
      <p:bldP spid="147" grpId="0"/>
      <p:bldP spid="148" grpId="0"/>
      <p:bldP spid="149" grpId="0"/>
      <p:bldP spid="151" grpId="0"/>
      <p:bldP spid="152" grpId="0"/>
      <p:bldP spid="154" grpId="0"/>
      <p:bldP spid="155" grpId="0"/>
      <p:bldP spid="156" grpId="0"/>
      <p:bldP spid="158" grpId="0"/>
      <p:bldP spid="162" grpId="0"/>
      <p:bldP spid="164" grpId="0"/>
      <p:bldP spid="140" grpId="0" animBg="1"/>
      <p:bldP spid="140" grpId="1" animBg="1"/>
      <p:bldP spid="75" grpId="0" animBg="1"/>
      <p:bldP spid="75" grpId="1" animBg="1"/>
      <p:bldP spid="76" grpId="0" animBg="1"/>
      <p:bldP spid="76" grpId="1" animBg="1"/>
      <p:bldP spid="118" grpId="0"/>
      <p:bldP spid="137" grpId="0"/>
      <p:bldP spid="138" grpId="0"/>
      <p:bldP spid="95" grpId="0"/>
      <p:bldP spid="96" grpId="0"/>
      <p:bldP spid="97" grpId="0"/>
      <p:bldP spid="39" grpId="0"/>
      <p:bldP spid="40" grpId="0"/>
      <p:bldP spid="41" grpId="0"/>
      <p:bldP spid="100" grpId="0"/>
      <p:bldP spid="101" grpId="0"/>
      <p:bldP spid="102" grpId="0"/>
      <p:bldP spid="106" grpId="0"/>
      <p:bldP spid="107" grpId="0"/>
      <p:bldP spid="108" grpId="0"/>
      <p:bldP spid="109" grpId="0"/>
      <p:bldP spid="99" grpId="0" animBg="1"/>
      <p:bldP spid="99" grpId="1" animBg="1"/>
      <p:bldP spid="99" grpId="2" animBg="1"/>
      <p:bldP spid="115" grpId="0" animBg="1"/>
      <p:bldP spid="115" grpId="1" animBg="1"/>
      <p:bldP spid="115" grpId="2" animBg="1"/>
      <p:bldP spid="74" grpId="0" animBg="1"/>
      <p:bldP spid="74" grpId="1" animBg="1"/>
      <p:bldP spid="73" grpId="0" animBg="1"/>
      <p:bldP spid="73" grpId="1" animBg="1"/>
      <p:bldP spid="72" grpId="0" animBg="1"/>
      <p:bldP spid="72" grpId="1" animBg="1"/>
      <p:bldP spid="6" grpId="0"/>
      <p:bldP spid="7" grpId="0"/>
      <p:bldP spid="9" grpId="0"/>
      <p:bldP spid="8" grpId="0"/>
      <p:bldP spid="10" grpId="0"/>
      <p:bldP spid="12" grpId="0"/>
      <p:bldP spid="13" grpId="0"/>
      <p:bldP spid="14" grpId="0"/>
      <p:bldP spid="15" grpId="0"/>
      <p:bldP spid="37" grpId="0"/>
      <p:bldP spid="38" grpId="0"/>
      <p:bldP spid="42" grpId="0"/>
      <p:bldP spid="43" grpId="0"/>
      <p:bldP spid="45" grpId="0"/>
      <p:bldP spid="49" grpId="0"/>
      <p:bldP spid="50" grpId="0" animBg="1"/>
      <p:bldP spid="98" grpId="0" animBg="1"/>
      <p:bldP spid="98" grpId="1" animBg="1"/>
      <p:bldP spid="103" grpId="0" animBg="1"/>
      <p:bldP spid="103" grpId="1" animBg="1"/>
      <p:bldP spid="128" grpId="0"/>
      <p:bldP spid="128" grpId="1"/>
      <p:bldP spid="129" grpId="0"/>
      <p:bldP spid="129" grpId="1"/>
      <p:bldP spid="131" grpId="0"/>
      <p:bldP spid="131" grpId="1"/>
      <p:bldP spid="132" grpId="0"/>
      <p:bldP spid="132" grpId="1"/>
      <p:bldP spid="133" grpId="0" animBg="1"/>
      <p:bldP spid="133" grpId="1" animBg="1"/>
      <p:bldP spid="94" grpId="0"/>
      <p:bldP spid="110" grpId="0"/>
      <p:bldP spid="111" grpId="0"/>
      <p:bldP spid="141" grpId="0" animBg="1"/>
      <p:bldP spid="141" grpId="1" animBg="1"/>
      <p:bldP spid="183" grpId="0"/>
      <p:bldP spid="184" grpId="0"/>
      <p:bldP spid="185" grpId="0"/>
      <p:bldP spid="187" grpId="0"/>
      <p:bldP spid="188" grpId="0" animBg="1"/>
      <p:bldP spid="188" grpId="1" animBg="1"/>
      <p:bldP spid="189" grpId="0" animBg="1"/>
      <p:bldP spid="189" grpId="1" animBg="1"/>
      <p:bldP spid="190" grpId="0"/>
      <p:bldP spid="191" grpId="0"/>
      <p:bldP spid="192" grpId="0"/>
      <p:bldP spid="193" grpId="0"/>
      <p:bldP spid="194" grpId="0"/>
      <p:bldP spid="195" grpId="0"/>
      <p:bldP spid="196" grpId="0"/>
      <p:bldP spid="197" grpId="0" animBg="1"/>
      <p:bldP spid="197" grpId="1" animBg="1"/>
      <p:bldP spid="198" grpId="0" animBg="1"/>
      <p:bldP spid="198" grpId="1" animBg="1"/>
      <p:bldP spid="200" grpId="0" animBg="1"/>
      <p:bldP spid="200" grpId="1" animBg="1"/>
      <p:bldP spid="201" grpId="0" animBg="1"/>
      <p:bldP spid="201" grpId="1" animBg="1"/>
      <p:bldP spid="134" grpId="0" animBg="1"/>
      <p:bldP spid="134" grpId="1" animBg="1"/>
      <p:bldP spid="134" grpId="2"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69</a:t>
            </a:r>
            <a:endParaRPr lang="en-US" sz="2000" b="1" dirty="0">
              <a:solidFill>
                <a:prstClr val="black"/>
              </a:solidFill>
            </a:endParaRPr>
          </a:p>
        </p:txBody>
      </p:sp>
    </p:spTree>
    <p:extLst>
      <p:ext uri="{BB962C8B-B14F-4D97-AF65-F5344CB8AC3E}">
        <p14:creationId xmlns:p14="http://schemas.microsoft.com/office/powerpoint/2010/main" val="31937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1520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work</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913126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 name="Table 116"/>
          <p:cNvGraphicFramePr>
            <a:graphicFrameLocks noGrp="1"/>
          </p:cNvGraphicFramePr>
          <p:nvPr>
            <p:extLst>
              <p:ext uri="{D42A27DB-BD31-4B8C-83A1-F6EECF244321}">
                <p14:modId xmlns:p14="http://schemas.microsoft.com/office/powerpoint/2010/main" val="3125098326"/>
              </p:ext>
            </p:extLst>
          </p:nvPr>
        </p:nvGraphicFramePr>
        <p:xfrm>
          <a:off x="4967086" y="2587196"/>
          <a:ext cx="3542840" cy="2236043"/>
        </p:xfrm>
        <a:graphic>
          <a:graphicData uri="http://schemas.openxmlformats.org/drawingml/2006/table">
            <a:tbl>
              <a:tblPr firstRow="1" bandRow="1">
                <a:tableStyleId>{BC89EF96-8CEA-46FF-86C4-4CE0E7609802}</a:tableStyleId>
              </a:tblPr>
              <a:tblGrid>
                <a:gridCol w="59051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407243">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492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7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279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279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1279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87" name="Group 86"/>
          <p:cNvGrpSpPr/>
          <p:nvPr/>
        </p:nvGrpSpPr>
        <p:grpSpPr>
          <a:xfrm>
            <a:off x="4044159" y="539811"/>
            <a:ext cx="922927" cy="4306510"/>
            <a:chOff x="3425646" y="472775"/>
            <a:chExt cx="1351256" cy="4331223"/>
          </a:xfrm>
        </p:grpSpPr>
        <p:grpSp>
          <p:nvGrpSpPr>
            <p:cNvPr id="88" name="Group 87"/>
            <p:cNvGrpSpPr/>
            <p:nvPr/>
          </p:nvGrpSpPr>
          <p:grpSpPr>
            <a:xfrm>
              <a:off x="3432637" y="472775"/>
              <a:ext cx="1344265" cy="4308009"/>
              <a:chOff x="5054136" y="91683"/>
              <a:chExt cx="918151" cy="3236671"/>
            </a:xfrm>
          </p:grpSpPr>
          <p:pic>
            <p:nvPicPr>
              <p:cNvPr id="92" name="Picture 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136" y="91683"/>
                <a:ext cx="837094" cy="3236671"/>
              </a:xfrm>
              <a:prstGeom prst="rect">
                <a:avLst/>
              </a:prstGeom>
            </p:spPr>
          </p:pic>
          <p:sp>
            <p:nvSpPr>
              <p:cNvPr id="93" name="Rectangle 92"/>
              <p:cNvSpPr/>
              <p:nvPr/>
            </p:nvSpPr>
            <p:spPr>
              <a:xfrm>
                <a:off x="5180199" y="91683"/>
                <a:ext cx="792088" cy="1448900"/>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endParaRPr>
              </a:p>
            </p:txBody>
          </p:sp>
        </p:grpSp>
        <p:sp>
          <p:nvSpPr>
            <p:cNvPr id="89" name="Rectangle 88"/>
            <p:cNvSpPr/>
            <p:nvPr/>
          </p:nvSpPr>
          <p:spPr>
            <a:xfrm>
              <a:off x="3995936" y="3848604"/>
              <a:ext cx="576064" cy="932180"/>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endParaRPr>
            </a:p>
          </p:txBody>
        </p:sp>
        <p:sp>
          <p:nvSpPr>
            <p:cNvPr id="90" name="Rectangle 89"/>
            <p:cNvSpPr/>
            <p:nvPr/>
          </p:nvSpPr>
          <p:spPr>
            <a:xfrm>
              <a:off x="3425646" y="3867894"/>
              <a:ext cx="430757"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endParaRPr>
            </a:p>
          </p:txBody>
        </p:sp>
        <p:sp>
          <p:nvSpPr>
            <p:cNvPr id="91" name="Rectangle 90"/>
            <p:cNvSpPr/>
            <p:nvPr/>
          </p:nvSpPr>
          <p:spPr>
            <a:xfrm rot="5400000">
              <a:off x="3922353" y="4223680"/>
              <a:ext cx="147166"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endParaRPr>
            </a:p>
          </p:txBody>
        </p:sp>
      </p:grpSp>
      <p:sp>
        <p:nvSpPr>
          <p:cNvPr id="94" name="Freeform 93"/>
          <p:cNvSpPr/>
          <p:nvPr/>
        </p:nvSpPr>
        <p:spPr>
          <a:xfrm>
            <a:off x="2826933" y="2950107"/>
            <a:ext cx="2680475" cy="1882244"/>
          </a:xfrm>
          <a:custGeom>
            <a:avLst/>
            <a:gdLst>
              <a:gd name="connsiteX0" fmla="*/ 24459 w 2697809"/>
              <a:gd name="connsiteY0" fmla="*/ 87441 h 1866335"/>
              <a:gd name="connsiteX1" fmla="*/ 24459 w 2697809"/>
              <a:gd name="connsiteY1" fmla="*/ 1547941 h 1866335"/>
              <a:gd name="connsiteX2" fmla="*/ 151459 w 2697809"/>
              <a:gd name="connsiteY2" fmla="*/ 1674941 h 1866335"/>
              <a:gd name="connsiteX3" fmla="*/ 405459 w 2697809"/>
              <a:gd name="connsiteY3" fmla="*/ 1776541 h 1866335"/>
              <a:gd name="connsiteX4" fmla="*/ 1154759 w 2697809"/>
              <a:gd name="connsiteY4" fmla="*/ 1865441 h 1866335"/>
              <a:gd name="connsiteX5" fmla="*/ 2031059 w 2697809"/>
              <a:gd name="connsiteY5" fmla="*/ 1814641 h 1866335"/>
              <a:gd name="connsiteX6" fmla="*/ 2513659 w 2697809"/>
              <a:gd name="connsiteY6" fmla="*/ 1693991 h 1866335"/>
              <a:gd name="connsiteX7" fmla="*/ 2697809 w 2697809"/>
              <a:gd name="connsiteY7" fmla="*/ 1579691 h 1866335"/>
              <a:gd name="connsiteX8" fmla="*/ 2697809 w 2697809"/>
              <a:gd name="connsiteY8" fmla="*/ 106491 h 1866335"/>
              <a:gd name="connsiteX9" fmla="*/ 2469209 w 2697809"/>
              <a:gd name="connsiteY9" fmla="*/ 157291 h 1866335"/>
              <a:gd name="connsiteX10" fmla="*/ 2062809 w 2697809"/>
              <a:gd name="connsiteY10" fmla="*/ 182691 h 1866335"/>
              <a:gd name="connsiteX11" fmla="*/ 1319859 w 2697809"/>
              <a:gd name="connsiteY11" fmla="*/ 201741 h 1866335"/>
              <a:gd name="connsiteX12" fmla="*/ 354659 w 2697809"/>
              <a:gd name="connsiteY12" fmla="*/ 169991 h 1866335"/>
              <a:gd name="connsiteX13" fmla="*/ 24459 w 2697809"/>
              <a:gd name="connsiteY13" fmla="*/ 87441 h 1866335"/>
              <a:gd name="connsiteX0" fmla="*/ 1882 w 2675232"/>
              <a:gd name="connsiteY0" fmla="*/ 28058 h 1806952"/>
              <a:gd name="connsiteX1" fmla="*/ 1882 w 2675232"/>
              <a:gd name="connsiteY1" fmla="*/ 1488558 h 1806952"/>
              <a:gd name="connsiteX2" fmla="*/ 128882 w 2675232"/>
              <a:gd name="connsiteY2" fmla="*/ 1615558 h 1806952"/>
              <a:gd name="connsiteX3" fmla="*/ 382882 w 2675232"/>
              <a:gd name="connsiteY3" fmla="*/ 1717158 h 1806952"/>
              <a:gd name="connsiteX4" fmla="*/ 1132182 w 2675232"/>
              <a:gd name="connsiteY4" fmla="*/ 1806058 h 1806952"/>
              <a:gd name="connsiteX5" fmla="*/ 2008482 w 2675232"/>
              <a:gd name="connsiteY5" fmla="*/ 1755258 h 1806952"/>
              <a:gd name="connsiteX6" fmla="*/ 2491082 w 2675232"/>
              <a:gd name="connsiteY6" fmla="*/ 1634608 h 1806952"/>
              <a:gd name="connsiteX7" fmla="*/ 2675232 w 2675232"/>
              <a:gd name="connsiteY7" fmla="*/ 1520308 h 1806952"/>
              <a:gd name="connsiteX8" fmla="*/ 2675232 w 2675232"/>
              <a:gd name="connsiteY8" fmla="*/ 47108 h 1806952"/>
              <a:gd name="connsiteX9" fmla="*/ 2446632 w 2675232"/>
              <a:gd name="connsiteY9" fmla="*/ 97908 h 1806952"/>
              <a:gd name="connsiteX10" fmla="*/ 2040232 w 2675232"/>
              <a:gd name="connsiteY10" fmla="*/ 123308 h 1806952"/>
              <a:gd name="connsiteX11" fmla="*/ 1297282 w 2675232"/>
              <a:gd name="connsiteY11" fmla="*/ 142358 h 1806952"/>
              <a:gd name="connsiteX12" fmla="*/ 332082 w 2675232"/>
              <a:gd name="connsiteY12" fmla="*/ 110608 h 1806952"/>
              <a:gd name="connsiteX13" fmla="*/ 1882 w 2675232"/>
              <a:gd name="connsiteY13" fmla="*/ 28058 h 1806952"/>
              <a:gd name="connsiteX0" fmla="*/ 31514 w 2704864"/>
              <a:gd name="connsiteY0" fmla="*/ 51899 h 1830793"/>
              <a:gd name="connsiteX1" fmla="*/ 31514 w 2704864"/>
              <a:gd name="connsiteY1" fmla="*/ 1512399 h 1830793"/>
              <a:gd name="connsiteX2" fmla="*/ 158514 w 2704864"/>
              <a:gd name="connsiteY2" fmla="*/ 1639399 h 1830793"/>
              <a:gd name="connsiteX3" fmla="*/ 412514 w 2704864"/>
              <a:gd name="connsiteY3" fmla="*/ 1740999 h 1830793"/>
              <a:gd name="connsiteX4" fmla="*/ 1161814 w 2704864"/>
              <a:gd name="connsiteY4" fmla="*/ 1829899 h 1830793"/>
              <a:gd name="connsiteX5" fmla="*/ 2038114 w 2704864"/>
              <a:gd name="connsiteY5" fmla="*/ 1779099 h 1830793"/>
              <a:gd name="connsiteX6" fmla="*/ 2520714 w 2704864"/>
              <a:gd name="connsiteY6" fmla="*/ 1658449 h 1830793"/>
              <a:gd name="connsiteX7" fmla="*/ 2704864 w 2704864"/>
              <a:gd name="connsiteY7" fmla="*/ 1544149 h 1830793"/>
              <a:gd name="connsiteX8" fmla="*/ 2704864 w 2704864"/>
              <a:gd name="connsiteY8" fmla="*/ 70949 h 1830793"/>
              <a:gd name="connsiteX9" fmla="*/ 2476264 w 2704864"/>
              <a:gd name="connsiteY9" fmla="*/ 121749 h 1830793"/>
              <a:gd name="connsiteX10" fmla="*/ 2069864 w 2704864"/>
              <a:gd name="connsiteY10" fmla="*/ 147149 h 1830793"/>
              <a:gd name="connsiteX11" fmla="*/ 1326914 w 2704864"/>
              <a:gd name="connsiteY11" fmla="*/ 166199 h 1830793"/>
              <a:gd name="connsiteX12" fmla="*/ 456964 w 2704864"/>
              <a:gd name="connsiteY12" fmla="*/ 312249 h 1830793"/>
              <a:gd name="connsiteX13" fmla="*/ 31514 w 2704864"/>
              <a:gd name="connsiteY13" fmla="*/ 51899 h 1830793"/>
              <a:gd name="connsiteX0" fmla="*/ 3293 w 2676643"/>
              <a:gd name="connsiteY0" fmla="*/ 3050 h 1781944"/>
              <a:gd name="connsiteX1" fmla="*/ 3293 w 2676643"/>
              <a:gd name="connsiteY1" fmla="*/ 1463550 h 1781944"/>
              <a:gd name="connsiteX2" fmla="*/ 130293 w 2676643"/>
              <a:gd name="connsiteY2" fmla="*/ 1590550 h 1781944"/>
              <a:gd name="connsiteX3" fmla="*/ 384293 w 2676643"/>
              <a:gd name="connsiteY3" fmla="*/ 1692150 h 1781944"/>
              <a:gd name="connsiteX4" fmla="*/ 1133593 w 2676643"/>
              <a:gd name="connsiteY4" fmla="*/ 1781050 h 1781944"/>
              <a:gd name="connsiteX5" fmla="*/ 2009893 w 2676643"/>
              <a:gd name="connsiteY5" fmla="*/ 1730250 h 1781944"/>
              <a:gd name="connsiteX6" fmla="*/ 2492493 w 2676643"/>
              <a:gd name="connsiteY6" fmla="*/ 1609600 h 1781944"/>
              <a:gd name="connsiteX7" fmla="*/ 2676643 w 2676643"/>
              <a:gd name="connsiteY7" fmla="*/ 1495300 h 1781944"/>
              <a:gd name="connsiteX8" fmla="*/ 2676643 w 2676643"/>
              <a:gd name="connsiteY8" fmla="*/ 22100 h 1781944"/>
              <a:gd name="connsiteX9" fmla="*/ 2448043 w 2676643"/>
              <a:gd name="connsiteY9" fmla="*/ 72900 h 1781944"/>
              <a:gd name="connsiteX10" fmla="*/ 2041643 w 2676643"/>
              <a:gd name="connsiteY10" fmla="*/ 98300 h 1781944"/>
              <a:gd name="connsiteX11" fmla="*/ 1298693 w 2676643"/>
              <a:gd name="connsiteY11" fmla="*/ 117350 h 1781944"/>
              <a:gd name="connsiteX12" fmla="*/ 428743 w 2676643"/>
              <a:gd name="connsiteY12" fmla="*/ 263400 h 1781944"/>
              <a:gd name="connsiteX13" fmla="*/ 3293 w 2676643"/>
              <a:gd name="connsiteY13" fmla="*/ 3050 h 1781944"/>
              <a:gd name="connsiteX0" fmla="*/ 3293 w 2676643"/>
              <a:gd name="connsiteY0" fmla="*/ 3102 h 1781996"/>
              <a:gd name="connsiteX1" fmla="*/ 3293 w 2676643"/>
              <a:gd name="connsiteY1" fmla="*/ 1463602 h 1781996"/>
              <a:gd name="connsiteX2" fmla="*/ 130293 w 2676643"/>
              <a:gd name="connsiteY2" fmla="*/ 1590602 h 1781996"/>
              <a:gd name="connsiteX3" fmla="*/ 384293 w 2676643"/>
              <a:gd name="connsiteY3" fmla="*/ 1692202 h 1781996"/>
              <a:gd name="connsiteX4" fmla="*/ 1133593 w 2676643"/>
              <a:gd name="connsiteY4" fmla="*/ 1781102 h 1781996"/>
              <a:gd name="connsiteX5" fmla="*/ 2009893 w 2676643"/>
              <a:gd name="connsiteY5" fmla="*/ 1730302 h 1781996"/>
              <a:gd name="connsiteX6" fmla="*/ 2492493 w 2676643"/>
              <a:gd name="connsiteY6" fmla="*/ 1609652 h 1781996"/>
              <a:gd name="connsiteX7" fmla="*/ 2676643 w 2676643"/>
              <a:gd name="connsiteY7" fmla="*/ 1495352 h 1781996"/>
              <a:gd name="connsiteX8" fmla="*/ 2676643 w 2676643"/>
              <a:gd name="connsiteY8" fmla="*/ 22152 h 1781996"/>
              <a:gd name="connsiteX9" fmla="*/ 2448043 w 2676643"/>
              <a:gd name="connsiteY9" fmla="*/ 72952 h 1781996"/>
              <a:gd name="connsiteX10" fmla="*/ 2041643 w 2676643"/>
              <a:gd name="connsiteY10" fmla="*/ 98352 h 1781996"/>
              <a:gd name="connsiteX11" fmla="*/ 1171693 w 2676643"/>
              <a:gd name="connsiteY11" fmla="*/ 149152 h 1781996"/>
              <a:gd name="connsiteX12" fmla="*/ 428743 w 2676643"/>
              <a:gd name="connsiteY12" fmla="*/ 263452 h 1781996"/>
              <a:gd name="connsiteX13" fmla="*/ 3293 w 2676643"/>
              <a:gd name="connsiteY13" fmla="*/ 3102 h 1781996"/>
              <a:gd name="connsiteX0" fmla="*/ 3293 w 2676643"/>
              <a:gd name="connsiteY0" fmla="*/ 3102 h 1781996"/>
              <a:gd name="connsiteX1" fmla="*/ 3293 w 2676643"/>
              <a:gd name="connsiteY1" fmla="*/ 1463602 h 1781996"/>
              <a:gd name="connsiteX2" fmla="*/ 130293 w 2676643"/>
              <a:gd name="connsiteY2" fmla="*/ 1590602 h 1781996"/>
              <a:gd name="connsiteX3" fmla="*/ 384293 w 2676643"/>
              <a:gd name="connsiteY3" fmla="*/ 1692202 h 1781996"/>
              <a:gd name="connsiteX4" fmla="*/ 1133593 w 2676643"/>
              <a:gd name="connsiteY4" fmla="*/ 1781102 h 1781996"/>
              <a:gd name="connsiteX5" fmla="*/ 2009893 w 2676643"/>
              <a:gd name="connsiteY5" fmla="*/ 1730302 h 1781996"/>
              <a:gd name="connsiteX6" fmla="*/ 2492493 w 2676643"/>
              <a:gd name="connsiteY6" fmla="*/ 1609652 h 1781996"/>
              <a:gd name="connsiteX7" fmla="*/ 2676643 w 2676643"/>
              <a:gd name="connsiteY7" fmla="*/ 1495352 h 1781996"/>
              <a:gd name="connsiteX8" fmla="*/ 2676643 w 2676643"/>
              <a:gd name="connsiteY8" fmla="*/ 22152 h 1781996"/>
              <a:gd name="connsiteX9" fmla="*/ 2448043 w 2676643"/>
              <a:gd name="connsiteY9" fmla="*/ 72952 h 1781996"/>
              <a:gd name="connsiteX10" fmla="*/ 2073393 w 2676643"/>
              <a:gd name="connsiteY10" fmla="*/ 155502 h 1781996"/>
              <a:gd name="connsiteX11" fmla="*/ 1171693 w 2676643"/>
              <a:gd name="connsiteY11" fmla="*/ 149152 h 1781996"/>
              <a:gd name="connsiteX12" fmla="*/ 428743 w 2676643"/>
              <a:gd name="connsiteY12" fmla="*/ 263452 h 1781996"/>
              <a:gd name="connsiteX13" fmla="*/ 3293 w 2676643"/>
              <a:gd name="connsiteY13" fmla="*/ 3102 h 1781996"/>
              <a:gd name="connsiteX0" fmla="*/ 31044 w 2704394"/>
              <a:gd name="connsiteY0" fmla="*/ 62974 h 1841868"/>
              <a:gd name="connsiteX1" fmla="*/ 31044 w 2704394"/>
              <a:gd name="connsiteY1" fmla="*/ 1523474 h 1841868"/>
              <a:gd name="connsiteX2" fmla="*/ 158044 w 2704394"/>
              <a:gd name="connsiteY2" fmla="*/ 1650474 h 1841868"/>
              <a:gd name="connsiteX3" fmla="*/ 412044 w 2704394"/>
              <a:gd name="connsiteY3" fmla="*/ 1752074 h 1841868"/>
              <a:gd name="connsiteX4" fmla="*/ 1161344 w 2704394"/>
              <a:gd name="connsiteY4" fmla="*/ 1840974 h 1841868"/>
              <a:gd name="connsiteX5" fmla="*/ 2037644 w 2704394"/>
              <a:gd name="connsiteY5" fmla="*/ 1790174 h 1841868"/>
              <a:gd name="connsiteX6" fmla="*/ 2520244 w 2704394"/>
              <a:gd name="connsiteY6" fmla="*/ 1669524 h 1841868"/>
              <a:gd name="connsiteX7" fmla="*/ 2704394 w 2704394"/>
              <a:gd name="connsiteY7" fmla="*/ 1555224 h 1841868"/>
              <a:gd name="connsiteX8" fmla="*/ 2704394 w 2704394"/>
              <a:gd name="connsiteY8" fmla="*/ 82024 h 1841868"/>
              <a:gd name="connsiteX9" fmla="*/ 2475794 w 2704394"/>
              <a:gd name="connsiteY9" fmla="*/ 132824 h 1841868"/>
              <a:gd name="connsiteX10" fmla="*/ 2101144 w 2704394"/>
              <a:gd name="connsiteY10" fmla="*/ 215374 h 1841868"/>
              <a:gd name="connsiteX11" fmla="*/ 1199444 w 2704394"/>
              <a:gd name="connsiteY11" fmla="*/ 209024 h 1841868"/>
              <a:gd name="connsiteX12" fmla="*/ 450144 w 2704394"/>
              <a:gd name="connsiteY12" fmla="*/ 259824 h 1841868"/>
              <a:gd name="connsiteX13" fmla="*/ 31044 w 2704394"/>
              <a:gd name="connsiteY13" fmla="*/ 62974 h 1841868"/>
              <a:gd name="connsiteX0" fmla="*/ 2823 w 2676173"/>
              <a:gd name="connsiteY0" fmla="*/ 11101 h 1789995"/>
              <a:gd name="connsiteX1" fmla="*/ 2823 w 2676173"/>
              <a:gd name="connsiteY1" fmla="*/ 1471601 h 1789995"/>
              <a:gd name="connsiteX2" fmla="*/ 129823 w 2676173"/>
              <a:gd name="connsiteY2" fmla="*/ 1598601 h 1789995"/>
              <a:gd name="connsiteX3" fmla="*/ 383823 w 2676173"/>
              <a:gd name="connsiteY3" fmla="*/ 1700201 h 1789995"/>
              <a:gd name="connsiteX4" fmla="*/ 1133123 w 2676173"/>
              <a:gd name="connsiteY4" fmla="*/ 1789101 h 1789995"/>
              <a:gd name="connsiteX5" fmla="*/ 2009423 w 2676173"/>
              <a:gd name="connsiteY5" fmla="*/ 1738301 h 1789995"/>
              <a:gd name="connsiteX6" fmla="*/ 2492023 w 2676173"/>
              <a:gd name="connsiteY6" fmla="*/ 1617651 h 1789995"/>
              <a:gd name="connsiteX7" fmla="*/ 2676173 w 2676173"/>
              <a:gd name="connsiteY7" fmla="*/ 1503351 h 1789995"/>
              <a:gd name="connsiteX8" fmla="*/ 2676173 w 2676173"/>
              <a:gd name="connsiteY8" fmla="*/ 30151 h 1789995"/>
              <a:gd name="connsiteX9" fmla="*/ 2447573 w 2676173"/>
              <a:gd name="connsiteY9" fmla="*/ 80951 h 1789995"/>
              <a:gd name="connsiteX10" fmla="*/ 2072923 w 2676173"/>
              <a:gd name="connsiteY10" fmla="*/ 163501 h 1789995"/>
              <a:gd name="connsiteX11" fmla="*/ 1171223 w 2676173"/>
              <a:gd name="connsiteY11" fmla="*/ 157151 h 1789995"/>
              <a:gd name="connsiteX12" fmla="*/ 421923 w 2676173"/>
              <a:gd name="connsiteY12" fmla="*/ 207951 h 1789995"/>
              <a:gd name="connsiteX13" fmla="*/ 2823 w 2676173"/>
              <a:gd name="connsiteY13" fmla="*/ 11101 h 1789995"/>
              <a:gd name="connsiteX0" fmla="*/ 13097 w 2686447"/>
              <a:gd name="connsiteY0" fmla="*/ 158737 h 1937631"/>
              <a:gd name="connsiteX1" fmla="*/ 13097 w 2686447"/>
              <a:gd name="connsiteY1" fmla="*/ 1619237 h 1937631"/>
              <a:gd name="connsiteX2" fmla="*/ 140097 w 2686447"/>
              <a:gd name="connsiteY2" fmla="*/ 1746237 h 1937631"/>
              <a:gd name="connsiteX3" fmla="*/ 394097 w 2686447"/>
              <a:gd name="connsiteY3" fmla="*/ 1847837 h 1937631"/>
              <a:gd name="connsiteX4" fmla="*/ 1143397 w 2686447"/>
              <a:gd name="connsiteY4" fmla="*/ 1936737 h 1937631"/>
              <a:gd name="connsiteX5" fmla="*/ 2019697 w 2686447"/>
              <a:gd name="connsiteY5" fmla="*/ 1885937 h 1937631"/>
              <a:gd name="connsiteX6" fmla="*/ 2502297 w 2686447"/>
              <a:gd name="connsiteY6" fmla="*/ 1765287 h 1937631"/>
              <a:gd name="connsiteX7" fmla="*/ 2686447 w 2686447"/>
              <a:gd name="connsiteY7" fmla="*/ 1650987 h 1937631"/>
              <a:gd name="connsiteX8" fmla="*/ 2686447 w 2686447"/>
              <a:gd name="connsiteY8" fmla="*/ 177787 h 1937631"/>
              <a:gd name="connsiteX9" fmla="*/ 2457847 w 2686447"/>
              <a:gd name="connsiteY9" fmla="*/ 228587 h 1937631"/>
              <a:gd name="connsiteX10" fmla="*/ 2083197 w 2686447"/>
              <a:gd name="connsiteY10" fmla="*/ 311137 h 1937631"/>
              <a:gd name="connsiteX11" fmla="*/ 1181497 w 2686447"/>
              <a:gd name="connsiteY11" fmla="*/ 304787 h 1937631"/>
              <a:gd name="connsiteX12" fmla="*/ 189916 w 2686447"/>
              <a:gd name="connsiteY12" fmla="*/ 55550 h 1937631"/>
              <a:gd name="connsiteX13" fmla="*/ 13097 w 2686447"/>
              <a:gd name="connsiteY13" fmla="*/ 158737 h 1937631"/>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57847 w 2686447"/>
              <a:gd name="connsiteY9" fmla="*/ 218745 h 1927789"/>
              <a:gd name="connsiteX10" fmla="*/ 2083197 w 2686447"/>
              <a:gd name="connsiteY10" fmla="*/ 301295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57847 w 2686447"/>
              <a:gd name="connsiteY9" fmla="*/ 218745 h 1927789"/>
              <a:gd name="connsiteX10" fmla="*/ 1921677 w 2686447"/>
              <a:gd name="connsiteY10" fmla="*/ 2203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15091 w 2686447"/>
              <a:gd name="connsiteY9" fmla="*/ 90157 h 1927789"/>
              <a:gd name="connsiteX10" fmla="*/ 1921677 w 2686447"/>
              <a:gd name="connsiteY10" fmla="*/ 2203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15091 w 2686447"/>
              <a:gd name="connsiteY9" fmla="*/ 90157 h 1927789"/>
              <a:gd name="connsiteX10" fmla="*/ 1869421 w 2686447"/>
              <a:gd name="connsiteY10" fmla="*/ 1441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76946 w 2686447"/>
              <a:gd name="connsiteY8" fmla="*/ 177470 h 1927789"/>
              <a:gd name="connsiteX9" fmla="*/ 2415091 w 2686447"/>
              <a:gd name="connsiteY9" fmla="*/ 90157 h 1927789"/>
              <a:gd name="connsiteX10" fmla="*/ 1869421 w 2686447"/>
              <a:gd name="connsiteY10" fmla="*/ 1441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430 w 2673780"/>
              <a:gd name="connsiteY0" fmla="*/ 103350 h 1882244"/>
              <a:gd name="connsiteX1" fmla="*/ 430 w 2673780"/>
              <a:gd name="connsiteY1" fmla="*/ 1563850 h 1882244"/>
              <a:gd name="connsiteX2" fmla="*/ 127430 w 2673780"/>
              <a:gd name="connsiteY2" fmla="*/ 1690850 h 1882244"/>
              <a:gd name="connsiteX3" fmla="*/ 381430 w 2673780"/>
              <a:gd name="connsiteY3" fmla="*/ 1792450 h 1882244"/>
              <a:gd name="connsiteX4" fmla="*/ 1130730 w 2673780"/>
              <a:gd name="connsiteY4" fmla="*/ 1881350 h 1882244"/>
              <a:gd name="connsiteX5" fmla="*/ 2007030 w 2673780"/>
              <a:gd name="connsiteY5" fmla="*/ 1830550 h 1882244"/>
              <a:gd name="connsiteX6" fmla="*/ 2489630 w 2673780"/>
              <a:gd name="connsiteY6" fmla="*/ 1709900 h 1882244"/>
              <a:gd name="connsiteX7" fmla="*/ 2673780 w 2673780"/>
              <a:gd name="connsiteY7" fmla="*/ 1595600 h 1882244"/>
              <a:gd name="connsiteX8" fmla="*/ 2664279 w 2673780"/>
              <a:gd name="connsiteY8" fmla="*/ 131925 h 1882244"/>
              <a:gd name="connsiteX9" fmla="*/ 2402424 w 2673780"/>
              <a:gd name="connsiteY9" fmla="*/ 44612 h 1882244"/>
              <a:gd name="connsiteX10" fmla="*/ 1856754 w 2673780"/>
              <a:gd name="connsiteY10" fmla="*/ 98587 h 1882244"/>
              <a:gd name="connsiteX11" fmla="*/ 1078569 w 2673780"/>
              <a:gd name="connsiteY11" fmla="*/ 77950 h 1882244"/>
              <a:gd name="connsiteX12" fmla="*/ 177249 w 2673780"/>
              <a:gd name="connsiteY12" fmla="*/ 163 h 1882244"/>
              <a:gd name="connsiteX13" fmla="*/ 430 w 2673780"/>
              <a:gd name="connsiteY13" fmla="*/ 103350 h 188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73780" h="1882244">
                <a:moveTo>
                  <a:pt x="430" y="103350"/>
                </a:moveTo>
                <a:cubicBezTo>
                  <a:pt x="-536" y="202039"/>
                  <a:pt x="430" y="1265400"/>
                  <a:pt x="430" y="1563850"/>
                </a:cubicBezTo>
                <a:cubicBezTo>
                  <a:pt x="42763" y="1606183"/>
                  <a:pt x="63930" y="1652750"/>
                  <a:pt x="127430" y="1690850"/>
                </a:cubicBezTo>
                <a:cubicBezTo>
                  <a:pt x="190930" y="1728950"/>
                  <a:pt x="214213" y="1760700"/>
                  <a:pt x="381430" y="1792450"/>
                </a:cubicBezTo>
                <a:cubicBezTo>
                  <a:pt x="548647" y="1824200"/>
                  <a:pt x="859797" y="1875000"/>
                  <a:pt x="1130730" y="1881350"/>
                </a:cubicBezTo>
                <a:cubicBezTo>
                  <a:pt x="1401663" y="1887700"/>
                  <a:pt x="1780547" y="1859125"/>
                  <a:pt x="2007030" y="1830550"/>
                </a:cubicBezTo>
                <a:cubicBezTo>
                  <a:pt x="2233513" y="1801975"/>
                  <a:pt x="2378505" y="1749058"/>
                  <a:pt x="2489630" y="1709900"/>
                </a:cubicBezTo>
                <a:cubicBezTo>
                  <a:pt x="2600755" y="1670742"/>
                  <a:pt x="2637267" y="1633171"/>
                  <a:pt x="2673780" y="1595600"/>
                </a:cubicBezTo>
                <a:cubicBezTo>
                  <a:pt x="2673780" y="1104533"/>
                  <a:pt x="2661104" y="375342"/>
                  <a:pt x="2664279" y="131925"/>
                </a:cubicBezTo>
                <a:cubicBezTo>
                  <a:pt x="2588079" y="148858"/>
                  <a:pt x="2537011" y="50168"/>
                  <a:pt x="2402424" y="44612"/>
                </a:cubicBezTo>
                <a:cubicBezTo>
                  <a:pt x="2267837" y="39056"/>
                  <a:pt x="2077397" y="93031"/>
                  <a:pt x="1856754" y="98587"/>
                </a:cubicBezTo>
                <a:cubicBezTo>
                  <a:pt x="1636112" y="104143"/>
                  <a:pt x="1363261" y="80067"/>
                  <a:pt x="1078569" y="77950"/>
                </a:cubicBezTo>
                <a:cubicBezTo>
                  <a:pt x="793877" y="75833"/>
                  <a:pt x="356939" y="-4070"/>
                  <a:pt x="177249" y="163"/>
                </a:cubicBezTo>
                <a:cubicBezTo>
                  <a:pt x="-2441" y="4396"/>
                  <a:pt x="1396" y="4661"/>
                  <a:pt x="430" y="103350"/>
                </a:cubicBezTo>
                <a:close/>
              </a:path>
            </a:pathLst>
          </a:custGeom>
          <a:solidFill>
            <a:srgbClr val="4F81BD">
              <a:lumMod val="75000"/>
            </a:srgbClr>
          </a:solidFill>
          <a:ln w="25400" cap="flat" cmpd="sng" algn="ctr">
            <a:noFill/>
            <a:prstDash val="solid"/>
          </a:ln>
          <a:effectLst/>
        </p:spPr>
        <p:txBody>
          <a:bodyPr rtlCol="0" anchor="ctr"/>
          <a:lstStyle/>
          <a:p>
            <a:pPr algn="ctr">
              <a:defRPr/>
            </a:pPr>
            <a:endParaRPr lang="en-US" kern="0">
              <a:solidFill>
                <a:sysClr val="window" lastClr="FFFFFF"/>
              </a:solidFill>
            </a:endParaRPr>
          </a:p>
        </p:txBody>
      </p:sp>
      <p:pic>
        <p:nvPicPr>
          <p:cNvPr id="95" name="Picture 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3503" y="2585779"/>
            <a:ext cx="3106472" cy="2446790"/>
          </a:xfrm>
          <a:prstGeom prst="rect">
            <a:avLst/>
          </a:prstGeom>
        </p:spPr>
      </p:pic>
      <p:sp>
        <p:nvSpPr>
          <p:cNvPr id="96" name="Rectangle 36"/>
          <p:cNvSpPr/>
          <p:nvPr/>
        </p:nvSpPr>
        <p:spPr>
          <a:xfrm>
            <a:off x="4008621" y="407219"/>
            <a:ext cx="958465" cy="2359249"/>
          </a:xfrm>
          <a:custGeom>
            <a:avLst/>
            <a:gdLst>
              <a:gd name="connsiteX0" fmla="*/ 0 w 1076239"/>
              <a:gd name="connsiteY0" fmla="*/ 0 h 2067149"/>
              <a:gd name="connsiteX1" fmla="*/ 1076239 w 1076239"/>
              <a:gd name="connsiteY1" fmla="*/ 0 h 2067149"/>
              <a:gd name="connsiteX2" fmla="*/ 1076239 w 1076239"/>
              <a:gd name="connsiteY2" fmla="*/ 2067149 h 2067149"/>
              <a:gd name="connsiteX3" fmla="*/ 0 w 1076239"/>
              <a:gd name="connsiteY3" fmla="*/ 2067149 h 2067149"/>
              <a:gd name="connsiteX4" fmla="*/ 0 w 1076239"/>
              <a:gd name="connsiteY4" fmla="*/ 0 h 2067149"/>
              <a:gd name="connsiteX0" fmla="*/ 0 w 1076239"/>
              <a:gd name="connsiteY0" fmla="*/ 0 h 2067149"/>
              <a:gd name="connsiteX1" fmla="*/ 1076239 w 1076239"/>
              <a:gd name="connsiteY1" fmla="*/ 0 h 2067149"/>
              <a:gd name="connsiteX2" fmla="*/ 1076239 w 1076239"/>
              <a:gd name="connsiteY2" fmla="*/ 2067149 h 2067149"/>
              <a:gd name="connsiteX3" fmla="*/ 470087 w 1076239"/>
              <a:gd name="connsiteY3" fmla="*/ 2060799 h 2067149"/>
              <a:gd name="connsiteX4" fmla="*/ 0 w 1076239"/>
              <a:gd name="connsiteY4" fmla="*/ 2067149 h 2067149"/>
              <a:gd name="connsiteX5" fmla="*/ 0 w 1076239"/>
              <a:gd name="connsiteY5" fmla="*/ 0 h 2067149"/>
              <a:gd name="connsiteX0" fmla="*/ 0 w 1076239"/>
              <a:gd name="connsiteY0" fmla="*/ 0 h 2327548"/>
              <a:gd name="connsiteX1" fmla="*/ 1076239 w 1076239"/>
              <a:gd name="connsiteY1" fmla="*/ 0 h 2327548"/>
              <a:gd name="connsiteX2" fmla="*/ 1076239 w 1076239"/>
              <a:gd name="connsiteY2" fmla="*/ 2067149 h 2327548"/>
              <a:gd name="connsiteX3" fmla="*/ 438337 w 1076239"/>
              <a:gd name="connsiteY3" fmla="*/ 2327499 h 2327548"/>
              <a:gd name="connsiteX4" fmla="*/ 470087 w 1076239"/>
              <a:gd name="connsiteY4" fmla="*/ 2060799 h 2327548"/>
              <a:gd name="connsiteX5" fmla="*/ 0 w 1076239"/>
              <a:gd name="connsiteY5" fmla="*/ 2067149 h 2327548"/>
              <a:gd name="connsiteX6" fmla="*/ 0 w 1076239"/>
              <a:gd name="connsiteY6" fmla="*/ 0 h 2327548"/>
              <a:gd name="connsiteX0" fmla="*/ 0 w 1076239"/>
              <a:gd name="connsiteY0" fmla="*/ 0 h 2327548"/>
              <a:gd name="connsiteX1" fmla="*/ 1076239 w 1076239"/>
              <a:gd name="connsiteY1" fmla="*/ 0 h 2327548"/>
              <a:gd name="connsiteX2" fmla="*/ 1076239 w 1076239"/>
              <a:gd name="connsiteY2" fmla="*/ 2067149 h 2327548"/>
              <a:gd name="connsiteX3" fmla="*/ 438337 w 1076239"/>
              <a:gd name="connsiteY3" fmla="*/ 2327499 h 2327548"/>
              <a:gd name="connsiteX4" fmla="*/ 425637 w 1076239"/>
              <a:gd name="connsiteY4" fmla="*/ 2060799 h 2327548"/>
              <a:gd name="connsiteX5" fmla="*/ 0 w 1076239"/>
              <a:gd name="connsiteY5" fmla="*/ 2067149 h 2327548"/>
              <a:gd name="connsiteX6" fmla="*/ 0 w 1076239"/>
              <a:gd name="connsiteY6" fmla="*/ 0 h 2327548"/>
              <a:gd name="connsiteX0" fmla="*/ 0 w 1076239"/>
              <a:gd name="connsiteY0" fmla="*/ 0 h 2359249"/>
              <a:gd name="connsiteX1" fmla="*/ 1076239 w 1076239"/>
              <a:gd name="connsiteY1" fmla="*/ 0 h 2359249"/>
              <a:gd name="connsiteX2" fmla="*/ 1050839 w 1076239"/>
              <a:gd name="connsiteY2" fmla="*/ 2359249 h 2359249"/>
              <a:gd name="connsiteX3" fmla="*/ 438337 w 1076239"/>
              <a:gd name="connsiteY3" fmla="*/ 2327499 h 2359249"/>
              <a:gd name="connsiteX4" fmla="*/ 425637 w 1076239"/>
              <a:gd name="connsiteY4" fmla="*/ 2060799 h 2359249"/>
              <a:gd name="connsiteX5" fmla="*/ 0 w 1076239"/>
              <a:gd name="connsiteY5" fmla="*/ 2067149 h 2359249"/>
              <a:gd name="connsiteX6" fmla="*/ 0 w 1076239"/>
              <a:gd name="connsiteY6" fmla="*/ 0 h 235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39" h="2359249">
                <a:moveTo>
                  <a:pt x="0" y="0"/>
                </a:moveTo>
                <a:lnTo>
                  <a:pt x="1076239" y="0"/>
                </a:lnTo>
                <a:lnTo>
                  <a:pt x="1050839" y="2359249"/>
                </a:lnTo>
                <a:cubicBezTo>
                  <a:pt x="878422" y="2355016"/>
                  <a:pt x="610754" y="2331732"/>
                  <a:pt x="438337" y="2327499"/>
                </a:cubicBezTo>
                <a:lnTo>
                  <a:pt x="425637" y="2060799"/>
                </a:lnTo>
                <a:lnTo>
                  <a:pt x="0" y="2067149"/>
                </a:lnTo>
                <a:lnTo>
                  <a:pt x="0" y="0"/>
                </a:ln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endParaRPr>
          </a:p>
        </p:txBody>
      </p:sp>
      <p:pic>
        <p:nvPicPr>
          <p:cNvPr id="97" name="Picture 96"/>
          <p:cNvPicPr>
            <a:picLocks noChangeAspect="1"/>
          </p:cNvPicPr>
          <p:nvPr/>
        </p:nvPicPr>
        <p:blipFill rotWithShape="1">
          <a:blip r:embed="rId6">
            <a:clrChange>
              <a:clrFrom>
                <a:srgbClr val="FAFEFD"/>
              </a:clrFrom>
              <a:clrTo>
                <a:srgbClr val="FAFEFD">
                  <a:alpha val="0"/>
                </a:srgbClr>
              </a:clrTo>
            </a:clrChange>
            <a:extLst>
              <a:ext uri="{28A0092B-C50C-407E-A947-70E740481C1C}">
                <a14:useLocalDpi xmlns:a14="http://schemas.microsoft.com/office/drawing/2010/main" val="0"/>
              </a:ext>
            </a:extLst>
          </a:blip>
          <a:srcRect l="596" t="216" r="-596" b="62502"/>
          <a:stretch/>
        </p:blipFill>
        <p:spPr>
          <a:xfrm>
            <a:off x="3929655" y="1885711"/>
            <a:ext cx="963994" cy="597825"/>
          </a:xfrm>
          <a:prstGeom prst="rect">
            <a:avLst/>
          </a:prstGeom>
        </p:spPr>
      </p:pic>
      <p:pic>
        <p:nvPicPr>
          <p:cNvPr id="98" name="Picture 97"/>
          <p:cNvPicPr>
            <a:picLocks noChangeAspect="1"/>
          </p:cNvPicPr>
          <p:nvPr/>
        </p:nvPicPr>
        <p:blipFill rotWithShape="1">
          <a:blip r:embed="rId7" cstate="print">
            <a:duotone>
              <a:prstClr val="black"/>
              <a:sysClr val="window" lastClr="FFFFFF">
                <a:lumMod val="85000"/>
                <a:tint val="45000"/>
                <a:satMod val="400000"/>
              </a:sysClr>
            </a:duotone>
            <a:extLst>
              <a:ext uri="{28A0092B-C50C-407E-A947-70E740481C1C}">
                <a14:useLocalDpi xmlns:a14="http://schemas.microsoft.com/office/drawing/2010/main" val="0"/>
              </a:ext>
            </a:extLst>
          </a:blip>
          <a:srcRect t="29410" b="32359"/>
          <a:stretch/>
        </p:blipFill>
        <p:spPr>
          <a:xfrm flipH="1">
            <a:off x="4838131" y="2127803"/>
            <a:ext cx="2044874" cy="308139"/>
          </a:xfrm>
          <a:prstGeom prst="rect">
            <a:avLst/>
          </a:prstGeom>
        </p:spPr>
      </p:pic>
      <p:sp>
        <p:nvSpPr>
          <p:cNvPr id="99" name="TextBox 98"/>
          <p:cNvSpPr txBox="1"/>
          <p:nvPr/>
        </p:nvSpPr>
        <p:spPr>
          <a:xfrm>
            <a:off x="3400716" y="3662447"/>
            <a:ext cx="1677062" cy="400110"/>
          </a:xfrm>
          <a:prstGeom prst="rect">
            <a:avLst/>
          </a:prstGeom>
          <a:noFill/>
        </p:spPr>
        <p:txBody>
          <a:bodyPr wrap="none" rtlCol="0">
            <a:spAutoFit/>
          </a:bodyPr>
          <a:lstStyle/>
          <a:p>
            <a:pPr>
              <a:defRPr/>
            </a:pPr>
            <a:r>
              <a:rPr lang="en-US" sz="2000" b="1" kern="0" dirty="0" smtClean="0">
                <a:ln>
                  <a:solidFill>
                    <a:sysClr val="windowText" lastClr="000000"/>
                  </a:solidFill>
                </a:ln>
                <a:solidFill>
                  <a:srgbClr val="FFFF00"/>
                </a:solidFill>
                <a:latin typeface="Bookman Old Style" panose="02050604050505020204" pitchFamily="18" charset="0"/>
              </a:rPr>
              <a:t>x + 5 hours</a:t>
            </a:r>
            <a:endParaRPr lang="en-US" sz="2000" b="1" kern="0" dirty="0">
              <a:ln>
                <a:solidFill>
                  <a:sysClr val="windowText" lastClr="000000"/>
                </a:solidFill>
              </a:ln>
              <a:solidFill>
                <a:srgbClr val="FFFF00"/>
              </a:solidFill>
              <a:latin typeface="Bookman Old Style" panose="02050604050505020204" pitchFamily="18" charset="0"/>
            </a:endParaRPr>
          </a:p>
        </p:txBody>
      </p:sp>
      <p:sp>
        <p:nvSpPr>
          <p:cNvPr id="173" name="Rectangle 36"/>
          <p:cNvSpPr/>
          <p:nvPr/>
        </p:nvSpPr>
        <p:spPr>
          <a:xfrm>
            <a:off x="3194379" y="301402"/>
            <a:ext cx="1091479" cy="2335119"/>
          </a:xfrm>
          <a:custGeom>
            <a:avLst/>
            <a:gdLst>
              <a:gd name="connsiteX0" fmla="*/ 0 w 1076239"/>
              <a:gd name="connsiteY0" fmla="*/ 0 h 2067149"/>
              <a:gd name="connsiteX1" fmla="*/ 1076239 w 1076239"/>
              <a:gd name="connsiteY1" fmla="*/ 0 h 2067149"/>
              <a:gd name="connsiteX2" fmla="*/ 1076239 w 1076239"/>
              <a:gd name="connsiteY2" fmla="*/ 2067149 h 2067149"/>
              <a:gd name="connsiteX3" fmla="*/ 0 w 1076239"/>
              <a:gd name="connsiteY3" fmla="*/ 2067149 h 2067149"/>
              <a:gd name="connsiteX4" fmla="*/ 0 w 1076239"/>
              <a:gd name="connsiteY4" fmla="*/ 0 h 2067149"/>
              <a:gd name="connsiteX0" fmla="*/ 0 w 1076239"/>
              <a:gd name="connsiteY0" fmla="*/ 0 h 2067149"/>
              <a:gd name="connsiteX1" fmla="*/ 1076239 w 1076239"/>
              <a:gd name="connsiteY1" fmla="*/ 0 h 2067149"/>
              <a:gd name="connsiteX2" fmla="*/ 1076239 w 1076239"/>
              <a:gd name="connsiteY2" fmla="*/ 2067149 h 2067149"/>
              <a:gd name="connsiteX3" fmla="*/ 470087 w 1076239"/>
              <a:gd name="connsiteY3" fmla="*/ 2060799 h 2067149"/>
              <a:gd name="connsiteX4" fmla="*/ 0 w 1076239"/>
              <a:gd name="connsiteY4" fmla="*/ 2067149 h 2067149"/>
              <a:gd name="connsiteX5" fmla="*/ 0 w 1076239"/>
              <a:gd name="connsiteY5" fmla="*/ 0 h 2067149"/>
              <a:gd name="connsiteX0" fmla="*/ 0 w 1076239"/>
              <a:gd name="connsiteY0" fmla="*/ 0 h 2327548"/>
              <a:gd name="connsiteX1" fmla="*/ 1076239 w 1076239"/>
              <a:gd name="connsiteY1" fmla="*/ 0 h 2327548"/>
              <a:gd name="connsiteX2" fmla="*/ 1076239 w 1076239"/>
              <a:gd name="connsiteY2" fmla="*/ 2067149 h 2327548"/>
              <a:gd name="connsiteX3" fmla="*/ 438337 w 1076239"/>
              <a:gd name="connsiteY3" fmla="*/ 2327499 h 2327548"/>
              <a:gd name="connsiteX4" fmla="*/ 470087 w 1076239"/>
              <a:gd name="connsiteY4" fmla="*/ 2060799 h 2327548"/>
              <a:gd name="connsiteX5" fmla="*/ 0 w 1076239"/>
              <a:gd name="connsiteY5" fmla="*/ 2067149 h 2327548"/>
              <a:gd name="connsiteX6" fmla="*/ 0 w 1076239"/>
              <a:gd name="connsiteY6" fmla="*/ 0 h 2327548"/>
              <a:gd name="connsiteX0" fmla="*/ 0 w 1076239"/>
              <a:gd name="connsiteY0" fmla="*/ 0 h 2327548"/>
              <a:gd name="connsiteX1" fmla="*/ 1076239 w 1076239"/>
              <a:gd name="connsiteY1" fmla="*/ 0 h 2327548"/>
              <a:gd name="connsiteX2" fmla="*/ 1076239 w 1076239"/>
              <a:gd name="connsiteY2" fmla="*/ 2067149 h 2327548"/>
              <a:gd name="connsiteX3" fmla="*/ 438337 w 1076239"/>
              <a:gd name="connsiteY3" fmla="*/ 2327499 h 2327548"/>
              <a:gd name="connsiteX4" fmla="*/ 425637 w 1076239"/>
              <a:gd name="connsiteY4" fmla="*/ 2060799 h 2327548"/>
              <a:gd name="connsiteX5" fmla="*/ 0 w 1076239"/>
              <a:gd name="connsiteY5" fmla="*/ 2067149 h 2327548"/>
              <a:gd name="connsiteX6" fmla="*/ 0 w 1076239"/>
              <a:gd name="connsiteY6" fmla="*/ 0 h 2327548"/>
              <a:gd name="connsiteX0" fmla="*/ 0 w 1076239"/>
              <a:gd name="connsiteY0" fmla="*/ 0 h 2359249"/>
              <a:gd name="connsiteX1" fmla="*/ 1076239 w 1076239"/>
              <a:gd name="connsiteY1" fmla="*/ 0 h 2359249"/>
              <a:gd name="connsiteX2" fmla="*/ 1050839 w 1076239"/>
              <a:gd name="connsiteY2" fmla="*/ 2359249 h 2359249"/>
              <a:gd name="connsiteX3" fmla="*/ 438337 w 1076239"/>
              <a:gd name="connsiteY3" fmla="*/ 2327499 h 2359249"/>
              <a:gd name="connsiteX4" fmla="*/ 425637 w 1076239"/>
              <a:gd name="connsiteY4" fmla="*/ 2060799 h 2359249"/>
              <a:gd name="connsiteX5" fmla="*/ 0 w 1076239"/>
              <a:gd name="connsiteY5" fmla="*/ 2067149 h 2359249"/>
              <a:gd name="connsiteX6" fmla="*/ 0 w 1076239"/>
              <a:gd name="connsiteY6" fmla="*/ 0 h 2359249"/>
              <a:gd name="connsiteX0" fmla="*/ 0 w 1076239"/>
              <a:gd name="connsiteY0" fmla="*/ 0 h 2359249"/>
              <a:gd name="connsiteX1" fmla="*/ 1076239 w 1076239"/>
              <a:gd name="connsiteY1" fmla="*/ 0 h 2359249"/>
              <a:gd name="connsiteX2" fmla="*/ 1050839 w 1076239"/>
              <a:gd name="connsiteY2" fmla="*/ 2359249 h 2359249"/>
              <a:gd name="connsiteX3" fmla="*/ 438337 w 1076239"/>
              <a:gd name="connsiteY3" fmla="*/ 2327499 h 2359249"/>
              <a:gd name="connsiteX4" fmla="*/ 0 w 1076239"/>
              <a:gd name="connsiteY4" fmla="*/ 2067149 h 2359249"/>
              <a:gd name="connsiteX5" fmla="*/ 0 w 1076239"/>
              <a:gd name="connsiteY5" fmla="*/ 0 h 2359249"/>
              <a:gd name="connsiteX0" fmla="*/ 0 w 1076239"/>
              <a:gd name="connsiteY0" fmla="*/ 0 h 2327531"/>
              <a:gd name="connsiteX1" fmla="*/ 1076239 w 1076239"/>
              <a:gd name="connsiteY1" fmla="*/ 0 h 2327531"/>
              <a:gd name="connsiteX2" fmla="*/ 997499 w 1076239"/>
              <a:gd name="connsiteY2" fmla="*/ 1924909 h 2327531"/>
              <a:gd name="connsiteX3" fmla="*/ 438337 w 1076239"/>
              <a:gd name="connsiteY3" fmla="*/ 2327499 h 2327531"/>
              <a:gd name="connsiteX4" fmla="*/ 0 w 1076239"/>
              <a:gd name="connsiteY4" fmla="*/ 2067149 h 2327531"/>
              <a:gd name="connsiteX5" fmla="*/ 0 w 1076239"/>
              <a:gd name="connsiteY5" fmla="*/ 0 h 2327531"/>
              <a:gd name="connsiteX0" fmla="*/ 0 w 1076239"/>
              <a:gd name="connsiteY0" fmla="*/ 0 h 2327527"/>
              <a:gd name="connsiteX1" fmla="*/ 1076239 w 1076239"/>
              <a:gd name="connsiteY1" fmla="*/ 0 h 2327527"/>
              <a:gd name="connsiteX2" fmla="*/ 1020359 w 1076239"/>
              <a:gd name="connsiteY2" fmla="*/ 1863949 h 2327527"/>
              <a:gd name="connsiteX3" fmla="*/ 438337 w 1076239"/>
              <a:gd name="connsiteY3" fmla="*/ 2327499 h 2327527"/>
              <a:gd name="connsiteX4" fmla="*/ 0 w 1076239"/>
              <a:gd name="connsiteY4" fmla="*/ 2067149 h 2327527"/>
              <a:gd name="connsiteX5" fmla="*/ 0 w 1076239"/>
              <a:gd name="connsiteY5" fmla="*/ 0 h 2327527"/>
              <a:gd name="connsiteX0" fmla="*/ 0 w 1076239"/>
              <a:gd name="connsiteY0" fmla="*/ 0 h 2327499"/>
              <a:gd name="connsiteX1" fmla="*/ 1076239 w 1076239"/>
              <a:gd name="connsiteY1" fmla="*/ 0 h 2327499"/>
              <a:gd name="connsiteX2" fmla="*/ 1020359 w 1076239"/>
              <a:gd name="connsiteY2" fmla="*/ 1863949 h 2327499"/>
              <a:gd name="connsiteX3" fmla="*/ 617002 w 1076239"/>
              <a:gd name="connsiteY3" fmla="*/ 1960554 h 2327499"/>
              <a:gd name="connsiteX4" fmla="*/ 438337 w 1076239"/>
              <a:gd name="connsiteY4" fmla="*/ 2327499 h 2327499"/>
              <a:gd name="connsiteX5" fmla="*/ 0 w 1076239"/>
              <a:gd name="connsiteY5" fmla="*/ 2067149 h 2327499"/>
              <a:gd name="connsiteX6" fmla="*/ 0 w 1076239"/>
              <a:gd name="connsiteY6" fmla="*/ 0 h 2327499"/>
              <a:gd name="connsiteX0" fmla="*/ 0 w 1076239"/>
              <a:gd name="connsiteY0" fmla="*/ 0 h 2327499"/>
              <a:gd name="connsiteX1" fmla="*/ 1076239 w 1076239"/>
              <a:gd name="connsiteY1" fmla="*/ 0 h 2327499"/>
              <a:gd name="connsiteX2" fmla="*/ 989879 w 1076239"/>
              <a:gd name="connsiteY2" fmla="*/ 1780129 h 2327499"/>
              <a:gd name="connsiteX3" fmla="*/ 617002 w 1076239"/>
              <a:gd name="connsiteY3" fmla="*/ 1960554 h 2327499"/>
              <a:gd name="connsiteX4" fmla="*/ 438337 w 1076239"/>
              <a:gd name="connsiteY4" fmla="*/ 2327499 h 2327499"/>
              <a:gd name="connsiteX5" fmla="*/ 0 w 1076239"/>
              <a:gd name="connsiteY5" fmla="*/ 2067149 h 2327499"/>
              <a:gd name="connsiteX6" fmla="*/ 0 w 1076239"/>
              <a:gd name="connsiteY6" fmla="*/ 0 h 2327499"/>
              <a:gd name="connsiteX0" fmla="*/ 0 w 1076239"/>
              <a:gd name="connsiteY0" fmla="*/ 0 h 2327499"/>
              <a:gd name="connsiteX1" fmla="*/ 1076239 w 1076239"/>
              <a:gd name="connsiteY1" fmla="*/ 0 h 2327499"/>
              <a:gd name="connsiteX2" fmla="*/ 989879 w 1076239"/>
              <a:gd name="connsiteY2" fmla="*/ 1780129 h 2327499"/>
              <a:gd name="connsiteX3" fmla="*/ 662722 w 1076239"/>
              <a:gd name="connsiteY3" fmla="*/ 1975794 h 2327499"/>
              <a:gd name="connsiteX4" fmla="*/ 438337 w 1076239"/>
              <a:gd name="connsiteY4" fmla="*/ 2327499 h 2327499"/>
              <a:gd name="connsiteX5" fmla="*/ 0 w 1076239"/>
              <a:gd name="connsiteY5" fmla="*/ 2067149 h 2327499"/>
              <a:gd name="connsiteX6" fmla="*/ 0 w 1076239"/>
              <a:gd name="connsiteY6" fmla="*/ 0 h 2327499"/>
              <a:gd name="connsiteX0" fmla="*/ 0 w 1076239"/>
              <a:gd name="connsiteY0" fmla="*/ 0 h 2335119"/>
              <a:gd name="connsiteX1" fmla="*/ 1076239 w 1076239"/>
              <a:gd name="connsiteY1" fmla="*/ 0 h 2335119"/>
              <a:gd name="connsiteX2" fmla="*/ 989879 w 1076239"/>
              <a:gd name="connsiteY2" fmla="*/ 1780129 h 2335119"/>
              <a:gd name="connsiteX3" fmla="*/ 662722 w 1076239"/>
              <a:gd name="connsiteY3" fmla="*/ 1975794 h 2335119"/>
              <a:gd name="connsiteX4" fmla="*/ 621217 w 1076239"/>
              <a:gd name="connsiteY4" fmla="*/ 2335119 h 2335119"/>
              <a:gd name="connsiteX5" fmla="*/ 0 w 1076239"/>
              <a:gd name="connsiteY5" fmla="*/ 2067149 h 2335119"/>
              <a:gd name="connsiteX6" fmla="*/ 0 w 1076239"/>
              <a:gd name="connsiteY6" fmla="*/ 0 h 2335119"/>
              <a:gd name="connsiteX0" fmla="*/ 0 w 1091479"/>
              <a:gd name="connsiteY0" fmla="*/ 0 h 2335119"/>
              <a:gd name="connsiteX1" fmla="*/ 1076239 w 1091479"/>
              <a:gd name="connsiteY1" fmla="*/ 0 h 2335119"/>
              <a:gd name="connsiteX2" fmla="*/ 1091479 w 1091479"/>
              <a:gd name="connsiteY2" fmla="*/ 1716629 h 2335119"/>
              <a:gd name="connsiteX3" fmla="*/ 662722 w 1091479"/>
              <a:gd name="connsiteY3" fmla="*/ 1975794 h 2335119"/>
              <a:gd name="connsiteX4" fmla="*/ 621217 w 1091479"/>
              <a:gd name="connsiteY4" fmla="*/ 2335119 h 2335119"/>
              <a:gd name="connsiteX5" fmla="*/ 0 w 1091479"/>
              <a:gd name="connsiteY5" fmla="*/ 2067149 h 2335119"/>
              <a:gd name="connsiteX6" fmla="*/ 0 w 1091479"/>
              <a:gd name="connsiteY6" fmla="*/ 0 h 2335119"/>
              <a:gd name="connsiteX0" fmla="*/ 0 w 1091479"/>
              <a:gd name="connsiteY0" fmla="*/ 0 h 2335119"/>
              <a:gd name="connsiteX1" fmla="*/ 1076239 w 1091479"/>
              <a:gd name="connsiteY1" fmla="*/ 0 h 2335119"/>
              <a:gd name="connsiteX2" fmla="*/ 1091479 w 1091479"/>
              <a:gd name="connsiteY2" fmla="*/ 1716629 h 2335119"/>
              <a:gd name="connsiteX3" fmla="*/ 662722 w 1091479"/>
              <a:gd name="connsiteY3" fmla="*/ 1975794 h 2335119"/>
              <a:gd name="connsiteX4" fmla="*/ 621217 w 1091479"/>
              <a:gd name="connsiteY4" fmla="*/ 2335119 h 2335119"/>
              <a:gd name="connsiteX5" fmla="*/ 0 w 1091479"/>
              <a:gd name="connsiteY5" fmla="*/ 2067149 h 2335119"/>
              <a:gd name="connsiteX6" fmla="*/ 0 w 1091479"/>
              <a:gd name="connsiteY6" fmla="*/ 0 h 233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79" h="2335119">
                <a:moveTo>
                  <a:pt x="0" y="0"/>
                </a:moveTo>
                <a:lnTo>
                  <a:pt x="1076239" y="0"/>
                </a:lnTo>
                <a:lnTo>
                  <a:pt x="1091479" y="1716629"/>
                </a:lnTo>
                <a:cubicBezTo>
                  <a:pt x="1035259" y="2059898"/>
                  <a:pt x="937526" y="1898536"/>
                  <a:pt x="662722" y="1975794"/>
                </a:cubicBezTo>
                <a:cubicBezTo>
                  <a:pt x="565718" y="2053052"/>
                  <a:pt x="744371" y="2333863"/>
                  <a:pt x="621217" y="2335119"/>
                </a:cubicBezTo>
                <a:lnTo>
                  <a:pt x="0" y="2067149"/>
                </a:lnTo>
                <a:lnTo>
                  <a:pt x="0" y="0"/>
                </a:lnTo>
                <a:close/>
              </a:path>
            </a:pathLst>
          </a:cu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nvGrpSpPr>
          <p:cNvPr id="56" name="Group 55"/>
          <p:cNvGrpSpPr/>
          <p:nvPr/>
        </p:nvGrpSpPr>
        <p:grpSpPr>
          <a:xfrm>
            <a:off x="3188083" y="561482"/>
            <a:ext cx="1496564" cy="4271775"/>
            <a:chOff x="3280340" y="472775"/>
            <a:chExt cx="1496564" cy="4465689"/>
          </a:xfrm>
        </p:grpSpPr>
        <p:grpSp>
          <p:nvGrpSpPr>
            <p:cNvPr id="57" name="Group 56"/>
            <p:cNvGrpSpPr/>
            <p:nvPr/>
          </p:nvGrpSpPr>
          <p:grpSpPr>
            <a:xfrm>
              <a:off x="3432640" y="472775"/>
              <a:ext cx="1344264" cy="4465689"/>
              <a:chOff x="5054136" y="91683"/>
              <a:chExt cx="918150" cy="3355138"/>
            </a:xfrm>
          </p:grpSpPr>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136" y="91683"/>
                <a:ext cx="837094" cy="3355138"/>
              </a:xfrm>
              <a:prstGeom prst="rect">
                <a:avLst/>
              </a:prstGeom>
            </p:spPr>
          </p:pic>
          <p:sp>
            <p:nvSpPr>
              <p:cNvPr id="62" name="Rectangle 61"/>
              <p:cNvSpPr/>
              <p:nvPr/>
            </p:nvSpPr>
            <p:spPr>
              <a:xfrm>
                <a:off x="5180198" y="91683"/>
                <a:ext cx="792088" cy="1448900"/>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sp>
          <p:nvSpPr>
            <p:cNvPr id="58" name="Rectangle 57"/>
            <p:cNvSpPr/>
            <p:nvPr/>
          </p:nvSpPr>
          <p:spPr>
            <a:xfrm>
              <a:off x="3995936" y="3939902"/>
              <a:ext cx="576064"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59" name="Rectangle 58"/>
            <p:cNvSpPr/>
            <p:nvPr/>
          </p:nvSpPr>
          <p:spPr>
            <a:xfrm>
              <a:off x="3280340" y="3867894"/>
              <a:ext cx="576064"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60" name="Rectangle 59"/>
            <p:cNvSpPr/>
            <p:nvPr/>
          </p:nvSpPr>
          <p:spPr>
            <a:xfrm rot="5400000">
              <a:off x="3922353" y="4321671"/>
              <a:ext cx="147166"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sp>
        <p:nvSpPr>
          <p:cNvPr id="63" name="Freeform 62"/>
          <p:cNvSpPr/>
          <p:nvPr/>
        </p:nvSpPr>
        <p:spPr>
          <a:xfrm>
            <a:off x="2721991" y="2952074"/>
            <a:ext cx="2680475" cy="1882244"/>
          </a:xfrm>
          <a:custGeom>
            <a:avLst/>
            <a:gdLst>
              <a:gd name="connsiteX0" fmla="*/ 24459 w 2697809"/>
              <a:gd name="connsiteY0" fmla="*/ 87441 h 1866335"/>
              <a:gd name="connsiteX1" fmla="*/ 24459 w 2697809"/>
              <a:gd name="connsiteY1" fmla="*/ 1547941 h 1866335"/>
              <a:gd name="connsiteX2" fmla="*/ 151459 w 2697809"/>
              <a:gd name="connsiteY2" fmla="*/ 1674941 h 1866335"/>
              <a:gd name="connsiteX3" fmla="*/ 405459 w 2697809"/>
              <a:gd name="connsiteY3" fmla="*/ 1776541 h 1866335"/>
              <a:gd name="connsiteX4" fmla="*/ 1154759 w 2697809"/>
              <a:gd name="connsiteY4" fmla="*/ 1865441 h 1866335"/>
              <a:gd name="connsiteX5" fmla="*/ 2031059 w 2697809"/>
              <a:gd name="connsiteY5" fmla="*/ 1814641 h 1866335"/>
              <a:gd name="connsiteX6" fmla="*/ 2513659 w 2697809"/>
              <a:gd name="connsiteY6" fmla="*/ 1693991 h 1866335"/>
              <a:gd name="connsiteX7" fmla="*/ 2697809 w 2697809"/>
              <a:gd name="connsiteY7" fmla="*/ 1579691 h 1866335"/>
              <a:gd name="connsiteX8" fmla="*/ 2697809 w 2697809"/>
              <a:gd name="connsiteY8" fmla="*/ 106491 h 1866335"/>
              <a:gd name="connsiteX9" fmla="*/ 2469209 w 2697809"/>
              <a:gd name="connsiteY9" fmla="*/ 157291 h 1866335"/>
              <a:gd name="connsiteX10" fmla="*/ 2062809 w 2697809"/>
              <a:gd name="connsiteY10" fmla="*/ 182691 h 1866335"/>
              <a:gd name="connsiteX11" fmla="*/ 1319859 w 2697809"/>
              <a:gd name="connsiteY11" fmla="*/ 201741 h 1866335"/>
              <a:gd name="connsiteX12" fmla="*/ 354659 w 2697809"/>
              <a:gd name="connsiteY12" fmla="*/ 169991 h 1866335"/>
              <a:gd name="connsiteX13" fmla="*/ 24459 w 2697809"/>
              <a:gd name="connsiteY13" fmla="*/ 87441 h 1866335"/>
              <a:gd name="connsiteX0" fmla="*/ 1882 w 2675232"/>
              <a:gd name="connsiteY0" fmla="*/ 28058 h 1806952"/>
              <a:gd name="connsiteX1" fmla="*/ 1882 w 2675232"/>
              <a:gd name="connsiteY1" fmla="*/ 1488558 h 1806952"/>
              <a:gd name="connsiteX2" fmla="*/ 128882 w 2675232"/>
              <a:gd name="connsiteY2" fmla="*/ 1615558 h 1806952"/>
              <a:gd name="connsiteX3" fmla="*/ 382882 w 2675232"/>
              <a:gd name="connsiteY3" fmla="*/ 1717158 h 1806952"/>
              <a:gd name="connsiteX4" fmla="*/ 1132182 w 2675232"/>
              <a:gd name="connsiteY4" fmla="*/ 1806058 h 1806952"/>
              <a:gd name="connsiteX5" fmla="*/ 2008482 w 2675232"/>
              <a:gd name="connsiteY5" fmla="*/ 1755258 h 1806952"/>
              <a:gd name="connsiteX6" fmla="*/ 2491082 w 2675232"/>
              <a:gd name="connsiteY6" fmla="*/ 1634608 h 1806952"/>
              <a:gd name="connsiteX7" fmla="*/ 2675232 w 2675232"/>
              <a:gd name="connsiteY7" fmla="*/ 1520308 h 1806952"/>
              <a:gd name="connsiteX8" fmla="*/ 2675232 w 2675232"/>
              <a:gd name="connsiteY8" fmla="*/ 47108 h 1806952"/>
              <a:gd name="connsiteX9" fmla="*/ 2446632 w 2675232"/>
              <a:gd name="connsiteY9" fmla="*/ 97908 h 1806952"/>
              <a:gd name="connsiteX10" fmla="*/ 2040232 w 2675232"/>
              <a:gd name="connsiteY10" fmla="*/ 123308 h 1806952"/>
              <a:gd name="connsiteX11" fmla="*/ 1297282 w 2675232"/>
              <a:gd name="connsiteY11" fmla="*/ 142358 h 1806952"/>
              <a:gd name="connsiteX12" fmla="*/ 332082 w 2675232"/>
              <a:gd name="connsiteY12" fmla="*/ 110608 h 1806952"/>
              <a:gd name="connsiteX13" fmla="*/ 1882 w 2675232"/>
              <a:gd name="connsiteY13" fmla="*/ 28058 h 1806952"/>
              <a:gd name="connsiteX0" fmla="*/ 31514 w 2704864"/>
              <a:gd name="connsiteY0" fmla="*/ 51899 h 1830793"/>
              <a:gd name="connsiteX1" fmla="*/ 31514 w 2704864"/>
              <a:gd name="connsiteY1" fmla="*/ 1512399 h 1830793"/>
              <a:gd name="connsiteX2" fmla="*/ 158514 w 2704864"/>
              <a:gd name="connsiteY2" fmla="*/ 1639399 h 1830793"/>
              <a:gd name="connsiteX3" fmla="*/ 412514 w 2704864"/>
              <a:gd name="connsiteY3" fmla="*/ 1740999 h 1830793"/>
              <a:gd name="connsiteX4" fmla="*/ 1161814 w 2704864"/>
              <a:gd name="connsiteY4" fmla="*/ 1829899 h 1830793"/>
              <a:gd name="connsiteX5" fmla="*/ 2038114 w 2704864"/>
              <a:gd name="connsiteY5" fmla="*/ 1779099 h 1830793"/>
              <a:gd name="connsiteX6" fmla="*/ 2520714 w 2704864"/>
              <a:gd name="connsiteY6" fmla="*/ 1658449 h 1830793"/>
              <a:gd name="connsiteX7" fmla="*/ 2704864 w 2704864"/>
              <a:gd name="connsiteY7" fmla="*/ 1544149 h 1830793"/>
              <a:gd name="connsiteX8" fmla="*/ 2704864 w 2704864"/>
              <a:gd name="connsiteY8" fmla="*/ 70949 h 1830793"/>
              <a:gd name="connsiteX9" fmla="*/ 2476264 w 2704864"/>
              <a:gd name="connsiteY9" fmla="*/ 121749 h 1830793"/>
              <a:gd name="connsiteX10" fmla="*/ 2069864 w 2704864"/>
              <a:gd name="connsiteY10" fmla="*/ 147149 h 1830793"/>
              <a:gd name="connsiteX11" fmla="*/ 1326914 w 2704864"/>
              <a:gd name="connsiteY11" fmla="*/ 166199 h 1830793"/>
              <a:gd name="connsiteX12" fmla="*/ 456964 w 2704864"/>
              <a:gd name="connsiteY12" fmla="*/ 312249 h 1830793"/>
              <a:gd name="connsiteX13" fmla="*/ 31514 w 2704864"/>
              <a:gd name="connsiteY13" fmla="*/ 51899 h 1830793"/>
              <a:gd name="connsiteX0" fmla="*/ 3293 w 2676643"/>
              <a:gd name="connsiteY0" fmla="*/ 3050 h 1781944"/>
              <a:gd name="connsiteX1" fmla="*/ 3293 w 2676643"/>
              <a:gd name="connsiteY1" fmla="*/ 1463550 h 1781944"/>
              <a:gd name="connsiteX2" fmla="*/ 130293 w 2676643"/>
              <a:gd name="connsiteY2" fmla="*/ 1590550 h 1781944"/>
              <a:gd name="connsiteX3" fmla="*/ 384293 w 2676643"/>
              <a:gd name="connsiteY3" fmla="*/ 1692150 h 1781944"/>
              <a:gd name="connsiteX4" fmla="*/ 1133593 w 2676643"/>
              <a:gd name="connsiteY4" fmla="*/ 1781050 h 1781944"/>
              <a:gd name="connsiteX5" fmla="*/ 2009893 w 2676643"/>
              <a:gd name="connsiteY5" fmla="*/ 1730250 h 1781944"/>
              <a:gd name="connsiteX6" fmla="*/ 2492493 w 2676643"/>
              <a:gd name="connsiteY6" fmla="*/ 1609600 h 1781944"/>
              <a:gd name="connsiteX7" fmla="*/ 2676643 w 2676643"/>
              <a:gd name="connsiteY7" fmla="*/ 1495300 h 1781944"/>
              <a:gd name="connsiteX8" fmla="*/ 2676643 w 2676643"/>
              <a:gd name="connsiteY8" fmla="*/ 22100 h 1781944"/>
              <a:gd name="connsiteX9" fmla="*/ 2448043 w 2676643"/>
              <a:gd name="connsiteY9" fmla="*/ 72900 h 1781944"/>
              <a:gd name="connsiteX10" fmla="*/ 2041643 w 2676643"/>
              <a:gd name="connsiteY10" fmla="*/ 98300 h 1781944"/>
              <a:gd name="connsiteX11" fmla="*/ 1298693 w 2676643"/>
              <a:gd name="connsiteY11" fmla="*/ 117350 h 1781944"/>
              <a:gd name="connsiteX12" fmla="*/ 428743 w 2676643"/>
              <a:gd name="connsiteY12" fmla="*/ 263400 h 1781944"/>
              <a:gd name="connsiteX13" fmla="*/ 3293 w 2676643"/>
              <a:gd name="connsiteY13" fmla="*/ 3050 h 1781944"/>
              <a:gd name="connsiteX0" fmla="*/ 3293 w 2676643"/>
              <a:gd name="connsiteY0" fmla="*/ 3102 h 1781996"/>
              <a:gd name="connsiteX1" fmla="*/ 3293 w 2676643"/>
              <a:gd name="connsiteY1" fmla="*/ 1463602 h 1781996"/>
              <a:gd name="connsiteX2" fmla="*/ 130293 w 2676643"/>
              <a:gd name="connsiteY2" fmla="*/ 1590602 h 1781996"/>
              <a:gd name="connsiteX3" fmla="*/ 384293 w 2676643"/>
              <a:gd name="connsiteY3" fmla="*/ 1692202 h 1781996"/>
              <a:gd name="connsiteX4" fmla="*/ 1133593 w 2676643"/>
              <a:gd name="connsiteY4" fmla="*/ 1781102 h 1781996"/>
              <a:gd name="connsiteX5" fmla="*/ 2009893 w 2676643"/>
              <a:gd name="connsiteY5" fmla="*/ 1730302 h 1781996"/>
              <a:gd name="connsiteX6" fmla="*/ 2492493 w 2676643"/>
              <a:gd name="connsiteY6" fmla="*/ 1609652 h 1781996"/>
              <a:gd name="connsiteX7" fmla="*/ 2676643 w 2676643"/>
              <a:gd name="connsiteY7" fmla="*/ 1495352 h 1781996"/>
              <a:gd name="connsiteX8" fmla="*/ 2676643 w 2676643"/>
              <a:gd name="connsiteY8" fmla="*/ 22152 h 1781996"/>
              <a:gd name="connsiteX9" fmla="*/ 2448043 w 2676643"/>
              <a:gd name="connsiteY9" fmla="*/ 72952 h 1781996"/>
              <a:gd name="connsiteX10" fmla="*/ 2041643 w 2676643"/>
              <a:gd name="connsiteY10" fmla="*/ 98352 h 1781996"/>
              <a:gd name="connsiteX11" fmla="*/ 1171693 w 2676643"/>
              <a:gd name="connsiteY11" fmla="*/ 149152 h 1781996"/>
              <a:gd name="connsiteX12" fmla="*/ 428743 w 2676643"/>
              <a:gd name="connsiteY12" fmla="*/ 263452 h 1781996"/>
              <a:gd name="connsiteX13" fmla="*/ 3293 w 2676643"/>
              <a:gd name="connsiteY13" fmla="*/ 3102 h 1781996"/>
              <a:gd name="connsiteX0" fmla="*/ 3293 w 2676643"/>
              <a:gd name="connsiteY0" fmla="*/ 3102 h 1781996"/>
              <a:gd name="connsiteX1" fmla="*/ 3293 w 2676643"/>
              <a:gd name="connsiteY1" fmla="*/ 1463602 h 1781996"/>
              <a:gd name="connsiteX2" fmla="*/ 130293 w 2676643"/>
              <a:gd name="connsiteY2" fmla="*/ 1590602 h 1781996"/>
              <a:gd name="connsiteX3" fmla="*/ 384293 w 2676643"/>
              <a:gd name="connsiteY3" fmla="*/ 1692202 h 1781996"/>
              <a:gd name="connsiteX4" fmla="*/ 1133593 w 2676643"/>
              <a:gd name="connsiteY4" fmla="*/ 1781102 h 1781996"/>
              <a:gd name="connsiteX5" fmla="*/ 2009893 w 2676643"/>
              <a:gd name="connsiteY5" fmla="*/ 1730302 h 1781996"/>
              <a:gd name="connsiteX6" fmla="*/ 2492493 w 2676643"/>
              <a:gd name="connsiteY6" fmla="*/ 1609652 h 1781996"/>
              <a:gd name="connsiteX7" fmla="*/ 2676643 w 2676643"/>
              <a:gd name="connsiteY7" fmla="*/ 1495352 h 1781996"/>
              <a:gd name="connsiteX8" fmla="*/ 2676643 w 2676643"/>
              <a:gd name="connsiteY8" fmla="*/ 22152 h 1781996"/>
              <a:gd name="connsiteX9" fmla="*/ 2448043 w 2676643"/>
              <a:gd name="connsiteY9" fmla="*/ 72952 h 1781996"/>
              <a:gd name="connsiteX10" fmla="*/ 2073393 w 2676643"/>
              <a:gd name="connsiteY10" fmla="*/ 155502 h 1781996"/>
              <a:gd name="connsiteX11" fmla="*/ 1171693 w 2676643"/>
              <a:gd name="connsiteY11" fmla="*/ 149152 h 1781996"/>
              <a:gd name="connsiteX12" fmla="*/ 428743 w 2676643"/>
              <a:gd name="connsiteY12" fmla="*/ 263452 h 1781996"/>
              <a:gd name="connsiteX13" fmla="*/ 3293 w 2676643"/>
              <a:gd name="connsiteY13" fmla="*/ 3102 h 1781996"/>
              <a:gd name="connsiteX0" fmla="*/ 31044 w 2704394"/>
              <a:gd name="connsiteY0" fmla="*/ 62974 h 1841868"/>
              <a:gd name="connsiteX1" fmla="*/ 31044 w 2704394"/>
              <a:gd name="connsiteY1" fmla="*/ 1523474 h 1841868"/>
              <a:gd name="connsiteX2" fmla="*/ 158044 w 2704394"/>
              <a:gd name="connsiteY2" fmla="*/ 1650474 h 1841868"/>
              <a:gd name="connsiteX3" fmla="*/ 412044 w 2704394"/>
              <a:gd name="connsiteY3" fmla="*/ 1752074 h 1841868"/>
              <a:gd name="connsiteX4" fmla="*/ 1161344 w 2704394"/>
              <a:gd name="connsiteY4" fmla="*/ 1840974 h 1841868"/>
              <a:gd name="connsiteX5" fmla="*/ 2037644 w 2704394"/>
              <a:gd name="connsiteY5" fmla="*/ 1790174 h 1841868"/>
              <a:gd name="connsiteX6" fmla="*/ 2520244 w 2704394"/>
              <a:gd name="connsiteY6" fmla="*/ 1669524 h 1841868"/>
              <a:gd name="connsiteX7" fmla="*/ 2704394 w 2704394"/>
              <a:gd name="connsiteY7" fmla="*/ 1555224 h 1841868"/>
              <a:gd name="connsiteX8" fmla="*/ 2704394 w 2704394"/>
              <a:gd name="connsiteY8" fmla="*/ 82024 h 1841868"/>
              <a:gd name="connsiteX9" fmla="*/ 2475794 w 2704394"/>
              <a:gd name="connsiteY9" fmla="*/ 132824 h 1841868"/>
              <a:gd name="connsiteX10" fmla="*/ 2101144 w 2704394"/>
              <a:gd name="connsiteY10" fmla="*/ 215374 h 1841868"/>
              <a:gd name="connsiteX11" fmla="*/ 1199444 w 2704394"/>
              <a:gd name="connsiteY11" fmla="*/ 209024 h 1841868"/>
              <a:gd name="connsiteX12" fmla="*/ 450144 w 2704394"/>
              <a:gd name="connsiteY12" fmla="*/ 259824 h 1841868"/>
              <a:gd name="connsiteX13" fmla="*/ 31044 w 2704394"/>
              <a:gd name="connsiteY13" fmla="*/ 62974 h 1841868"/>
              <a:gd name="connsiteX0" fmla="*/ 2823 w 2676173"/>
              <a:gd name="connsiteY0" fmla="*/ 11101 h 1789995"/>
              <a:gd name="connsiteX1" fmla="*/ 2823 w 2676173"/>
              <a:gd name="connsiteY1" fmla="*/ 1471601 h 1789995"/>
              <a:gd name="connsiteX2" fmla="*/ 129823 w 2676173"/>
              <a:gd name="connsiteY2" fmla="*/ 1598601 h 1789995"/>
              <a:gd name="connsiteX3" fmla="*/ 383823 w 2676173"/>
              <a:gd name="connsiteY3" fmla="*/ 1700201 h 1789995"/>
              <a:gd name="connsiteX4" fmla="*/ 1133123 w 2676173"/>
              <a:gd name="connsiteY4" fmla="*/ 1789101 h 1789995"/>
              <a:gd name="connsiteX5" fmla="*/ 2009423 w 2676173"/>
              <a:gd name="connsiteY5" fmla="*/ 1738301 h 1789995"/>
              <a:gd name="connsiteX6" fmla="*/ 2492023 w 2676173"/>
              <a:gd name="connsiteY6" fmla="*/ 1617651 h 1789995"/>
              <a:gd name="connsiteX7" fmla="*/ 2676173 w 2676173"/>
              <a:gd name="connsiteY7" fmla="*/ 1503351 h 1789995"/>
              <a:gd name="connsiteX8" fmla="*/ 2676173 w 2676173"/>
              <a:gd name="connsiteY8" fmla="*/ 30151 h 1789995"/>
              <a:gd name="connsiteX9" fmla="*/ 2447573 w 2676173"/>
              <a:gd name="connsiteY9" fmla="*/ 80951 h 1789995"/>
              <a:gd name="connsiteX10" fmla="*/ 2072923 w 2676173"/>
              <a:gd name="connsiteY10" fmla="*/ 163501 h 1789995"/>
              <a:gd name="connsiteX11" fmla="*/ 1171223 w 2676173"/>
              <a:gd name="connsiteY11" fmla="*/ 157151 h 1789995"/>
              <a:gd name="connsiteX12" fmla="*/ 421923 w 2676173"/>
              <a:gd name="connsiteY12" fmla="*/ 207951 h 1789995"/>
              <a:gd name="connsiteX13" fmla="*/ 2823 w 2676173"/>
              <a:gd name="connsiteY13" fmla="*/ 11101 h 1789995"/>
              <a:gd name="connsiteX0" fmla="*/ 13097 w 2686447"/>
              <a:gd name="connsiteY0" fmla="*/ 158737 h 1937631"/>
              <a:gd name="connsiteX1" fmla="*/ 13097 w 2686447"/>
              <a:gd name="connsiteY1" fmla="*/ 1619237 h 1937631"/>
              <a:gd name="connsiteX2" fmla="*/ 140097 w 2686447"/>
              <a:gd name="connsiteY2" fmla="*/ 1746237 h 1937631"/>
              <a:gd name="connsiteX3" fmla="*/ 394097 w 2686447"/>
              <a:gd name="connsiteY3" fmla="*/ 1847837 h 1937631"/>
              <a:gd name="connsiteX4" fmla="*/ 1143397 w 2686447"/>
              <a:gd name="connsiteY4" fmla="*/ 1936737 h 1937631"/>
              <a:gd name="connsiteX5" fmla="*/ 2019697 w 2686447"/>
              <a:gd name="connsiteY5" fmla="*/ 1885937 h 1937631"/>
              <a:gd name="connsiteX6" fmla="*/ 2502297 w 2686447"/>
              <a:gd name="connsiteY6" fmla="*/ 1765287 h 1937631"/>
              <a:gd name="connsiteX7" fmla="*/ 2686447 w 2686447"/>
              <a:gd name="connsiteY7" fmla="*/ 1650987 h 1937631"/>
              <a:gd name="connsiteX8" fmla="*/ 2686447 w 2686447"/>
              <a:gd name="connsiteY8" fmla="*/ 177787 h 1937631"/>
              <a:gd name="connsiteX9" fmla="*/ 2457847 w 2686447"/>
              <a:gd name="connsiteY9" fmla="*/ 228587 h 1937631"/>
              <a:gd name="connsiteX10" fmla="*/ 2083197 w 2686447"/>
              <a:gd name="connsiteY10" fmla="*/ 311137 h 1937631"/>
              <a:gd name="connsiteX11" fmla="*/ 1181497 w 2686447"/>
              <a:gd name="connsiteY11" fmla="*/ 304787 h 1937631"/>
              <a:gd name="connsiteX12" fmla="*/ 189916 w 2686447"/>
              <a:gd name="connsiteY12" fmla="*/ 55550 h 1937631"/>
              <a:gd name="connsiteX13" fmla="*/ 13097 w 2686447"/>
              <a:gd name="connsiteY13" fmla="*/ 158737 h 1937631"/>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57847 w 2686447"/>
              <a:gd name="connsiteY9" fmla="*/ 218745 h 1927789"/>
              <a:gd name="connsiteX10" fmla="*/ 2083197 w 2686447"/>
              <a:gd name="connsiteY10" fmla="*/ 301295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57847 w 2686447"/>
              <a:gd name="connsiteY9" fmla="*/ 218745 h 1927789"/>
              <a:gd name="connsiteX10" fmla="*/ 1921677 w 2686447"/>
              <a:gd name="connsiteY10" fmla="*/ 2203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15091 w 2686447"/>
              <a:gd name="connsiteY9" fmla="*/ 90157 h 1927789"/>
              <a:gd name="connsiteX10" fmla="*/ 1921677 w 2686447"/>
              <a:gd name="connsiteY10" fmla="*/ 2203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15091 w 2686447"/>
              <a:gd name="connsiteY9" fmla="*/ 90157 h 1927789"/>
              <a:gd name="connsiteX10" fmla="*/ 1869421 w 2686447"/>
              <a:gd name="connsiteY10" fmla="*/ 1441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76946 w 2686447"/>
              <a:gd name="connsiteY8" fmla="*/ 177470 h 1927789"/>
              <a:gd name="connsiteX9" fmla="*/ 2415091 w 2686447"/>
              <a:gd name="connsiteY9" fmla="*/ 90157 h 1927789"/>
              <a:gd name="connsiteX10" fmla="*/ 1869421 w 2686447"/>
              <a:gd name="connsiteY10" fmla="*/ 1441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430 w 2673780"/>
              <a:gd name="connsiteY0" fmla="*/ 103350 h 1882244"/>
              <a:gd name="connsiteX1" fmla="*/ 430 w 2673780"/>
              <a:gd name="connsiteY1" fmla="*/ 1563850 h 1882244"/>
              <a:gd name="connsiteX2" fmla="*/ 127430 w 2673780"/>
              <a:gd name="connsiteY2" fmla="*/ 1690850 h 1882244"/>
              <a:gd name="connsiteX3" fmla="*/ 381430 w 2673780"/>
              <a:gd name="connsiteY3" fmla="*/ 1792450 h 1882244"/>
              <a:gd name="connsiteX4" fmla="*/ 1130730 w 2673780"/>
              <a:gd name="connsiteY4" fmla="*/ 1881350 h 1882244"/>
              <a:gd name="connsiteX5" fmla="*/ 2007030 w 2673780"/>
              <a:gd name="connsiteY5" fmla="*/ 1830550 h 1882244"/>
              <a:gd name="connsiteX6" fmla="*/ 2489630 w 2673780"/>
              <a:gd name="connsiteY6" fmla="*/ 1709900 h 1882244"/>
              <a:gd name="connsiteX7" fmla="*/ 2673780 w 2673780"/>
              <a:gd name="connsiteY7" fmla="*/ 1595600 h 1882244"/>
              <a:gd name="connsiteX8" fmla="*/ 2664279 w 2673780"/>
              <a:gd name="connsiteY8" fmla="*/ 131925 h 1882244"/>
              <a:gd name="connsiteX9" fmla="*/ 2402424 w 2673780"/>
              <a:gd name="connsiteY9" fmla="*/ 44612 h 1882244"/>
              <a:gd name="connsiteX10" fmla="*/ 1856754 w 2673780"/>
              <a:gd name="connsiteY10" fmla="*/ 98587 h 1882244"/>
              <a:gd name="connsiteX11" fmla="*/ 1078569 w 2673780"/>
              <a:gd name="connsiteY11" fmla="*/ 77950 h 1882244"/>
              <a:gd name="connsiteX12" fmla="*/ 177249 w 2673780"/>
              <a:gd name="connsiteY12" fmla="*/ 163 h 1882244"/>
              <a:gd name="connsiteX13" fmla="*/ 430 w 2673780"/>
              <a:gd name="connsiteY13" fmla="*/ 103350 h 188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73780" h="1882244">
                <a:moveTo>
                  <a:pt x="430" y="103350"/>
                </a:moveTo>
                <a:cubicBezTo>
                  <a:pt x="-536" y="202039"/>
                  <a:pt x="430" y="1265400"/>
                  <a:pt x="430" y="1563850"/>
                </a:cubicBezTo>
                <a:cubicBezTo>
                  <a:pt x="42763" y="1606183"/>
                  <a:pt x="63930" y="1652750"/>
                  <a:pt x="127430" y="1690850"/>
                </a:cubicBezTo>
                <a:cubicBezTo>
                  <a:pt x="190930" y="1728950"/>
                  <a:pt x="214213" y="1760700"/>
                  <a:pt x="381430" y="1792450"/>
                </a:cubicBezTo>
                <a:cubicBezTo>
                  <a:pt x="548647" y="1824200"/>
                  <a:pt x="859797" y="1875000"/>
                  <a:pt x="1130730" y="1881350"/>
                </a:cubicBezTo>
                <a:cubicBezTo>
                  <a:pt x="1401663" y="1887700"/>
                  <a:pt x="1780547" y="1859125"/>
                  <a:pt x="2007030" y="1830550"/>
                </a:cubicBezTo>
                <a:cubicBezTo>
                  <a:pt x="2233513" y="1801975"/>
                  <a:pt x="2378505" y="1749058"/>
                  <a:pt x="2489630" y="1709900"/>
                </a:cubicBezTo>
                <a:cubicBezTo>
                  <a:pt x="2600755" y="1670742"/>
                  <a:pt x="2637267" y="1633171"/>
                  <a:pt x="2673780" y="1595600"/>
                </a:cubicBezTo>
                <a:cubicBezTo>
                  <a:pt x="2673780" y="1104533"/>
                  <a:pt x="2661104" y="375342"/>
                  <a:pt x="2664279" y="131925"/>
                </a:cubicBezTo>
                <a:cubicBezTo>
                  <a:pt x="2588079" y="148858"/>
                  <a:pt x="2537011" y="50168"/>
                  <a:pt x="2402424" y="44612"/>
                </a:cubicBezTo>
                <a:cubicBezTo>
                  <a:pt x="2267837" y="39056"/>
                  <a:pt x="2077397" y="93031"/>
                  <a:pt x="1856754" y="98587"/>
                </a:cubicBezTo>
                <a:cubicBezTo>
                  <a:pt x="1636112" y="104143"/>
                  <a:pt x="1363261" y="80067"/>
                  <a:pt x="1078569" y="77950"/>
                </a:cubicBezTo>
                <a:cubicBezTo>
                  <a:pt x="793877" y="75833"/>
                  <a:pt x="356939" y="-4070"/>
                  <a:pt x="177249" y="163"/>
                </a:cubicBezTo>
                <a:cubicBezTo>
                  <a:pt x="-2441" y="4396"/>
                  <a:pt x="1396" y="4661"/>
                  <a:pt x="430" y="103350"/>
                </a:cubicBezTo>
                <a:close/>
              </a:path>
            </a:pathLst>
          </a:custGeom>
          <a:solidFill>
            <a:srgbClr val="4F81BD">
              <a:lumMod val="75000"/>
            </a:srgbClr>
          </a:solidFill>
          <a:ln w="25400" cap="flat" cmpd="sng" algn="ctr">
            <a:noFill/>
            <a:prstDash val="solid"/>
          </a:ln>
          <a:effectLst/>
        </p:spPr>
        <p:txBody>
          <a:bodyPr rtlCol="0" anchor="ctr"/>
          <a:lstStyle/>
          <a:p>
            <a:pPr algn="ctr">
              <a:defRPr/>
            </a:pPr>
            <a:endParaRPr lang="en-US" kern="0" smtClean="0">
              <a:solidFill>
                <a:prstClr val="white"/>
              </a:solidFill>
            </a:endParaRPr>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8561" y="2587746"/>
            <a:ext cx="3106472" cy="2446790"/>
          </a:xfrm>
          <a:prstGeom prst="rect">
            <a:avLst/>
          </a:prstGeom>
        </p:spPr>
      </p:pic>
      <p:pic>
        <p:nvPicPr>
          <p:cNvPr id="65" name="Picture 64"/>
          <p:cNvPicPr>
            <a:picLocks noChangeAspect="1"/>
          </p:cNvPicPr>
          <p:nvPr/>
        </p:nvPicPr>
        <p:blipFill rotWithShape="1">
          <a:blip r:embed="rId6">
            <a:clrChange>
              <a:clrFrom>
                <a:srgbClr val="FAFEFD"/>
              </a:clrFrom>
              <a:clrTo>
                <a:srgbClr val="FAFEFD">
                  <a:alpha val="0"/>
                </a:srgbClr>
              </a:clrTo>
            </a:clrChange>
            <a:extLst>
              <a:ext uri="{28A0092B-C50C-407E-A947-70E740481C1C}">
                <a14:useLocalDpi xmlns:a14="http://schemas.microsoft.com/office/drawing/2010/main" val="0"/>
              </a:ext>
            </a:extLst>
          </a:blip>
          <a:srcRect l="596" t="216" r="-596" b="62502"/>
          <a:stretch/>
        </p:blipFill>
        <p:spPr>
          <a:xfrm flipH="1">
            <a:off x="3198455" y="1799346"/>
            <a:ext cx="1166432" cy="723369"/>
          </a:xfrm>
          <a:prstGeom prst="rect">
            <a:avLst/>
          </a:prstGeom>
        </p:spPr>
      </p:pic>
      <p:pic>
        <p:nvPicPr>
          <p:cNvPr id="66" name="Picture 65"/>
          <p:cNvPicPr>
            <a:picLocks noChangeAspect="1"/>
          </p:cNvPicPr>
          <p:nvPr/>
        </p:nvPicPr>
        <p:blipFill rotWithShape="1">
          <a:blip r:embed="rId8" cstate="print">
            <a:duotone>
              <a:prstClr val="black"/>
              <a:sysClr val="window" lastClr="FFFFFF">
                <a:lumMod val="85000"/>
                <a:tint val="45000"/>
                <a:satMod val="400000"/>
              </a:sysClr>
            </a:duotone>
            <a:extLst>
              <a:ext uri="{28A0092B-C50C-407E-A947-70E740481C1C}">
                <a14:useLocalDpi xmlns:a14="http://schemas.microsoft.com/office/drawing/2010/main" val="0"/>
              </a:ext>
            </a:extLst>
          </a:blip>
          <a:srcRect t="29410" b="32359"/>
          <a:stretch/>
        </p:blipFill>
        <p:spPr>
          <a:xfrm>
            <a:off x="1450333" y="2095144"/>
            <a:ext cx="1817649" cy="372848"/>
          </a:xfrm>
          <a:prstGeom prst="rect">
            <a:avLst/>
          </a:prstGeom>
        </p:spPr>
      </p:pic>
      <p:sp>
        <p:nvSpPr>
          <p:cNvPr id="67" name="TextBox 66"/>
          <p:cNvSpPr txBox="1"/>
          <p:nvPr/>
        </p:nvSpPr>
        <p:spPr>
          <a:xfrm>
            <a:off x="3490009" y="3664414"/>
            <a:ext cx="1196161" cy="400110"/>
          </a:xfrm>
          <a:prstGeom prst="rect">
            <a:avLst/>
          </a:prstGeom>
          <a:noFill/>
        </p:spPr>
        <p:txBody>
          <a:bodyPr wrap="none" rtlCol="0">
            <a:spAutoFit/>
          </a:bodyPr>
          <a:lstStyle/>
          <a:p>
            <a:r>
              <a:rPr lang="en-US" sz="2000" b="1" dirty="0" smtClean="0">
                <a:ln>
                  <a:solidFill>
                    <a:prstClr val="black"/>
                  </a:solidFill>
                </a:ln>
                <a:solidFill>
                  <a:srgbClr val="FFFF00"/>
                </a:solidFill>
                <a:latin typeface="Bookman Old Style" panose="02050604050505020204" pitchFamily="18" charset="0"/>
              </a:rPr>
              <a:t>x hours</a:t>
            </a:r>
            <a:endParaRPr lang="en-US" sz="2000" b="1" dirty="0">
              <a:ln>
                <a:solidFill>
                  <a:prstClr val="black"/>
                </a:solidFill>
              </a:ln>
              <a:solidFill>
                <a:srgbClr val="FFFF00"/>
              </a:solidFill>
              <a:latin typeface="Bookman Old Style" panose="02050604050505020204" pitchFamily="18" charset="0"/>
            </a:endParaRPr>
          </a:p>
        </p:txBody>
      </p:sp>
      <p:grpSp>
        <p:nvGrpSpPr>
          <p:cNvPr id="156" name="Group 155"/>
          <p:cNvGrpSpPr/>
          <p:nvPr/>
        </p:nvGrpSpPr>
        <p:grpSpPr>
          <a:xfrm>
            <a:off x="3347267" y="318886"/>
            <a:ext cx="1496564" cy="4465689"/>
            <a:chOff x="3280340" y="472775"/>
            <a:chExt cx="1496564" cy="4465689"/>
          </a:xfrm>
        </p:grpSpPr>
        <p:grpSp>
          <p:nvGrpSpPr>
            <p:cNvPr id="157" name="Group 156"/>
            <p:cNvGrpSpPr/>
            <p:nvPr/>
          </p:nvGrpSpPr>
          <p:grpSpPr>
            <a:xfrm>
              <a:off x="3432640" y="472775"/>
              <a:ext cx="1344264" cy="4465689"/>
              <a:chOff x="5054136" y="91683"/>
              <a:chExt cx="918150" cy="3355138"/>
            </a:xfrm>
          </p:grpSpPr>
          <p:pic>
            <p:nvPicPr>
              <p:cNvPr id="161" name="Picture 1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136" y="91683"/>
                <a:ext cx="837094" cy="3355138"/>
              </a:xfrm>
              <a:prstGeom prst="rect">
                <a:avLst/>
              </a:prstGeom>
            </p:spPr>
          </p:pic>
          <p:sp>
            <p:nvSpPr>
              <p:cNvPr id="162" name="Rectangle 161"/>
              <p:cNvSpPr/>
              <p:nvPr/>
            </p:nvSpPr>
            <p:spPr>
              <a:xfrm>
                <a:off x="5180198" y="91683"/>
                <a:ext cx="792088" cy="1448900"/>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sp>
          <p:nvSpPr>
            <p:cNvPr id="158" name="Rectangle 157"/>
            <p:cNvSpPr/>
            <p:nvPr/>
          </p:nvSpPr>
          <p:spPr>
            <a:xfrm>
              <a:off x="3995936" y="3939902"/>
              <a:ext cx="576064"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159" name="Rectangle 158"/>
            <p:cNvSpPr/>
            <p:nvPr/>
          </p:nvSpPr>
          <p:spPr>
            <a:xfrm>
              <a:off x="3280340" y="3867894"/>
              <a:ext cx="576064"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160" name="Rectangle 159"/>
            <p:cNvSpPr/>
            <p:nvPr/>
          </p:nvSpPr>
          <p:spPr>
            <a:xfrm rot="5400000">
              <a:off x="3922353" y="4321671"/>
              <a:ext cx="147166"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grpSp>
        <p:nvGrpSpPr>
          <p:cNvPr id="163" name="Group 162"/>
          <p:cNvGrpSpPr/>
          <p:nvPr/>
        </p:nvGrpSpPr>
        <p:grpSpPr>
          <a:xfrm>
            <a:off x="4098401" y="506647"/>
            <a:ext cx="922927" cy="4331223"/>
            <a:chOff x="3425646" y="472775"/>
            <a:chExt cx="1351256" cy="4331223"/>
          </a:xfrm>
        </p:grpSpPr>
        <p:grpSp>
          <p:nvGrpSpPr>
            <p:cNvPr id="164" name="Group 163"/>
            <p:cNvGrpSpPr/>
            <p:nvPr/>
          </p:nvGrpSpPr>
          <p:grpSpPr>
            <a:xfrm>
              <a:off x="3432637" y="472775"/>
              <a:ext cx="1344265" cy="4308009"/>
              <a:chOff x="5054136" y="91683"/>
              <a:chExt cx="918151" cy="3236671"/>
            </a:xfrm>
          </p:grpSpPr>
          <p:pic>
            <p:nvPicPr>
              <p:cNvPr id="168" name="Picture 1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136" y="91683"/>
                <a:ext cx="837094" cy="3236671"/>
              </a:xfrm>
              <a:prstGeom prst="rect">
                <a:avLst/>
              </a:prstGeom>
            </p:spPr>
          </p:pic>
          <p:sp>
            <p:nvSpPr>
              <p:cNvPr id="169" name="Rectangle 168"/>
              <p:cNvSpPr/>
              <p:nvPr/>
            </p:nvSpPr>
            <p:spPr>
              <a:xfrm>
                <a:off x="5180199" y="91683"/>
                <a:ext cx="792088" cy="1448900"/>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sp>
          <p:nvSpPr>
            <p:cNvPr id="165" name="Rectangle 164"/>
            <p:cNvSpPr/>
            <p:nvPr/>
          </p:nvSpPr>
          <p:spPr>
            <a:xfrm>
              <a:off x="3995936" y="3848604"/>
              <a:ext cx="576064" cy="932180"/>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166" name="Rectangle 165"/>
            <p:cNvSpPr/>
            <p:nvPr/>
          </p:nvSpPr>
          <p:spPr>
            <a:xfrm>
              <a:off x="3425646" y="3867894"/>
              <a:ext cx="430757"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167" name="Rectangle 166"/>
            <p:cNvSpPr/>
            <p:nvPr/>
          </p:nvSpPr>
          <p:spPr>
            <a:xfrm rot="5400000">
              <a:off x="3922353" y="4223680"/>
              <a:ext cx="147166" cy="936104"/>
            </a:xfrm>
            <a:prstGeom prst="rect">
              <a:avLst/>
            </a:prstGeom>
            <a:solidFill>
              <a:sysClr val="window" lastClr="FFFFFF"/>
            </a:solidFill>
            <a:ln w="25400" cap="flat" cmpd="sng" algn="ctr">
              <a:noFill/>
              <a:prstDash val="solid"/>
            </a:ln>
            <a:effectLst/>
          </p:spPr>
          <p:txBody>
            <a:bodyPr rtlCol="0" anchor="ctr"/>
            <a:lstStyle/>
            <a:p>
              <a:pPr algn="ctr">
                <a:defRPr/>
              </a:pPr>
              <a:endParaRPr lang="en-US" kern="0" smtClean="0">
                <a:solidFill>
                  <a:prstClr val="white"/>
                </a:solidFill>
              </a:endParaRPr>
            </a:p>
          </p:txBody>
        </p:sp>
      </p:grpSp>
      <p:sp>
        <p:nvSpPr>
          <p:cNvPr id="170" name="Freeform 169"/>
          <p:cNvSpPr/>
          <p:nvPr/>
        </p:nvSpPr>
        <p:spPr>
          <a:xfrm>
            <a:off x="2881175" y="2916944"/>
            <a:ext cx="2680475" cy="1882244"/>
          </a:xfrm>
          <a:custGeom>
            <a:avLst/>
            <a:gdLst>
              <a:gd name="connsiteX0" fmla="*/ 24459 w 2697809"/>
              <a:gd name="connsiteY0" fmla="*/ 87441 h 1866335"/>
              <a:gd name="connsiteX1" fmla="*/ 24459 w 2697809"/>
              <a:gd name="connsiteY1" fmla="*/ 1547941 h 1866335"/>
              <a:gd name="connsiteX2" fmla="*/ 151459 w 2697809"/>
              <a:gd name="connsiteY2" fmla="*/ 1674941 h 1866335"/>
              <a:gd name="connsiteX3" fmla="*/ 405459 w 2697809"/>
              <a:gd name="connsiteY3" fmla="*/ 1776541 h 1866335"/>
              <a:gd name="connsiteX4" fmla="*/ 1154759 w 2697809"/>
              <a:gd name="connsiteY4" fmla="*/ 1865441 h 1866335"/>
              <a:gd name="connsiteX5" fmla="*/ 2031059 w 2697809"/>
              <a:gd name="connsiteY5" fmla="*/ 1814641 h 1866335"/>
              <a:gd name="connsiteX6" fmla="*/ 2513659 w 2697809"/>
              <a:gd name="connsiteY6" fmla="*/ 1693991 h 1866335"/>
              <a:gd name="connsiteX7" fmla="*/ 2697809 w 2697809"/>
              <a:gd name="connsiteY7" fmla="*/ 1579691 h 1866335"/>
              <a:gd name="connsiteX8" fmla="*/ 2697809 w 2697809"/>
              <a:gd name="connsiteY8" fmla="*/ 106491 h 1866335"/>
              <a:gd name="connsiteX9" fmla="*/ 2469209 w 2697809"/>
              <a:gd name="connsiteY9" fmla="*/ 157291 h 1866335"/>
              <a:gd name="connsiteX10" fmla="*/ 2062809 w 2697809"/>
              <a:gd name="connsiteY10" fmla="*/ 182691 h 1866335"/>
              <a:gd name="connsiteX11" fmla="*/ 1319859 w 2697809"/>
              <a:gd name="connsiteY11" fmla="*/ 201741 h 1866335"/>
              <a:gd name="connsiteX12" fmla="*/ 354659 w 2697809"/>
              <a:gd name="connsiteY12" fmla="*/ 169991 h 1866335"/>
              <a:gd name="connsiteX13" fmla="*/ 24459 w 2697809"/>
              <a:gd name="connsiteY13" fmla="*/ 87441 h 1866335"/>
              <a:gd name="connsiteX0" fmla="*/ 1882 w 2675232"/>
              <a:gd name="connsiteY0" fmla="*/ 28058 h 1806952"/>
              <a:gd name="connsiteX1" fmla="*/ 1882 w 2675232"/>
              <a:gd name="connsiteY1" fmla="*/ 1488558 h 1806952"/>
              <a:gd name="connsiteX2" fmla="*/ 128882 w 2675232"/>
              <a:gd name="connsiteY2" fmla="*/ 1615558 h 1806952"/>
              <a:gd name="connsiteX3" fmla="*/ 382882 w 2675232"/>
              <a:gd name="connsiteY3" fmla="*/ 1717158 h 1806952"/>
              <a:gd name="connsiteX4" fmla="*/ 1132182 w 2675232"/>
              <a:gd name="connsiteY4" fmla="*/ 1806058 h 1806952"/>
              <a:gd name="connsiteX5" fmla="*/ 2008482 w 2675232"/>
              <a:gd name="connsiteY5" fmla="*/ 1755258 h 1806952"/>
              <a:gd name="connsiteX6" fmla="*/ 2491082 w 2675232"/>
              <a:gd name="connsiteY6" fmla="*/ 1634608 h 1806952"/>
              <a:gd name="connsiteX7" fmla="*/ 2675232 w 2675232"/>
              <a:gd name="connsiteY7" fmla="*/ 1520308 h 1806952"/>
              <a:gd name="connsiteX8" fmla="*/ 2675232 w 2675232"/>
              <a:gd name="connsiteY8" fmla="*/ 47108 h 1806952"/>
              <a:gd name="connsiteX9" fmla="*/ 2446632 w 2675232"/>
              <a:gd name="connsiteY9" fmla="*/ 97908 h 1806952"/>
              <a:gd name="connsiteX10" fmla="*/ 2040232 w 2675232"/>
              <a:gd name="connsiteY10" fmla="*/ 123308 h 1806952"/>
              <a:gd name="connsiteX11" fmla="*/ 1297282 w 2675232"/>
              <a:gd name="connsiteY11" fmla="*/ 142358 h 1806952"/>
              <a:gd name="connsiteX12" fmla="*/ 332082 w 2675232"/>
              <a:gd name="connsiteY12" fmla="*/ 110608 h 1806952"/>
              <a:gd name="connsiteX13" fmla="*/ 1882 w 2675232"/>
              <a:gd name="connsiteY13" fmla="*/ 28058 h 1806952"/>
              <a:gd name="connsiteX0" fmla="*/ 31514 w 2704864"/>
              <a:gd name="connsiteY0" fmla="*/ 51899 h 1830793"/>
              <a:gd name="connsiteX1" fmla="*/ 31514 w 2704864"/>
              <a:gd name="connsiteY1" fmla="*/ 1512399 h 1830793"/>
              <a:gd name="connsiteX2" fmla="*/ 158514 w 2704864"/>
              <a:gd name="connsiteY2" fmla="*/ 1639399 h 1830793"/>
              <a:gd name="connsiteX3" fmla="*/ 412514 w 2704864"/>
              <a:gd name="connsiteY3" fmla="*/ 1740999 h 1830793"/>
              <a:gd name="connsiteX4" fmla="*/ 1161814 w 2704864"/>
              <a:gd name="connsiteY4" fmla="*/ 1829899 h 1830793"/>
              <a:gd name="connsiteX5" fmla="*/ 2038114 w 2704864"/>
              <a:gd name="connsiteY5" fmla="*/ 1779099 h 1830793"/>
              <a:gd name="connsiteX6" fmla="*/ 2520714 w 2704864"/>
              <a:gd name="connsiteY6" fmla="*/ 1658449 h 1830793"/>
              <a:gd name="connsiteX7" fmla="*/ 2704864 w 2704864"/>
              <a:gd name="connsiteY7" fmla="*/ 1544149 h 1830793"/>
              <a:gd name="connsiteX8" fmla="*/ 2704864 w 2704864"/>
              <a:gd name="connsiteY8" fmla="*/ 70949 h 1830793"/>
              <a:gd name="connsiteX9" fmla="*/ 2476264 w 2704864"/>
              <a:gd name="connsiteY9" fmla="*/ 121749 h 1830793"/>
              <a:gd name="connsiteX10" fmla="*/ 2069864 w 2704864"/>
              <a:gd name="connsiteY10" fmla="*/ 147149 h 1830793"/>
              <a:gd name="connsiteX11" fmla="*/ 1326914 w 2704864"/>
              <a:gd name="connsiteY11" fmla="*/ 166199 h 1830793"/>
              <a:gd name="connsiteX12" fmla="*/ 456964 w 2704864"/>
              <a:gd name="connsiteY12" fmla="*/ 312249 h 1830793"/>
              <a:gd name="connsiteX13" fmla="*/ 31514 w 2704864"/>
              <a:gd name="connsiteY13" fmla="*/ 51899 h 1830793"/>
              <a:gd name="connsiteX0" fmla="*/ 3293 w 2676643"/>
              <a:gd name="connsiteY0" fmla="*/ 3050 h 1781944"/>
              <a:gd name="connsiteX1" fmla="*/ 3293 w 2676643"/>
              <a:gd name="connsiteY1" fmla="*/ 1463550 h 1781944"/>
              <a:gd name="connsiteX2" fmla="*/ 130293 w 2676643"/>
              <a:gd name="connsiteY2" fmla="*/ 1590550 h 1781944"/>
              <a:gd name="connsiteX3" fmla="*/ 384293 w 2676643"/>
              <a:gd name="connsiteY3" fmla="*/ 1692150 h 1781944"/>
              <a:gd name="connsiteX4" fmla="*/ 1133593 w 2676643"/>
              <a:gd name="connsiteY4" fmla="*/ 1781050 h 1781944"/>
              <a:gd name="connsiteX5" fmla="*/ 2009893 w 2676643"/>
              <a:gd name="connsiteY5" fmla="*/ 1730250 h 1781944"/>
              <a:gd name="connsiteX6" fmla="*/ 2492493 w 2676643"/>
              <a:gd name="connsiteY6" fmla="*/ 1609600 h 1781944"/>
              <a:gd name="connsiteX7" fmla="*/ 2676643 w 2676643"/>
              <a:gd name="connsiteY7" fmla="*/ 1495300 h 1781944"/>
              <a:gd name="connsiteX8" fmla="*/ 2676643 w 2676643"/>
              <a:gd name="connsiteY8" fmla="*/ 22100 h 1781944"/>
              <a:gd name="connsiteX9" fmla="*/ 2448043 w 2676643"/>
              <a:gd name="connsiteY9" fmla="*/ 72900 h 1781944"/>
              <a:gd name="connsiteX10" fmla="*/ 2041643 w 2676643"/>
              <a:gd name="connsiteY10" fmla="*/ 98300 h 1781944"/>
              <a:gd name="connsiteX11" fmla="*/ 1298693 w 2676643"/>
              <a:gd name="connsiteY11" fmla="*/ 117350 h 1781944"/>
              <a:gd name="connsiteX12" fmla="*/ 428743 w 2676643"/>
              <a:gd name="connsiteY12" fmla="*/ 263400 h 1781944"/>
              <a:gd name="connsiteX13" fmla="*/ 3293 w 2676643"/>
              <a:gd name="connsiteY13" fmla="*/ 3050 h 1781944"/>
              <a:gd name="connsiteX0" fmla="*/ 3293 w 2676643"/>
              <a:gd name="connsiteY0" fmla="*/ 3102 h 1781996"/>
              <a:gd name="connsiteX1" fmla="*/ 3293 w 2676643"/>
              <a:gd name="connsiteY1" fmla="*/ 1463602 h 1781996"/>
              <a:gd name="connsiteX2" fmla="*/ 130293 w 2676643"/>
              <a:gd name="connsiteY2" fmla="*/ 1590602 h 1781996"/>
              <a:gd name="connsiteX3" fmla="*/ 384293 w 2676643"/>
              <a:gd name="connsiteY3" fmla="*/ 1692202 h 1781996"/>
              <a:gd name="connsiteX4" fmla="*/ 1133593 w 2676643"/>
              <a:gd name="connsiteY4" fmla="*/ 1781102 h 1781996"/>
              <a:gd name="connsiteX5" fmla="*/ 2009893 w 2676643"/>
              <a:gd name="connsiteY5" fmla="*/ 1730302 h 1781996"/>
              <a:gd name="connsiteX6" fmla="*/ 2492493 w 2676643"/>
              <a:gd name="connsiteY6" fmla="*/ 1609652 h 1781996"/>
              <a:gd name="connsiteX7" fmla="*/ 2676643 w 2676643"/>
              <a:gd name="connsiteY7" fmla="*/ 1495352 h 1781996"/>
              <a:gd name="connsiteX8" fmla="*/ 2676643 w 2676643"/>
              <a:gd name="connsiteY8" fmla="*/ 22152 h 1781996"/>
              <a:gd name="connsiteX9" fmla="*/ 2448043 w 2676643"/>
              <a:gd name="connsiteY9" fmla="*/ 72952 h 1781996"/>
              <a:gd name="connsiteX10" fmla="*/ 2041643 w 2676643"/>
              <a:gd name="connsiteY10" fmla="*/ 98352 h 1781996"/>
              <a:gd name="connsiteX11" fmla="*/ 1171693 w 2676643"/>
              <a:gd name="connsiteY11" fmla="*/ 149152 h 1781996"/>
              <a:gd name="connsiteX12" fmla="*/ 428743 w 2676643"/>
              <a:gd name="connsiteY12" fmla="*/ 263452 h 1781996"/>
              <a:gd name="connsiteX13" fmla="*/ 3293 w 2676643"/>
              <a:gd name="connsiteY13" fmla="*/ 3102 h 1781996"/>
              <a:gd name="connsiteX0" fmla="*/ 3293 w 2676643"/>
              <a:gd name="connsiteY0" fmla="*/ 3102 h 1781996"/>
              <a:gd name="connsiteX1" fmla="*/ 3293 w 2676643"/>
              <a:gd name="connsiteY1" fmla="*/ 1463602 h 1781996"/>
              <a:gd name="connsiteX2" fmla="*/ 130293 w 2676643"/>
              <a:gd name="connsiteY2" fmla="*/ 1590602 h 1781996"/>
              <a:gd name="connsiteX3" fmla="*/ 384293 w 2676643"/>
              <a:gd name="connsiteY3" fmla="*/ 1692202 h 1781996"/>
              <a:gd name="connsiteX4" fmla="*/ 1133593 w 2676643"/>
              <a:gd name="connsiteY4" fmla="*/ 1781102 h 1781996"/>
              <a:gd name="connsiteX5" fmla="*/ 2009893 w 2676643"/>
              <a:gd name="connsiteY5" fmla="*/ 1730302 h 1781996"/>
              <a:gd name="connsiteX6" fmla="*/ 2492493 w 2676643"/>
              <a:gd name="connsiteY6" fmla="*/ 1609652 h 1781996"/>
              <a:gd name="connsiteX7" fmla="*/ 2676643 w 2676643"/>
              <a:gd name="connsiteY7" fmla="*/ 1495352 h 1781996"/>
              <a:gd name="connsiteX8" fmla="*/ 2676643 w 2676643"/>
              <a:gd name="connsiteY8" fmla="*/ 22152 h 1781996"/>
              <a:gd name="connsiteX9" fmla="*/ 2448043 w 2676643"/>
              <a:gd name="connsiteY9" fmla="*/ 72952 h 1781996"/>
              <a:gd name="connsiteX10" fmla="*/ 2073393 w 2676643"/>
              <a:gd name="connsiteY10" fmla="*/ 155502 h 1781996"/>
              <a:gd name="connsiteX11" fmla="*/ 1171693 w 2676643"/>
              <a:gd name="connsiteY11" fmla="*/ 149152 h 1781996"/>
              <a:gd name="connsiteX12" fmla="*/ 428743 w 2676643"/>
              <a:gd name="connsiteY12" fmla="*/ 263452 h 1781996"/>
              <a:gd name="connsiteX13" fmla="*/ 3293 w 2676643"/>
              <a:gd name="connsiteY13" fmla="*/ 3102 h 1781996"/>
              <a:gd name="connsiteX0" fmla="*/ 31044 w 2704394"/>
              <a:gd name="connsiteY0" fmla="*/ 62974 h 1841868"/>
              <a:gd name="connsiteX1" fmla="*/ 31044 w 2704394"/>
              <a:gd name="connsiteY1" fmla="*/ 1523474 h 1841868"/>
              <a:gd name="connsiteX2" fmla="*/ 158044 w 2704394"/>
              <a:gd name="connsiteY2" fmla="*/ 1650474 h 1841868"/>
              <a:gd name="connsiteX3" fmla="*/ 412044 w 2704394"/>
              <a:gd name="connsiteY3" fmla="*/ 1752074 h 1841868"/>
              <a:gd name="connsiteX4" fmla="*/ 1161344 w 2704394"/>
              <a:gd name="connsiteY4" fmla="*/ 1840974 h 1841868"/>
              <a:gd name="connsiteX5" fmla="*/ 2037644 w 2704394"/>
              <a:gd name="connsiteY5" fmla="*/ 1790174 h 1841868"/>
              <a:gd name="connsiteX6" fmla="*/ 2520244 w 2704394"/>
              <a:gd name="connsiteY6" fmla="*/ 1669524 h 1841868"/>
              <a:gd name="connsiteX7" fmla="*/ 2704394 w 2704394"/>
              <a:gd name="connsiteY7" fmla="*/ 1555224 h 1841868"/>
              <a:gd name="connsiteX8" fmla="*/ 2704394 w 2704394"/>
              <a:gd name="connsiteY8" fmla="*/ 82024 h 1841868"/>
              <a:gd name="connsiteX9" fmla="*/ 2475794 w 2704394"/>
              <a:gd name="connsiteY9" fmla="*/ 132824 h 1841868"/>
              <a:gd name="connsiteX10" fmla="*/ 2101144 w 2704394"/>
              <a:gd name="connsiteY10" fmla="*/ 215374 h 1841868"/>
              <a:gd name="connsiteX11" fmla="*/ 1199444 w 2704394"/>
              <a:gd name="connsiteY11" fmla="*/ 209024 h 1841868"/>
              <a:gd name="connsiteX12" fmla="*/ 450144 w 2704394"/>
              <a:gd name="connsiteY12" fmla="*/ 259824 h 1841868"/>
              <a:gd name="connsiteX13" fmla="*/ 31044 w 2704394"/>
              <a:gd name="connsiteY13" fmla="*/ 62974 h 1841868"/>
              <a:gd name="connsiteX0" fmla="*/ 2823 w 2676173"/>
              <a:gd name="connsiteY0" fmla="*/ 11101 h 1789995"/>
              <a:gd name="connsiteX1" fmla="*/ 2823 w 2676173"/>
              <a:gd name="connsiteY1" fmla="*/ 1471601 h 1789995"/>
              <a:gd name="connsiteX2" fmla="*/ 129823 w 2676173"/>
              <a:gd name="connsiteY2" fmla="*/ 1598601 h 1789995"/>
              <a:gd name="connsiteX3" fmla="*/ 383823 w 2676173"/>
              <a:gd name="connsiteY3" fmla="*/ 1700201 h 1789995"/>
              <a:gd name="connsiteX4" fmla="*/ 1133123 w 2676173"/>
              <a:gd name="connsiteY4" fmla="*/ 1789101 h 1789995"/>
              <a:gd name="connsiteX5" fmla="*/ 2009423 w 2676173"/>
              <a:gd name="connsiteY5" fmla="*/ 1738301 h 1789995"/>
              <a:gd name="connsiteX6" fmla="*/ 2492023 w 2676173"/>
              <a:gd name="connsiteY6" fmla="*/ 1617651 h 1789995"/>
              <a:gd name="connsiteX7" fmla="*/ 2676173 w 2676173"/>
              <a:gd name="connsiteY7" fmla="*/ 1503351 h 1789995"/>
              <a:gd name="connsiteX8" fmla="*/ 2676173 w 2676173"/>
              <a:gd name="connsiteY8" fmla="*/ 30151 h 1789995"/>
              <a:gd name="connsiteX9" fmla="*/ 2447573 w 2676173"/>
              <a:gd name="connsiteY9" fmla="*/ 80951 h 1789995"/>
              <a:gd name="connsiteX10" fmla="*/ 2072923 w 2676173"/>
              <a:gd name="connsiteY10" fmla="*/ 163501 h 1789995"/>
              <a:gd name="connsiteX11" fmla="*/ 1171223 w 2676173"/>
              <a:gd name="connsiteY11" fmla="*/ 157151 h 1789995"/>
              <a:gd name="connsiteX12" fmla="*/ 421923 w 2676173"/>
              <a:gd name="connsiteY12" fmla="*/ 207951 h 1789995"/>
              <a:gd name="connsiteX13" fmla="*/ 2823 w 2676173"/>
              <a:gd name="connsiteY13" fmla="*/ 11101 h 1789995"/>
              <a:gd name="connsiteX0" fmla="*/ 13097 w 2686447"/>
              <a:gd name="connsiteY0" fmla="*/ 158737 h 1937631"/>
              <a:gd name="connsiteX1" fmla="*/ 13097 w 2686447"/>
              <a:gd name="connsiteY1" fmla="*/ 1619237 h 1937631"/>
              <a:gd name="connsiteX2" fmla="*/ 140097 w 2686447"/>
              <a:gd name="connsiteY2" fmla="*/ 1746237 h 1937631"/>
              <a:gd name="connsiteX3" fmla="*/ 394097 w 2686447"/>
              <a:gd name="connsiteY3" fmla="*/ 1847837 h 1937631"/>
              <a:gd name="connsiteX4" fmla="*/ 1143397 w 2686447"/>
              <a:gd name="connsiteY4" fmla="*/ 1936737 h 1937631"/>
              <a:gd name="connsiteX5" fmla="*/ 2019697 w 2686447"/>
              <a:gd name="connsiteY5" fmla="*/ 1885937 h 1937631"/>
              <a:gd name="connsiteX6" fmla="*/ 2502297 w 2686447"/>
              <a:gd name="connsiteY6" fmla="*/ 1765287 h 1937631"/>
              <a:gd name="connsiteX7" fmla="*/ 2686447 w 2686447"/>
              <a:gd name="connsiteY7" fmla="*/ 1650987 h 1937631"/>
              <a:gd name="connsiteX8" fmla="*/ 2686447 w 2686447"/>
              <a:gd name="connsiteY8" fmla="*/ 177787 h 1937631"/>
              <a:gd name="connsiteX9" fmla="*/ 2457847 w 2686447"/>
              <a:gd name="connsiteY9" fmla="*/ 228587 h 1937631"/>
              <a:gd name="connsiteX10" fmla="*/ 2083197 w 2686447"/>
              <a:gd name="connsiteY10" fmla="*/ 311137 h 1937631"/>
              <a:gd name="connsiteX11" fmla="*/ 1181497 w 2686447"/>
              <a:gd name="connsiteY11" fmla="*/ 304787 h 1937631"/>
              <a:gd name="connsiteX12" fmla="*/ 189916 w 2686447"/>
              <a:gd name="connsiteY12" fmla="*/ 55550 h 1937631"/>
              <a:gd name="connsiteX13" fmla="*/ 13097 w 2686447"/>
              <a:gd name="connsiteY13" fmla="*/ 158737 h 1937631"/>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57847 w 2686447"/>
              <a:gd name="connsiteY9" fmla="*/ 218745 h 1927789"/>
              <a:gd name="connsiteX10" fmla="*/ 2083197 w 2686447"/>
              <a:gd name="connsiteY10" fmla="*/ 301295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57847 w 2686447"/>
              <a:gd name="connsiteY9" fmla="*/ 218745 h 1927789"/>
              <a:gd name="connsiteX10" fmla="*/ 1921677 w 2686447"/>
              <a:gd name="connsiteY10" fmla="*/ 2203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15091 w 2686447"/>
              <a:gd name="connsiteY9" fmla="*/ 90157 h 1927789"/>
              <a:gd name="connsiteX10" fmla="*/ 1921677 w 2686447"/>
              <a:gd name="connsiteY10" fmla="*/ 2203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86447 w 2686447"/>
              <a:gd name="connsiteY8" fmla="*/ 167945 h 1927789"/>
              <a:gd name="connsiteX9" fmla="*/ 2415091 w 2686447"/>
              <a:gd name="connsiteY9" fmla="*/ 90157 h 1927789"/>
              <a:gd name="connsiteX10" fmla="*/ 1869421 w 2686447"/>
              <a:gd name="connsiteY10" fmla="*/ 1441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13097 w 2686447"/>
              <a:gd name="connsiteY0" fmla="*/ 148895 h 1927789"/>
              <a:gd name="connsiteX1" fmla="*/ 13097 w 2686447"/>
              <a:gd name="connsiteY1" fmla="*/ 1609395 h 1927789"/>
              <a:gd name="connsiteX2" fmla="*/ 140097 w 2686447"/>
              <a:gd name="connsiteY2" fmla="*/ 1736395 h 1927789"/>
              <a:gd name="connsiteX3" fmla="*/ 394097 w 2686447"/>
              <a:gd name="connsiteY3" fmla="*/ 1837995 h 1927789"/>
              <a:gd name="connsiteX4" fmla="*/ 1143397 w 2686447"/>
              <a:gd name="connsiteY4" fmla="*/ 1926895 h 1927789"/>
              <a:gd name="connsiteX5" fmla="*/ 2019697 w 2686447"/>
              <a:gd name="connsiteY5" fmla="*/ 1876095 h 1927789"/>
              <a:gd name="connsiteX6" fmla="*/ 2502297 w 2686447"/>
              <a:gd name="connsiteY6" fmla="*/ 1755445 h 1927789"/>
              <a:gd name="connsiteX7" fmla="*/ 2686447 w 2686447"/>
              <a:gd name="connsiteY7" fmla="*/ 1641145 h 1927789"/>
              <a:gd name="connsiteX8" fmla="*/ 2676946 w 2686447"/>
              <a:gd name="connsiteY8" fmla="*/ 177470 h 1927789"/>
              <a:gd name="connsiteX9" fmla="*/ 2415091 w 2686447"/>
              <a:gd name="connsiteY9" fmla="*/ 90157 h 1927789"/>
              <a:gd name="connsiteX10" fmla="*/ 1869421 w 2686447"/>
              <a:gd name="connsiteY10" fmla="*/ 144132 h 1927789"/>
              <a:gd name="connsiteX11" fmla="*/ 1091236 w 2686447"/>
              <a:gd name="connsiteY11" fmla="*/ 123495 h 1927789"/>
              <a:gd name="connsiteX12" fmla="*/ 189916 w 2686447"/>
              <a:gd name="connsiteY12" fmla="*/ 45708 h 1927789"/>
              <a:gd name="connsiteX13" fmla="*/ 13097 w 2686447"/>
              <a:gd name="connsiteY13" fmla="*/ 148895 h 1927789"/>
              <a:gd name="connsiteX0" fmla="*/ 430 w 2673780"/>
              <a:gd name="connsiteY0" fmla="*/ 103350 h 1882244"/>
              <a:gd name="connsiteX1" fmla="*/ 430 w 2673780"/>
              <a:gd name="connsiteY1" fmla="*/ 1563850 h 1882244"/>
              <a:gd name="connsiteX2" fmla="*/ 127430 w 2673780"/>
              <a:gd name="connsiteY2" fmla="*/ 1690850 h 1882244"/>
              <a:gd name="connsiteX3" fmla="*/ 381430 w 2673780"/>
              <a:gd name="connsiteY3" fmla="*/ 1792450 h 1882244"/>
              <a:gd name="connsiteX4" fmla="*/ 1130730 w 2673780"/>
              <a:gd name="connsiteY4" fmla="*/ 1881350 h 1882244"/>
              <a:gd name="connsiteX5" fmla="*/ 2007030 w 2673780"/>
              <a:gd name="connsiteY5" fmla="*/ 1830550 h 1882244"/>
              <a:gd name="connsiteX6" fmla="*/ 2489630 w 2673780"/>
              <a:gd name="connsiteY6" fmla="*/ 1709900 h 1882244"/>
              <a:gd name="connsiteX7" fmla="*/ 2673780 w 2673780"/>
              <a:gd name="connsiteY7" fmla="*/ 1595600 h 1882244"/>
              <a:gd name="connsiteX8" fmla="*/ 2664279 w 2673780"/>
              <a:gd name="connsiteY8" fmla="*/ 131925 h 1882244"/>
              <a:gd name="connsiteX9" fmla="*/ 2402424 w 2673780"/>
              <a:gd name="connsiteY9" fmla="*/ 44612 h 1882244"/>
              <a:gd name="connsiteX10" fmla="*/ 1856754 w 2673780"/>
              <a:gd name="connsiteY10" fmla="*/ 98587 h 1882244"/>
              <a:gd name="connsiteX11" fmla="*/ 1078569 w 2673780"/>
              <a:gd name="connsiteY11" fmla="*/ 77950 h 1882244"/>
              <a:gd name="connsiteX12" fmla="*/ 177249 w 2673780"/>
              <a:gd name="connsiteY12" fmla="*/ 163 h 1882244"/>
              <a:gd name="connsiteX13" fmla="*/ 430 w 2673780"/>
              <a:gd name="connsiteY13" fmla="*/ 103350 h 188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73780" h="1882244">
                <a:moveTo>
                  <a:pt x="430" y="103350"/>
                </a:moveTo>
                <a:cubicBezTo>
                  <a:pt x="-536" y="202039"/>
                  <a:pt x="430" y="1265400"/>
                  <a:pt x="430" y="1563850"/>
                </a:cubicBezTo>
                <a:cubicBezTo>
                  <a:pt x="42763" y="1606183"/>
                  <a:pt x="63930" y="1652750"/>
                  <a:pt x="127430" y="1690850"/>
                </a:cubicBezTo>
                <a:cubicBezTo>
                  <a:pt x="190930" y="1728950"/>
                  <a:pt x="214213" y="1760700"/>
                  <a:pt x="381430" y="1792450"/>
                </a:cubicBezTo>
                <a:cubicBezTo>
                  <a:pt x="548647" y="1824200"/>
                  <a:pt x="859797" y="1875000"/>
                  <a:pt x="1130730" y="1881350"/>
                </a:cubicBezTo>
                <a:cubicBezTo>
                  <a:pt x="1401663" y="1887700"/>
                  <a:pt x="1780547" y="1859125"/>
                  <a:pt x="2007030" y="1830550"/>
                </a:cubicBezTo>
                <a:cubicBezTo>
                  <a:pt x="2233513" y="1801975"/>
                  <a:pt x="2378505" y="1749058"/>
                  <a:pt x="2489630" y="1709900"/>
                </a:cubicBezTo>
                <a:cubicBezTo>
                  <a:pt x="2600755" y="1670742"/>
                  <a:pt x="2637267" y="1633171"/>
                  <a:pt x="2673780" y="1595600"/>
                </a:cubicBezTo>
                <a:cubicBezTo>
                  <a:pt x="2673780" y="1104533"/>
                  <a:pt x="2661104" y="375342"/>
                  <a:pt x="2664279" y="131925"/>
                </a:cubicBezTo>
                <a:cubicBezTo>
                  <a:pt x="2588079" y="148858"/>
                  <a:pt x="2537011" y="50168"/>
                  <a:pt x="2402424" y="44612"/>
                </a:cubicBezTo>
                <a:cubicBezTo>
                  <a:pt x="2267837" y="39056"/>
                  <a:pt x="2077397" y="93031"/>
                  <a:pt x="1856754" y="98587"/>
                </a:cubicBezTo>
                <a:cubicBezTo>
                  <a:pt x="1636112" y="104143"/>
                  <a:pt x="1363261" y="80067"/>
                  <a:pt x="1078569" y="77950"/>
                </a:cubicBezTo>
                <a:cubicBezTo>
                  <a:pt x="793877" y="75833"/>
                  <a:pt x="356939" y="-4070"/>
                  <a:pt x="177249" y="163"/>
                </a:cubicBezTo>
                <a:cubicBezTo>
                  <a:pt x="-2441" y="4396"/>
                  <a:pt x="1396" y="4661"/>
                  <a:pt x="430" y="103350"/>
                </a:cubicBezTo>
                <a:close/>
              </a:path>
            </a:pathLst>
          </a:custGeom>
          <a:solidFill>
            <a:srgbClr val="4F81BD">
              <a:lumMod val="75000"/>
            </a:srgbClr>
          </a:solidFill>
          <a:ln w="25400" cap="flat" cmpd="sng" algn="ctr">
            <a:noFill/>
            <a:prstDash val="solid"/>
          </a:ln>
          <a:effectLst/>
        </p:spPr>
        <p:txBody>
          <a:bodyPr rtlCol="0" anchor="ctr"/>
          <a:lstStyle/>
          <a:p>
            <a:pPr algn="ctr">
              <a:defRPr/>
            </a:pPr>
            <a:endParaRPr lang="en-US" kern="0" smtClean="0">
              <a:solidFill>
                <a:prstClr val="white"/>
              </a:solidFill>
            </a:endParaRPr>
          </a:p>
        </p:txBody>
      </p:sp>
      <p:pic>
        <p:nvPicPr>
          <p:cNvPr id="171" name="Picture 170"/>
          <p:cNvPicPr>
            <a:picLocks noChangeAspect="1"/>
          </p:cNvPicPr>
          <p:nvPr/>
        </p:nvPicPr>
        <p:blipFill rotWithShape="1">
          <a:blip r:embed="rId5">
            <a:extLst>
              <a:ext uri="{28A0092B-C50C-407E-A947-70E740481C1C}">
                <a14:useLocalDpi xmlns:a14="http://schemas.microsoft.com/office/drawing/2010/main" val="0"/>
              </a:ext>
            </a:extLst>
          </a:blip>
          <a:srcRect r="5125" b="6602"/>
          <a:stretch/>
        </p:blipFill>
        <p:spPr>
          <a:xfrm>
            <a:off x="2657745" y="2552616"/>
            <a:ext cx="2947288" cy="2285254"/>
          </a:xfrm>
          <a:prstGeom prst="rect">
            <a:avLst/>
          </a:prstGeom>
        </p:spPr>
      </p:pic>
      <p:pic>
        <p:nvPicPr>
          <p:cNvPr id="174" name="Picture 173"/>
          <p:cNvPicPr>
            <a:picLocks noChangeAspect="1"/>
          </p:cNvPicPr>
          <p:nvPr/>
        </p:nvPicPr>
        <p:blipFill rotWithShape="1">
          <a:blip r:embed="rId6">
            <a:clrChange>
              <a:clrFrom>
                <a:srgbClr val="FAFEFD"/>
              </a:clrFrom>
              <a:clrTo>
                <a:srgbClr val="FAFEFD">
                  <a:alpha val="0"/>
                </a:srgbClr>
              </a:clrTo>
            </a:clrChange>
            <a:extLst>
              <a:ext uri="{28A0092B-C50C-407E-A947-70E740481C1C}">
                <a14:useLocalDpi xmlns:a14="http://schemas.microsoft.com/office/drawing/2010/main" val="0"/>
              </a:ext>
            </a:extLst>
          </a:blip>
          <a:srcRect l="596" t="216" r="-596" b="62502"/>
          <a:stretch/>
        </p:blipFill>
        <p:spPr>
          <a:xfrm flipH="1">
            <a:off x="3357639" y="1556750"/>
            <a:ext cx="1166432" cy="723369"/>
          </a:xfrm>
          <a:prstGeom prst="rect">
            <a:avLst/>
          </a:prstGeom>
        </p:spPr>
      </p:pic>
      <p:pic>
        <p:nvPicPr>
          <p:cNvPr id="175" name="Picture 174"/>
          <p:cNvPicPr>
            <a:picLocks noChangeAspect="1"/>
          </p:cNvPicPr>
          <p:nvPr/>
        </p:nvPicPr>
        <p:blipFill rotWithShape="1">
          <a:blip r:embed="rId6">
            <a:clrChange>
              <a:clrFrom>
                <a:srgbClr val="FAFEFD"/>
              </a:clrFrom>
              <a:clrTo>
                <a:srgbClr val="FAFEFD">
                  <a:alpha val="0"/>
                </a:srgbClr>
              </a:clrTo>
            </a:clrChange>
            <a:extLst>
              <a:ext uri="{28A0092B-C50C-407E-A947-70E740481C1C}">
                <a14:useLocalDpi xmlns:a14="http://schemas.microsoft.com/office/drawing/2010/main" val="0"/>
              </a:ext>
            </a:extLst>
          </a:blip>
          <a:srcRect l="596" t="216" r="-596" b="62502"/>
          <a:stretch/>
        </p:blipFill>
        <p:spPr>
          <a:xfrm>
            <a:off x="3983897" y="1852548"/>
            <a:ext cx="963994" cy="597825"/>
          </a:xfrm>
          <a:prstGeom prst="rect">
            <a:avLst/>
          </a:prstGeom>
        </p:spPr>
      </p:pic>
      <p:pic>
        <p:nvPicPr>
          <p:cNvPr id="176" name="Picture 175"/>
          <p:cNvPicPr>
            <a:picLocks noChangeAspect="1"/>
          </p:cNvPicPr>
          <p:nvPr/>
        </p:nvPicPr>
        <p:blipFill rotWithShape="1">
          <a:blip r:embed="rId8" cstate="print">
            <a:duotone>
              <a:prstClr val="black"/>
              <a:sysClr val="window" lastClr="FFFFFF">
                <a:lumMod val="85000"/>
                <a:tint val="45000"/>
                <a:satMod val="400000"/>
              </a:sysClr>
            </a:duotone>
            <a:extLst>
              <a:ext uri="{28A0092B-C50C-407E-A947-70E740481C1C}">
                <a14:useLocalDpi xmlns:a14="http://schemas.microsoft.com/office/drawing/2010/main" val="0"/>
              </a:ext>
            </a:extLst>
          </a:blip>
          <a:srcRect t="29410" b="32359"/>
          <a:stretch/>
        </p:blipFill>
        <p:spPr>
          <a:xfrm>
            <a:off x="1609517" y="1852548"/>
            <a:ext cx="1817649" cy="372848"/>
          </a:xfrm>
          <a:prstGeom prst="rect">
            <a:avLst/>
          </a:prstGeom>
        </p:spPr>
      </p:pic>
      <p:pic>
        <p:nvPicPr>
          <p:cNvPr id="177" name="Picture 176"/>
          <p:cNvPicPr>
            <a:picLocks noChangeAspect="1"/>
          </p:cNvPicPr>
          <p:nvPr/>
        </p:nvPicPr>
        <p:blipFill rotWithShape="1">
          <a:blip r:embed="rId7" cstate="print">
            <a:duotone>
              <a:prstClr val="black"/>
              <a:sysClr val="window" lastClr="FFFFFF">
                <a:lumMod val="85000"/>
                <a:tint val="45000"/>
                <a:satMod val="400000"/>
              </a:sysClr>
            </a:duotone>
            <a:extLst>
              <a:ext uri="{28A0092B-C50C-407E-A947-70E740481C1C}">
                <a14:useLocalDpi xmlns:a14="http://schemas.microsoft.com/office/drawing/2010/main" val="0"/>
              </a:ext>
            </a:extLst>
          </a:blip>
          <a:srcRect t="29410" b="32359"/>
          <a:stretch/>
        </p:blipFill>
        <p:spPr>
          <a:xfrm flipH="1">
            <a:off x="4892373" y="2094640"/>
            <a:ext cx="2044874" cy="308139"/>
          </a:xfrm>
          <a:prstGeom prst="rect">
            <a:avLst/>
          </a:prstGeom>
        </p:spPr>
      </p:pic>
      <p:sp>
        <p:nvSpPr>
          <p:cNvPr id="178" name="TextBox 177"/>
          <p:cNvSpPr txBox="1"/>
          <p:nvPr/>
        </p:nvSpPr>
        <p:spPr>
          <a:xfrm>
            <a:off x="3649193" y="3629284"/>
            <a:ext cx="1196161" cy="400110"/>
          </a:xfrm>
          <a:prstGeom prst="rect">
            <a:avLst/>
          </a:prstGeom>
          <a:noFill/>
        </p:spPr>
        <p:txBody>
          <a:bodyPr wrap="none" rtlCol="0">
            <a:spAutoFit/>
          </a:bodyPr>
          <a:lstStyle/>
          <a:p>
            <a:r>
              <a:rPr lang="en-US" sz="2000" b="1" dirty="0" smtClean="0">
                <a:ln>
                  <a:solidFill>
                    <a:prstClr val="black"/>
                  </a:solidFill>
                </a:ln>
                <a:solidFill>
                  <a:srgbClr val="FFFF00"/>
                </a:solidFill>
                <a:latin typeface="Bookman Old Style" panose="02050604050505020204" pitchFamily="18" charset="0"/>
              </a:rPr>
              <a:t>6 hours</a:t>
            </a:r>
            <a:endParaRPr lang="en-US" sz="2000" b="1" dirty="0">
              <a:ln>
                <a:solidFill>
                  <a:prstClr val="black"/>
                </a:solidFill>
              </a:ln>
              <a:solidFill>
                <a:srgbClr val="FFFF00"/>
              </a:solidFill>
              <a:latin typeface="Bookman Old Style" panose="02050604050505020204" pitchFamily="18" charset="0"/>
            </a:endParaRPr>
          </a:p>
        </p:txBody>
      </p:sp>
      <p:sp>
        <p:nvSpPr>
          <p:cNvPr id="36" name="Rounded Rectangle 35"/>
          <p:cNvSpPr/>
          <p:nvPr/>
        </p:nvSpPr>
        <p:spPr>
          <a:xfrm>
            <a:off x="1325868" y="1160678"/>
            <a:ext cx="2414468"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35" name="Rounded Rectangle 34"/>
          <p:cNvSpPr/>
          <p:nvPr/>
        </p:nvSpPr>
        <p:spPr>
          <a:xfrm>
            <a:off x="5135513" y="892113"/>
            <a:ext cx="3324919"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41" name="Rounded Rectangle 40"/>
          <p:cNvSpPr/>
          <p:nvPr/>
        </p:nvSpPr>
        <p:spPr>
          <a:xfrm>
            <a:off x="1300350" y="892113"/>
            <a:ext cx="3789636"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38" name="Rounded Rectangle 37"/>
          <p:cNvSpPr/>
          <p:nvPr/>
        </p:nvSpPr>
        <p:spPr>
          <a:xfrm>
            <a:off x="5928311" y="623548"/>
            <a:ext cx="2676847"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31" name="Rounded Rectangle 30"/>
          <p:cNvSpPr/>
          <p:nvPr/>
        </p:nvSpPr>
        <p:spPr>
          <a:xfrm>
            <a:off x="1310627" y="627665"/>
            <a:ext cx="4617683"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graphicFrame>
        <p:nvGraphicFramePr>
          <p:cNvPr id="60427" name="Object 11"/>
          <p:cNvGraphicFramePr>
            <a:graphicFrameLocks noChangeAspect="1"/>
          </p:cNvGraphicFramePr>
          <p:nvPr>
            <p:extLst>
              <p:ext uri="{D42A27DB-BD31-4B8C-83A1-F6EECF244321}">
                <p14:modId xmlns:p14="http://schemas.microsoft.com/office/powerpoint/2010/main" val="437358994"/>
              </p:ext>
            </p:extLst>
          </p:nvPr>
        </p:nvGraphicFramePr>
        <p:xfrm>
          <a:off x="858838" y="4289425"/>
          <a:ext cx="476250" cy="485775"/>
        </p:xfrm>
        <a:graphic>
          <a:graphicData uri="http://schemas.openxmlformats.org/presentationml/2006/ole">
            <mc:AlternateContent xmlns:mc="http://schemas.openxmlformats.org/markup-compatibility/2006">
              <mc:Choice xmlns:v="urn:schemas-microsoft-com:vml" Requires="v">
                <p:oleObj spid="_x0000_s1022017" name="Equation" r:id="rId9" imgW="317160" imgH="431640" progId="Equation.DSMT4">
                  <p:embed/>
                </p:oleObj>
              </mc:Choice>
              <mc:Fallback>
                <p:oleObj name="Equation" r:id="rId9" imgW="317160" imgH="431640" progId="Equation.DSMT4">
                  <p:embed/>
                  <p:pic>
                    <p:nvPicPr>
                      <p:cNvPr id="0" name=""/>
                      <p:cNvPicPr>
                        <a:picLocks noChangeAspect="1" noChangeArrowheads="1"/>
                      </p:cNvPicPr>
                      <p:nvPr/>
                    </p:nvPicPr>
                    <p:blipFill>
                      <a:blip r:embed="rId10"/>
                      <a:srcRect/>
                      <a:stretch>
                        <a:fillRect/>
                      </a:stretch>
                    </p:blipFill>
                    <p:spPr bwMode="auto">
                      <a:xfrm>
                        <a:off x="858838" y="4289425"/>
                        <a:ext cx="4762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4" name="Object 2"/>
          <p:cNvGraphicFramePr>
            <a:graphicFrameLocks noChangeAspect="1"/>
          </p:cNvGraphicFramePr>
          <p:nvPr>
            <p:extLst>
              <p:ext uri="{D42A27DB-BD31-4B8C-83A1-F6EECF244321}">
                <p14:modId xmlns:p14="http://schemas.microsoft.com/office/powerpoint/2010/main" val="2730564472"/>
              </p:ext>
            </p:extLst>
          </p:nvPr>
        </p:nvGraphicFramePr>
        <p:xfrm>
          <a:off x="1593850" y="4289425"/>
          <a:ext cx="765307" cy="485775"/>
        </p:xfrm>
        <a:graphic>
          <a:graphicData uri="http://schemas.openxmlformats.org/presentationml/2006/ole">
            <mc:AlternateContent xmlns:mc="http://schemas.openxmlformats.org/markup-compatibility/2006">
              <mc:Choice xmlns:v="urn:schemas-microsoft-com:vml" Requires="v">
                <p:oleObj spid="_x0000_s1022018" name="Equation" r:id="rId11" imgW="571320" imgH="431640" progId="Equation.DSMT4">
                  <p:embed/>
                </p:oleObj>
              </mc:Choice>
              <mc:Fallback>
                <p:oleObj name="Equation" r:id="rId11" imgW="571320" imgH="431640" progId="Equation.DSMT4">
                  <p:embed/>
                  <p:pic>
                    <p:nvPicPr>
                      <p:cNvPr id="0" name=""/>
                      <p:cNvPicPr>
                        <a:picLocks noChangeAspect="1" noChangeArrowheads="1"/>
                      </p:cNvPicPr>
                      <p:nvPr/>
                    </p:nvPicPr>
                    <p:blipFill>
                      <a:blip r:embed="rId12"/>
                      <a:srcRect/>
                      <a:stretch>
                        <a:fillRect/>
                      </a:stretch>
                    </p:blipFill>
                    <p:spPr bwMode="auto">
                      <a:xfrm>
                        <a:off x="1593850" y="4289425"/>
                        <a:ext cx="765307" cy="485775"/>
                      </a:xfrm>
                      <a:prstGeom prst="rect">
                        <a:avLst/>
                      </a:prstGeom>
                      <a:noFill/>
                      <a:extLst/>
                    </p:spPr>
                  </p:pic>
                </p:oleObj>
              </mc:Fallback>
            </mc:AlternateContent>
          </a:graphicData>
        </a:graphic>
      </p:graphicFrame>
      <p:graphicFrame>
        <p:nvGraphicFramePr>
          <p:cNvPr id="60425" name="Object 9"/>
          <p:cNvGraphicFramePr>
            <a:graphicFrameLocks noChangeAspect="1"/>
          </p:cNvGraphicFramePr>
          <p:nvPr>
            <p:extLst>
              <p:ext uri="{D42A27DB-BD31-4B8C-83A1-F6EECF244321}">
                <p14:modId xmlns:p14="http://schemas.microsoft.com/office/powerpoint/2010/main" val="2511502199"/>
              </p:ext>
            </p:extLst>
          </p:nvPr>
        </p:nvGraphicFramePr>
        <p:xfrm>
          <a:off x="2708275" y="4289425"/>
          <a:ext cx="476250" cy="485775"/>
        </p:xfrm>
        <a:graphic>
          <a:graphicData uri="http://schemas.openxmlformats.org/presentationml/2006/ole">
            <mc:AlternateContent xmlns:mc="http://schemas.openxmlformats.org/markup-compatibility/2006">
              <mc:Choice xmlns:v="urn:schemas-microsoft-com:vml" Requires="v">
                <p:oleObj spid="_x0000_s1022019" name="Equation" r:id="rId13" imgW="317160" imgH="431640" progId="Equation.DSMT4">
                  <p:embed/>
                </p:oleObj>
              </mc:Choice>
              <mc:Fallback>
                <p:oleObj name="Equation" r:id="rId13" imgW="317160" imgH="431640" progId="Equation.DSMT4">
                  <p:embed/>
                  <p:pic>
                    <p:nvPicPr>
                      <p:cNvPr id="0" name=""/>
                      <p:cNvPicPr>
                        <a:picLocks noChangeAspect="1" noChangeArrowheads="1"/>
                      </p:cNvPicPr>
                      <p:nvPr/>
                    </p:nvPicPr>
                    <p:blipFill>
                      <a:blip r:embed="rId14"/>
                      <a:srcRect/>
                      <a:stretch>
                        <a:fillRect/>
                      </a:stretch>
                    </p:blipFill>
                    <p:spPr bwMode="auto">
                      <a:xfrm>
                        <a:off x="2708275" y="4289425"/>
                        <a:ext cx="4762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432681" y="553451"/>
            <a:ext cx="471796" cy="369332"/>
          </a:xfrm>
          <a:prstGeom prst="rect">
            <a:avLst/>
          </a:prstGeom>
        </p:spPr>
        <p:txBody>
          <a:bodyPr wrap="none">
            <a:spAutoFit/>
          </a:bodyPr>
          <a:lstStyle/>
          <a:p>
            <a:r>
              <a:rPr lang="en-US" b="1" dirty="0" smtClean="0">
                <a:solidFill>
                  <a:srgbClr val="0000FF"/>
                </a:solidFill>
                <a:ea typeface="Arial" charset="0"/>
                <a:cs typeface="Arial" charset="0"/>
              </a:rPr>
              <a:t>Q) </a:t>
            </a:r>
          </a:p>
        </p:txBody>
      </p:sp>
      <p:sp>
        <p:nvSpPr>
          <p:cNvPr id="7" name="Text Box 8"/>
          <p:cNvSpPr txBox="1">
            <a:spLocks noChangeArrowheads="1"/>
          </p:cNvSpPr>
          <p:nvPr/>
        </p:nvSpPr>
        <p:spPr bwMode="auto">
          <a:xfrm>
            <a:off x="462317" y="1361492"/>
            <a:ext cx="534121" cy="369332"/>
          </a:xfrm>
          <a:prstGeom prst="rect">
            <a:avLst/>
          </a:prstGeom>
          <a:noFill/>
          <a:ln w="9525">
            <a:noFill/>
            <a:miter lim="800000"/>
            <a:headEnd/>
            <a:tailEnd/>
          </a:ln>
        </p:spPr>
        <p:txBody>
          <a:bodyPr wrap="none">
            <a:spAutoFit/>
          </a:bodyPr>
          <a:lstStyle/>
          <a:p>
            <a:r>
              <a:rPr lang="en-US" b="1" dirty="0">
                <a:solidFill>
                  <a:prstClr val="black"/>
                </a:solidFill>
                <a:ea typeface="Arial" charset="0"/>
                <a:cs typeface="Arial" charset="0"/>
              </a:rPr>
              <a:t>Sol.</a:t>
            </a:r>
          </a:p>
        </p:txBody>
      </p:sp>
      <p:sp>
        <p:nvSpPr>
          <p:cNvPr id="12" name="Rectangle 11"/>
          <p:cNvSpPr/>
          <p:nvPr/>
        </p:nvSpPr>
        <p:spPr>
          <a:xfrm>
            <a:off x="490876" y="2200455"/>
            <a:ext cx="4654672" cy="369332"/>
          </a:xfrm>
          <a:prstGeom prst="rect">
            <a:avLst/>
          </a:prstGeom>
        </p:spPr>
        <p:txBody>
          <a:bodyPr wrap="none">
            <a:spAutoFit/>
          </a:bodyPr>
          <a:lstStyle/>
          <a:p>
            <a:r>
              <a:rPr lang="en-US" dirty="0" smtClean="0">
                <a:solidFill>
                  <a:prstClr val="black"/>
                </a:solidFill>
              </a:rPr>
              <a:t>Portion of the tank filled in 1 hr by bigger tap =</a:t>
            </a:r>
            <a:endParaRPr lang="en-US" dirty="0">
              <a:solidFill>
                <a:prstClr val="black"/>
              </a:solidFill>
            </a:endParaRPr>
          </a:p>
        </p:txBody>
      </p:sp>
      <p:sp>
        <p:nvSpPr>
          <p:cNvPr id="13" name="Rectangle 12"/>
          <p:cNvSpPr/>
          <p:nvPr/>
        </p:nvSpPr>
        <p:spPr>
          <a:xfrm>
            <a:off x="467544" y="2635744"/>
            <a:ext cx="4686539" cy="369332"/>
          </a:xfrm>
          <a:prstGeom prst="rect">
            <a:avLst/>
          </a:prstGeom>
        </p:spPr>
        <p:txBody>
          <a:bodyPr wrap="none">
            <a:spAutoFit/>
          </a:bodyPr>
          <a:lstStyle/>
          <a:p>
            <a:r>
              <a:rPr lang="en-US" dirty="0">
                <a:solidFill>
                  <a:prstClr val="black"/>
                </a:solidFill>
              </a:rPr>
              <a:t>Portion of the Tank </a:t>
            </a:r>
            <a:r>
              <a:rPr lang="en-US" dirty="0" smtClean="0">
                <a:solidFill>
                  <a:prstClr val="black"/>
                </a:solidFill>
              </a:rPr>
              <a:t>filled in 1 hr by smaller tap</a:t>
            </a:r>
            <a:endParaRPr lang="en-US" dirty="0">
              <a:solidFill>
                <a:prstClr val="black"/>
              </a:solidFill>
            </a:endParaRPr>
          </a:p>
        </p:txBody>
      </p:sp>
      <p:sp>
        <p:nvSpPr>
          <p:cNvPr id="14" name="Rectangle 13"/>
          <p:cNvSpPr/>
          <p:nvPr/>
        </p:nvSpPr>
        <p:spPr>
          <a:xfrm>
            <a:off x="467544" y="3458312"/>
            <a:ext cx="4041812" cy="369332"/>
          </a:xfrm>
          <a:prstGeom prst="rect">
            <a:avLst/>
          </a:prstGeom>
        </p:spPr>
        <p:txBody>
          <a:bodyPr wrap="none">
            <a:spAutoFit/>
          </a:bodyPr>
          <a:lstStyle/>
          <a:p>
            <a:r>
              <a:rPr lang="en-US" dirty="0" smtClean="0">
                <a:solidFill>
                  <a:prstClr val="black"/>
                </a:solidFill>
              </a:rPr>
              <a:t>Tank filled in 1 hr by both taps together =</a:t>
            </a:r>
            <a:endParaRPr lang="en-US" dirty="0">
              <a:solidFill>
                <a:prstClr val="black"/>
              </a:solidFill>
            </a:endParaRPr>
          </a:p>
        </p:txBody>
      </p:sp>
      <p:sp>
        <p:nvSpPr>
          <p:cNvPr id="19" name="Rectangle 18"/>
          <p:cNvSpPr/>
          <p:nvPr/>
        </p:nvSpPr>
        <p:spPr>
          <a:xfrm>
            <a:off x="4810944" y="3449561"/>
            <a:ext cx="955390" cy="369332"/>
          </a:xfrm>
          <a:prstGeom prst="rect">
            <a:avLst/>
          </a:prstGeom>
        </p:spPr>
        <p:txBody>
          <a:bodyPr wrap="none">
            <a:spAutoFit/>
          </a:bodyPr>
          <a:lstStyle/>
          <a:p>
            <a:r>
              <a:rPr lang="en-US" dirty="0" smtClean="0">
                <a:solidFill>
                  <a:prstClr val="black"/>
                </a:solidFill>
              </a:rPr>
              <a:t>capacity</a:t>
            </a:r>
            <a:endParaRPr lang="en-US" dirty="0">
              <a:solidFill>
                <a:prstClr val="black"/>
              </a:solidFill>
            </a:endParaRPr>
          </a:p>
        </p:txBody>
      </p:sp>
      <p:sp>
        <p:nvSpPr>
          <p:cNvPr id="20" name="Rectangle 19"/>
          <p:cNvSpPr/>
          <p:nvPr/>
        </p:nvSpPr>
        <p:spPr>
          <a:xfrm>
            <a:off x="467555" y="3811126"/>
            <a:ext cx="2697213" cy="369332"/>
          </a:xfrm>
          <a:prstGeom prst="rect">
            <a:avLst/>
          </a:prstGeom>
        </p:spPr>
        <p:txBody>
          <a:bodyPr wrap="none">
            <a:spAutoFit/>
          </a:bodyPr>
          <a:lstStyle/>
          <a:p>
            <a:r>
              <a:rPr lang="en-US" dirty="0" smtClean="0">
                <a:solidFill>
                  <a:prstClr val="black"/>
                </a:solidFill>
              </a:rPr>
              <a:t>As per the given condition,</a:t>
            </a:r>
            <a:endParaRPr lang="en-US" dirty="0">
              <a:solidFill>
                <a:prstClr val="black"/>
              </a:solidFill>
            </a:endParaRPr>
          </a:p>
        </p:txBody>
      </p:sp>
      <p:sp>
        <p:nvSpPr>
          <p:cNvPr id="32" name="Rectangle 31"/>
          <p:cNvSpPr/>
          <p:nvPr/>
        </p:nvSpPr>
        <p:spPr>
          <a:xfrm>
            <a:off x="1328560" y="4348035"/>
            <a:ext cx="300082" cy="369332"/>
          </a:xfrm>
          <a:prstGeom prst="rect">
            <a:avLst/>
          </a:prstGeom>
        </p:spPr>
        <p:txBody>
          <a:bodyPr wrap="none">
            <a:spAutoFit/>
          </a:bodyPr>
          <a:lstStyle/>
          <a:p>
            <a:r>
              <a:rPr lang="en-US" dirty="0" smtClean="0">
                <a:solidFill>
                  <a:prstClr val="black"/>
                </a:solidFill>
              </a:rPr>
              <a:t>+</a:t>
            </a:r>
            <a:endParaRPr lang="en-US" dirty="0">
              <a:solidFill>
                <a:prstClr val="black"/>
              </a:solidFill>
            </a:endParaRPr>
          </a:p>
        </p:txBody>
      </p:sp>
      <p:sp>
        <p:nvSpPr>
          <p:cNvPr id="33" name="Rectangle 32"/>
          <p:cNvSpPr/>
          <p:nvPr/>
        </p:nvSpPr>
        <p:spPr>
          <a:xfrm>
            <a:off x="2424460" y="4348035"/>
            <a:ext cx="300082" cy="369332"/>
          </a:xfrm>
          <a:prstGeom prst="rect">
            <a:avLst/>
          </a:prstGeom>
        </p:spPr>
        <p:txBody>
          <a:bodyPr wrap="none">
            <a:spAutoFit/>
          </a:bodyPr>
          <a:lstStyle/>
          <a:p>
            <a:r>
              <a:rPr lang="en-US" dirty="0" smtClean="0">
                <a:solidFill>
                  <a:prstClr val="black"/>
                </a:solidFill>
              </a:rPr>
              <a:t>=</a:t>
            </a:r>
            <a:endParaRPr lang="en-US" dirty="0">
              <a:solidFill>
                <a:prstClr val="black"/>
              </a:solidFill>
            </a:endParaRPr>
          </a:p>
        </p:txBody>
      </p:sp>
      <p:graphicFrame>
        <p:nvGraphicFramePr>
          <p:cNvPr id="60426" name="Object 10"/>
          <p:cNvGraphicFramePr>
            <a:graphicFrameLocks noChangeAspect="1"/>
          </p:cNvGraphicFramePr>
          <p:nvPr>
            <p:extLst>
              <p:ext uri="{D42A27DB-BD31-4B8C-83A1-F6EECF244321}">
                <p14:modId xmlns:p14="http://schemas.microsoft.com/office/powerpoint/2010/main" val="3860836416"/>
              </p:ext>
            </p:extLst>
          </p:nvPr>
        </p:nvGraphicFramePr>
        <p:xfrm>
          <a:off x="938556" y="1692331"/>
          <a:ext cx="298450" cy="203597"/>
        </p:xfrm>
        <a:graphic>
          <a:graphicData uri="http://schemas.openxmlformats.org/presentationml/2006/ole">
            <mc:AlternateContent xmlns:mc="http://schemas.openxmlformats.org/markup-compatibility/2006">
              <mc:Choice xmlns:v="urn:schemas-microsoft-com:vml" Requires="v">
                <p:oleObj spid="_x0000_s1022020" name="Equation" r:id="rId15" imgW="139518" imgH="126835" progId="Equation.DSMT4">
                  <p:embed/>
                </p:oleObj>
              </mc:Choice>
              <mc:Fallback>
                <p:oleObj name="Equation" r:id="rId15" imgW="139518" imgH="12683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556" y="1692331"/>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 name="TextBox 117"/>
          <p:cNvSpPr txBox="1"/>
          <p:nvPr/>
        </p:nvSpPr>
        <p:spPr>
          <a:xfrm>
            <a:off x="4895495" y="3402178"/>
            <a:ext cx="762000"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19" name="TextBox 118"/>
          <p:cNvSpPr txBox="1"/>
          <p:nvPr/>
        </p:nvSpPr>
        <p:spPr>
          <a:xfrm>
            <a:off x="5413582" y="2553221"/>
            <a:ext cx="1760220" cy="461665"/>
          </a:xfrm>
          <a:prstGeom prst="rect">
            <a:avLst/>
          </a:prstGeom>
          <a:noFill/>
        </p:spPr>
        <p:txBody>
          <a:bodyPr wrap="square" rtlCol="0">
            <a:spAutoFit/>
          </a:bodyPr>
          <a:lstStyle/>
          <a:p>
            <a:pPr algn="ctr"/>
            <a:r>
              <a:rPr lang="en-US" sz="1200" b="1" dirty="0" smtClean="0">
                <a:solidFill>
                  <a:srgbClr val="FFFF00"/>
                </a:solidFill>
                <a:latin typeface="Bookman Old Style" pitchFamily="18" charset="0"/>
                <a:sym typeface="Symbol"/>
              </a:rPr>
              <a:t>Time required to fill a tank</a:t>
            </a:r>
            <a:endParaRPr lang="en-US" sz="1200" b="1" dirty="0">
              <a:solidFill>
                <a:srgbClr val="FFFF00"/>
              </a:solidFill>
              <a:latin typeface="Bookman Old Style" pitchFamily="18" charset="0"/>
            </a:endParaRPr>
          </a:p>
        </p:txBody>
      </p:sp>
      <p:sp>
        <p:nvSpPr>
          <p:cNvPr id="120" name="TextBox 119"/>
          <p:cNvSpPr txBox="1"/>
          <p:nvPr/>
        </p:nvSpPr>
        <p:spPr>
          <a:xfrm>
            <a:off x="6997758" y="2553221"/>
            <a:ext cx="1600200" cy="461665"/>
          </a:xfrm>
          <a:prstGeom prst="rect">
            <a:avLst/>
          </a:prstGeom>
          <a:noFill/>
        </p:spPr>
        <p:txBody>
          <a:bodyPr wrap="square" rtlCol="0">
            <a:spAutoFit/>
          </a:bodyPr>
          <a:lstStyle/>
          <a:p>
            <a:pPr algn="ctr"/>
            <a:r>
              <a:rPr lang="en-US" sz="1200" b="1" dirty="0" smtClean="0">
                <a:solidFill>
                  <a:srgbClr val="FFFF00"/>
                </a:solidFill>
                <a:latin typeface="Bookman Old Style" pitchFamily="18" charset="0"/>
                <a:sym typeface="Symbol"/>
              </a:rPr>
              <a:t>Portion of tank filled in 1hour</a:t>
            </a:r>
            <a:endParaRPr lang="en-US" sz="1200" b="1" dirty="0">
              <a:solidFill>
                <a:srgbClr val="FFFF00"/>
              </a:solidFill>
              <a:latin typeface="Bookman Old Style" pitchFamily="18" charset="0"/>
            </a:endParaRPr>
          </a:p>
        </p:txBody>
      </p:sp>
      <p:sp>
        <p:nvSpPr>
          <p:cNvPr id="121" name="TextBox 120"/>
          <p:cNvSpPr txBox="1"/>
          <p:nvPr/>
        </p:nvSpPr>
        <p:spPr>
          <a:xfrm>
            <a:off x="5139445" y="3754411"/>
            <a:ext cx="30098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22" name="TextBox 121"/>
          <p:cNvSpPr txBox="1"/>
          <p:nvPr/>
        </p:nvSpPr>
        <p:spPr>
          <a:xfrm>
            <a:off x="5917477" y="3402178"/>
            <a:ext cx="645195" cy="276999"/>
          </a:xfrm>
          <a:prstGeom prst="rect">
            <a:avLst/>
          </a:prstGeom>
          <a:noFill/>
        </p:spPr>
        <p:txBody>
          <a:bodyPr wrap="square" rtlCol="0">
            <a:spAutoFit/>
          </a:bodyPr>
          <a:lstStyle/>
          <a:p>
            <a:pPr algn="ctr"/>
            <a:r>
              <a:rPr lang="en-US" sz="1200" b="1" dirty="0">
                <a:solidFill>
                  <a:prstClr val="black"/>
                </a:solidFill>
                <a:latin typeface="Bookman Old Style" pitchFamily="18" charset="0"/>
                <a:sym typeface="Symbol"/>
              </a:rPr>
              <a:t>3 </a:t>
            </a:r>
            <a:r>
              <a:rPr lang="en-US" sz="1200" b="1" dirty="0" err="1">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23" name="TextBox 122"/>
              <p:cNvSpPr txBox="1"/>
              <p:nvPr/>
            </p:nvSpPr>
            <p:spPr>
              <a:xfrm>
                <a:off x="7604075" y="3313692"/>
                <a:ext cx="291905" cy="453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smtClean="0">
                              <a:solidFill>
                                <a:prstClr val="black"/>
                              </a:solidFill>
                              <a:latin typeface="Cambria Math"/>
                              <a:sym typeface="Symbol"/>
                            </a:rPr>
                            <m:t>𝟏</m:t>
                          </m:r>
                        </m:num>
                        <m:den>
                          <m:r>
                            <a:rPr lang="en-US" sz="1200" b="1" dirty="0" smtClean="0">
                              <a:solidFill>
                                <a:prstClr val="black"/>
                              </a:solidFill>
                              <a:latin typeface="Cambria Math"/>
                              <a:sym typeface="Symbol"/>
                            </a:rPr>
                            <m:t>𝟑</m:t>
                          </m:r>
                        </m:den>
                      </m:f>
                    </m:oMath>
                  </m:oMathPara>
                </a14:m>
                <a:endParaRPr lang="en-US" sz="1200" b="1" dirty="0">
                  <a:solidFill>
                    <a:prstClr val="black"/>
                  </a:solidFill>
                  <a:latin typeface="Bookman Old Style" pitchFamily="18" charset="0"/>
                </a:endParaRPr>
              </a:p>
            </p:txBody>
          </p:sp>
        </mc:Choice>
        <mc:Fallback xmlns="">
          <p:sp>
            <p:nvSpPr>
              <p:cNvPr id="123" name="TextBox 122"/>
              <p:cNvSpPr txBox="1">
                <a:spLocks noRot="1" noChangeAspect="1" noMove="1" noResize="1" noEditPoints="1" noAdjustHandles="1" noChangeArrowheads="1" noChangeShapeType="1" noTextEdit="1"/>
              </p:cNvSpPr>
              <p:nvPr/>
            </p:nvSpPr>
            <p:spPr>
              <a:xfrm>
                <a:off x="7604075" y="3313692"/>
                <a:ext cx="291905" cy="453970"/>
              </a:xfrm>
              <a:prstGeom prst="rect">
                <a:avLst/>
              </a:prstGeom>
              <a:blipFill rotWithShape="1">
                <a:blip r:embed="rId17"/>
                <a:stretch>
                  <a:fillRect/>
                </a:stretch>
              </a:blipFill>
            </p:spPr>
            <p:txBody>
              <a:bodyPr/>
              <a:lstStyle/>
              <a:p>
                <a:r>
                  <a:rPr lang="en-US">
                    <a:noFill/>
                  </a:rPr>
                  <a:t> </a:t>
                </a:r>
              </a:p>
            </p:txBody>
          </p:sp>
        </mc:Fallback>
      </mc:AlternateContent>
      <p:sp>
        <p:nvSpPr>
          <p:cNvPr id="124" name="TextBox 123"/>
          <p:cNvSpPr txBox="1"/>
          <p:nvPr/>
        </p:nvSpPr>
        <p:spPr>
          <a:xfrm>
            <a:off x="5129603" y="3027160"/>
            <a:ext cx="293784"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25" name="TextBox 124"/>
          <p:cNvSpPr txBox="1"/>
          <p:nvPr/>
        </p:nvSpPr>
        <p:spPr>
          <a:xfrm>
            <a:off x="5917477" y="3027160"/>
            <a:ext cx="645195"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2 </a:t>
            </a:r>
            <a:r>
              <a:rPr lang="en-US" sz="1200" b="1" dirty="0" err="1" smtClean="0">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26" name="TextBox 125"/>
              <p:cNvSpPr txBox="1"/>
              <p:nvPr/>
            </p:nvSpPr>
            <p:spPr>
              <a:xfrm>
                <a:off x="7536339" y="2938674"/>
                <a:ext cx="427377" cy="453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smtClean="0">
                              <a:solidFill>
                                <a:prstClr val="black"/>
                              </a:solidFill>
                              <a:latin typeface="Cambria Math"/>
                              <a:sym typeface="Symbol"/>
                            </a:rPr>
                            <m:t>𝟏</m:t>
                          </m:r>
                        </m:num>
                        <m:den>
                          <m:r>
                            <a:rPr lang="en-US" sz="1200" b="1" dirty="0" smtClean="0">
                              <a:solidFill>
                                <a:prstClr val="black"/>
                              </a:solidFill>
                              <a:latin typeface="Cambria Math"/>
                              <a:sym typeface="Symbol"/>
                            </a:rPr>
                            <m:t>𝟐</m:t>
                          </m:r>
                        </m:den>
                      </m:f>
                    </m:oMath>
                  </m:oMathPara>
                </a14:m>
                <a:endParaRPr lang="en-US" sz="1200" b="1" dirty="0">
                  <a:solidFill>
                    <a:prstClr val="black"/>
                  </a:solidFill>
                  <a:latin typeface="Bookman Old Style" pitchFamily="18" charset="0"/>
                </a:endParaRPr>
              </a:p>
            </p:txBody>
          </p:sp>
        </mc:Choice>
        <mc:Fallback xmlns="">
          <p:sp>
            <p:nvSpPr>
              <p:cNvPr id="126" name="TextBox 125"/>
              <p:cNvSpPr txBox="1">
                <a:spLocks noRot="1" noChangeAspect="1" noMove="1" noResize="1" noEditPoints="1" noAdjustHandles="1" noChangeArrowheads="1" noChangeShapeType="1" noTextEdit="1"/>
              </p:cNvSpPr>
              <p:nvPr/>
            </p:nvSpPr>
            <p:spPr>
              <a:xfrm>
                <a:off x="7536339" y="2938674"/>
                <a:ext cx="427377" cy="453970"/>
              </a:xfrm>
              <a:prstGeom prst="rect">
                <a:avLst/>
              </a:prstGeom>
              <a:blipFill rotWithShape="1">
                <a:blip r:embed="rId18"/>
                <a:stretch>
                  <a:fillRect/>
                </a:stretch>
              </a:blipFill>
            </p:spPr>
            <p:txBody>
              <a:bodyPr/>
              <a:lstStyle/>
              <a:p>
                <a:r>
                  <a:rPr lang="en-US">
                    <a:noFill/>
                  </a:rPr>
                  <a:t> </a:t>
                </a:r>
              </a:p>
            </p:txBody>
          </p:sp>
        </mc:Fallback>
      </mc:AlternateContent>
      <p:sp>
        <p:nvSpPr>
          <p:cNvPr id="127" name="TextBox 126"/>
          <p:cNvSpPr txBox="1"/>
          <p:nvPr/>
        </p:nvSpPr>
        <p:spPr>
          <a:xfrm>
            <a:off x="4935466" y="2645554"/>
            <a:ext cx="629752" cy="276999"/>
          </a:xfrm>
          <a:prstGeom prst="rect">
            <a:avLst/>
          </a:prstGeom>
          <a:noFill/>
        </p:spPr>
        <p:txBody>
          <a:bodyPr wrap="square" rtlCol="0">
            <a:spAutoFit/>
          </a:bodyPr>
          <a:lstStyle/>
          <a:p>
            <a:r>
              <a:rPr lang="en-US" sz="1200" b="1" dirty="0" smtClean="0">
                <a:solidFill>
                  <a:srgbClr val="FFFF00"/>
                </a:solidFill>
                <a:latin typeface="Bookman Old Style" pitchFamily="18" charset="0"/>
                <a:sym typeface="Symbol"/>
              </a:rPr>
              <a:t>Tank</a:t>
            </a:r>
            <a:endParaRPr lang="en-US" sz="1200" b="1" dirty="0">
              <a:solidFill>
                <a:srgbClr val="FFFF00"/>
              </a:solidFill>
              <a:latin typeface="Bookman Old Style" pitchFamily="18" charset="0"/>
            </a:endParaRPr>
          </a:p>
        </p:txBody>
      </p:sp>
      <p:sp>
        <p:nvSpPr>
          <p:cNvPr id="128" name="TextBox 127"/>
          <p:cNvSpPr txBox="1"/>
          <p:nvPr/>
        </p:nvSpPr>
        <p:spPr>
          <a:xfrm>
            <a:off x="5139445" y="4124368"/>
            <a:ext cx="30098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30" name="TextBox 129"/>
          <p:cNvSpPr txBox="1"/>
          <p:nvPr/>
        </p:nvSpPr>
        <p:spPr>
          <a:xfrm>
            <a:off x="5882735" y="3754411"/>
            <a:ext cx="69479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x </a:t>
            </a:r>
            <a:r>
              <a:rPr lang="en-US" sz="1200" b="1" dirty="0" err="1">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p:sp>
        <p:nvSpPr>
          <p:cNvPr id="132" name="TextBox 131"/>
          <p:cNvSpPr txBox="1"/>
          <p:nvPr/>
        </p:nvSpPr>
        <p:spPr>
          <a:xfrm>
            <a:off x="5796482" y="4124368"/>
            <a:ext cx="1083730"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x  + 5 </a:t>
            </a:r>
            <a:r>
              <a:rPr lang="en-US" sz="1200" b="1" dirty="0" err="1" smtClean="0">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p:sp>
        <p:nvSpPr>
          <p:cNvPr id="116" name="Rounded Rectangle 115"/>
          <p:cNvSpPr/>
          <p:nvPr/>
        </p:nvSpPr>
        <p:spPr>
          <a:xfrm>
            <a:off x="1684847" y="1441445"/>
            <a:ext cx="5023838" cy="20942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9" name="Rectangle 8"/>
          <p:cNvSpPr/>
          <p:nvPr/>
        </p:nvSpPr>
        <p:spPr>
          <a:xfrm>
            <a:off x="932206" y="1361492"/>
            <a:ext cx="8001000" cy="369332"/>
          </a:xfrm>
          <a:prstGeom prst="rect">
            <a:avLst/>
          </a:prstGeom>
        </p:spPr>
        <p:txBody>
          <a:bodyPr wrap="square">
            <a:spAutoFit/>
          </a:bodyPr>
          <a:lstStyle/>
          <a:p>
            <a:r>
              <a:rPr lang="en-US" dirty="0" smtClean="0">
                <a:solidFill>
                  <a:prstClr val="black"/>
                </a:solidFill>
              </a:rPr>
              <a:t>Let the time taken to fill a tank by a bigger tap alone be x hrs.</a:t>
            </a:r>
            <a:endParaRPr lang="en-US" kern="0" dirty="0">
              <a:solidFill>
                <a:prstClr val="black"/>
              </a:solidFill>
            </a:endParaRPr>
          </a:p>
        </p:txBody>
      </p:sp>
      <p:sp>
        <p:nvSpPr>
          <p:cNvPr id="179" name="Rounded Rectangle 178"/>
          <p:cNvSpPr/>
          <p:nvPr/>
        </p:nvSpPr>
        <p:spPr>
          <a:xfrm>
            <a:off x="5946783" y="1308304"/>
            <a:ext cx="2966046" cy="78049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In a comparative statement whatever comes later we will assume it as x</a:t>
            </a:r>
            <a:endParaRPr lang="en-US" sz="1400" b="1" kern="0" dirty="0">
              <a:solidFill>
                <a:prstClr val="white"/>
              </a:solidFill>
              <a:latin typeface="Bookman Old Style" panose="02050604050505020204" pitchFamily="18" charset="0"/>
            </a:endParaRPr>
          </a:p>
        </p:txBody>
      </p:sp>
      <p:sp>
        <p:nvSpPr>
          <p:cNvPr id="39" name="Rounded Rectangle 38"/>
          <p:cNvSpPr/>
          <p:nvPr/>
        </p:nvSpPr>
        <p:spPr>
          <a:xfrm>
            <a:off x="6026570" y="1240206"/>
            <a:ext cx="2254543" cy="82756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There are two taps one bigger and one smaller tap.</a:t>
            </a:r>
            <a:endParaRPr lang="en-US" sz="1400" b="1" kern="0" dirty="0">
              <a:solidFill>
                <a:prstClr val="white"/>
              </a:solidFill>
              <a:latin typeface="Bookman Old Style" panose="02050604050505020204" pitchFamily="18" charset="0"/>
            </a:endParaRPr>
          </a:p>
        </p:txBody>
      </p:sp>
      <p:sp>
        <p:nvSpPr>
          <p:cNvPr id="34" name="Rounded Rectangle 33"/>
          <p:cNvSpPr/>
          <p:nvPr/>
        </p:nvSpPr>
        <p:spPr>
          <a:xfrm>
            <a:off x="6173787" y="1390291"/>
            <a:ext cx="1848796" cy="6528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What do we have to find  ?</a:t>
            </a:r>
            <a:endParaRPr lang="en-US" sz="1400" b="1" kern="0" dirty="0">
              <a:solidFill>
                <a:prstClr val="white"/>
              </a:solidFill>
              <a:latin typeface="Bookman Old Style" panose="02050604050505020204" pitchFamily="18" charset="0"/>
            </a:endParaRPr>
          </a:p>
        </p:txBody>
      </p:sp>
      <p:sp>
        <p:nvSpPr>
          <p:cNvPr id="114" name="Rounded Rectangle 113"/>
          <p:cNvSpPr/>
          <p:nvPr/>
        </p:nvSpPr>
        <p:spPr>
          <a:xfrm>
            <a:off x="1601342" y="1679374"/>
            <a:ext cx="4195139" cy="230368"/>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0" name="Rectangle 9"/>
          <p:cNvSpPr/>
          <p:nvPr/>
        </p:nvSpPr>
        <p:spPr>
          <a:xfrm>
            <a:off x="1160806" y="1609463"/>
            <a:ext cx="5105400" cy="369332"/>
          </a:xfrm>
          <a:prstGeom prst="rect">
            <a:avLst/>
          </a:prstGeom>
        </p:spPr>
        <p:txBody>
          <a:bodyPr wrap="square">
            <a:spAutoFit/>
          </a:bodyPr>
          <a:lstStyle/>
          <a:p>
            <a:r>
              <a:rPr lang="en-US" dirty="0" smtClean="0">
                <a:solidFill>
                  <a:prstClr val="black"/>
                </a:solidFill>
              </a:rPr>
              <a:t>The time taken by smaller tap alone is (x + 5) hrs.</a:t>
            </a:r>
            <a:endParaRPr lang="en-US" dirty="0">
              <a:solidFill>
                <a:prstClr val="black"/>
              </a:solidFill>
            </a:endParaRPr>
          </a:p>
        </p:txBody>
      </p:sp>
      <p:sp>
        <p:nvSpPr>
          <p:cNvPr id="136" name="Rounded Rectangle 135"/>
          <p:cNvSpPr/>
          <p:nvPr/>
        </p:nvSpPr>
        <p:spPr>
          <a:xfrm>
            <a:off x="7657814" y="3724931"/>
            <a:ext cx="187250" cy="357506"/>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IN" sz="1600" kern="0">
              <a:solidFill>
                <a:prstClr val="white"/>
              </a:solidFill>
            </a:endParaRPr>
          </a:p>
        </p:txBody>
      </p:sp>
      <mc:AlternateContent xmlns:mc="http://schemas.openxmlformats.org/markup-compatibility/2006" xmlns:a14="http://schemas.microsoft.com/office/drawing/2010/main">
        <mc:Choice Requires="a14">
          <p:sp>
            <p:nvSpPr>
              <p:cNvPr id="133" name="TextBox 132"/>
              <p:cNvSpPr txBox="1"/>
              <p:nvPr/>
            </p:nvSpPr>
            <p:spPr>
              <a:xfrm>
                <a:off x="7514970" y="3673299"/>
                <a:ext cx="470115" cy="439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a:solidFill>
                                <a:prstClr val="black"/>
                              </a:solidFill>
                              <a:latin typeface="Cambria Math"/>
                              <a:sym typeface="Symbol"/>
                            </a:rPr>
                            <m:t>𝟏</m:t>
                          </m:r>
                        </m:num>
                        <m:den>
                          <m:r>
                            <a:rPr lang="en-US" sz="1200" b="1" dirty="0" smtClean="0">
                              <a:solidFill>
                                <a:prstClr val="black"/>
                              </a:solidFill>
                              <a:latin typeface="Cambria Math"/>
                              <a:sym typeface="Symbol"/>
                            </a:rPr>
                            <m:t>𝐱</m:t>
                          </m:r>
                        </m:den>
                      </m:f>
                    </m:oMath>
                  </m:oMathPara>
                </a14:m>
                <a:endParaRPr lang="en-US" sz="1200" b="1" dirty="0">
                  <a:solidFill>
                    <a:prstClr val="black"/>
                  </a:solidFill>
                  <a:latin typeface="Bookman Old Style"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7514970" y="3673299"/>
                <a:ext cx="470115" cy="439223"/>
              </a:xfrm>
              <a:prstGeom prst="rect">
                <a:avLst/>
              </a:prstGeom>
              <a:blipFill rotWithShape="1">
                <a:blip r:embed="rId19"/>
                <a:stretch>
                  <a:fillRect/>
                </a:stretch>
              </a:blipFill>
            </p:spPr>
            <p:txBody>
              <a:bodyPr/>
              <a:lstStyle/>
              <a:p>
                <a:r>
                  <a:rPr lang="en-US">
                    <a:noFill/>
                  </a:rPr>
                  <a:t> </a:t>
                </a:r>
              </a:p>
            </p:txBody>
          </p:sp>
        </mc:Fallback>
      </mc:AlternateContent>
      <p:sp>
        <p:nvSpPr>
          <p:cNvPr id="137" name="Rounded Rectangle 136"/>
          <p:cNvSpPr/>
          <p:nvPr/>
        </p:nvSpPr>
        <p:spPr>
          <a:xfrm>
            <a:off x="7535694" y="4094863"/>
            <a:ext cx="401388" cy="357506"/>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IN" sz="1600" kern="0">
              <a:solidFill>
                <a:prstClr val="white"/>
              </a:solidFill>
            </a:endParaRPr>
          </a:p>
        </p:txBody>
      </p:sp>
      <mc:AlternateContent xmlns:mc="http://schemas.openxmlformats.org/markup-compatibility/2006" xmlns:a14="http://schemas.microsoft.com/office/drawing/2010/main">
        <mc:Choice Requires="a14">
          <p:sp>
            <p:nvSpPr>
              <p:cNvPr id="134" name="TextBox 133"/>
              <p:cNvSpPr txBox="1"/>
              <p:nvPr/>
            </p:nvSpPr>
            <p:spPr>
              <a:xfrm>
                <a:off x="7429806" y="4043256"/>
                <a:ext cx="609600" cy="439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a:solidFill>
                                <a:prstClr val="black"/>
                              </a:solidFill>
                              <a:latin typeface="Cambria Math"/>
                              <a:sym typeface="Symbol"/>
                            </a:rPr>
                            <m:t>𝟏</m:t>
                          </m:r>
                        </m:num>
                        <m:den>
                          <m:r>
                            <a:rPr lang="en-US" sz="1200" b="1" dirty="0" smtClean="0">
                              <a:solidFill>
                                <a:prstClr val="black"/>
                              </a:solidFill>
                              <a:latin typeface="Cambria Math"/>
                              <a:sym typeface="Symbol"/>
                            </a:rPr>
                            <m:t>𝐱</m:t>
                          </m:r>
                          <m:r>
                            <a:rPr lang="en-US" sz="1200" b="1" dirty="0" smtClean="0">
                              <a:solidFill>
                                <a:prstClr val="black"/>
                              </a:solidFill>
                              <a:latin typeface="Cambria Math"/>
                              <a:sym typeface="Symbol"/>
                            </a:rPr>
                            <m:t>+</m:t>
                          </m:r>
                          <m:r>
                            <a:rPr lang="en-US" sz="1200" b="1" dirty="0" smtClean="0">
                              <a:solidFill>
                                <a:prstClr val="black"/>
                              </a:solidFill>
                              <a:latin typeface="Cambria Math"/>
                              <a:sym typeface="Symbol"/>
                            </a:rPr>
                            <m:t>𝟓</m:t>
                          </m:r>
                        </m:den>
                      </m:f>
                    </m:oMath>
                  </m:oMathPara>
                </a14:m>
                <a:endParaRPr lang="en-US" sz="1200" b="1" dirty="0">
                  <a:solidFill>
                    <a:prstClr val="black"/>
                  </a:solidFill>
                  <a:latin typeface="Bookman Old Style" pitchFamily="18" charset="0"/>
                </a:endParaRPr>
              </a:p>
            </p:txBody>
          </p:sp>
        </mc:Choice>
        <mc:Fallback xmlns="">
          <p:sp>
            <p:nvSpPr>
              <p:cNvPr id="134" name="TextBox 133"/>
              <p:cNvSpPr txBox="1">
                <a:spLocks noRot="1" noChangeAspect="1" noMove="1" noResize="1" noEditPoints="1" noAdjustHandles="1" noChangeArrowheads="1" noChangeShapeType="1" noTextEdit="1"/>
              </p:cNvSpPr>
              <p:nvPr/>
            </p:nvSpPr>
            <p:spPr>
              <a:xfrm>
                <a:off x="7429806" y="4043256"/>
                <a:ext cx="609600" cy="439223"/>
              </a:xfrm>
              <a:prstGeom prst="rect">
                <a:avLst/>
              </a:prstGeom>
              <a:blipFill rotWithShape="1">
                <a:blip r:embed="rId20"/>
                <a:stretch>
                  <a:fillRect b="-1389"/>
                </a:stretch>
              </a:blipFill>
            </p:spPr>
            <p:txBody>
              <a:bodyPr/>
              <a:lstStyle/>
              <a:p>
                <a:r>
                  <a:rPr lang="en-US">
                    <a:noFill/>
                  </a:rPr>
                  <a:t> </a:t>
                </a:r>
              </a:p>
            </p:txBody>
          </p:sp>
        </mc:Fallback>
      </mc:AlternateContent>
      <p:sp>
        <p:nvSpPr>
          <p:cNvPr id="102" name="TextBox 101"/>
          <p:cNvSpPr txBox="1"/>
          <p:nvPr/>
        </p:nvSpPr>
        <p:spPr>
          <a:xfrm>
            <a:off x="5139445" y="4487923"/>
            <a:ext cx="30098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03" name="TextBox 102"/>
          <p:cNvSpPr txBox="1"/>
          <p:nvPr/>
        </p:nvSpPr>
        <p:spPr>
          <a:xfrm>
            <a:off x="5917477" y="4487923"/>
            <a:ext cx="723236"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6 </a:t>
            </a:r>
            <a:r>
              <a:rPr lang="en-US" sz="1200" b="1" dirty="0" err="1" smtClean="0">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p:sp>
        <p:nvSpPr>
          <p:cNvPr id="106" name="Rounded Rectangle 105"/>
          <p:cNvSpPr/>
          <p:nvPr/>
        </p:nvSpPr>
        <p:spPr>
          <a:xfrm>
            <a:off x="5036682" y="2097148"/>
            <a:ext cx="448073" cy="49381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5" name="Rectangle 14"/>
          <p:cNvSpPr/>
          <p:nvPr/>
        </p:nvSpPr>
        <p:spPr>
          <a:xfrm>
            <a:off x="5416810" y="2200455"/>
            <a:ext cx="955390" cy="369332"/>
          </a:xfrm>
          <a:prstGeom prst="rect">
            <a:avLst/>
          </a:prstGeom>
        </p:spPr>
        <p:txBody>
          <a:bodyPr wrap="none">
            <a:spAutoFit/>
          </a:bodyPr>
          <a:lstStyle/>
          <a:p>
            <a:r>
              <a:rPr lang="en-US" dirty="0" smtClean="0">
                <a:solidFill>
                  <a:prstClr val="black"/>
                </a:solidFill>
              </a:rPr>
              <a:t>capacity</a:t>
            </a:r>
            <a:endParaRPr lang="en-US" dirty="0">
              <a:solidFill>
                <a:prstClr val="black"/>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745139656"/>
              </p:ext>
            </p:extLst>
          </p:nvPr>
        </p:nvGraphicFramePr>
        <p:xfrm>
          <a:off x="5034614" y="2105981"/>
          <a:ext cx="457200" cy="485775"/>
        </p:xfrm>
        <a:graphic>
          <a:graphicData uri="http://schemas.openxmlformats.org/presentationml/2006/ole">
            <mc:AlternateContent xmlns:mc="http://schemas.openxmlformats.org/markup-compatibility/2006">
              <mc:Choice xmlns:v="urn:schemas-microsoft-com:vml" Requires="v">
                <p:oleObj spid="_x0000_s1022021" name="Equation" r:id="rId21" imgW="304668" imgH="431613" progId="Equation.DSMT4">
                  <p:embed/>
                </p:oleObj>
              </mc:Choice>
              <mc:Fallback>
                <p:oleObj name="Equation" r:id="rId21" imgW="304668" imgH="431613"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34614" y="2105981"/>
                        <a:ext cx="4572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Rounded Rectangle 106"/>
          <p:cNvSpPr/>
          <p:nvPr/>
        </p:nvSpPr>
        <p:spPr>
          <a:xfrm>
            <a:off x="3241405" y="2881360"/>
            <a:ext cx="796404" cy="543197"/>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08" name="Rounded Rectangle 107"/>
          <p:cNvSpPr/>
          <p:nvPr/>
        </p:nvSpPr>
        <p:spPr>
          <a:xfrm>
            <a:off x="4415038" y="3362191"/>
            <a:ext cx="448073" cy="49381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2219307250"/>
              </p:ext>
            </p:extLst>
          </p:nvPr>
        </p:nvGraphicFramePr>
        <p:xfrm>
          <a:off x="3059113" y="2919413"/>
          <a:ext cx="971550" cy="485775"/>
        </p:xfrm>
        <a:graphic>
          <a:graphicData uri="http://schemas.openxmlformats.org/presentationml/2006/ole">
            <mc:AlternateContent xmlns:mc="http://schemas.openxmlformats.org/markup-compatibility/2006">
              <mc:Choice xmlns:v="urn:schemas-microsoft-com:vml" Requires="v">
                <p:oleObj spid="_x0000_s1022022" name="Equation" r:id="rId23" imgW="647640" imgH="431640" progId="Equation.DSMT4">
                  <p:embed/>
                </p:oleObj>
              </mc:Choice>
              <mc:Fallback>
                <p:oleObj name="Equation" r:id="rId23" imgW="647640" imgH="431640" progId="Equation.DSMT4">
                  <p:embed/>
                  <p:pic>
                    <p:nvPicPr>
                      <p:cNvPr id="0" name=""/>
                      <p:cNvPicPr>
                        <a:picLocks noChangeAspect="1" noChangeArrowheads="1"/>
                      </p:cNvPicPr>
                      <p:nvPr/>
                    </p:nvPicPr>
                    <p:blipFill>
                      <a:blip r:embed="rId24"/>
                      <a:srcRect/>
                      <a:stretch>
                        <a:fillRect/>
                      </a:stretch>
                    </p:blipFill>
                    <p:spPr bwMode="auto">
                      <a:xfrm>
                        <a:off x="3059113" y="2919413"/>
                        <a:ext cx="9715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3947422" y="3005076"/>
            <a:ext cx="955390" cy="369332"/>
          </a:xfrm>
          <a:prstGeom prst="rect">
            <a:avLst/>
          </a:prstGeom>
        </p:spPr>
        <p:txBody>
          <a:bodyPr wrap="none">
            <a:spAutoFit/>
          </a:bodyPr>
          <a:lstStyle/>
          <a:p>
            <a:r>
              <a:rPr lang="en-US" dirty="0" smtClean="0">
                <a:solidFill>
                  <a:prstClr val="black"/>
                </a:solidFill>
              </a:rPr>
              <a:t>capacity</a:t>
            </a:r>
            <a:endParaRPr lang="en-US" dirty="0">
              <a:solidFill>
                <a:prstClr val="black"/>
              </a:solidFill>
            </a:endParaRPr>
          </a:p>
        </p:txBody>
      </p:sp>
      <p:graphicFrame>
        <p:nvGraphicFramePr>
          <p:cNvPr id="60420" name="Object 4"/>
          <p:cNvGraphicFramePr>
            <a:graphicFrameLocks noChangeAspect="1"/>
          </p:cNvGraphicFramePr>
          <p:nvPr>
            <p:extLst>
              <p:ext uri="{D42A27DB-BD31-4B8C-83A1-F6EECF244321}">
                <p14:modId xmlns:p14="http://schemas.microsoft.com/office/powerpoint/2010/main" val="3407575757"/>
              </p:ext>
            </p:extLst>
          </p:nvPr>
        </p:nvGraphicFramePr>
        <p:xfrm>
          <a:off x="4429944" y="3363838"/>
          <a:ext cx="457200" cy="485775"/>
        </p:xfrm>
        <a:graphic>
          <a:graphicData uri="http://schemas.openxmlformats.org/presentationml/2006/ole">
            <mc:AlternateContent xmlns:mc="http://schemas.openxmlformats.org/markup-compatibility/2006">
              <mc:Choice xmlns:v="urn:schemas-microsoft-com:vml" Requires="v">
                <p:oleObj spid="_x0000_s1022023" name="Equation" r:id="rId25" imgW="304668" imgH="431613" progId="Equation.DSMT4">
                  <p:embed/>
                </p:oleObj>
              </mc:Choice>
              <mc:Fallback>
                <p:oleObj name="Equation" r:id="rId25" imgW="304668" imgH="431613"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29944" y="3363838"/>
                        <a:ext cx="4572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 name="Rounded Rectangle 108"/>
          <p:cNvSpPr/>
          <p:nvPr/>
        </p:nvSpPr>
        <p:spPr>
          <a:xfrm>
            <a:off x="3482244" y="921257"/>
            <a:ext cx="1029467" cy="246985"/>
          </a:xfrm>
          <a:prstGeom prst="roundRect">
            <a:avLst/>
          </a:prstGeom>
          <a:solidFill>
            <a:srgbClr val="66FFFF"/>
          </a:solidFill>
          <a:ln w="9525" cap="flat" cmpd="sng" algn="ctr">
            <a:solidFill>
              <a:schemeClr val="bg1"/>
            </a:solidFill>
            <a:prstDash val="solid"/>
          </a:ln>
          <a:effectLst/>
        </p:spPr>
        <p:txBody>
          <a:bodyPr rtlCol="0" anchor="ctr"/>
          <a:lstStyle/>
          <a:p>
            <a:pPr algn="ctr"/>
            <a:endParaRPr lang="en-US" sz="1600" kern="0">
              <a:solidFill>
                <a:prstClr val="white"/>
              </a:solidFill>
            </a:endParaRPr>
          </a:p>
        </p:txBody>
      </p:sp>
      <p:sp>
        <p:nvSpPr>
          <p:cNvPr id="110" name="Rounded Rectangle 109"/>
          <p:cNvSpPr/>
          <p:nvPr/>
        </p:nvSpPr>
        <p:spPr>
          <a:xfrm>
            <a:off x="6357276" y="645128"/>
            <a:ext cx="1100799" cy="246985"/>
          </a:xfrm>
          <a:prstGeom prst="roundRect">
            <a:avLst/>
          </a:prstGeom>
          <a:solidFill>
            <a:srgbClr val="66FFFF"/>
          </a:solidFill>
          <a:ln w="9525" cap="flat" cmpd="sng" algn="ctr">
            <a:solidFill>
              <a:schemeClr val="bg1"/>
            </a:solidFill>
            <a:prstDash val="solid"/>
          </a:ln>
          <a:effectLst/>
        </p:spPr>
        <p:txBody>
          <a:bodyPr rtlCol="0" anchor="ctr"/>
          <a:lstStyle/>
          <a:p>
            <a:pPr algn="ctr"/>
            <a:endParaRPr lang="en-US" sz="1600" kern="0">
              <a:solidFill>
                <a:prstClr val="white"/>
              </a:solidFill>
            </a:endParaRPr>
          </a:p>
        </p:txBody>
      </p:sp>
      <p:sp>
        <p:nvSpPr>
          <p:cNvPr id="5" name="Rectangle 4"/>
          <p:cNvSpPr>
            <a:spLocks noChangeArrowheads="1"/>
          </p:cNvSpPr>
          <p:nvPr/>
        </p:nvSpPr>
        <p:spPr bwMode="auto">
          <a:xfrm>
            <a:off x="1267410" y="570384"/>
            <a:ext cx="8305800" cy="923330"/>
          </a:xfrm>
          <a:prstGeom prst="rect">
            <a:avLst/>
          </a:prstGeom>
          <a:noFill/>
          <a:ln w="9525">
            <a:noFill/>
            <a:miter lim="800000"/>
            <a:headEnd/>
            <a:tailEnd/>
          </a:ln>
        </p:spPr>
        <p:txBody>
          <a:bodyPr wrap="square">
            <a:spAutoFit/>
          </a:bodyPr>
          <a:lstStyle/>
          <a:p>
            <a:r>
              <a:rPr lang="en-US" b="1" dirty="0" smtClean="0">
                <a:solidFill>
                  <a:srgbClr val="0000FF"/>
                </a:solidFill>
                <a:ea typeface="Arial" charset="0"/>
                <a:cs typeface="Arial" charset="0"/>
              </a:rPr>
              <a:t>One tank can be filled up by two taps in 6 hours. The smaller tap alone takes </a:t>
            </a:r>
          </a:p>
          <a:p>
            <a:r>
              <a:rPr lang="en-US" b="1" dirty="0" smtClean="0">
                <a:solidFill>
                  <a:srgbClr val="0000FF"/>
                </a:solidFill>
                <a:ea typeface="Arial" charset="0"/>
                <a:cs typeface="Arial" charset="0"/>
              </a:rPr>
              <a:t>5 hours more than the bigger tap alone. Find the time required by each tap </a:t>
            </a:r>
          </a:p>
          <a:p>
            <a:r>
              <a:rPr lang="en-US" b="1" dirty="0" smtClean="0">
                <a:solidFill>
                  <a:srgbClr val="0000FF"/>
                </a:solidFill>
                <a:ea typeface="Arial" charset="0"/>
                <a:cs typeface="Arial" charset="0"/>
              </a:rPr>
              <a:t>to fill the tank separately.</a:t>
            </a:r>
            <a:endParaRPr lang="en-US" b="1" dirty="0">
              <a:solidFill>
                <a:srgbClr val="0000FF"/>
              </a:solidFill>
              <a:ea typeface="Arial" charset="0"/>
              <a:cs typeface="Arial" charset="0"/>
            </a:endParaRPr>
          </a:p>
        </p:txBody>
      </p:sp>
      <p:sp>
        <p:nvSpPr>
          <p:cNvPr id="111" name="Rounded Rectangle 110"/>
          <p:cNvSpPr/>
          <p:nvPr/>
        </p:nvSpPr>
        <p:spPr>
          <a:xfrm>
            <a:off x="7683858" y="4453791"/>
            <a:ext cx="212122" cy="357506"/>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IN" sz="1600" kern="0">
              <a:solidFill>
                <a:prstClr val="white"/>
              </a:solidFill>
            </a:endParaRPr>
          </a:p>
        </p:txBody>
      </p:sp>
      <mc:AlternateContent xmlns:mc="http://schemas.openxmlformats.org/markup-compatibility/2006" xmlns:a14="http://schemas.microsoft.com/office/drawing/2010/main">
        <mc:Choice Requires="a14">
          <p:sp>
            <p:nvSpPr>
              <p:cNvPr id="104" name="TextBox 103"/>
              <p:cNvSpPr txBox="1"/>
              <p:nvPr/>
            </p:nvSpPr>
            <p:spPr>
              <a:xfrm>
                <a:off x="7637449" y="4406811"/>
                <a:ext cx="258531" cy="439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a:solidFill>
                                <a:prstClr val="black"/>
                              </a:solidFill>
                              <a:latin typeface="Cambria Math"/>
                              <a:sym typeface="Symbol"/>
                            </a:rPr>
                            <m:t>𝟏</m:t>
                          </m:r>
                        </m:num>
                        <m:den>
                          <m:r>
                            <a:rPr lang="en-US" sz="1200" b="1" dirty="0" smtClean="0">
                              <a:solidFill>
                                <a:prstClr val="black"/>
                              </a:solidFill>
                              <a:latin typeface="Cambria Math"/>
                              <a:sym typeface="Symbol"/>
                            </a:rPr>
                            <m:t>𝟔</m:t>
                          </m:r>
                        </m:den>
                      </m:f>
                    </m:oMath>
                  </m:oMathPara>
                </a14:m>
                <a:endParaRPr lang="en-US" sz="1200" b="1" dirty="0">
                  <a:solidFill>
                    <a:prstClr val="black"/>
                  </a:solidFill>
                  <a:latin typeface="Bookman Old Style" pitchFamily="18" charset="0"/>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7637449" y="4406811"/>
                <a:ext cx="258531" cy="439223"/>
              </a:xfrm>
              <a:prstGeom prst="rect">
                <a:avLst/>
              </a:prstGeom>
              <a:blipFill rotWithShape="1">
                <a:blip r:embed="rId27"/>
                <a:stretch>
                  <a:fillRect/>
                </a:stretch>
              </a:blipFill>
            </p:spPr>
            <p:txBody>
              <a:bodyPr/>
              <a:lstStyle/>
              <a:p>
                <a:r>
                  <a:rPr lang="en-US">
                    <a:noFill/>
                  </a:rPr>
                  <a:t> </a:t>
                </a:r>
              </a:p>
            </p:txBody>
          </p:sp>
        </mc:Fallback>
      </mc:AlternateContent>
      <p:sp>
        <p:nvSpPr>
          <p:cNvPr id="112" name="Rounded Rectangle 111"/>
          <p:cNvSpPr/>
          <p:nvPr/>
        </p:nvSpPr>
        <p:spPr>
          <a:xfrm>
            <a:off x="1013317" y="1930277"/>
            <a:ext cx="6118768" cy="295119"/>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11" name="Rectangle 10"/>
          <p:cNvSpPr/>
          <p:nvPr/>
        </p:nvSpPr>
        <p:spPr>
          <a:xfrm>
            <a:off x="932206" y="1862827"/>
            <a:ext cx="6553200" cy="369332"/>
          </a:xfrm>
          <a:prstGeom prst="rect">
            <a:avLst/>
          </a:prstGeom>
        </p:spPr>
        <p:txBody>
          <a:bodyPr wrap="square">
            <a:spAutoFit/>
          </a:bodyPr>
          <a:lstStyle/>
          <a:p>
            <a:r>
              <a:rPr lang="en-US" dirty="0" smtClean="0">
                <a:solidFill>
                  <a:prstClr val="black"/>
                </a:solidFill>
              </a:rPr>
              <a:t>Time taken by both the taps together to fill the same tank is 6 hrs.</a:t>
            </a:r>
            <a:endParaRPr lang="en-US" dirty="0">
              <a:solidFill>
                <a:prstClr val="black"/>
              </a:solidFill>
            </a:endParaRPr>
          </a:p>
        </p:txBody>
      </p:sp>
    </p:spTree>
    <p:extLst>
      <p:ext uri="{BB962C8B-B14F-4D97-AF65-F5344CB8AC3E}">
        <p14:creationId xmlns:p14="http://schemas.microsoft.com/office/powerpoint/2010/main" val="114044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36"/>
                                        </p:tgtEl>
                                      </p:cBhvr>
                                    </p:animEffect>
                                    <p:set>
                                      <p:cBhvr>
                                        <p:cTn id="39" dur="1" fill="hold">
                                          <p:stCondLst>
                                            <p:cond delay="499"/>
                                          </p:stCondLst>
                                        </p:cTn>
                                        <p:tgtEl>
                                          <p:spTgt spid="3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499"/>
                                          </p:stCondLst>
                                        </p:cTn>
                                        <p:tgtEl>
                                          <p:spTgt spid="34"/>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fade">
                                      <p:cBhvr>
                                        <p:cTn id="50" dur="500"/>
                                        <p:tgtEl>
                                          <p:spTgt spid="174"/>
                                        </p:tgtEl>
                                      </p:cBhvr>
                                    </p:animEffect>
                                  </p:childTnLst>
                                </p:cTn>
                              </p:par>
                              <p:par>
                                <p:cTn id="51" presetID="10" presetClass="entr" presetSubtype="0" fill="hold" nodeType="withEffect">
                                  <p:stCondLst>
                                    <p:cond delay="0"/>
                                  </p:stCondLst>
                                  <p:childTnLst>
                                    <p:set>
                                      <p:cBhvr>
                                        <p:cTn id="52" dur="1" fill="hold">
                                          <p:stCondLst>
                                            <p:cond delay="0"/>
                                          </p:stCondLst>
                                        </p:cTn>
                                        <p:tgtEl>
                                          <p:spTgt spid="176"/>
                                        </p:tgtEl>
                                        <p:attrNameLst>
                                          <p:attrName>style.visibility</p:attrName>
                                        </p:attrNameLst>
                                      </p:cBhvr>
                                      <p:to>
                                        <p:strVal val="visible"/>
                                      </p:to>
                                    </p:set>
                                    <p:animEffect transition="in" filter="fade">
                                      <p:cBhvr>
                                        <p:cTn id="53" dur="500"/>
                                        <p:tgtEl>
                                          <p:spTgt spid="176"/>
                                        </p:tgtEl>
                                      </p:cBhvr>
                                    </p:animEffect>
                                  </p:childTnLst>
                                </p:cTn>
                              </p:par>
                              <p:par>
                                <p:cTn id="54" presetID="10" presetClass="entr" presetSubtype="0" fill="hold" nodeType="withEffect">
                                  <p:stCondLst>
                                    <p:cond delay="0"/>
                                  </p:stCondLst>
                                  <p:childTnLst>
                                    <p:set>
                                      <p:cBhvr>
                                        <p:cTn id="55" dur="1" fill="hold">
                                          <p:stCondLst>
                                            <p:cond delay="0"/>
                                          </p:stCondLst>
                                        </p:cTn>
                                        <p:tgtEl>
                                          <p:spTgt spid="175"/>
                                        </p:tgtEl>
                                        <p:attrNameLst>
                                          <p:attrName>style.visibility</p:attrName>
                                        </p:attrNameLst>
                                      </p:cBhvr>
                                      <p:to>
                                        <p:strVal val="visible"/>
                                      </p:to>
                                    </p:set>
                                    <p:animEffect transition="in" filter="fade">
                                      <p:cBhvr>
                                        <p:cTn id="56" dur="500"/>
                                        <p:tgtEl>
                                          <p:spTgt spid="175"/>
                                        </p:tgtEl>
                                      </p:cBhvr>
                                    </p:animEffect>
                                  </p:childTnLst>
                                </p:cTn>
                              </p:par>
                              <p:par>
                                <p:cTn id="57" presetID="10" presetClass="entr" presetSubtype="0" fill="hold"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fade">
                                      <p:cBhvr>
                                        <p:cTn id="59" dur="500"/>
                                        <p:tgtEl>
                                          <p:spTgt spid="17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499"/>
                                          </p:stCondLst>
                                        </p:cTn>
                                        <p:tgtEl>
                                          <p:spTgt spid="39"/>
                                        </p:tgtEl>
                                        <p:attrNameLst>
                                          <p:attrName>style.visibility</p:attrName>
                                        </p:attrNameLst>
                                      </p:cBhvr>
                                      <p:to>
                                        <p:strVal val="hidden"/>
                                      </p:to>
                                    </p:se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1"/>
                                        </p:tgtEl>
                                        <p:attrNameLst>
                                          <p:attrName>style.visibility</p:attrName>
                                        </p:attrNameLst>
                                      </p:cBhvr>
                                      <p:to>
                                        <p:strVal val="visible"/>
                                      </p:to>
                                    </p:set>
                                    <p:animEffect transition="in" filter="fade">
                                      <p:cBhvr>
                                        <p:cTn id="72" dur="500"/>
                                        <p:tgtEl>
                                          <p:spTgt spid="17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0"/>
                                        </p:tgtEl>
                                        <p:attrNameLst>
                                          <p:attrName>style.visibility</p:attrName>
                                        </p:attrNameLst>
                                      </p:cBhvr>
                                      <p:to>
                                        <p:strVal val="visible"/>
                                      </p:to>
                                    </p:set>
                                    <p:animEffect transition="in" filter="wipe(down)">
                                      <p:cBhvr>
                                        <p:cTn id="77" dur="5500"/>
                                        <p:tgtEl>
                                          <p:spTgt spid="170"/>
                                        </p:tgtEl>
                                      </p:cBhvr>
                                    </p:animEffect>
                                  </p:childTnLst>
                                </p:cTn>
                              </p:par>
                              <p:par>
                                <p:cTn id="78" presetID="1" presetClass="entr" presetSubtype="0" fill="hold" nodeType="withEffect">
                                  <p:stCondLst>
                                    <p:cond delay="0"/>
                                  </p:stCondLst>
                                  <p:childTnLst>
                                    <p:set>
                                      <p:cBhvr>
                                        <p:cTn id="79" dur="1" fill="hold">
                                          <p:stCondLst>
                                            <p:cond delay="499"/>
                                          </p:stCondLst>
                                        </p:cTn>
                                        <p:tgtEl>
                                          <p:spTgt spid="163"/>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499"/>
                                          </p:stCondLst>
                                        </p:cTn>
                                        <p:tgtEl>
                                          <p:spTgt spid="156"/>
                                        </p:tgtEl>
                                        <p:attrNameLst>
                                          <p:attrName>style.visibility</p:attrName>
                                        </p:attrNameLst>
                                      </p:cBhvr>
                                      <p:to>
                                        <p:strVal val="visible"/>
                                      </p:to>
                                    </p:set>
                                  </p:childTnLst>
                                </p:cTn>
                              </p:par>
                            </p:childTnLst>
                          </p:cTn>
                        </p:par>
                        <p:par>
                          <p:cTn id="82" fill="hold">
                            <p:stCondLst>
                              <p:cond delay="5500"/>
                            </p:stCondLst>
                            <p:childTnLst>
                              <p:par>
                                <p:cTn id="83" presetID="22" presetClass="entr" presetSubtype="1" fill="hold" grpId="0" nodeType="afterEffect">
                                  <p:stCondLst>
                                    <p:cond delay="0"/>
                                  </p:stCondLst>
                                  <p:childTnLst>
                                    <p:set>
                                      <p:cBhvr>
                                        <p:cTn id="84" dur="1" fill="hold">
                                          <p:stCondLst>
                                            <p:cond delay="0"/>
                                          </p:stCondLst>
                                        </p:cTn>
                                        <p:tgtEl>
                                          <p:spTgt spid="178"/>
                                        </p:tgtEl>
                                        <p:attrNameLst>
                                          <p:attrName>style.visibility</p:attrName>
                                        </p:attrNameLst>
                                      </p:cBhvr>
                                      <p:to>
                                        <p:strVal val="visible"/>
                                      </p:to>
                                    </p:set>
                                    <p:animEffect transition="in" filter="wipe(up)">
                                      <p:cBhvr>
                                        <p:cTn id="85" dur="500"/>
                                        <p:tgtEl>
                                          <p:spTgt spid="17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wipe(left)">
                                      <p:cBhvr>
                                        <p:cTn id="94" dur="500"/>
                                        <p:tgtEl>
                                          <p:spTgt spid="38"/>
                                        </p:tgtEl>
                                      </p:cBhvr>
                                    </p:animEffect>
                                  </p:childTnLst>
                                </p:cTn>
                              </p:par>
                            </p:childTnLst>
                          </p:cTn>
                        </p:par>
                        <p:par>
                          <p:cTn id="95" fill="hold">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left)">
                                      <p:cBhvr>
                                        <p:cTn id="98" dur="500"/>
                                        <p:tgtEl>
                                          <p:spTgt spid="4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499"/>
                                          </p:stCondLst>
                                        </p:cTn>
                                        <p:tgtEl>
                                          <p:spTgt spid="179"/>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499"/>
                                          </p:stCondLst>
                                        </p:cTn>
                                        <p:tgtEl>
                                          <p:spTgt spid="174"/>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499"/>
                                          </p:stCondLst>
                                        </p:cTn>
                                        <p:tgtEl>
                                          <p:spTgt spid="176"/>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499"/>
                                          </p:stCondLst>
                                        </p:cTn>
                                        <p:tgtEl>
                                          <p:spTgt spid="175"/>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499"/>
                                          </p:stCondLst>
                                        </p:cTn>
                                        <p:tgtEl>
                                          <p:spTgt spid="177"/>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499"/>
                                          </p:stCondLst>
                                        </p:cTn>
                                        <p:tgtEl>
                                          <p:spTgt spid="171"/>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499"/>
                                          </p:stCondLst>
                                        </p:cTn>
                                        <p:tgtEl>
                                          <p:spTgt spid="17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499"/>
                                          </p:stCondLst>
                                        </p:cTn>
                                        <p:tgtEl>
                                          <p:spTgt spid="163"/>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499"/>
                                          </p:stCondLst>
                                        </p:cTn>
                                        <p:tgtEl>
                                          <p:spTgt spid="156"/>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499"/>
                                          </p:stCondLst>
                                        </p:cTn>
                                        <p:tgtEl>
                                          <p:spTgt spid="178"/>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499"/>
                                          </p:stCondLst>
                                        </p:cTn>
                                        <p:tgtEl>
                                          <p:spTgt spid="109"/>
                                        </p:tgtEl>
                                        <p:attrNameLst>
                                          <p:attrName>style.visibility</p:attrName>
                                        </p:attrNameLst>
                                      </p:cBhvr>
                                      <p:to>
                                        <p:strVal val="visible"/>
                                      </p:to>
                                    </p:set>
                                  </p:childTnLst>
                                </p:cTn>
                              </p:par>
                              <p:par>
                                <p:cTn id="128" presetID="26" presetClass="emph" presetSubtype="0" repeatCount="3000" fill="hold" grpId="1" nodeType="withEffect">
                                  <p:stCondLst>
                                    <p:cond delay="0"/>
                                  </p:stCondLst>
                                  <p:childTnLst>
                                    <p:animEffect transition="out" filter="fade">
                                      <p:cBhvr>
                                        <p:cTn id="129" dur="500" tmFilter="0, 0; .2, .5; .8, .5; 1, 0"/>
                                        <p:tgtEl>
                                          <p:spTgt spid="109"/>
                                        </p:tgtEl>
                                      </p:cBhvr>
                                    </p:animEffect>
                                    <p:animScale>
                                      <p:cBhvr>
                                        <p:cTn id="130" dur="250" autoRev="1" fill="hold"/>
                                        <p:tgtEl>
                                          <p:spTgt spid="109"/>
                                        </p:tgtEl>
                                      </p:cBhvr>
                                      <p:by x="105000" y="105000"/>
                                    </p:animScale>
                                  </p:childTnLst>
                                </p:cTn>
                              </p:par>
                            </p:childTnLst>
                          </p:cTn>
                        </p:par>
                        <p:par>
                          <p:cTn id="131" fill="hold">
                            <p:stCondLst>
                              <p:cond delay="1500"/>
                            </p:stCondLst>
                            <p:childTnLst>
                              <p:par>
                                <p:cTn id="132" presetID="10" presetClass="entr" presetSubtype="0" fill="hold" nodeType="after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fade">
                                      <p:cBhvr>
                                        <p:cTn id="134" dur="500"/>
                                        <p:tgtEl>
                                          <p:spTgt spid="65"/>
                                        </p:tgtEl>
                                      </p:cBhvr>
                                    </p:animEffect>
                                  </p:childTnLst>
                                </p:cTn>
                              </p:par>
                              <p:par>
                                <p:cTn id="135" presetID="10" presetClass="entr" presetSubtype="0" fill="hold" nodeType="with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fade">
                                      <p:cBhvr>
                                        <p:cTn id="137" dur="500"/>
                                        <p:tgtEl>
                                          <p:spTgt spid="66"/>
                                        </p:tgtEl>
                                      </p:cBhvr>
                                    </p:animEffect>
                                  </p:childTnLst>
                                </p:cTn>
                              </p:par>
                            </p:childTnLst>
                          </p:cTn>
                        </p:par>
                        <p:par>
                          <p:cTn id="138" fill="hold">
                            <p:stCondLst>
                              <p:cond delay="2000"/>
                            </p:stCondLst>
                            <p:childTnLst>
                              <p:par>
                                <p:cTn id="139" presetID="10" presetClass="entr" presetSubtype="0" fill="hold" nodeType="afterEffect">
                                  <p:stCondLst>
                                    <p:cond delay="0"/>
                                  </p:stCondLst>
                                  <p:childTnLst>
                                    <p:set>
                                      <p:cBhvr>
                                        <p:cTn id="140" dur="1" fill="hold">
                                          <p:stCondLst>
                                            <p:cond delay="0"/>
                                          </p:stCondLst>
                                        </p:cTn>
                                        <p:tgtEl>
                                          <p:spTgt spid="64"/>
                                        </p:tgtEl>
                                        <p:attrNameLst>
                                          <p:attrName>style.visibility</p:attrName>
                                        </p:attrNameLst>
                                      </p:cBhvr>
                                      <p:to>
                                        <p:strVal val="visible"/>
                                      </p:to>
                                    </p:set>
                                    <p:animEffect transition="in" filter="fade">
                                      <p:cBhvr>
                                        <p:cTn id="141" dur="500"/>
                                        <p:tgtEl>
                                          <p:spTgt spid="64"/>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1"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down)">
                                      <p:cBhvr>
                                        <p:cTn id="146" dur="5500"/>
                                        <p:tgtEl>
                                          <p:spTgt spid="63"/>
                                        </p:tgtEl>
                                      </p:cBhvr>
                                    </p:animEffect>
                                  </p:childTnLst>
                                </p:cTn>
                              </p:par>
                              <p:par>
                                <p:cTn id="147" presetID="1" presetClass="entr" presetSubtype="0" fill="hold" nodeType="withEffect">
                                  <p:stCondLst>
                                    <p:cond delay="0"/>
                                  </p:stCondLst>
                                  <p:childTnLst>
                                    <p:set>
                                      <p:cBhvr>
                                        <p:cTn id="148" dur="1" fill="hold">
                                          <p:stCondLst>
                                            <p:cond delay="499"/>
                                          </p:stCondLst>
                                        </p:cTn>
                                        <p:tgtEl>
                                          <p:spTgt spid="56"/>
                                        </p:tgtEl>
                                        <p:attrNameLst>
                                          <p:attrName>style.visibility</p:attrName>
                                        </p:attrNameLst>
                                      </p:cBhvr>
                                      <p:to>
                                        <p:strVal val="visible"/>
                                      </p:to>
                                    </p:set>
                                  </p:childTnLst>
                                </p:cTn>
                              </p:par>
                            </p:childTnLst>
                          </p:cTn>
                        </p:par>
                        <p:par>
                          <p:cTn id="149" fill="hold">
                            <p:stCondLst>
                              <p:cond delay="5500"/>
                            </p:stCondLst>
                            <p:childTnLst>
                              <p:par>
                                <p:cTn id="150" presetID="22" presetClass="entr" presetSubtype="1" fill="hold" grpId="0" nodeType="afterEffect">
                                  <p:stCondLst>
                                    <p:cond delay="0"/>
                                  </p:stCondLst>
                                  <p:childTnLst>
                                    <p:set>
                                      <p:cBhvr>
                                        <p:cTn id="151" dur="1" fill="hold">
                                          <p:stCondLst>
                                            <p:cond delay="0"/>
                                          </p:stCondLst>
                                        </p:cTn>
                                        <p:tgtEl>
                                          <p:spTgt spid="67"/>
                                        </p:tgtEl>
                                        <p:attrNameLst>
                                          <p:attrName>style.visibility</p:attrName>
                                        </p:attrNameLst>
                                      </p:cBhvr>
                                      <p:to>
                                        <p:strVal val="visible"/>
                                      </p:to>
                                    </p:set>
                                    <p:animEffect transition="in" filter="wipe(up)">
                                      <p:cBhvr>
                                        <p:cTn id="152" dur="500"/>
                                        <p:tgtEl>
                                          <p:spTgt spid="6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9"/>
                                        </p:tgtEl>
                                        <p:attrNameLst>
                                          <p:attrName>style.visibility</p:attrName>
                                        </p:attrNameLst>
                                      </p:cBhvr>
                                      <p:to>
                                        <p:strVal val="visible"/>
                                      </p:to>
                                    </p:set>
                                    <p:animEffect transition="in" filter="wipe(left)">
                                      <p:cBhvr>
                                        <p:cTn id="157" dur="500"/>
                                        <p:tgtEl>
                                          <p:spTgt spid="9"/>
                                        </p:tgtEl>
                                      </p:cBhvr>
                                    </p:animEffect>
                                  </p:childTnLst>
                                </p:cTn>
                              </p:par>
                              <p:par>
                                <p:cTn id="158" presetID="10" presetClass="exit" presetSubtype="0" fill="hold" grpId="2" nodeType="withEffect">
                                  <p:stCondLst>
                                    <p:cond delay="0"/>
                                  </p:stCondLst>
                                  <p:childTnLst>
                                    <p:animEffect transition="out" filter="fade">
                                      <p:cBhvr>
                                        <p:cTn id="159" dur="500"/>
                                        <p:tgtEl>
                                          <p:spTgt spid="109"/>
                                        </p:tgtEl>
                                      </p:cBhvr>
                                    </p:animEffect>
                                    <p:set>
                                      <p:cBhvr>
                                        <p:cTn id="160" dur="1" fill="hold">
                                          <p:stCondLst>
                                            <p:cond delay="499"/>
                                          </p:stCondLst>
                                        </p:cTn>
                                        <p:tgtEl>
                                          <p:spTgt spid="10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499"/>
                                          </p:stCondLst>
                                        </p:cTn>
                                        <p:tgtEl>
                                          <p:spTgt spid="65"/>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499"/>
                                          </p:stCondLst>
                                        </p:cTn>
                                        <p:tgtEl>
                                          <p:spTgt spid="66"/>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499"/>
                                          </p:stCondLst>
                                        </p:cTn>
                                        <p:tgtEl>
                                          <p:spTgt spid="64"/>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499"/>
                                          </p:stCondLst>
                                        </p:cTn>
                                        <p:tgtEl>
                                          <p:spTgt spid="63"/>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499"/>
                                          </p:stCondLst>
                                        </p:cTn>
                                        <p:tgtEl>
                                          <p:spTgt spid="56"/>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499"/>
                                          </p:stCondLst>
                                        </p:cTn>
                                        <p:tgtEl>
                                          <p:spTgt spid="67"/>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499"/>
                                          </p:stCondLst>
                                        </p:cTn>
                                        <p:tgtEl>
                                          <p:spTgt spid="110"/>
                                        </p:tgtEl>
                                        <p:attrNameLst>
                                          <p:attrName>style.visibility</p:attrName>
                                        </p:attrNameLst>
                                      </p:cBhvr>
                                      <p:to>
                                        <p:strVal val="visible"/>
                                      </p:to>
                                    </p:set>
                                  </p:childTnLst>
                                </p:cTn>
                              </p:par>
                              <p:par>
                                <p:cTn id="177" presetID="26" presetClass="emph" presetSubtype="0" repeatCount="3000" fill="hold" grpId="1" nodeType="withEffect">
                                  <p:stCondLst>
                                    <p:cond delay="0"/>
                                  </p:stCondLst>
                                  <p:childTnLst>
                                    <p:animEffect transition="out" filter="fade">
                                      <p:cBhvr>
                                        <p:cTn id="178" dur="500" tmFilter="0, 0; .2, .5; .8, .5; 1, 0"/>
                                        <p:tgtEl>
                                          <p:spTgt spid="110"/>
                                        </p:tgtEl>
                                      </p:cBhvr>
                                    </p:animEffect>
                                    <p:animScale>
                                      <p:cBhvr>
                                        <p:cTn id="179" dur="250" autoRev="1" fill="hold"/>
                                        <p:tgtEl>
                                          <p:spTgt spid="110"/>
                                        </p:tgtEl>
                                      </p:cBhvr>
                                      <p:by x="105000" y="105000"/>
                                    </p:animScale>
                                  </p:childTnLst>
                                </p:cTn>
                              </p:par>
                            </p:childTnLst>
                          </p:cTn>
                        </p:par>
                        <p:par>
                          <p:cTn id="180" fill="hold">
                            <p:stCondLst>
                              <p:cond delay="1500"/>
                            </p:stCondLst>
                            <p:childTnLst>
                              <p:par>
                                <p:cTn id="181" presetID="10" presetClass="entr" presetSubtype="0" fill="hold" nodeType="afterEffect">
                                  <p:stCondLst>
                                    <p:cond delay="0"/>
                                  </p:stCondLst>
                                  <p:childTnLst>
                                    <p:set>
                                      <p:cBhvr>
                                        <p:cTn id="182" dur="1" fill="hold">
                                          <p:stCondLst>
                                            <p:cond delay="0"/>
                                          </p:stCondLst>
                                        </p:cTn>
                                        <p:tgtEl>
                                          <p:spTgt spid="98"/>
                                        </p:tgtEl>
                                        <p:attrNameLst>
                                          <p:attrName>style.visibility</p:attrName>
                                        </p:attrNameLst>
                                      </p:cBhvr>
                                      <p:to>
                                        <p:strVal val="visible"/>
                                      </p:to>
                                    </p:set>
                                    <p:animEffect transition="in" filter="fade">
                                      <p:cBhvr>
                                        <p:cTn id="183" dur="500"/>
                                        <p:tgtEl>
                                          <p:spTgt spid="98"/>
                                        </p:tgtEl>
                                      </p:cBhvr>
                                    </p:animEffect>
                                  </p:childTnLst>
                                </p:cTn>
                              </p:par>
                              <p:par>
                                <p:cTn id="184" presetID="10" presetClass="entr" presetSubtype="0" fill="hold" nodeType="with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fade">
                                      <p:cBhvr>
                                        <p:cTn id="186" dur="500"/>
                                        <p:tgtEl>
                                          <p:spTgt spid="97"/>
                                        </p:tgtEl>
                                      </p:cBhvr>
                                    </p:animEffect>
                                  </p:childTnLst>
                                </p:cTn>
                              </p:par>
                              <p:par>
                                <p:cTn id="187" presetID="10" presetClass="entr" presetSubtype="0" fill="hold" nodeType="withEffect">
                                  <p:stCondLst>
                                    <p:cond delay="0"/>
                                  </p:stCondLst>
                                  <p:childTnLst>
                                    <p:set>
                                      <p:cBhvr>
                                        <p:cTn id="188" dur="1" fill="hold">
                                          <p:stCondLst>
                                            <p:cond delay="0"/>
                                          </p:stCondLst>
                                        </p:cTn>
                                        <p:tgtEl>
                                          <p:spTgt spid="95"/>
                                        </p:tgtEl>
                                        <p:attrNameLst>
                                          <p:attrName>style.visibility</p:attrName>
                                        </p:attrNameLst>
                                      </p:cBhvr>
                                      <p:to>
                                        <p:strVal val="visible"/>
                                      </p:to>
                                    </p:set>
                                    <p:animEffect transition="in" filter="fade">
                                      <p:cBhvr>
                                        <p:cTn id="189" dur="500"/>
                                        <p:tgtEl>
                                          <p:spTgt spid="95"/>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94"/>
                                        </p:tgtEl>
                                        <p:attrNameLst>
                                          <p:attrName>style.visibility</p:attrName>
                                        </p:attrNameLst>
                                      </p:cBhvr>
                                      <p:to>
                                        <p:strVal val="visible"/>
                                      </p:to>
                                    </p:set>
                                    <p:animEffect transition="in" filter="wipe(down)">
                                      <p:cBhvr>
                                        <p:cTn id="194" dur="7900"/>
                                        <p:tgtEl>
                                          <p:spTgt spid="94"/>
                                        </p:tgtEl>
                                      </p:cBhvr>
                                    </p:animEffect>
                                  </p:childTnLst>
                                </p:cTn>
                              </p:par>
                              <p:par>
                                <p:cTn id="195" presetID="22" presetClass="entr" presetSubtype="1" fill="hold" nodeType="withEffect">
                                  <p:stCondLst>
                                    <p:cond delay="0"/>
                                  </p:stCondLst>
                                  <p:childTnLst>
                                    <p:set>
                                      <p:cBhvr>
                                        <p:cTn id="196" dur="1" fill="hold">
                                          <p:stCondLst>
                                            <p:cond delay="0"/>
                                          </p:stCondLst>
                                        </p:cTn>
                                        <p:tgtEl>
                                          <p:spTgt spid="87"/>
                                        </p:tgtEl>
                                        <p:attrNameLst>
                                          <p:attrName>style.visibility</p:attrName>
                                        </p:attrNameLst>
                                      </p:cBhvr>
                                      <p:to>
                                        <p:strVal val="visible"/>
                                      </p:to>
                                    </p:set>
                                    <p:animEffect transition="in" filter="wipe(up)">
                                      <p:cBhvr>
                                        <p:cTn id="197" dur="500"/>
                                        <p:tgtEl>
                                          <p:spTgt spid="87"/>
                                        </p:tgtEl>
                                      </p:cBhvr>
                                    </p:animEffect>
                                  </p:childTnLst>
                                </p:cTn>
                              </p:par>
                            </p:childTnLst>
                          </p:cTn>
                        </p:par>
                        <p:par>
                          <p:cTn id="198" fill="hold">
                            <p:stCondLst>
                              <p:cond delay="7900"/>
                            </p:stCondLst>
                            <p:childTnLst>
                              <p:par>
                                <p:cTn id="199" presetID="22" presetClass="entr" presetSubtype="1" fill="hold" grpId="0" nodeType="afterEffect">
                                  <p:stCondLst>
                                    <p:cond delay="0"/>
                                  </p:stCondLst>
                                  <p:childTnLst>
                                    <p:set>
                                      <p:cBhvr>
                                        <p:cTn id="200" dur="1" fill="hold">
                                          <p:stCondLst>
                                            <p:cond delay="0"/>
                                          </p:stCondLst>
                                        </p:cTn>
                                        <p:tgtEl>
                                          <p:spTgt spid="99"/>
                                        </p:tgtEl>
                                        <p:attrNameLst>
                                          <p:attrName>style.visibility</p:attrName>
                                        </p:attrNameLst>
                                      </p:cBhvr>
                                      <p:to>
                                        <p:strVal val="visible"/>
                                      </p:to>
                                    </p:set>
                                    <p:animEffect transition="in" filter="wipe(up)">
                                      <p:cBhvr>
                                        <p:cTn id="201" dur="500"/>
                                        <p:tgtEl>
                                          <p:spTgt spid="99"/>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nodeType="clickEffect">
                                  <p:stCondLst>
                                    <p:cond delay="0"/>
                                  </p:stCondLst>
                                  <p:childTnLst>
                                    <p:set>
                                      <p:cBhvr>
                                        <p:cTn id="205" dur="1" fill="hold">
                                          <p:stCondLst>
                                            <p:cond delay="0"/>
                                          </p:stCondLst>
                                        </p:cTn>
                                        <p:tgtEl>
                                          <p:spTgt spid="60426"/>
                                        </p:tgtEl>
                                        <p:attrNameLst>
                                          <p:attrName>style.visibility</p:attrName>
                                        </p:attrNameLst>
                                      </p:cBhvr>
                                      <p:to>
                                        <p:strVal val="visible"/>
                                      </p:to>
                                    </p:set>
                                    <p:animEffect transition="in" filter="wipe(left)">
                                      <p:cBhvr>
                                        <p:cTn id="206" dur="500"/>
                                        <p:tgtEl>
                                          <p:spTgt spid="60426"/>
                                        </p:tgtEl>
                                      </p:cBhvr>
                                    </p:animEffect>
                                  </p:childTnLst>
                                </p:cTn>
                              </p:par>
                            </p:childTnLst>
                          </p:cTn>
                        </p:par>
                        <p:par>
                          <p:cTn id="207" fill="hold">
                            <p:stCondLst>
                              <p:cond delay="500"/>
                            </p:stCondLst>
                            <p:childTnLst>
                              <p:par>
                                <p:cTn id="208" presetID="22" presetClass="entr" presetSubtype="8" fill="hold" grpId="0" nodeType="afterEffect">
                                  <p:stCondLst>
                                    <p:cond delay="0"/>
                                  </p:stCondLst>
                                  <p:childTnLst>
                                    <p:set>
                                      <p:cBhvr>
                                        <p:cTn id="209" dur="1" fill="hold">
                                          <p:stCondLst>
                                            <p:cond delay="0"/>
                                          </p:stCondLst>
                                        </p:cTn>
                                        <p:tgtEl>
                                          <p:spTgt spid="10"/>
                                        </p:tgtEl>
                                        <p:attrNameLst>
                                          <p:attrName>style.visibility</p:attrName>
                                        </p:attrNameLst>
                                      </p:cBhvr>
                                      <p:to>
                                        <p:strVal val="visible"/>
                                      </p:to>
                                    </p:set>
                                    <p:animEffect transition="in" filter="wipe(left)">
                                      <p:cBhvr>
                                        <p:cTn id="210" dur="500"/>
                                        <p:tgtEl>
                                          <p:spTgt spid="10"/>
                                        </p:tgtEl>
                                      </p:cBhvr>
                                    </p:animEffect>
                                  </p:childTnLst>
                                </p:cTn>
                              </p:par>
                              <p:par>
                                <p:cTn id="211" presetID="10" presetClass="exit" presetSubtype="0" fill="hold" grpId="2" nodeType="withEffect">
                                  <p:stCondLst>
                                    <p:cond delay="0"/>
                                  </p:stCondLst>
                                  <p:childTnLst>
                                    <p:animEffect transition="out" filter="fade">
                                      <p:cBhvr>
                                        <p:cTn id="212" dur="500"/>
                                        <p:tgtEl>
                                          <p:spTgt spid="110"/>
                                        </p:tgtEl>
                                      </p:cBhvr>
                                    </p:animEffect>
                                    <p:set>
                                      <p:cBhvr>
                                        <p:cTn id="213" dur="1" fill="hold">
                                          <p:stCondLst>
                                            <p:cond delay="499"/>
                                          </p:stCondLst>
                                        </p:cTn>
                                        <p:tgtEl>
                                          <p:spTgt spid="110"/>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10" presetClass="exit" presetSubtype="0" fill="hold" nodeType="clickEffect">
                                  <p:stCondLst>
                                    <p:cond delay="0"/>
                                  </p:stCondLst>
                                  <p:childTnLst>
                                    <p:animEffect transition="out" filter="fade">
                                      <p:cBhvr>
                                        <p:cTn id="217" dur="500"/>
                                        <p:tgtEl>
                                          <p:spTgt spid="98"/>
                                        </p:tgtEl>
                                      </p:cBhvr>
                                    </p:animEffect>
                                    <p:set>
                                      <p:cBhvr>
                                        <p:cTn id="218" dur="1" fill="hold">
                                          <p:stCondLst>
                                            <p:cond delay="499"/>
                                          </p:stCondLst>
                                        </p:cTn>
                                        <p:tgtEl>
                                          <p:spTgt spid="98"/>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97"/>
                                        </p:tgtEl>
                                      </p:cBhvr>
                                    </p:animEffect>
                                    <p:set>
                                      <p:cBhvr>
                                        <p:cTn id="221" dur="1" fill="hold">
                                          <p:stCondLst>
                                            <p:cond delay="499"/>
                                          </p:stCondLst>
                                        </p:cTn>
                                        <p:tgtEl>
                                          <p:spTgt spid="97"/>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500"/>
                                        <p:tgtEl>
                                          <p:spTgt spid="95"/>
                                        </p:tgtEl>
                                      </p:cBhvr>
                                    </p:animEffect>
                                    <p:set>
                                      <p:cBhvr>
                                        <p:cTn id="224" dur="1" fill="hold">
                                          <p:stCondLst>
                                            <p:cond delay="499"/>
                                          </p:stCondLst>
                                        </p:cTn>
                                        <p:tgtEl>
                                          <p:spTgt spid="95"/>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94"/>
                                        </p:tgtEl>
                                      </p:cBhvr>
                                    </p:animEffect>
                                    <p:set>
                                      <p:cBhvr>
                                        <p:cTn id="227" dur="1" fill="hold">
                                          <p:stCondLst>
                                            <p:cond delay="499"/>
                                          </p:stCondLst>
                                        </p:cTn>
                                        <p:tgtEl>
                                          <p:spTgt spid="94"/>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500"/>
                                        <p:tgtEl>
                                          <p:spTgt spid="87"/>
                                        </p:tgtEl>
                                      </p:cBhvr>
                                    </p:animEffect>
                                    <p:set>
                                      <p:cBhvr>
                                        <p:cTn id="230" dur="1" fill="hold">
                                          <p:stCondLst>
                                            <p:cond delay="499"/>
                                          </p:stCondLst>
                                        </p:cTn>
                                        <p:tgtEl>
                                          <p:spTgt spid="87"/>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99"/>
                                        </p:tgtEl>
                                      </p:cBhvr>
                                    </p:animEffect>
                                    <p:set>
                                      <p:cBhvr>
                                        <p:cTn id="233" dur="1" fill="hold">
                                          <p:stCondLst>
                                            <p:cond delay="499"/>
                                          </p:stCondLst>
                                        </p:cTn>
                                        <p:tgtEl>
                                          <p:spTgt spid="99"/>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499"/>
                                          </p:stCondLst>
                                        </p:cTn>
                                        <p:tgtEl>
                                          <p:spTgt spid="3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499"/>
                                          </p:stCondLst>
                                        </p:cTn>
                                        <p:tgtEl>
                                          <p:spTgt spid="41"/>
                                        </p:tgtEl>
                                        <p:attrNameLst>
                                          <p:attrName>style.visibility</p:attrName>
                                        </p:attrNameLst>
                                      </p:cBhvr>
                                      <p:to>
                                        <p:strVal val="hidden"/>
                                      </p:to>
                                    </p:set>
                                  </p:childTnLst>
                                </p:cTn>
                              </p:par>
                            </p:childTnLst>
                          </p:cTn>
                        </p:par>
                        <p:par>
                          <p:cTn id="238" fill="hold">
                            <p:stCondLst>
                              <p:cond delay="500"/>
                            </p:stCondLst>
                            <p:childTnLst>
                              <p:par>
                                <p:cTn id="239" presetID="22" presetClass="entr" presetSubtype="8" fill="hold" grpId="0" nodeType="afterEffect">
                                  <p:stCondLst>
                                    <p:cond delay="0"/>
                                  </p:stCondLst>
                                  <p:childTnLst>
                                    <p:set>
                                      <p:cBhvr>
                                        <p:cTn id="240" dur="1" fill="hold">
                                          <p:stCondLst>
                                            <p:cond delay="0"/>
                                          </p:stCondLst>
                                        </p:cTn>
                                        <p:tgtEl>
                                          <p:spTgt spid="11"/>
                                        </p:tgtEl>
                                        <p:attrNameLst>
                                          <p:attrName>style.visibility</p:attrName>
                                        </p:attrNameLst>
                                      </p:cBhvr>
                                      <p:to>
                                        <p:strVal val="visible"/>
                                      </p:to>
                                    </p:set>
                                    <p:animEffect transition="in" filter="wipe(left)">
                                      <p:cBhvr>
                                        <p:cTn id="241" dur="500"/>
                                        <p:tgtEl>
                                          <p:spTgt spid="11"/>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nodeType="clickEffect">
                                  <p:stCondLst>
                                    <p:cond delay="0"/>
                                  </p:stCondLst>
                                  <p:childTnLst>
                                    <p:set>
                                      <p:cBhvr>
                                        <p:cTn id="245" dur="1" fill="hold">
                                          <p:stCondLst>
                                            <p:cond delay="0"/>
                                          </p:stCondLst>
                                        </p:cTn>
                                        <p:tgtEl>
                                          <p:spTgt spid="117"/>
                                        </p:tgtEl>
                                        <p:attrNameLst>
                                          <p:attrName>style.visibility</p:attrName>
                                        </p:attrNameLst>
                                      </p:cBhvr>
                                      <p:to>
                                        <p:strVal val="visible"/>
                                      </p:to>
                                    </p:set>
                                    <p:animEffect transition="in" filter="wipe(left)">
                                      <p:cBhvr>
                                        <p:cTn id="246" dur="500"/>
                                        <p:tgtEl>
                                          <p:spTgt spid="117"/>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127"/>
                                        </p:tgtEl>
                                        <p:attrNameLst>
                                          <p:attrName>style.visibility</p:attrName>
                                        </p:attrNameLst>
                                      </p:cBhvr>
                                      <p:to>
                                        <p:strVal val="visible"/>
                                      </p:to>
                                    </p:set>
                                    <p:animEffect transition="in" filter="wipe(left)">
                                      <p:cBhvr>
                                        <p:cTn id="251" dur="500"/>
                                        <p:tgtEl>
                                          <p:spTgt spid="127"/>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119"/>
                                        </p:tgtEl>
                                        <p:attrNameLst>
                                          <p:attrName>style.visibility</p:attrName>
                                        </p:attrNameLst>
                                      </p:cBhvr>
                                      <p:to>
                                        <p:strVal val="visible"/>
                                      </p:to>
                                    </p:set>
                                    <p:animEffect transition="in" filter="wipe(left)">
                                      <p:cBhvr>
                                        <p:cTn id="256" dur="500"/>
                                        <p:tgtEl>
                                          <p:spTgt spid="119"/>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120"/>
                                        </p:tgtEl>
                                        <p:attrNameLst>
                                          <p:attrName>style.visibility</p:attrName>
                                        </p:attrNameLst>
                                      </p:cBhvr>
                                      <p:to>
                                        <p:strVal val="visible"/>
                                      </p:to>
                                    </p:set>
                                    <p:animEffect transition="in" filter="wipe(left)">
                                      <p:cBhvr>
                                        <p:cTn id="261" dur="500"/>
                                        <p:tgtEl>
                                          <p:spTgt spid="120"/>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124"/>
                                        </p:tgtEl>
                                        <p:attrNameLst>
                                          <p:attrName>style.visibility</p:attrName>
                                        </p:attrNameLst>
                                      </p:cBhvr>
                                      <p:to>
                                        <p:strVal val="visible"/>
                                      </p:to>
                                    </p:set>
                                    <p:animEffect transition="in" filter="wipe(left)">
                                      <p:cBhvr>
                                        <p:cTn id="266" dur="500"/>
                                        <p:tgtEl>
                                          <p:spTgt spid="124"/>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25"/>
                                        </p:tgtEl>
                                        <p:attrNameLst>
                                          <p:attrName>style.visibility</p:attrName>
                                        </p:attrNameLst>
                                      </p:cBhvr>
                                      <p:to>
                                        <p:strVal val="visible"/>
                                      </p:to>
                                    </p:set>
                                    <p:animEffect transition="in" filter="wipe(left)">
                                      <p:cBhvr>
                                        <p:cTn id="271" dur="500"/>
                                        <p:tgtEl>
                                          <p:spTgt spid="125"/>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126"/>
                                        </p:tgtEl>
                                        <p:attrNameLst>
                                          <p:attrName>style.visibility</p:attrName>
                                        </p:attrNameLst>
                                      </p:cBhvr>
                                      <p:to>
                                        <p:strVal val="visible"/>
                                      </p:to>
                                    </p:set>
                                    <p:animEffect transition="in" filter="wipe(left)">
                                      <p:cBhvr>
                                        <p:cTn id="276" dur="500"/>
                                        <p:tgtEl>
                                          <p:spTgt spid="126"/>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118"/>
                                        </p:tgtEl>
                                        <p:attrNameLst>
                                          <p:attrName>style.visibility</p:attrName>
                                        </p:attrNameLst>
                                      </p:cBhvr>
                                      <p:to>
                                        <p:strVal val="visible"/>
                                      </p:to>
                                    </p:set>
                                    <p:animEffect transition="in" filter="wipe(left)">
                                      <p:cBhvr>
                                        <p:cTn id="281" dur="500"/>
                                        <p:tgtEl>
                                          <p:spTgt spid="118"/>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122"/>
                                        </p:tgtEl>
                                        <p:attrNameLst>
                                          <p:attrName>style.visibility</p:attrName>
                                        </p:attrNameLst>
                                      </p:cBhvr>
                                      <p:to>
                                        <p:strVal val="visible"/>
                                      </p:to>
                                    </p:set>
                                    <p:animEffect transition="in" filter="wipe(left)">
                                      <p:cBhvr>
                                        <p:cTn id="286" dur="500"/>
                                        <p:tgtEl>
                                          <p:spTgt spid="122"/>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grpId="0" nodeType="clickEffect">
                                  <p:stCondLst>
                                    <p:cond delay="0"/>
                                  </p:stCondLst>
                                  <p:childTnLst>
                                    <p:set>
                                      <p:cBhvr>
                                        <p:cTn id="290" dur="1" fill="hold">
                                          <p:stCondLst>
                                            <p:cond delay="0"/>
                                          </p:stCondLst>
                                        </p:cTn>
                                        <p:tgtEl>
                                          <p:spTgt spid="123"/>
                                        </p:tgtEl>
                                        <p:attrNameLst>
                                          <p:attrName>style.visibility</p:attrName>
                                        </p:attrNameLst>
                                      </p:cBhvr>
                                      <p:to>
                                        <p:strVal val="visible"/>
                                      </p:to>
                                    </p:set>
                                    <p:animEffect transition="in" filter="wipe(left)">
                                      <p:cBhvr>
                                        <p:cTn id="291" dur="500"/>
                                        <p:tgtEl>
                                          <p:spTgt spid="123"/>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8" fill="hold" grpId="0" nodeType="clickEffect">
                                  <p:stCondLst>
                                    <p:cond delay="0"/>
                                  </p:stCondLst>
                                  <p:childTnLst>
                                    <p:set>
                                      <p:cBhvr>
                                        <p:cTn id="295" dur="1" fill="hold">
                                          <p:stCondLst>
                                            <p:cond delay="0"/>
                                          </p:stCondLst>
                                        </p:cTn>
                                        <p:tgtEl>
                                          <p:spTgt spid="121"/>
                                        </p:tgtEl>
                                        <p:attrNameLst>
                                          <p:attrName>style.visibility</p:attrName>
                                        </p:attrNameLst>
                                      </p:cBhvr>
                                      <p:to>
                                        <p:strVal val="visible"/>
                                      </p:to>
                                    </p:set>
                                    <p:animEffect transition="in" filter="wipe(left)">
                                      <p:cBhvr>
                                        <p:cTn id="296" dur="500"/>
                                        <p:tgtEl>
                                          <p:spTgt spid="121"/>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grpId="0" nodeType="clickEffect">
                                  <p:stCondLst>
                                    <p:cond delay="0"/>
                                  </p:stCondLst>
                                  <p:childTnLst>
                                    <p:set>
                                      <p:cBhvr>
                                        <p:cTn id="300" dur="1" fill="hold">
                                          <p:stCondLst>
                                            <p:cond delay="0"/>
                                          </p:stCondLst>
                                        </p:cTn>
                                        <p:tgtEl>
                                          <p:spTgt spid="130"/>
                                        </p:tgtEl>
                                        <p:attrNameLst>
                                          <p:attrName>style.visibility</p:attrName>
                                        </p:attrNameLst>
                                      </p:cBhvr>
                                      <p:to>
                                        <p:strVal val="visible"/>
                                      </p:to>
                                    </p:set>
                                    <p:animEffect transition="in" filter="wipe(left)">
                                      <p:cBhvr>
                                        <p:cTn id="301" dur="500"/>
                                        <p:tgtEl>
                                          <p:spTgt spid="130"/>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grpId="0" nodeType="clickEffect">
                                  <p:stCondLst>
                                    <p:cond delay="0"/>
                                  </p:stCondLst>
                                  <p:childTnLst>
                                    <p:set>
                                      <p:cBhvr>
                                        <p:cTn id="305" dur="1" fill="hold">
                                          <p:stCondLst>
                                            <p:cond delay="0"/>
                                          </p:stCondLst>
                                        </p:cTn>
                                        <p:tgtEl>
                                          <p:spTgt spid="133"/>
                                        </p:tgtEl>
                                        <p:attrNameLst>
                                          <p:attrName>style.visibility</p:attrName>
                                        </p:attrNameLst>
                                      </p:cBhvr>
                                      <p:to>
                                        <p:strVal val="visible"/>
                                      </p:to>
                                    </p:set>
                                    <p:animEffect transition="in" filter="wipe(left)">
                                      <p:cBhvr>
                                        <p:cTn id="306" dur="500"/>
                                        <p:tgtEl>
                                          <p:spTgt spid="133"/>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wipe(left)">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132"/>
                                        </p:tgtEl>
                                        <p:attrNameLst>
                                          <p:attrName>style.visibility</p:attrName>
                                        </p:attrNameLst>
                                      </p:cBhvr>
                                      <p:to>
                                        <p:strVal val="visible"/>
                                      </p:to>
                                    </p:set>
                                    <p:animEffect transition="in" filter="wipe(left)">
                                      <p:cBhvr>
                                        <p:cTn id="316" dur="500"/>
                                        <p:tgtEl>
                                          <p:spTgt spid="132"/>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134"/>
                                        </p:tgtEl>
                                        <p:attrNameLst>
                                          <p:attrName>style.visibility</p:attrName>
                                        </p:attrNameLst>
                                      </p:cBhvr>
                                      <p:to>
                                        <p:strVal val="visible"/>
                                      </p:to>
                                    </p:set>
                                    <p:animEffect transition="in" filter="wipe(left)">
                                      <p:cBhvr>
                                        <p:cTn id="321" dur="500"/>
                                        <p:tgtEl>
                                          <p:spTgt spid="134"/>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102"/>
                                        </p:tgtEl>
                                        <p:attrNameLst>
                                          <p:attrName>style.visibility</p:attrName>
                                        </p:attrNameLst>
                                      </p:cBhvr>
                                      <p:to>
                                        <p:strVal val="visible"/>
                                      </p:to>
                                    </p:set>
                                    <p:animEffect transition="in" filter="wipe(left)">
                                      <p:cBhvr>
                                        <p:cTn id="326" dur="500"/>
                                        <p:tgtEl>
                                          <p:spTgt spid="102"/>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103"/>
                                        </p:tgtEl>
                                        <p:attrNameLst>
                                          <p:attrName>style.visibility</p:attrName>
                                        </p:attrNameLst>
                                      </p:cBhvr>
                                      <p:to>
                                        <p:strVal val="visible"/>
                                      </p:to>
                                    </p:set>
                                    <p:animEffect transition="in" filter="wipe(left)">
                                      <p:cBhvr>
                                        <p:cTn id="331" dur="500"/>
                                        <p:tgtEl>
                                          <p:spTgt spid="103"/>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grpId="0" nodeType="clickEffect">
                                  <p:stCondLst>
                                    <p:cond delay="0"/>
                                  </p:stCondLst>
                                  <p:childTnLst>
                                    <p:set>
                                      <p:cBhvr>
                                        <p:cTn id="335" dur="1" fill="hold">
                                          <p:stCondLst>
                                            <p:cond delay="0"/>
                                          </p:stCondLst>
                                        </p:cTn>
                                        <p:tgtEl>
                                          <p:spTgt spid="104"/>
                                        </p:tgtEl>
                                        <p:attrNameLst>
                                          <p:attrName>style.visibility</p:attrName>
                                        </p:attrNameLst>
                                      </p:cBhvr>
                                      <p:to>
                                        <p:strVal val="visible"/>
                                      </p:to>
                                    </p:set>
                                    <p:animEffect transition="in" filter="wipe(left)">
                                      <p:cBhvr>
                                        <p:cTn id="336" dur="500"/>
                                        <p:tgtEl>
                                          <p:spTgt spid="104"/>
                                        </p:tgtEl>
                                      </p:cBhvr>
                                    </p:animEffec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499"/>
                                          </p:stCondLst>
                                        </p:cTn>
                                        <p:tgtEl>
                                          <p:spTgt spid="116"/>
                                        </p:tgtEl>
                                        <p:attrNameLst>
                                          <p:attrName>style.visibility</p:attrName>
                                        </p:attrNameLst>
                                      </p:cBhvr>
                                      <p:to>
                                        <p:strVal val="visible"/>
                                      </p:to>
                                    </p:set>
                                  </p:childTnLst>
                                </p:cTn>
                              </p:par>
                              <p:par>
                                <p:cTn id="341" presetID="26" presetClass="emph" presetSubtype="0" repeatCount="3000" fill="hold" grpId="1" nodeType="withEffect">
                                  <p:stCondLst>
                                    <p:cond delay="0"/>
                                  </p:stCondLst>
                                  <p:childTnLst>
                                    <p:animEffect transition="out" filter="fade">
                                      <p:cBhvr>
                                        <p:cTn id="342" dur="500" tmFilter="0, 0; .2, .5; .8, .5; 1, 0"/>
                                        <p:tgtEl>
                                          <p:spTgt spid="116"/>
                                        </p:tgtEl>
                                      </p:cBhvr>
                                    </p:animEffect>
                                    <p:animScale>
                                      <p:cBhvr>
                                        <p:cTn id="343" dur="250" autoRev="1" fill="hold"/>
                                        <p:tgtEl>
                                          <p:spTgt spid="116"/>
                                        </p:tgtEl>
                                      </p:cBhvr>
                                      <p:by x="105000" y="105000"/>
                                    </p:animScale>
                                  </p:childTnLst>
                                </p:cTn>
                              </p:par>
                            </p:childTnLst>
                          </p:cTn>
                        </p:par>
                      </p:childTnLst>
                    </p:cTn>
                  </p:par>
                  <p:par>
                    <p:cTn id="344" fill="hold">
                      <p:stCondLst>
                        <p:cond delay="indefinite"/>
                      </p:stCondLst>
                      <p:childTnLst>
                        <p:par>
                          <p:cTn id="345" fill="hold">
                            <p:stCondLst>
                              <p:cond delay="0"/>
                            </p:stCondLst>
                            <p:childTnLst>
                              <p:par>
                                <p:cTn id="346" presetID="10" presetClass="entr" presetSubtype="0" fill="hold" grpId="0" nodeType="clickEffect">
                                  <p:stCondLst>
                                    <p:cond delay="0"/>
                                  </p:stCondLst>
                                  <p:childTnLst>
                                    <p:set>
                                      <p:cBhvr>
                                        <p:cTn id="347" dur="1" fill="hold">
                                          <p:stCondLst>
                                            <p:cond delay="0"/>
                                          </p:stCondLst>
                                        </p:cTn>
                                        <p:tgtEl>
                                          <p:spTgt spid="136"/>
                                        </p:tgtEl>
                                        <p:attrNameLst>
                                          <p:attrName>style.visibility</p:attrName>
                                        </p:attrNameLst>
                                      </p:cBhvr>
                                      <p:to>
                                        <p:strVal val="visible"/>
                                      </p:to>
                                    </p:set>
                                    <p:animEffect transition="in" filter="fade">
                                      <p:cBhvr>
                                        <p:cTn id="348" dur="500"/>
                                        <p:tgtEl>
                                          <p:spTgt spid="136"/>
                                        </p:tgtEl>
                                      </p:cBhvr>
                                    </p:animEffect>
                                  </p:childTnLst>
                                </p:cTn>
                              </p:par>
                              <p:par>
                                <p:cTn id="349" presetID="35" presetClass="emph" presetSubtype="0" repeatCount="3000" fill="hold" grpId="1" nodeType="withEffect">
                                  <p:stCondLst>
                                    <p:cond delay="0"/>
                                  </p:stCondLst>
                                  <p:childTnLst>
                                    <p:anim calcmode="discrete" valueType="str">
                                      <p:cBhvr>
                                        <p:cTn id="350" dur="500" fill="hold"/>
                                        <p:tgtEl>
                                          <p:spTgt spid="136"/>
                                        </p:tgtEl>
                                        <p:attrNameLst>
                                          <p:attrName>style.visibility</p:attrName>
                                        </p:attrNameLst>
                                      </p:cBhvr>
                                      <p:tavLst>
                                        <p:tav tm="0">
                                          <p:val>
                                            <p:strVal val="hidden"/>
                                          </p:val>
                                        </p:tav>
                                        <p:tav tm="50000">
                                          <p:val>
                                            <p:strVal val="visible"/>
                                          </p:val>
                                        </p:tav>
                                      </p:tavLst>
                                    </p:anim>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12"/>
                                        </p:tgtEl>
                                        <p:attrNameLst>
                                          <p:attrName>style.visibility</p:attrName>
                                        </p:attrNameLst>
                                      </p:cBhvr>
                                      <p:to>
                                        <p:strVal val="visible"/>
                                      </p:to>
                                    </p:set>
                                    <p:animEffect transition="in" filter="wipe(left)">
                                      <p:cBhvr>
                                        <p:cTn id="355" dur="500"/>
                                        <p:tgtEl>
                                          <p:spTgt spid="1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6"/>
                                        </p:tgtEl>
                                        <p:attrNameLst>
                                          <p:attrName>style.visibility</p:attrName>
                                        </p:attrNameLst>
                                      </p:cBhvr>
                                      <p:to>
                                        <p:strVal val="visible"/>
                                      </p:to>
                                    </p:set>
                                    <p:animEffect transition="in" filter="wipe(left)">
                                      <p:cBhvr>
                                        <p:cTn id="359" dur="500"/>
                                        <p:tgtEl>
                                          <p:spTgt spid="16"/>
                                        </p:tgtEl>
                                      </p:cBhvr>
                                    </p:animEffect>
                                  </p:childTnLst>
                                </p:cTn>
                              </p:par>
                            </p:childTnLst>
                          </p:cTn>
                        </p:par>
                        <p:par>
                          <p:cTn id="360" fill="hold">
                            <p:stCondLst>
                              <p:cond delay="1000"/>
                            </p:stCondLst>
                            <p:childTnLst>
                              <p:par>
                                <p:cTn id="361" presetID="22" presetClass="entr" presetSubtype="8" fill="hold" grpId="0" nodeType="afterEffect">
                                  <p:stCondLst>
                                    <p:cond delay="0"/>
                                  </p:stCondLst>
                                  <p:childTnLst>
                                    <p:set>
                                      <p:cBhvr>
                                        <p:cTn id="362" dur="1" fill="hold">
                                          <p:stCondLst>
                                            <p:cond delay="0"/>
                                          </p:stCondLst>
                                        </p:cTn>
                                        <p:tgtEl>
                                          <p:spTgt spid="15"/>
                                        </p:tgtEl>
                                        <p:attrNameLst>
                                          <p:attrName>style.visibility</p:attrName>
                                        </p:attrNameLst>
                                      </p:cBhvr>
                                      <p:to>
                                        <p:strVal val="visible"/>
                                      </p:to>
                                    </p:set>
                                    <p:animEffect transition="in" filter="wipe(left)">
                                      <p:cBhvr>
                                        <p:cTn id="363" dur="500"/>
                                        <p:tgtEl>
                                          <p:spTgt spid="15"/>
                                        </p:tgtEl>
                                      </p:cBhvr>
                                    </p:animEffect>
                                  </p:childTnLst>
                                </p:cTn>
                              </p:par>
                            </p:childTnLst>
                          </p:cTn>
                        </p:par>
                      </p:childTnLst>
                    </p:cTn>
                  </p:par>
                  <p:par>
                    <p:cTn id="364" fill="hold">
                      <p:stCondLst>
                        <p:cond delay="indefinite"/>
                      </p:stCondLst>
                      <p:childTnLst>
                        <p:par>
                          <p:cTn id="365" fill="hold">
                            <p:stCondLst>
                              <p:cond delay="0"/>
                            </p:stCondLst>
                            <p:childTnLst>
                              <p:par>
                                <p:cTn id="366" presetID="1" presetClass="exit" presetSubtype="0" fill="hold" grpId="2" nodeType="clickEffect">
                                  <p:stCondLst>
                                    <p:cond delay="0"/>
                                  </p:stCondLst>
                                  <p:childTnLst>
                                    <p:set>
                                      <p:cBhvr>
                                        <p:cTn id="367" dur="1" fill="hold">
                                          <p:stCondLst>
                                            <p:cond delay="499"/>
                                          </p:stCondLst>
                                        </p:cTn>
                                        <p:tgtEl>
                                          <p:spTgt spid="136"/>
                                        </p:tgtEl>
                                        <p:attrNameLst>
                                          <p:attrName>style.visibility</p:attrName>
                                        </p:attrNameLst>
                                      </p:cBhvr>
                                      <p:to>
                                        <p:strVal val="hidden"/>
                                      </p:to>
                                    </p:set>
                                  </p:childTnLst>
                                </p:cTn>
                              </p:par>
                              <p:par>
                                <p:cTn id="368" presetID="10" presetClass="exit" presetSubtype="0" fill="hold" grpId="2" nodeType="withEffect">
                                  <p:stCondLst>
                                    <p:cond delay="0"/>
                                  </p:stCondLst>
                                  <p:childTnLst>
                                    <p:animEffect transition="out" filter="fade">
                                      <p:cBhvr>
                                        <p:cTn id="369" dur="500"/>
                                        <p:tgtEl>
                                          <p:spTgt spid="116"/>
                                        </p:tgtEl>
                                      </p:cBhvr>
                                    </p:animEffect>
                                    <p:set>
                                      <p:cBhvr>
                                        <p:cTn id="370" dur="1" fill="hold">
                                          <p:stCondLst>
                                            <p:cond delay="499"/>
                                          </p:stCondLst>
                                        </p:cTn>
                                        <p:tgtEl>
                                          <p:spTgt spid="116"/>
                                        </p:tgtEl>
                                        <p:attrNameLst>
                                          <p:attrName>style.visibility</p:attrName>
                                        </p:attrNameLst>
                                      </p:cBhvr>
                                      <p:to>
                                        <p:strVal val="hidden"/>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499"/>
                                          </p:stCondLst>
                                        </p:cTn>
                                        <p:tgtEl>
                                          <p:spTgt spid="114"/>
                                        </p:tgtEl>
                                        <p:attrNameLst>
                                          <p:attrName>style.visibility</p:attrName>
                                        </p:attrNameLst>
                                      </p:cBhvr>
                                      <p:to>
                                        <p:strVal val="visible"/>
                                      </p:to>
                                    </p:set>
                                  </p:childTnLst>
                                </p:cTn>
                              </p:par>
                              <p:par>
                                <p:cTn id="375" presetID="26" presetClass="emph" presetSubtype="0" repeatCount="3000" fill="hold" grpId="1" nodeType="withEffect">
                                  <p:stCondLst>
                                    <p:cond delay="0"/>
                                  </p:stCondLst>
                                  <p:childTnLst>
                                    <p:animEffect transition="out" filter="fade">
                                      <p:cBhvr>
                                        <p:cTn id="376" dur="500" tmFilter="0, 0; .2, .5; .8, .5; 1, 0"/>
                                        <p:tgtEl>
                                          <p:spTgt spid="114"/>
                                        </p:tgtEl>
                                      </p:cBhvr>
                                    </p:animEffect>
                                    <p:animScale>
                                      <p:cBhvr>
                                        <p:cTn id="377" dur="250" autoRev="1" fill="hold"/>
                                        <p:tgtEl>
                                          <p:spTgt spid="114"/>
                                        </p:tgtEl>
                                      </p:cBhvr>
                                      <p:by x="105000" y="105000"/>
                                    </p:animScale>
                                  </p:childTnLst>
                                </p:cTn>
                              </p:par>
                            </p:childTnLst>
                          </p:cTn>
                        </p:par>
                      </p:childTnLst>
                    </p:cTn>
                  </p:par>
                  <p:par>
                    <p:cTn id="378" fill="hold">
                      <p:stCondLst>
                        <p:cond delay="indefinite"/>
                      </p:stCondLst>
                      <p:childTnLst>
                        <p:par>
                          <p:cTn id="379" fill="hold">
                            <p:stCondLst>
                              <p:cond delay="0"/>
                            </p:stCondLst>
                            <p:childTnLst>
                              <p:par>
                                <p:cTn id="380" presetID="10" presetClass="entr" presetSubtype="0" fill="hold" grpId="0" nodeType="clickEffect">
                                  <p:stCondLst>
                                    <p:cond delay="0"/>
                                  </p:stCondLst>
                                  <p:childTnLst>
                                    <p:set>
                                      <p:cBhvr>
                                        <p:cTn id="381" dur="1" fill="hold">
                                          <p:stCondLst>
                                            <p:cond delay="0"/>
                                          </p:stCondLst>
                                        </p:cTn>
                                        <p:tgtEl>
                                          <p:spTgt spid="137"/>
                                        </p:tgtEl>
                                        <p:attrNameLst>
                                          <p:attrName>style.visibility</p:attrName>
                                        </p:attrNameLst>
                                      </p:cBhvr>
                                      <p:to>
                                        <p:strVal val="visible"/>
                                      </p:to>
                                    </p:set>
                                    <p:animEffect transition="in" filter="fade">
                                      <p:cBhvr>
                                        <p:cTn id="382" dur="500"/>
                                        <p:tgtEl>
                                          <p:spTgt spid="137"/>
                                        </p:tgtEl>
                                      </p:cBhvr>
                                    </p:animEffect>
                                  </p:childTnLst>
                                </p:cTn>
                              </p:par>
                              <p:par>
                                <p:cTn id="383" presetID="35" presetClass="emph" presetSubtype="0" repeatCount="3000" fill="hold" grpId="1" nodeType="withEffect">
                                  <p:stCondLst>
                                    <p:cond delay="0"/>
                                  </p:stCondLst>
                                  <p:childTnLst>
                                    <p:anim calcmode="discrete" valueType="str">
                                      <p:cBhvr>
                                        <p:cTn id="384" dur="500" fill="hold"/>
                                        <p:tgtEl>
                                          <p:spTgt spid="137"/>
                                        </p:tgtEl>
                                        <p:attrNameLst>
                                          <p:attrName>style.visibility</p:attrName>
                                        </p:attrNameLst>
                                      </p:cBhvr>
                                      <p:tavLst>
                                        <p:tav tm="0">
                                          <p:val>
                                            <p:strVal val="hidden"/>
                                          </p:val>
                                        </p:tav>
                                        <p:tav tm="50000">
                                          <p:val>
                                            <p:strVal val="visible"/>
                                          </p:val>
                                        </p:tav>
                                      </p:tavLst>
                                    </p:anim>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13"/>
                                        </p:tgtEl>
                                        <p:attrNameLst>
                                          <p:attrName>style.visibility</p:attrName>
                                        </p:attrNameLst>
                                      </p:cBhvr>
                                      <p:to>
                                        <p:strVal val="visible"/>
                                      </p:to>
                                    </p:set>
                                    <p:animEffect transition="in" filter="wipe(left)">
                                      <p:cBhvr>
                                        <p:cTn id="389" dur="500"/>
                                        <p:tgtEl>
                                          <p:spTgt spid="13"/>
                                        </p:tgtEl>
                                      </p:cBhvr>
                                    </p:animEffect>
                                  </p:childTnLst>
                                </p:cTn>
                              </p:par>
                            </p:childTnLst>
                          </p:cTn>
                        </p:par>
                        <p:par>
                          <p:cTn id="390" fill="hold">
                            <p:stCondLst>
                              <p:cond delay="500"/>
                            </p:stCondLst>
                            <p:childTnLst>
                              <p:par>
                                <p:cTn id="391" presetID="22" presetClass="entr" presetSubtype="8" fill="hold" nodeType="afterEffect">
                                  <p:stCondLst>
                                    <p:cond delay="0"/>
                                  </p:stCondLst>
                                  <p:childTnLst>
                                    <p:set>
                                      <p:cBhvr>
                                        <p:cTn id="392" dur="1" fill="hold">
                                          <p:stCondLst>
                                            <p:cond delay="0"/>
                                          </p:stCondLst>
                                        </p:cTn>
                                        <p:tgtEl>
                                          <p:spTgt spid="17"/>
                                        </p:tgtEl>
                                        <p:attrNameLst>
                                          <p:attrName>style.visibility</p:attrName>
                                        </p:attrNameLst>
                                      </p:cBhvr>
                                      <p:to>
                                        <p:strVal val="visible"/>
                                      </p:to>
                                    </p:set>
                                    <p:animEffect transition="in" filter="wipe(left)">
                                      <p:cBhvr>
                                        <p:cTn id="393" dur="500"/>
                                        <p:tgtEl>
                                          <p:spTgt spid="17"/>
                                        </p:tgtEl>
                                      </p:cBhvr>
                                    </p:animEffect>
                                  </p:childTnLst>
                                </p:cTn>
                              </p:par>
                            </p:childTnLst>
                          </p:cTn>
                        </p:par>
                        <p:par>
                          <p:cTn id="394" fill="hold">
                            <p:stCondLst>
                              <p:cond delay="1000"/>
                            </p:stCondLst>
                            <p:childTnLst>
                              <p:par>
                                <p:cTn id="395" presetID="22" presetClass="entr" presetSubtype="8" fill="hold" grpId="0" nodeType="afterEffect">
                                  <p:stCondLst>
                                    <p:cond delay="0"/>
                                  </p:stCondLst>
                                  <p:childTnLst>
                                    <p:set>
                                      <p:cBhvr>
                                        <p:cTn id="396" dur="1" fill="hold">
                                          <p:stCondLst>
                                            <p:cond delay="0"/>
                                          </p:stCondLst>
                                        </p:cTn>
                                        <p:tgtEl>
                                          <p:spTgt spid="18"/>
                                        </p:tgtEl>
                                        <p:attrNameLst>
                                          <p:attrName>style.visibility</p:attrName>
                                        </p:attrNameLst>
                                      </p:cBhvr>
                                      <p:to>
                                        <p:strVal val="visible"/>
                                      </p:to>
                                    </p:set>
                                    <p:animEffect transition="in" filter="wipe(left)">
                                      <p:cBhvr>
                                        <p:cTn id="397" dur="500"/>
                                        <p:tgtEl>
                                          <p:spTgt spid="18"/>
                                        </p:tgtEl>
                                      </p:cBhvr>
                                    </p:animEffect>
                                  </p:childTnLst>
                                </p:cTn>
                              </p:par>
                            </p:childTnLst>
                          </p:cTn>
                        </p:par>
                      </p:childTnLst>
                    </p:cTn>
                  </p:par>
                  <p:par>
                    <p:cTn id="398" fill="hold">
                      <p:stCondLst>
                        <p:cond delay="indefinite"/>
                      </p:stCondLst>
                      <p:childTnLst>
                        <p:par>
                          <p:cTn id="399" fill="hold">
                            <p:stCondLst>
                              <p:cond delay="0"/>
                            </p:stCondLst>
                            <p:childTnLst>
                              <p:par>
                                <p:cTn id="400" presetID="1" presetClass="exit" presetSubtype="0" fill="hold" grpId="2" nodeType="clickEffect">
                                  <p:stCondLst>
                                    <p:cond delay="0"/>
                                  </p:stCondLst>
                                  <p:childTnLst>
                                    <p:set>
                                      <p:cBhvr>
                                        <p:cTn id="401" dur="1" fill="hold">
                                          <p:stCondLst>
                                            <p:cond delay="499"/>
                                          </p:stCondLst>
                                        </p:cTn>
                                        <p:tgtEl>
                                          <p:spTgt spid="137"/>
                                        </p:tgtEl>
                                        <p:attrNameLst>
                                          <p:attrName>style.visibility</p:attrName>
                                        </p:attrNameLst>
                                      </p:cBhvr>
                                      <p:to>
                                        <p:strVal val="hidden"/>
                                      </p:to>
                                    </p:set>
                                  </p:childTnLst>
                                </p:cTn>
                              </p:par>
                              <p:par>
                                <p:cTn id="402" presetID="10" presetClass="exit" presetSubtype="0" fill="hold" grpId="2" nodeType="withEffect">
                                  <p:stCondLst>
                                    <p:cond delay="0"/>
                                  </p:stCondLst>
                                  <p:childTnLst>
                                    <p:animEffect transition="out" filter="fade">
                                      <p:cBhvr>
                                        <p:cTn id="403" dur="500"/>
                                        <p:tgtEl>
                                          <p:spTgt spid="114"/>
                                        </p:tgtEl>
                                      </p:cBhvr>
                                    </p:animEffect>
                                    <p:set>
                                      <p:cBhvr>
                                        <p:cTn id="404" dur="1" fill="hold">
                                          <p:stCondLst>
                                            <p:cond delay="499"/>
                                          </p:stCondLst>
                                        </p:cTn>
                                        <p:tgtEl>
                                          <p:spTgt spid="114"/>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0" nodeType="clickEffect">
                                  <p:stCondLst>
                                    <p:cond delay="0"/>
                                  </p:stCondLst>
                                  <p:childTnLst>
                                    <p:set>
                                      <p:cBhvr>
                                        <p:cTn id="408" dur="1" fill="hold">
                                          <p:stCondLst>
                                            <p:cond delay="499"/>
                                          </p:stCondLst>
                                        </p:cTn>
                                        <p:tgtEl>
                                          <p:spTgt spid="112"/>
                                        </p:tgtEl>
                                        <p:attrNameLst>
                                          <p:attrName>style.visibility</p:attrName>
                                        </p:attrNameLst>
                                      </p:cBhvr>
                                      <p:to>
                                        <p:strVal val="visible"/>
                                      </p:to>
                                    </p:set>
                                  </p:childTnLst>
                                </p:cTn>
                              </p:par>
                              <p:par>
                                <p:cTn id="409" presetID="26" presetClass="emph" presetSubtype="0" repeatCount="3000" fill="hold" grpId="1" nodeType="withEffect">
                                  <p:stCondLst>
                                    <p:cond delay="0"/>
                                  </p:stCondLst>
                                  <p:childTnLst>
                                    <p:animEffect transition="out" filter="fade">
                                      <p:cBhvr>
                                        <p:cTn id="410" dur="500" tmFilter="0, 0; .2, .5; .8, .5; 1, 0"/>
                                        <p:tgtEl>
                                          <p:spTgt spid="112"/>
                                        </p:tgtEl>
                                      </p:cBhvr>
                                    </p:animEffect>
                                    <p:animScale>
                                      <p:cBhvr>
                                        <p:cTn id="411" dur="250" autoRev="1" fill="hold"/>
                                        <p:tgtEl>
                                          <p:spTgt spid="112"/>
                                        </p:tgtEl>
                                      </p:cBhvr>
                                      <p:by x="105000" y="105000"/>
                                    </p:animScale>
                                  </p:childTnLst>
                                </p:cTn>
                              </p:par>
                            </p:childTnLst>
                          </p:cTn>
                        </p:par>
                      </p:childTnLst>
                    </p:cTn>
                  </p:par>
                  <p:par>
                    <p:cTn id="412" fill="hold">
                      <p:stCondLst>
                        <p:cond delay="indefinite"/>
                      </p:stCondLst>
                      <p:childTnLst>
                        <p:par>
                          <p:cTn id="413" fill="hold">
                            <p:stCondLst>
                              <p:cond delay="0"/>
                            </p:stCondLst>
                            <p:childTnLst>
                              <p:par>
                                <p:cTn id="414" presetID="10" presetClass="entr" presetSubtype="0" fill="hold" grpId="0" nodeType="clickEffect">
                                  <p:stCondLst>
                                    <p:cond delay="0"/>
                                  </p:stCondLst>
                                  <p:childTnLst>
                                    <p:set>
                                      <p:cBhvr>
                                        <p:cTn id="415" dur="1" fill="hold">
                                          <p:stCondLst>
                                            <p:cond delay="0"/>
                                          </p:stCondLst>
                                        </p:cTn>
                                        <p:tgtEl>
                                          <p:spTgt spid="111"/>
                                        </p:tgtEl>
                                        <p:attrNameLst>
                                          <p:attrName>style.visibility</p:attrName>
                                        </p:attrNameLst>
                                      </p:cBhvr>
                                      <p:to>
                                        <p:strVal val="visible"/>
                                      </p:to>
                                    </p:set>
                                    <p:animEffect transition="in" filter="fade">
                                      <p:cBhvr>
                                        <p:cTn id="416" dur="500"/>
                                        <p:tgtEl>
                                          <p:spTgt spid="111"/>
                                        </p:tgtEl>
                                      </p:cBhvr>
                                    </p:animEffect>
                                  </p:childTnLst>
                                </p:cTn>
                              </p:par>
                              <p:par>
                                <p:cTn id="417" presetID="35" presetClass="emph" presetSubtype="0" repeatCount="3000" fill="hold" grpId="1" nodeType="withEffect">
                                  <p:stCondLst>
                                    <p:cond delay="0"/>
                                  </p:stCondLst>
                                  <p:childTnLst>
                                    <p:anim calcmode="discrete" valueType="str">
                                      <p:cBhvr>
                                        <p:cTn id="418" dur="5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par>
                    <p:cTn id="419" fill="hold">
                      <p:stCondLst>
                        <p:cond delay="indefinite"/>
                      </p:stCondLst>
                      <p:childTnLst>
                        <p:par>
                          <p:cTn id="420" fill="hold">
                            <p:stCondLst>
                              <p:cond delay="0"/>
                            </p:stCondLst>
                            <p:childTnLst>
                              <p:par>
                                <p:cTn id="421" presetID="10" presetClass="exit" presetSubtype="0" fill="hold" grpId="1" nodeType="clickEffect">
                                  <p:stCondLst>
                                    <p:cond delay="0"/>
                                  </p:stCondLst>
                                  <p:childTnLst>
                                    <p:animEffect transition="out" filter="fade">
                                      <p:cBhvr>
                                        <p:cTn id="422" dur="500"/>
                                        <p:tgtEl>
                                          <p:spTgt spid="125"/>
                                        </p:tgtEl>
                                      </p:cBhvr>
                                    </p:animEffect>
                                    <p:set>
                                      <p:cBhvr>
                                        <p:cTn id="423" dur="1" fill="hold">
                                          <p:stCondLst>
                                            <p:cond delay="499"/>
                                          </p:stCondLst>
                                        </p:cTn>
                                        <p:tgtEl>
                                          <p:spTgt spid="125"/>
                                        </p:tgtEl>
                                        <p:attrNameLst>
                                          <p:attrName>style.visibility</p:attrName>
                                        </p:attrNameLst>
                                      </p:cBhvr>
                                      <p:to>
                                        <p:strVal val="hidden"/>
                                      </p:to>
                                    </p:set>
                                  </p:childTnLst>
                                </p:cTn>
                              </p:par>
                              <p:par>
                                <p:cTn id="424" presetID="10" presetClass="exit" presetSubtype="0" fill="hold" grpId="2" nodeType="withEffect">
                                  <p:stCondLst>
                                    <p:cond delay="0"/>
                                  </p:stCondLst>
                                  <p:childTnLst>
                                    <p:animEffect transition="out" filter="fade">
                                      <p:cBhvr>
                                        <p:cTn id="425" dur="500"/>
                                        <p:tgtEl>
                                          <p:spTgt spid="112"/>
                                        </p:tgtEl>
                                      </p:cBhvr>
                                    </p:animEffect>
                                    <p:set>
                                      <p:cBhvr>
                                        <p:cTn id="426" dur="1" fill="hold">
                                          <p:stCondLst>
                                            <p:cond delay="499"/>
                                          </p:stCondLst>
                                        </p:cTn>
                                        <p:tgtEl>
                                          <p:spTgt spid="112"/>
                                        </p:tgtEl>
                                        <p:attrNameLst>
                                          <p:attrName>style.visibility</p:attrName>
                                        </p:attrNameLst>
                                      </p:cBhvr>
                                      <p:to>
                                        <p:strVal val="hidden"/>
                                      </p:to>
                                    </p:set>
                                  </p:childTnLst>
                                </p:cTn>
                              </p:par>
                              <p:par>
                                <p:cTn id="427" presetID="10" presetClass="exit" presetSubtype="0" fill="hold" grpId="1" nodeType="withEffect">
                                  <p:stCondLst>
                                    <p:cond delay="0"/>
                                  </p:stCondLst>
                                  <p:childTnLst>
                                    <p:animEffect transition="out" filter="fade">
                                      <p:cBhvr>
                                        <p:cTn id="428" dur="500"/>
                                        <p:tgtEl>
                                          <p:spTgt spid="126"/>
                                        </p:tgtEl>
                                      </p:cBhvr>
                                    </p:animEffect>
                                    <p:set>
                                      <p:cBhvr>
                                        <p:cTn id="429" dur="1" fill="hold">
                                          <p:stCondLst>
                                            <p:cond delay="499"/>
                                          </p:stCondLst>
                                        </p:cTn>
                                        <p:tgtEl>
                                          <p:spTgt spid="126"/>
                                        </p:tgtEl>
                                        <p:attrNameLst>
                                          <p:attrName>style.visibility</p:attrName>
                                        </p:attrNameLst>
                                      </p:cBhvr>
                                      <p:to>
                                        <p:strVal val="hidden"/>
                                      </p:to>
                                    </p:set>
                                  </p:childTnLst>
                                </p:cTn>
                              </p:par>
                              <p:par>
                                <p:cTn id="430" presetID="10" presetClass="exit" presetSubtype="0" fill="hold" grpId="1" nodeType="withEffect">
                                  <p:stCondLst>
                                    <p:cond delay="0"/>
                                  </p:stCondLst>
                                  <p:childTnLst>
                                    <p:animEffect transition="out" filter="fade">
                                      <p:cBhvr>
                                        <p:cTn id="431" dur="500"/>
                                        <p:tgtEl>
                                          <p:spTgt spid="122"/>
                                        </p:tgtEl>
                                      </p:cBhvr>
                                    </p:animEffect>
                                    <p:set>
                                      <p:cBhvr>
                                        <p:cTn id="432" dur="1" fill="hold">
                                          <p:stCondLst>
                                            <p:cond delay="499"/>
                                          </p:stCondLst>
                                        </p:cTn>
                                        <p:tgtEl>
                                          <p:spTgt spid="122"/>
                                        </p:tgtEl>
                                        <p:attrNameLst>
                                          <p:attrName>style.visibility</p:attrName>
                                        </p:attrNameLst>
                                      </p:cBhvr>
                                      <p:to>
                                        <p:strVal val="hidden"/>
                                      </p:to>
                                    </p:set>
                                  </p:childTnLst>
                                </p:cTn>
                              </p:par>
                              <p:par>
                                <p:cTn id="433" presetID="10" presetClass="exit" presetSubtype="0" fill="hold" grpId="1" nodeType="withEffect">
                                  <p:stCondLst>
                                    <p:cond delay="0"/>
                                  </p:stCondLst>
                                  <p:childTnLst>
                                    <p:animEffect transition="out" filter="fade">
                                      <p:cBhvr>
                                        <p:cTn id="434" dur="500"/>
                                        <p:tgtEl>
                                          <p:spTgt spid="123"/>
                                        </p:tgtEl>
                                      </p:cBhvr>
                                    </p:animEffect>
                                    <p:set>
                                      <p:cBhvr>
                                        <p:cTn id="435" dur="1" fill="hold">
                                          <p:stCondLst>
                                            <p:cond delay="499"/>
                                          </p:stCondLst>
                                        </p:cTn>
                                        <p:tgtEl>
                                          <p:spTgt spid="123"/>
                                        </p:tgtEl>
                                        <p:attrNameLst>
                                          <p:attrName>style.visibility</p:attrName>
                                        </p:attrNameLst>
                                      </p:cBhvr>
                                      <p:to>
                                        <p:strVal val="hidden"/>
                                      </p:to>
                                    </p:set>
                                  </p:childTnLst>
                                </p:cTn>
                              </p:par>
                              <p:par>
                                <p:cTn id="436" presetID="10" presetClass="exit" presetSubtype="0" fill="hold" grpId="1" nodeType="withEffect">
                                  <p:stCondLst>
                                    <p:cond delay="0"/>
                                  </p:stCondLst>
                                  <p:childTnLst>
                                    <p:animEffect transition="out" filter="fade">
                                      <p:cBhvr>
                                        <p:cTn id="437" dur="500"/>
                                        <p:tgtEl>
                                          <p:spTgt spid="130"/>
                                        </p:tgtEl>
                                      </p:cBhvr>
                                    </p:animEffect>
                                    <p:set>
                                      <p:cBhvr>
                                        <p:cTn id="438" dur="1" fill="hold">
                                          <p:stCondLst>
                                            <p:cond delay="499"/>
                                          </p:stCondLst>
                                        </p:cTn>
                                        <p:tgtEl>
                                          <p:spTgt spid="130"/>
                                        </p:tgtEl>
                                        <p:attrNameLst>
                                          <p:attrName>style.visibility</p:attrName>
                                        </p:attrNameLst>
                                      </p:cBhvr>
                                      <p:to>
                                        <p:strVal val="hidden"/>
                                      </p:to>
                                    </p:set>
                                  </p:childTnLst>
                                </p:cTn>
                              </p:par>
                              <p:par>
                                <p:cTn id="439" presetID="10" presetClass="exit" presetSubtype="0" fill="hold" grpId="1" nodeType="withEffect">
                                  <p:stCondLst>
                                    <p:cond delay="0"/>
                                  </p:stCondLst>
                                  <p:childTnLst>
                                    <p:animEffect transition="out" filter="fade">
                                      <p:cBhvr>
                                        <p:cTn id="440" dur="500"/>
                                        <p:tgtEl>
                                          <p:spTgt spid="133"/>
                                        </p:tgtEl>
                                      </p:cBhvr>
                                    </p:animEffect>
                                    <p:set>
                                      <p:cBhvr>
                                        <p:cTn id="441" dur="1" fill="hold">
                                          <p:stCondLst>
                                            <p:cond delay="499"/>
                                          </p:stCondLst>
                                        </p:cTn>
                                        <p:tgtEl>
                                          <p:spTgt spid="133"/>
                                        </p:tgtEl>
                                        <p:attrNameLst>
                                          <p:attrName>style.visibility</p:attrName>
                                        </p:attrNameLst>
                                      </p:cBhvr>
                                      <p:to>
                                        <p:strVal val="hidden"/>
                                      </p:to>
                                    </p:set>
                                  </p:childTnLst>
                                </p:cTn>
                              </p:par>
                              <p:par>
                                <p:cTn id="442" presetID="10" presetClass="exit" presetSubtype="0" fill="hold" grpId="1" nodeType="withEffect">
                                  <p:stCondLst>
                                    <p:cond delay="0"/>
                                  </p:stCondLst>
                                  <p:childTnLst>
                                    <p:animEffect transition="out" filter="fade">
                                      <p:cBhvr>
                                        <p:cTn id="443" dur="500"/>
                                        <p:tgtEl>
                                          <p:spTgt spid="124"/>
                                        </p:tgtEl>
                                      </p:cBhvr>
                                    </p:animEffect>
                                    <p:set>
                                      <p:cBhvr>
                                        <p:cTn id="444" dur="1" fill="hold">
                                          <p:stCondLst>
                                            <p:cond delay="499"/>
                                          </p:stCondLst>
                                        </p:cTn>
                                        <p:tgtEl>
                                          <p:spTgt spid="124"/>
                                        </p:tgtEl>
                                        <p:attrNameLst>
                                          <p:attrName>style.visibility</p:attrName>
                                        </p:attrNameLst>
                                      </p:cBhvr>
                                      <p:to>
                                        <p:strVal val="hidden"/>
                                      </p:to>
                                    </p:set>
                                  </p:childTnLst>
                                </p:cTn>
                              </p:par>
                              <p:par>
                                <p:cTn id="445" presetID="10" presetClass="exit" presetSubtype="0" fill="hold" grpId="1" nodeType="withEffect">
                                  <p:stCondLst>
                                    <p:cond delay="0"/>
                                  </p:stCondLst>
                                  <p:childTnLst>
                                    <p:animEffect transition="out" filter="fade">
                                      <p:cBhvr>
                                        <p:cTn id="446" dur="500"/>
                                        <p:tgtEl>
                                          <p:spTgt spid="132"/>
                                        </p:tgtEl>
                                      </p:cBhvr>
                                    </p:animEffect>
                                    <p:set>
                                      <p:cBhvr>
                                        <p:cTn id="447" dur="1" fill="hold">
                                          <p:stCondLst>
                                            <p:cond delay="499"/>
                                          </p:stCondLst>
                                        </p:cTn>
                                        <p:tgtEl>
                                          <p:spTgt spid="132"/>
                                        </p:tgtEl>
                                        <p:attrNameLst>
                                          <p:attrName>style.visibility</p:attrName>
                                        </p:attrNameLst>
                                      </p:cBhvr>
                                      <p:to>
                                        <p:strVal val="hidden"/>
                                      </p:to>
                                    </p:set>
                                  </p:childTnLst>
                                </p:cTn>
                              </p:par>
                              <p:par>
                                <p:cTn id="448" presetID="10" presetClass="exit" presetSubtype="0" fill="hold" grpId="1" nodeType="withEffect">
                                  <p:stCondLst>
                                    <p:cond delay="0"/>
                                  </p:stCondLst>
                                  <p:childTnLst>
                                    <p:animEffect transition="out" filter="fade">
                                      <p:cBhvr>
                                        <p:cTn id="449" dur="500"/>
                                        <p:tgtEl>
                                          <p:spTgt spid="134"/>
                                        </p:tgtEl>
                                      </p:cBhvr>
                                    </p:animEffect>
                                    <p:set>
                                      <p:cBhvr>
                                        <p:cTn id="450" dur="1" fill="hold">
                                          <p:stCondLst>
                                            <p:cond delay="499"/>
                                          </p:stCondLst>
                                        </p:cTn>
                                        <p:tgtEl>
                                          <p:spTgt spid="134"/>
                                        </p:tgtEl>
                                        <p:attrNameLst>
                                          <p:attrName>style.visibility</p:attrName>
                                        </p:attrNameLst>
                                      </p:cBhvr>
                                      <p:to>
                                        <p:strVal val="hidden"/>
                                      </p:to>
                                    </p:set>
                                  </p:childTnLst>
                                </p:cTn>
                              </p:par>
                              <p:par>
                                <p:cTn id="451" presetID="10" presetClass="exit" presetSubtype="0" fill="hold" grpId="1" nodeType="withEffect">
                                  <p:stCondLst>
                                    <p:cond delay="0"/>
                                  </p:stCondLst>
                                  <p:childTnLst>
                                    <p:animEffect transition="out" filter="fade">
                                      <p:cBhvr>
                                        <p:cTn id="452" dur="500"/>
                                        <p:tgtEl>
                                          <p:spTgt spid="128"/>
                                        </p:tgtEl>
                                      </p:cBhvr>
                                    </p:animEffect>
                                    <p:set>
                                      <p:cBhvr>
                                        <p:cTn id="453" dur="1" fill="hold">
                                          <p:stCondLst>
                                            <p:cond delay="499"/>
                                          </p:stCondLst>
                                        </p:cTn>
                                        <p:tgtEl>
                                          <p:spTgt spid="128"/>
                                        </p:tgtEl>
                                        <p:attrNameLst>
                                          <p:attrName>style.visibility</p:attrName>
                                        </p:attrNameLst>
                                      </p:cBhvr>
                                      <p:to>
                                        <p:strVal val="hidden"/>
                                      </p:to>
                                    </p:set>
                                  </p:childTnLst>
                                </p:cTn>
                              </p:par>
                              <p:par>
                                <p:cTn id="454" presetID="10" presetClass="exit" presetSubtype="0" fill="hold" nodeType="withEffect">
                                  <p:stCondLst>
                                    <p:cond delay="0"/>
                                  </p:stCondLst>
                                  <p:childTnLst>
                                    <p:animEffect transition="out" filter="fade">
                                      <p:cBhvr>
                                        <p:cTn id="455" dur="500"/>
                                        <p:tgtEl>
                                          <p:spTgt spid="117"/>
                                        </p:tgtEl>
                                      </p:cBhvr>
                                    </p:animEffect>
                                    <p:set>
                                      <p:cBhvr>
                                        <p:cTn id="456" dur="1" fill="hold">
                                          <p:stCondLst>
                                            <p:cond delay="499"/>
                                          </p:stCondLst>
                                        </p:cTn>
                                        <p:tgtEl>
                                          <p:spTgt spid="117"/>
                                        </p:tgtEl>
                                        <p:attrNameLst>
                                          <p:attrName>style.visibility</p:attrName>
                                        </p:attrNameLst>
                                      </p:cBhvr>
                                      <p:to>
                                        <p:strVal val="hidden"/>
                                      </p:to>
                                    </p:set>
                                  </p:childTnLst>
                                </p:cTn>
                              </p:par>
                              <p:par>
                                <p:cTn id="457" presetID="10" presetClass="exit" presetSubtype="0" fill="hold" grpId="1" nodeType="withEffect">
                                  <p:stCondLst>
                                    <p:cond delay="0"/>
                                  </p:stCondLst>
                                  <p:childTnLst>
                                    <p:animEffect transition="out" filter="fade">
                                      <p:cBhvr>
                                        <p:cTn id="458" dur="500"/>
                                        <p:tgtEl>
                                          <p:spTgt spid="118"/>
                                        </p:tgtEl>
                                      </p:cBhvr>
                                    </p:animEffect>
                                    <p:set>
                                      <p:cBhvr>
                                        <p:cTn id="459" dur="1" fill="hold">
                                          <p:stCondLst>
                                            <p:cond delay="499"/>
                                          </p:stCondLst>
                                        </p:cTn>
                                        <p:tgtEl>
                                          <p:spTgt spid="118"/>
                                        </p:tgtEl>
                                        <p:attrNameLst>
                                          <p:attrName>style.visibility</p:attrName>
                                        </p:attrNameLst>
                                      </p:cBhvr>
                                      <p:to>
                                        <p:strVal val="hidden"/>
                                      </p:to>
                                    </p:set>
                                  </p:childTnLst>
                                </p:cTn>
                              </p:par>
                              <p:par>
                                <p:cTn id="460" presetID="10" presetClass="exit" presetSubtype="0" fill="hold" grpId="1" nodeType="withEffect">
                                  <p:stCondLst>
                                    <p:cond delay="0"/>
                                  </p:stCondLst>
                                  <p:childTnLst>
                                    <p:animEffect transition="out" filter="fade">
                                      <p:cBhvr>
                                        <p:cTn id="461" dur="500"/>
                                        <p:tgtEl>
                                          <p:spTgt spid="103"/>
                                        </p:tgtEl>
                                      </p:cBhvr>
                                    </p:animEffect>
                                    <p:set>
                                      <p:cBhvr>
                                        <p:cTn id="462" dur="1" fill="hold">
                                          <p:stCondLst>
                                            <p:cond delay="499"/>
                                          </p:stCondLst>
                                        </p:cTn>
                                        <p:tgtEl>
                                          <p:spTgt spid="103"/>
                                        </p:tgtEl>
                                        <p:attrNameLst>
                                          <p:attrName>style.visibility</p:attrName>
                                        </p:attrNameLst>
                                      </p:cBhvr>
                                      <p:to>
                                        <p:strVal val="hidden"/>
                                      </p:to>
                                    </p:set>
                                  </p:childTnLst>
                                </p:cTn>
                              </p:par>
                              <p:par>
                                <p:cTn id="463" presetID="10" presetClass="exit" presetSubtype="0" fill="hold" grpId="1" nodeType="withEffect">
                                  <p:stCondLst>
                                    <p:cond delay="0"/>
                                  </p:stCondLst>
                                  <p:childTnLst>
                                    <p:animEffect transition="out" filter="fade">
                                      <p:cBhvr>
                                        <p:cTn id="464" dur="500"/>
                                        <p:tgtEl>
                                          <p:spTgt spid="104"/>
                                        </p:tgtEl>
                                      </p:cBhvr>
                                    </p:animEffect>
                                    <p:set>
                                      <p:cBhvr>
                                        <p:cTn id="465" dur="1" fill="hold">
                                          <p:stCondLst>
                                            <p:cond delay="499"/>
                                          </p:stCondLst>
                                        </p:cTn>
                                        <p:tgtEl>
                                          <p:spTgt spid="104"/>
                                        </p:tgtEl>
                                        <p:attrNameLst>
                                          <p:attrName>style.visibility</p:attrName>
                                        </p:attrNameLst>
                                      </p:cBhvr>
                                      <p:to>
                                        <p:strVal val="hidden"/>
                                      </p:to>
                                    </p:set>
                                  </p:childTnLst>
                                </p:cTn>
                              </p:par>
                              <p:par>
                                <p:cTn id="466" presetID="10" presetClass="exit" presetSubtype="0" fill="hold" grpId="1" nodeType="withEffect">
                                  <p:stCondLst>
                                    <p:cond delay="0"/>
                                  </p:stCondLst>
                                  <p:childTnLst>
                                    <p:animEffect transition="out" filter="fade">
                                      <p:cBhvr>
                                        <p:cTn id="467" dur="500"/>
                                        <p:tgtEl>
                                          <p:spTgt spid="102"/>
                                        </p:tgtEl>
                                      </p:cBhvr>
                                    </p:animEffect>
                                    <p:set>
                                      <p:cBhvr>
                                        <p:cTn id="468" dur="1" fill="hold">
                                          <p:stCondLst>
                                            <p:cond delay="499"/>
                                          </p:stCondLst>
                                        </p:cTn>
                                        <p:tgtEl>
                                          <p:spTgt spid="102"/>
                                        </p:tgtEl>
                                        <p:attrNameLst>
                                          <p:attrName>style.visibility</p:attrName>
                                        </p:attrNameLst>
                                      </p:cBhvr>
                                      <p:to>
                                        <p:strVal val="hidden"/>
                                      </p:to>
                                    </p:set>
                                  </p:childTnLst>
                                </p:cTn>
                              </p:par>
                              <p:par>
                                <p:cTn id="469" presetID="10" presetClass="exit" presetSubtype="0" fill="hold" grpId="1" nodeType="withEffect">
                                  <p:stCondLst>
                                    <p:cond delay="0"/>
                                  </p:stCondLst>
                                  <p:childTnLst>
                                    <p:animEffect transition="out" filter="fade">
                                      <p:cBhvr>
                                        <p:cTn id="470" dur="500"/>
                                        <p:tgtEl>
                                          <p:spTgt spid="127"/>
                                        </p:tgtEl>
                                      </p:cBhvr>
                                    </p:animEffect>
                                    <p:set>
                                      <p:cBhvr>
                                        <p:cTn id="471" dur="1" fill="hold">
                                          <p:stCondLst>
                                            <p:cond delay="499"/>
                                          </p:stCondLst>
                                        </p:cTn>
                                        <p:tgtEl>
                                          <p:spTgt spid="127"/>
                                        </p:tgtEl>
                                        <p:attrNameLst>
                                          <p:attrName>style.visibility</p:attrName>
                                        </p:attrNameLst>
                                      </p:cBhvr>
                                      <p:to>
                                        <p:strVal val="hidden"/>
                                      </p:to>
                                    </p:set>
                                  </p:childTnLst>
                                </p:cTn>
                              </p:par>
                              <p:par>
                                <p:cTn id="472" presetID="10" presetClass="exit" presetSubtype="0" fill="hold" grpId="1" nodeType="withEffect">
                                  <p:stCondLst>
                                    <p:cond delay="0"/>
                                  </p:stCondLst>
                                  <p:childTnLst>
                                    <p:animEffect transition="out" filter="fade">
                                      <p:cBhvr>
                                        <p:cTn id="473" dur="500"/>
                                        <p:tgtEl>
                                          <p:spTgt spid="121"/>
                                        </p:tgtEl>
                                      </p:cBhvr>
                                    </p:animEffect>
                                    <p:set>
                                      <p:cBhvr>
                                        <p:cTn id="474" dur="1" fill="hold">
                                          <p:stCondLst>
                                            <p:cond delay="499"/>
                                          </p:stCondLst>
                                        </p:cTn>
                                        <p:tgtEl>
                                          <p:spTgt spid="121"/>
                                        </p:tgtEl>
                                        <p:attrNameLst>
                                          <p:attrName>style.visibility</p:attrName>
                                        </p:attrNameLst>
                                      </p:cBhvr>
                                      <p:to>
                                        <p:strVal val="hidden"/>
                                      </p:to>
                                    </p:set>
                                  </p:childTnLst>
                                </p:cTn>
                              </p:par>
                              <p:par>
                                <p:cTn id="475" presetID="10" presetClass="exit" presetSubtype="0" fill="hold" grpId="1" nodeType="withEffect">
                                  <p:stCondLst>
                                    <p:cond delay="0"/>
                                  </p:stCondLst>
                                  <p:childTnLst>
                                    <p:animEffect transition="out" filter="fade">
                                      <p:cBhvr>
                                        <p:cTn id="476" dur="500"/>
                                        <p:tgtEl>
                                          <p:spTgt spid="119"/>
                                        </p:tgtEl>
                                      </p:cBhvr>
                                    </p:animEffect>
                                    <p:set>
                                      <p:cBhvr>
                                        <p:cTn id="477" dur="1" fill="hold">
                                          <p:stCondLst>
                                            <p:cond delay="499"/>
                                          </p:stCondLst>
                                        </p:cTn>
                                        <p:tgtEl>
                                          <p:spTgt spid="119"/>
                                        </p:tgtEl>
                                        <p:attrNameLst>
                                          <p:attrName>style.visibility</p:attrName>
                                        </p:attrNameLst>
                                      </p:cBhvr>
                                      <p:to>
                                        <p:strVal val="hidden"/>
                                      </p:to>
                                    </p:set>
                                  </p:childTnLst>
                                </p:cTn>
                              </p:par>
                              <p:par>
                                <p:cTn id="478" presetID="10" presetClass="exit" presetSubtype="0" fill="hold" grpId="1" nodeType="withEffect">
                                  <p:stCondLst>
                                    <p:cond delay="0"/>
                                  </p:stCondLst>
                                  <p:childTnLst>
                                    <p:animEffect transition="out" filter="fade">
                                      <p:cBhvr>
                                        <p:cTn id="479" dur="500"/>
                                        <p:tgtEl>
                                          <p:spTgt spid="120"/>
                                        </p:tgtEl>
                                      </p:cBhvr>
                                    </p:animEffect>
                                    <p:set>
                                      <p:cBhvr>
                                        <p:cTn id="480" dur="1" fill="hold">
                                          <p:stCondLst>
                                            <p:cond delay="499"/>
                                          </p:stCondLst>
                                        </p:cTn>
                                        <p:tgtEl>
                                          <p:spTgt spid="120"/>
                                        </p:tgtEl>
                                        <p:attrNameLst>
                                          <p:attrName>style.visibility</p:attrName>
                                        </p:attrNameLst>
                                      </p:cBhvr>
                                      <p:to>
                                        <p:strVal val="hidden"/>
                                      </p:to>
                                    </p:set>
                                  </p:childTnLst>
                                </p:cTn>
                              </p:par>
                              <p:par>
                                <p:cTn id="481" presetID="1" presetClass="exit" presetSubtype="0" fill="hold" grpId="2" nodeType="withEffect">
                                  <p:stCondLst>
                                    <p:cond delay="0"/>
                                  </p:stCondLst>
                                  <p:childTnLst>
                                    <p:set>
                                      <p:cBhvr>
                                        <p:cTn id="482" dur="1" fill="hold">
                                          <p:stCondLst>
                                            <p:cond delay="499"/>
                                          </p:stCondLst>
                                        </p:cTn>
                                        <p:tgtEl>
                                          <p:spTgt spid="111"/>
                                        </p:tgtEl>
                                        <p:attrNameLst>
                                          <p:attrName>style.visibility</p:attrName>
                                        </p:attrNameLst>
                                      </p:cBhvr>
                                      <p:to>
                                        <p:strVal val="hidden"/>
                                      </p:to>
                                    </p:set>
                                  </p:childTnLst>
                                </p:cTn>
                              </p:par>
                            </p:childTnLst>
                          </p:cTn>
                        </p:par>
                        <p:par>
                          <p:cTn id="483" fill="hold">
                            <p:stCondLst>
                              <p:cond delay="500"/>
                            </p:stCondLst>
                            <p:childTnLst>
                              <p:par>
                                <p:cTn id="484" presetID="22" presetClass="entr" presetSubtype="8" fill="hold" grpId="0" nodeType="afterEffect">
                                  <p:stCondLst>
                                    <p:cond delay="0"/>
                                  </p:stCondLst>
                                  <p:childTnLst>
                                    <p:set>
                                      <p:cBhvr>
                                        <p:cTn id="485" dur="1" fill="hold">
                                          <p:stCondLst>
                                            <p:cond delay="0"/>
                                          </p:stCondLst>
                                        </p:cTn>
                                        <p:tgtEl>
                                          <p:spTgt spid="14"/>
                                        </p:tgtEl>
                                        <p:attrNameLst>
                                          <p:attrName>style.visibility</p:attrName>
                                        </p:attrNameLst>
                                      </p:cBhvr>
                                      <p:to>
                                        <p:strVal val="visible"/>
                                      </p:to>
                                    </p:set>
                                    <p:animEffect transition="in" filter="wipe(left)">
                                      <p:cBhvr>
                                        <p:cTn id="486" dur="500"/>
                                        <p:tgtEl>
                                          <p:spTgt spid="14"/>
                                        </p:tgtEl>
                                      </p:cBhvr>
                                    </p:animEffect>
                                  </p:childTnLst>
                                </p:cTn>
                              </p:par>
                            </p:childTnLst>
                          </p:cTn>
                        </p:par>
                      </p:childTnLst>
                    </p:cTn>
                  </p:par>
                  <p:par>
                    <p:cTn id="487" fill="hold">
                      <p:stCondLst>
                        <p:cond delay="indefinite"/>
                      </p:stCondLst>
                      <p:childTnLst>
                        <p:par>
                          <p:cTn id="488" fill="hold">
                            <p:stCondLst>
                              <p:cond delay="0"/>
                            </p:stCondLst>
                            <p:childTnLst>
                              <p:par>
                                <p:cTn id="489" presetID="22" presetClass="entr" presetSubtype="8" fill="hold" nodeType="clickEffect">
                                  <p:stCondLst>
                                    <p:cond delay="0"/>
                                  </p:stCondLst>
                                  <p:childTnLst>
                                    <p:set>
                                      <p:cBhvr>
                                        <p:cTn id="490" dur="1" fill="hold">
                                          <p:stCondLst>
                                            <p:cond delay="0"/>
                                          </p:stCondLst>
                                        </p:cTn>
                                        <p:tgtEl>
                                          <p:spTgt spid="60420"/>
                                        </p:tgtEl>
                                        <p:attrNameLst>
                                          <p:attrName>style.visibility</p:attrName>
                                        </p:attrNameLst>
                                      </p:cBhvr>
                                      <p:to>
                                        <p:strVal val="visible"/>
                                      </p:to>
                                    </p:set>
                                    <p:animEffect transition="in" filter="wipe(left)">
                                      <p:cBhvr>
                                        <p:cTn id="491" dur="500"/>
                                        <p:tgtEl>
                                          <p:spTgt spid="60420"/>
                                        </p:tgtEl>
                                      </p:cBhvr>
                                    </p:animEffect>
                                  </p:childTnLst>
                                </p:cTn>
                              </p:par>
                            </p:childTnLst>
                          </p:cTn>
                        </p:par>
                        <p:par>
                          <p:cTn id="492" fill="hold">
                            <p:stCondLst>
                              <p:cond delay="500"/>
                            </p:stCondLst>
                            <p:childTnLst>
                              <p:par>
                                <p:cTn id="493" presetID="22" presetClass="entr" presetSubtype="8" fill="hold" grpId="0" nodeType="afterEffect">
                                  <p:stCondLst>
                                    <p:cond delay="0"/>
                                  </p:stCondLst>
                                  <p:childTnLst>
                                    <p:set>
                                      <p:cBhvr>
                                        <p:cTn id="494" dur="1" fill="hold">
                                          <p:stCondLst>
                                            <p:cond delay="0"/>
                                          </p:stCondLst>
                                        </p:cTn>
                                        <p:tgtEl>
                                          <p:spTgt spid="19"/>
                                        </p:tgtEl>
                                        <p:attrNameLst>
                                          <p:attrName>style.visibility</p:attrName>
                                        </p:attrNameLst>
                                      </p:cBhvr>
                                      <p:to>
                                        <p:strVal val="visible"/>
                                      </p:to>
                                    </p:set>
                                    <p:animEffect transition="in" filter="wipe(left)">
                                      <p:cBhvr>
                                        <p:cTn id="495" dur="500"/>
                                        <p:tgtEl>
                                          <p:spTgt spid="19"/>
                                        </p:tgtEl>
                                      </p:cBhvr>
                                    </p:animEffect>
                                  </p:childTnLst>
                                </p:cTn>
                              </p:par>
                            </p:childTnLst>
                          </p:cTn>
                        </p:par>
                      </p:childTnLst>
                    </p:cTn>
                  </p:par>
                  <p:par>
                    <p:cTn id="496" fill="hold">
                      <p:stCondLst>
                        <p:cond delay="indefinite"/>
                      </p:stCondLst>
                      <p:childTnLst>
                        <p:par>
                          <p:cTn id="497" fill="hold">
                            <p:stCondLst>
                              <p:cond delay="0"/>
                            </p:stCondLst>
                            <p:childTnLst>
                              <p:par>
                                <p:cTn id="498" presetID="22" presetClass="entr" presetSubtype="8" fill="hold" grpId="0" nodeType="clickEffect">
                                  <p:stCondLst>
                                    <p:cond delay="0"/>
                                  </p:stCondLst>
                                  <p:childTnLst>
                                    <p:set>
                                      <p:cBhvr>
                                        <p:cTn id="499" dur="1" fill="hold">
                                          <p:stCondLst>
                                            <p:cond delay="0"/>
                                          </p:stCondLst>
                                        </p:cTn>
                                        <p:tgtEl>
                                          <p:spTgt spid="20"/>
                                        </p:tgtEl>
                                        <p:attrNameLst>
                                          <p:attrName>style.visibility</p:attrName>
                                        </p:attrNameLst>
                                      </p:cBhvr>
                                      <p:to>
                                        <p:strVal val="visible"/>
                                      </p:to>
                                    </p:set>
                                    <p:animEffect transition="in" filter="wipe(left)">
                                      <p:cBhvr>
                                        <p:cTn id="500" dur="500"/>
                                        <p:tgtEl>
                                          <p:spTgt spid="20"/>
                                        </p:tgtEl>
                                      </p:cBhvr>
                                    </p:animEffect>
                                  </p:childTnLst>
                                </p:cTn>
                              </p:par>
                            </p:childTnLst>
                          </p:cTn>
                        </p:par>
                      </p:childTnLst>
                    </p:cTn>
                  </p:par>
                  <p:par>
                    <p:cTn id="501" fill="hold">
                      <p:stCondLst>
                        <p:cond delay="indefinite"/>
                      </p:stCondLst>
                      <p:childTnLst>
                        <p:par>
                          <p:cTn id="502" fill="hold">
                            <p:stCondLst>
                              <p:cond delay="0"/>
                            </p:stCondLst>
                            <p:childTnLst>
                              <p:par>
                                <p:cTn id="503" presetID="1" presetClass="entr" presetSubtype="0" fill="hold" grpId="0" nodeType="clickEffect">
                                  <p:stCondLst>
                                    <p:cond delay="0"/>
                                  </p:stCondLst>
                                  <p:childTnLst>
                                    <p:set>
                                      <p:cBhvr>
                                        <p:cTn id="504" dur="1" fill="hold">
                                          <p:stCondLst>
                                            <p:cond delay="499"/>
                                          </p:stCondLst>
                                        </p:cTn>
                                        <p:tgtEl>
                                          <p:spTgt spid="106"/>
                                        </p:tgtEl>
                                        <p:attrNameLst>
                                          <p:attrName>style.visibility</p:attrName>
                                        </p:attrNameLst>
                                      </p:cBhvr>
                                      <p:to>
                                        <p:strVal val="visible"/>
                                      </p:to>
                                    </p:set>
                                  </p:childTnLst>
                                </p:cTn>
                              </p:par>
                              <p:par>
                                <p:cTn id="505" presetID="26" presetClass="emph" presetSubtype="0" repeatCount="3000" fill="hold" grpId="1" nodeType="withEffect">
                                  <p:stCondLst>
                                    <p:cond delay="0"/>
                                  </p:stCondLst>
                                  <p:childTnLst>
                                    <p:animEffect transition="out" filter="fade">
                                      <p:cBhvr>
                                        <p:cTn id="506" dur="500" tmFilter="0, 0; .2, .5; .8, .5; 1, 0"/>
                                        <p:tgtEl>
                                          <p:spTgt spid="106"/>
                                        </p:tgtEl>
                                      </p:cBhvr>
                                    </p:animEffect>
                                    <p:animScale>
                                      <p:cBhvr>
                                        <p:cTn id="507" dur="250" autoRev="1" fill="hold"/>
                                        <p:tgtEl>
                                          <p:spTgt spid="106"/>
                                        </p:tgtEl>
                                      </p:cBhvr>
                                      <p:by x="105000" y="105000"/>
                                    </p:animScale>
                                  </p:childTnLst>
                                </p:cTn>
                              </p:par>
                            </p:childTnLst>
                          </p:cTn>
                        </p:par>
                      </p:childTnLst>
                    </p:cTn>
                  </p:par>
                  <p:par>
                    <p:cTn id="508" fill="hold">
                      <p:stCondLst>
                        <p:cond delay="indefinite"/>
                      </p:stCondLst>
                      <p:childTnLst>
                        <p:par>
                          <p:cTn id="509" fill="hold">
                            <p:stCondLst>
                              <p:cond delay="0"/>
                            </p:stCondLst>
                            <p:childTnLst>
                              <p:par>
                                <p:cTn id="510" presetID="1" presetClass="entr" presetSubtype="0" fill="hold" nodeType="clickEffect">
                                  <p:stCondLst>
                                    <p:cond delay="0"/>
                                  </p:stCondLst>
                                  <p:childTnLst>
                                    <p:set>
                                      <p:cBhvr>
                                        <p:cTn id="511" dur="1" fill="hold">
                                          <p:stCondLst>
                                            <p:cond delay="499"/>
                                          </p:stCondLst>
                                        </p:cTn>
                                        <p:tgtEl>
                                          <p:spTgt spid="60427"/>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0" presetClass="exit" presetSubtype="0" fill="hold" grpId="2" nodeType="clickEffect">
                                  <p:stCondLst>
                                    <p:cond delay="0"/>
                                  </p:stCondLst>
                                  <p:childTnLst>
                                    <p:animEffect transition="out" filter="fade">
                                      <p:cBhvr>
                                        <p:cTn id="515" dur="500"/>
                                        <p:tgtEl>
                                          <p:spTgt spid="106"/>
                                        </p:tgtEl>
                                      </p:cBhvr>
                                    </p:animEffect>
                                    <p:set>
                                      <p:cBhvr>
                                        <p:cTn id="516" dur="1" fill="hold">
                                          <p:stCondLst>
                                            <p:cond delay="499"/>
                                          </p:stCondLst>
                                        </p:cTn>
                                        <p:tgtEl>
                                          <p:spTgt spid="106"/>
                                        </p:tgtEl>
                                        <p:attrNameLst>
                                          <p:attrName>style.visibility</p:attrName>
                                        </p:attrNameLst>
                                      </p:cBhvr>
                                      <p:to>
                                        <p:strVal val="hidden"/>
                                      </p:to>
                                    </p:set>
                                  </p:childTnLst>
                                </p:cTn>
                              </p:par>
                            </p:childTnLst>
                          </p:cTn>
                        </p:par>
                        <p:par>
                          <p:cTn id="517" fill="hold">
                            <p:stCondLst>
                              <p:cond delay="500"/>
                            </p:stCondLst>
                            <p:childTnLst>
                              <p:par>
                                <p:cTn id="518" presetID="22" presetClass="entr" presetSubtype="8" fill="hold" grpId="0" nodeType="afterEffect">
                                  <p:stCondLst>
                                    <p:cond delay="0"/>
                                  </p:stCondLst>
                                  <p:childTnLst>
                                    <p:set>
                                      <p:cBhvr>
                                        <p:cTn id="519" dur="1" fill="hold">
                                          <p:stCondLst>
                                            <p:cond delay="0"/>
                                          </p:stCondLst>
                                        </p:cTn>
                                        <p:tgtEl>
                                          <p:spTgt spid="32"/>
                                        </p:tgtEl>
                                        <p:attrNameLst>
                                          <p:attrName>style.visibility</p:attrName>
                                        </p:attrNameLst>
                                      </p:cBhvr>
                                      <p:to>
                                        <p:strVal val="visible"/>
                                      </p:to>
                                    </p:set>
                                    <p:animEffect transition="in" filter="wipe(left)">
                                      <p:cBhvr>
                                        <p:cTn id="520" dur="500"/>
                                        <p:tgtEl>
                                          <p:spTgt spid="32"/>
                                        </p:tgtEl>
                                      </p:cBhvr>
                                    </p:animEffect>
                                  </p:childTnLst>
                                </p:cTn>
                              </p:par>
                            </p:childTnLst>
                          </p:cTn>
                        </p:par>
                      </p:childTnLst>
                    </p:cTn>
                  </p:par>
                  <p:par>
                    <p:cTn id="521" fill="hold">
                      <p:stCondLst>
                        <p:cond delay="indefinite"/>
                      </p:stCondLst>
                      <p:childTnLst>
                        <p:par>
                          <p:cTn id="522" fill="hold">
                            <p:stCondLst>
                              <p:cond delay="0"/>
                            </p:stCondLst>
                            <p:childTnLst>
                              <p:par>
                                <p:cTn id="523" presetID="1" presetClass="entr" presetSubtype="0" fill="hold" grpId="0" nodeType="clickEffect">
                                  <p:stCondLst>
                                    <p:cond delay="0"/>
                                  </p:stCondLst>
                                  <p:childTnLst>
                                    <p:set>
                                      <p:cBhvr>
                                        <p:cTn id="524" dur="1" fill="hold">
                                          <p:stCondLst>
                                            <p:cond delay="499"/>
                                          </p:stCondLst>
                                        </p:cTn>
                                        <p:tgtEl>
                                          <p:spTgt spid="107"/>
                                        </p:tgtEl>
                                        <p:attrNameLst>
                                          <p:attrName>style.visibility</p:attrName>
                                        </p:attrNameLst>
                                      </p:cBhvr>
                                      <p:to>
                                        <p:strVal val="visible"/>
                                      </p:to>
                                    </p:set>
                                  </p:childTnLst>
                                </p:cTn>
                              </p:par>
                              <p:par>
                                <p:cTn id="525" presetID="26" presetClass="emph" presetSubtype="0" repeatCount="3000" fill="hold" grpId="1" nodeType="withEffect">
                                  <p:stCondLst>
                                    <p:cond delay="0"/>
                                  </p:stCondLst>
                                  <p:childTnLst>
                                    <p:animEffect transition="out" filter="fade">
                                      <p:cBhvr>
                                        <p:cTn id="526" dur="500" tmFilter="0, 0; .2, .5; .8, .5; 1, 0"/>
                                        <p:tgtEl>
                                          <p:spTgt spid="107"/>
                                        </p:tgtEl>
                                      </p:cBhvr>
                                    </p:animEffect>
                                    <p:animScale>
                                      <p:cBhvr>
                                        <p:cTn id="527" dur="250" autoRev="1" fill="hold"/>
                                        <p:tgtEl>
                                          <p:spTgt spid="107"/>
                                        </p:tgtEl>
                                      </p:cBhvr>
                                      <p:by x="105000" y="105000"/>
                                    </p:animScale>
                                  </p:childTnLst>
                                </p:cTn>
                              </p:par>
                            </p:childTnLst>
                          </p:cTn>
                        </p:par>
                      </p:childTnLst>
                    </p:cTn>
                  </p:par>
                  <p:par>
                    <p:cTn id="528" fill="hold">
                      <p:stCondLst>
                        <p:cond delay="indefinite"/>
                      </p:stCondLst>
                      <p:childTnLst>
                        <p:par>
                          <p:cTn id="529" fill="hold">
                            <p:stCondLst>
                              <p:cond delay="0"/>
                            </p:stCondLst>
                            <p:childTnLst>
                              <p:par>
                                <p:cTn id="530" presetID="1" presetClass="entr" presetSubtype="0" fill="hold" nodeType="clickEffect">
                                  <p:stCondLst>
                                    <p:cond delay="0"/>
                                  </p:stCondLst>
                                  <p:childTnLst>
                                    <p:set>
                                      <p:cBhvr>
                                        <p:cTn id="531" dur="1" fill="hold">
                                          <p:stCondLst>
                                            <p:cond delay="499"/>
                                          </p:stCondLst>
                                        </p:cTn>
                                        <p:tgtEl>
                                          <p:spTgt spid="60424"/>
                                        </p:tgtEl>
                                        <p:attrNameLst>
                                          <p:attrName>style.visibility</p:attrName>
                                        </p:attrNameLst>
                                      </p:cBhvr>
                                      <p:to>
                                        <p:strVal val="visible"/>
                                      </p:to>
                                    </p:set>
                                  </p:childTnLst>
                                </p:cTn>
                              </p:par>
                            </p:childTnLst>
                          </p:cTn>
                        </p:par>
                      </p:childTnLst>
                    </p:cTn>
                  </p:par>
                  <p:par>
                    <p:cTn id="532" fill="hold">
                      <p:stCondLst>
                        <p:cond delay="indefinite"/>
                      </p:stCondLst>
                      <p:childTnLst>
                        <p:par>
                          <p:cTn id="533" fill="hold">
                            <p:stCondLst>
                              <p:cond delay="0"/>
                            </p:stCondLst>
                            <p:childTnLst>
                              <p:par>
                                <p:cTn id="534" presetID="10" presetClass="exit" presetSubtype="0" fill="hold" grpId="2" nodeType="clickEffect">
                                  <p:stCondLst>
                                    <p:cond delay="0"/>
                                  </p:stCondLst>
                                  <p:childTnLst>
                                    <p:animEffect transition="out" filter="fade">
                                      <p:cBhvr>
                                        <p:cTn id="535" dur="500"/>
                                        <p:tgtEl>
                                          <p:spTgt spid="107"/>
                                        </p:tgtEl>
                                      </p:cBhvr>
                                    </p:animEffect>
                                    <p:set>
                                      <p:cBhvr>
                                        <p:cTn id="536" dur="1" fill="hold">
                                          <p:stCondLst>
                                            <p:cond delay="499"/>
                                          </p:stCondLst>
                                        </p:cTn>
                                        <p:tgtEl>
                                          <p:spTgt spid="107"/>
                                        </p:tgtEl>
                                        <p:attrNameLst>
                                          <p:attrName>style.visibility</p:attrName>
                                        </p:attrNameLst>
                                      </p:cBhvr>
                                      <p:to>
                                        <p:strVal val="hidden"/>
                                      </p:to>
                                    </p:set>
                                  </p:childTnLst>
                                </p:cTn>
                              </p:par>
                            </p:childTnLst>
                          </p:cTn>
                        </p:par>
                        <p:par>
                          <p:cTn id="537" fill="hold">
                            <p:stCondLst>
                              <p:cond delay="500"/>
                            </p:stCondLst>
                            <p:childTnLst>
                              <p:par>
                                <p:cTn id="538" presetID="22" presetClass="entr" presetSubtype="8" fill="hold" grpId="0" nodeType="afterEffect">
                                  <p:stCondLst>
                                    <p:cond delay="0"/>
                                  </p:stCondLst>
                                  <p:childTnLst>
                                    <p:set>
                                      <p:cBhvr>
                                        <p:cTn id="539" dur="1" fill="hold">
                                          <p:stCondLst>
                                            <p:cond delay="0"/>
                                          </p:stCondLst>
                                        </p:cTn>
                                        <p:tgtEl>
                                          <p:spTgt spid="33"/>
                                        </p:tgtEl>
                                        <p:attrNameLst>
                                          <p:attrName>style.visibility</p:attrName>
                                        </p:attrNameLst>
                                      </p:cBhvr>
                                      <p:to>
                                        <p:strVal val="visible"/>
                                      </p:to>
                                    </p:set>
                                    <p:animEffect transition="in" filter="wipe(left)">
                                      <p:cBhvr>
                                        <p:cTn id="540" dur="500"/>
                                        <p:tgtEl>
                                          <p:spTgt spid="33"/>
                                        </p:tgtEl>
                                      </p:cBhvr>
                                    </p:animEffect>
                                  </p:childTnLst>
                                </p:cTn>
                              </p:par>
                            </p:childTnLst>
                          </p:cTn>
                        </p:par>
                      </p:childTnLst>
                    </p:cTn>
                  </p:par>
                  <p:par>
                    <p:cTn id="541" fill="hold">
                      <p:stCondLst>
                        <p:cond delay="indefinite"/>
                      </p:stCondLst>
                      <p:childTnLst>
                        <p:par>
                          <p:cTn id="542" fill="hold">
                            <p:stCondLst>
                              <p:cond delay="0"/>
                            </p:stCondLst>
                            <p:childTnLst>
                              <p:par>
                                <p:cTn id="543" presetID="1" presetClass="entr" presetSubtype="0" fill="hold" grpId="0" nodeType="clickEffect">
                                  <p:stCondLst>
                                    <p:cond delay="0"/>
                                  </p:stCondLst>
                                  <p:childTnLst>
                                    <p:set>
                                      <p:cBhvr>
                                        <p:cTn id="544" dur="1" fill="hold">
                                          <p:stCondLst>
                                            <p:cond delay="499"/>
                                          </p:stCondLst>
                                        </p:cTn>
                                        <p:tgtEl>
                                          <p:spTgt spid="108"/>
                                        </p:tgtEl>
                                        <p:attrNameLst>
                                          <p:attrName>style.visibility</p:attrName>
                                        </p:attrNameLst>
                                      </p:cBhvr>
                                      <p:to>
                                        <p:strVal val="visible"/>
                                      </p:to>
                                    </p:set>
                                  </p:childTnLst>
                                </p:cTn>
                              </p:par>
                              <p:par>
                                <p:cTn id="545" presetID="26" presetClass="emph" presetSubtype="0" repeatCount="3000" fill="hold" grpId="1" nodeType="withEffect">
                                  <p:stCondLst>
                                    <p:cond delay="0"/>
                                  </p:stCondLst>
                                  <p:childTnLst>
                                    <p:animEffect transition="out" filter="fade">
                                      <p:cBhvr>
                                        <p:cTn id="546" dur="500" tmFilter="0, 0; .2, .5; .8, .5; 1, 0"/>
                                        <p:tgtEl>
                                          <p:spTgt spid="108"/>
                                        </p:tgtEl>
                                      </p:cBhvr>
                                    </p:animEffect>
                                    <p:animScale>
                                      <p:cBhvr>
                                        <p:cTn id="547" dur="250" autoRev="1" fill="hold"/>
                                        <p:tgtEl>
                                          <p:spTgt spid="108"/>
                                        </p:tgtEl>
                                      </p:cBhvr>
                                      <p:by x="105000" y="105000"/>
                                    </p:animScale>
                                  </p:childTnLst>
                                </p:cTn>
                              </p:par>
                            </p:childTnLst>
                          </p:cTn>
                        </p:par>
                      </p:childTnLst>
                    </p:cTn>
                  </p:par>
                  <p:par>
                    <p:cTn id="548" fill="hold">
                      <p:stCondLst>
                        <p:cond delay="indefinite"/>
                      </p:stCondLst>
                      <p:childTnLst>
                        <p:par>
                          <p:cTn id="549" fill="hold">
                            <p:stCondLst>
                              <p:cond delay="0"/>
                            </p:stCondLst>
                            <p:childTnLst>
                              <p:par>
                                <p:cTn id="550" presetID="1" presetClass="entr" presetSubtype="0" fill="hold" nodeType="clickEffect">
                                  <p:stCondLst>
                                    <p:cond delay="0"/>
                                  </p:stCondLst>
                                  <p:childTnLst>
                                    <p:set>
                                      <p:cBhvr>
                                        <p:cTn id="551" dur="1" fill="hold">
                                          <p:stCondLst>
                                            <p:cond delay="499"/>
                                          </p:stCondLst>
                                        </p:cTn>
                                        <p:tgtEl>
                                          <p:spTgt spid="60425"/>
                                        </p:tgtEl>
                                        <p:attrNameLst>
                                          <p:attrName>style.visibility</p:attrName>
                                        </p:attrNameLst>
                                      </p:cBhvr>
                                      <p:to>
                                        <p:strVal val="visible"/>
                                      </p:to>
                                    </p:set>
                                  </p:childTnLst>
                                </p:cTn>
                              </p:par>
                            </p:childTnLst>
                          </p:cTn>
                        </p:par>
                      </p:childTnLst>
                    </p:cTn>
                  </p:par>
                  <p:par>
                    <p:cTn id="552" fill="hold">
                      <p:stCondLst>
                        <p:cond delay="indefinite"/>
                      </p:stCondLst>
                      <p:childTnLst>
                        <p:par>
                          <p:cTn id="553" fill="hold">
                            <p:stCondLst>
                              <p:cond delay="0"/>
                            </p:stCondLst>
                            <p:childTnLst>
                              <p:par>
                                <p:cTn id="554" presetID="10" presetClass="exit" presetSubtype="0" fill="hold" grpId="2" nodeType="clickEffect">
                                  <p:stCondLst>
                                    <p:cond delay="0"/>
                                  </p:stCondLst>
                                  <p:childTnLst>
                                    <p:animEffect transition="out" filter="fade">
                                      <p:cBhvr>
                                        <p:cTn id="555" dur="500"/>
                                        <p:tgtEl>
                                          <p:spTgt spid="108"/>
                                        </p:tgtEl>
                                      </p:cBhvr>
                                    </p:animEffect>
                                    <p:set>
                                      <p:cBhvr>
                                        <p:cTn id="556"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99" grpId="0"/>
      <p:bldP spid="99" grpId="1"/>
      <p:bldP spid="63" grpId="0" animBg="1"/>
      <p:bldP spid="63" grpId="1" animBg="1"/>
      <p:bldP spid="67" grpId="0"/>
      <p:bldP spid="67" grpId="1"/>
      <p:bldP spid="170" grpId="0" animBg="1"/>
      <p:bldP spid="170" grpId="1" animBg="1"/>
      <p:bldP spid="178" grpId="0"/>
      <p:bldP spid="178" grpId="1"/>
      <p:bldP spid="36" grpId="0" animBg="1"/>
      <p:bldP spid="36" grpId="1" animBg="1"/>
      <p:bldP spid="35" grpId="0" animBg="1"/>
      <p:bldP spid="35" grpId="1" animBg="1"/>
      <p:bldP spid="41" grpId="0" animBg="1"/>
      <p:bldP spid="41" grpId="1" animBg="1"/>
      <p:bldP spid="38" grpId="0" animBg="1"/>
      <p:bldP spid="38" grpId="1" animBg="1"/>
      <p:bldP spid="31" grpId="0" animBg="1"/>
      <p:bldP spid="31" grpId="1" animBg="1"/>
      <p:bldP spid="6" grpId="0"/>
      <p:bldP spid="7" grpId="0"/>
      <p:bldP spid="12" grpId="0"/>
      <p:bldP spid="13" grpId="0"/>
      <p:bldP spid="14" grpId="0"/>
      <p:bldP spid="19" grpId="0"/>
      <p:bldP spid="20" grpId="0"/>
      <p:bldP spid="32" grpId="0"/>
      <p:bldP spid="33" grpId="0"/>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30" grpId="0"/>
      <p:bldP spid="130" grpId="1"/>
      <p:bldP spid="132" grpId="0"/>
      <p:bldP spid="132" grpId="1"/>
      <p:bldP spid="116" grpId="0" animBg="1"/>
      <p:bldP spid="116" grpId="1" animBg="1"/>
      <p:bldP spid="116" grpId="2" animBg="1"/>
      <p:bldP spid="9" grpId="0"/>
      <p:bldP spid="179" grpId="0" animBg="1"/>
      <p:bldP spid="179" grpId="1" animBg="1"/>
      <p:bldP spid="39" grpId="0" animBg="1"/>
      <p:bldP spid="39" grpId="1" animBg="1"/>
      <p:bldP spid="34" grpId="0" animBg="1"/>
      <p:bldP spid="34" grpId="1" animBg="1"/>
      <p:bldP spid="114" grpId="0" animBg="1"/>
      <p:bldP spid="114" grpId="1" animBg="1"/>
      <p:bldP spid="114" grpId="2" animBg="1"/>
      <p:bldP spid="10" grpId="0"/>
      <p:bldP spid="136" grpId="0" animBg="1"/>
      <p:bldP spid="136" grpId="1" animBg="1"/>
      <p:bldP spid="136" grpId="2" animBg="1"/>
      <p:bldP spid="133" grpId="0"/>
      <p:bldP spid="133" grpId="1"/>
      <p:bldP spid="137" grpId="0" animBg="1"/>
      <p:bldP spid="137" grpId="1" animBg="1"/>
      <p:bldP spid="137" grpId="2" animBg="1"/>
      <p:bldP spid="134" grpId="0"/>
      <p:bldP spid="134" grpId="1"/>
      <p:bldP spid="102" grpId="0"/>
      <p:bldP spid="102" grpId="1"/>
      <p:bldP spid="103" grpId="0"/>
      <p:bldP spid="103" grpId="1"/>
      <p:bldP spid="106" grpId="0" animBg="1"/>
      <p:bldP spid="106" grpId="1" animBg="1"/>
      <p:bldP spid="106" grpId="2" animBg="1"/>
      <p:bldP spid="15" grpId="0"/>
      <p:bldP spid="107" grpId="0" animBg="1"/>
      <p:bldP spid="107" grpId="1" animBg="1"/>
      <p:bldP spid="107" grpId="2" animBg="1"/>
      <p:bldP spid="108" grpId="0" animBg="1"/>
      <p:bldP spid="108" grpId="1" animBg="1"/>
      <p:bldP spid="108" grpId="2" animBg="1"/>
      <p:bldP spid="18" grpId="0"/>
      <p:bldP spid="109" grpId="0" animBg="1"/>
      <p:bldP spid="109" grpId="1" animBg="1"/>
      <p:bldP spid="109" grpId="2" animBg="1"/>
      <p:bldP spid="110" grpId="0" animBg="1"/>
      <p:bldP spid="110" grpId="1" animBg="1"/>
      <p:bldP spid="110" grpId="2" animBg="1"/>
      <p:bldP spid="5" grpId="0"/>
      <p:bldP spid="111" grpId="0" animBg="1"/>
      <p:bldP spid="111" grpId="1" animBg="1"/>
      <p:bldP spid="111" grpId="2" animBg="1"/>
      <p:bldP spid="104" grpId="0"/>
      <p:bldP spid="104" grpId="1"/>
      <p:bldP spid="112" grpId="0" animBg="1"/>
      <p:bldP spid="112" grpId="1" animBg="1"/>
      <p:bldP spid="112" grpId="2"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807986" y="2154803"/>
            <a:ext cx="3017173"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is the time taken by bigger tap</a:t>
            </a:r>
            <a:endParaRPr lang="en-US" sz="1400" dirty="0">
              <a:solidFill>
                <a:prstClr val="black"/>
              </a:solidFill>
              <a:latin typeface="Bookman Old Style" panose="02050604050505020204" pitchFamily="18" charset="0"/>
            </a:endParaRPr>
          </a:p>
        </p:txBody>
      </p:sp>
      <p:cxnSp>
        <p:nvCxnSpPr>
          <p:cNvPr id="32" name="Straight Connector 31"/>
          <p:cNvCxnSpPr/>
          <p:nvPr/>
        </p:nvCxnSpPr>
        <p:spPr>
          <a:xfrm>
            <a:off x="3525788" y="1563638"/>
            <a:ext cx="0" cy="3268702"/>
          </a:xfrm>
          <a:prstGeom prst="line">
            <a:avLst/>
          </a:prstGeom>
          <a:noFill/>
          <a:ln w="28575" cap="flat" cmpd="sng" algn="ctr">
            <a:solidFill>
              <a:sysClr val="windowText" lastClr="000000"/>
            </a:solidFill>
            <a:prstDash val="solid"/>
          </a:ln>
          <a:effectLst/>
        </p:spPr>
      </p:cxnSp>
      <p:sp>
        <p:nvSpPr>
          <p:cNvPr id="35" name="Rectangle 34"/>
          <p:cNvSpPr/>
          <p:nvPr/>
        </p:nvSpPr>
        <p:spPr>
          <a:xfrm>
            <a:off x="3966099" y="2859862"/>
            <a:ext cx="144462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Hence,  x = 10</a:t>
            </a:r>
            <a:endParaRPr lang="en-US" sz="1400" dirty="0">
              <a:solidFill>
                <a:prstClr val="black"/>
              </a:solidFill>
              <a:latin typeface="Bookman Old Style" panose="02050604050505020204" pitchFamily="18" charset="0"/>
            </a:endParaRPr>
          </a:p>
        </p:txBody>
      </p:sp>
      <p:sp>
        <p:nvSpPr>
          <p:cNvPr id="36" name="Rectangle 35"/>
          <p:cNvSpPr/>
          <p:nvPr/>
        </p:nvSpPr>
        <p:spPr>
          <a:xfrm>
            <a:off x="3966101" y="3202762"/>
            <a:ext cx="61908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+ 5</a:t>
            </a:r>
            <a:endParaRPr lang="en-US" sz="1400" dirty="0">
              <a:solidFill>
                <a:prstClr val="black"/>
              </a:solidFill>
              <a:latin typeface="Bookman Old Style" panose="02050604050505020204" pitchFamily="18" charset="0"/>
            </a:endParaRPr>
          </a:p>
        </p:txBody>
      </p:sp>
      <p:sp>
        <p:nvSpPr>
          <p:cNvPr id="37" name="Rectangle 36"/>
          <p:cNvSpPr/>
          <p:nvPr/>
        </p:nvSpPr>
        <p:spPr>
          <a:xfrm>
            <a:off x="3966099" y="3581603"/>
            <a:ext cx="3990277" cy="523220"/>
          </a:xfrm>
          <a:prstGeom prst="rect">
            <a:avLst/>
          </a:prstGeom>
          <a:solidFill>
            <a:srgbClr val="FF9933"/>
          </a:solidFill>
          <a:ln w="19050">
            <a:solidFill>
              <a:schemeClr val="bg1"/>
            </a:solidFill>
          </a:ln>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prstClr val="black"/>
                </a:solidFill>
                <a:latin typeface="Bookman Old Style" panose="02050604050505020204" pitchFamily="18" charset="0"/>
              </a:rPr>
              <a:t>Time taken by bigger tap alone is 10 hrs </a:t>
            </a:r>
          </a:p>
          <a:p>
            <a:r>
              <a:rPr lang="en-US" sz="1400" b="1" dirty="0" smtClean="0">
                <a:solidFill>
                  <a:prstClr val="black"/>
                </a:solidFill>
                <a:latin typeface="Bookman Old Style" panose="02050604050505020204" pitchFamily="18" charset="0"/>
              </a:rPr>
              <a:t>and smaller tap alone is 15 hrs.</a:t>
            </a:r>
            <a:endParaRPr lang="en-US" sz="1400" b="1" dirty="0">
              <a:solidFill>
                <a:prstClr val="black"/>
              </a:solidFill>
              <a:latin typeface="Bookman Old Style" panose="02050604050505020204" pitchFamily="18" charset="0"/>
            </a:endParaRPr>
          </a:p>
        </p:txBody>
      </p:sp>
      <p:graphicFrame>
        <p:nvGraphicFramePr>
          <p:cNvPr id="61469" name="Object 10"/>
          <p:cNvGraphicFramePr>
            <a:graphicFrameLocks noChangeAspect="1"/>
          </p:cNvGraphicFramePr>
          <p:nvPr>
            <p:extLst>
              <p:ext uri="{D42A27DB-BD31-4B8C-83A1-F6EECF244321}">
                <p14:modId xmlns:p14="http://schemas.microsoft.com/office/powerpoint/2010/main" val="2356678872"/>
              </p:ext>
            </p:extLst>
          </p:nvPr>
        </p:nvGraphicFramePr>
        <p:xfrm>
          <a:off x="3610998" y="2589400"/>
          <a:ext cx="246653" cy="168262"/>
        </p:xfrm>
        <a:graphic>
          <a:graphicData uri="http://schemas.openxmlformats.org/presentationml/2006/ole">
            <mc:AlternateContent xmlns:mc="http://schemas.openxmlformats.org/markup-compatibility/2006">
              <mc:Choice xmlns:v="urn:schemas-microsoft-com:vml" Requires="v">
                <p:oleObj spid="_x0000_s1023131" name="Equation" r:id="rId3" imgW="139518" imgH="126835" progId="Equation.DSMT4">
                  <p:embed/>
                </p:oleObj>
              </mc:Choice>
              <mc:Fallback>
                <p:oleObj name="Equation" r:id="rId3" imgW="139518" imgH="1268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998" y="2589400"/>
                        <a:ext cx="246653" cy="16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0" name="Object 30"/>
          <p:cNvGraphicFramePr>
            <a:graphicFrameLocks noChangeAspect="1"/>
          </p:cNvGraphicFramePr>
          <p:nvPr>
            <p:extLst>
              <p:ext uri="{D42A27DB-BD31-4B8C-83A1-F6EECF244321}">
                <p14:modId xmlns:p14="http://schemas.microsoft.com/office/powerpoint/2010/main" val="1648495129"/>
              </p:ext>
            </p:extLst>
          </p:nvPr>
        </p:nvGraphicFramePr>
        <p:xfrm>
          <a:off x="3617348" y="3280437"/>
          <a:ext cx="246653" cy="168262"/>
        </p:xfrm>
        <a:graphic>
          <a:graphicData uri="http://schemas.openxmlformats.org/presentationml/2006/ole">
            <mc:AlternateContent xmlns:mc="http://schemas.openxmlformats.org/markup-compatibility/2006">
              <mc:Choice xmlns:v="urn:schemas-microsoft-com:vml" Requires="v">
                <p:oleObj spid="_x0000_s1023132" name="Equation" r:id="rId5" imgW="139518" imgH="126835" progId="Equation.DSMT4">
                  <p:embed/>
                </p:oleObj>
              </mc:Choice>
              <mc:Fallback>
                <p:oleObj name="Equation" r:id="rId5" imgW="139518" imgH="12683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348" y="3280437"/>
                        <a:ext cx="246653" cy="16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1" name="Object 31"/>
          <p:cNvGraphicFramePr>
            <a:graphicFrameLocks noChangeAspect="1"/>
          </p:cNvGraphicFramePr>
          <p:nvPr>
            <p:extLst>
              <p:ext uri="{D42A27DB-BD31-4B8C-83A1-F6EECF244321}">
                <p14:modId xmlns:p14="http://schemas.microsoft.com/office/powerpoint/2010/main" val="2243335577"/>
              </p:ext>
            </p:extLst>
          </p:nvPr>
        </p:nvGraphicFramePr>
        <p:xfrm>
          <a:off x="3617348" y="3658965"/>
          <a:ext cx="246653" cy="168262"/>
        </p:xfrm>
        <a:graphic>
          <a:graphicData uri="http://schemas.openxmlformats.org/presentationml/2006/ole">
            <mc:AlternateContent xmlns:mc="http://schemas.openxmlformats.org/markup-compatibility/2006">
              <mc:Choice xmlns:v="urn:schemas-microsoft-com:vml" Requires="v">
                <p:oleObj spid="_x0000_s1023133" name="Equation" r:id="rId7" imgW="139518" imgH="126835" progId="Equation.DSMT4">
                  <p:embed/>
                </p:oleObj>
              </mc:Choice>
              <mc:Fallback>
                <p:oleObj name="Equation" r:id="rId7" imgW="139518" imgH="12683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348" y="3658965"/>
                        <a:ext cx="246653" cy="16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8"/>
          <p:cNvSpPr txBox="1">
            <a:spLocks noChangeArrowheads="1"/>
          </p:cNvSpPr>
          <p:nvPr/>
        </p:nvSpPr>
        <p:spPr bwMode="auto">
          <a:xfrm>
            <a:off x="462317" y="1626354"/>
            <a:ext cx="534121" cy="369332"/>
          </a:xfrm>
          <a:prstGeom prst="rect">
            <a:avLst/>
          </a:prstGeom>
          <a:noFill/>
          <a:ln w="9525">
            <a:noFill/>
            <a:miter lim="800000"/>
            <a:headEnd/>
            <a:tailEnd/>
          </a:ln>
        </p:spPr>
        <p:txBody>
          <a:bodyPr wrap="none">
            <a:spAutoFit/>
          </a:bodyPr>
          <a:lstStyle/>
          <a:p>
            <a:r>
              <a:rPr lang="en-US" b="1" dirty="0">
                <a:solidFill>
                  <a:prstClr val="black"/>
                </a:solidFill>
                <a:ea typeface="Arial" charset="0"/>
                <a:cs typeface="Arial" charset="0"/>
              </a:rPr>
              <a:t>Sol.</a:t>
            </a:r>
          </a:p>
        </p:txBody>
      </p:sp>
      <p:sp>
        <p:nvSpPr>
          <p:cNvPr id="59" name="Rectangle 58"/>
          <p:cNvSpPr/>
          <p:nvPr/>
        </p:nvSpPr>
        <p:spPr>
          <a:xfrm>
            <a:off x="4472932" y="3202762"/>
            <a:ext cx="904415" cy="307777"/>
          </a:xfrm>
          <a:prstGeom prst="rect">
            <a:avLst/>
          </a:prstGeom>
        </p:spPr>
        <p:txBody>
          <a:bodyPr wrap="none">
            <a:spAutoFit/>
          </a:bodyPr>
          <a:lstStyle/>
          <a:p>
            <a:r>
              <a:rPr lang="en-US" sz="1400" dirty="0">
                <a:solidFill>
                  <a:prstClr val="black"/>
                </a:solidFill>
                <a:latin typeface="Bookman Old Style" panose="02050604050505020204" pitchFamily="18" charset="0"/>
              </a:rPr>
              <a:t>= 10 + </a:t>
            </a:r>
            <a:r>
              <a:rPr lang="en-US" sz="1400" dirty="0" smtClean="0">
                <a:solidFill>
                  <a:prstClr val="black"/>
                </a:solidFill>
                <a:latin typeface="Bookman Old Style" panose="02050604050505020204" pitchFamily="18" charset="0"/>
              </a:rPr>
              <a:t>5</a:t>
            </a:r>
            <a:endParaRPr lang="en-US" sz="1400" dirty="0">
              <a:solidFill>
                <a:prstClr val="black"/>
              </a:solidFill>
              <a:latin typeface="Bookman Old Style" panose="02050604050505020204" pitchFamily="18" charset="0"/>
            </a:endParaRPr>
          </a:p>
        </p:txBody>
      </p:sp>
      <p:sp>
        <p:nvSpPr>
          <p:cNvPr id="60" name="Rectangle 59"/>
          <p:cNvSpPr/>
          <p:nvPr/>
        </p:nvSpPr>
        <p:spPr>
          <a:xfrm>
            <a:off x="5282730" y="3202762"/>
            <a:ext cx="570990" cy="307777"/>
          </a:xfrm>
          <a:prstGeom prst="rect">
            <a:avLst/>
          </a:prstGeom>
        </p:spPr>
        <p:txBody>
          <a:bodyPr wrap="none">
            <a:spAutoFit/>
          </a:bodyPr>
          <a:lstStyle/>
          <a:p>
            <a:r>
              <a:rPr lang="en-US" sz="1400" dirty="0">
                <a:solidFill>
                  <a:prstClr val="black"/>
                </a:solidFill>
                <a:latin typeface="Bookman Old Style" panose="02050604050505020204" pitchFamily="18" charset="0"/>
              </a:rPr>
              <a:t>= 15</a:t>
            </a:r>
          </a:p>
        </p:txBody>
      </p:sp>
      <p:sp>
        <p:nvSpPr>
          <p:cNvPr id="63" name="Rectangle 62"/>
          <p:cNvSpPr/>
          <p:nvPr/>
        </p:nvSpPr>
        <p:spPr>
          <a:xfrm>
            <a:off x="1798277" y="1968122"/>
            <a:ext cx="450764" cy="307777"/>
          </a:xfrm>
          <a:prstGeom prst="rect">
            <a:avLst/>
          </a:prstGeom>
        </p:spPr>
        <p:txBody>
          <a:bodyPr wrap="none">
            <a:spAutoFit/>
          </a:bodyPr>
          <a:lstStyle/>
          <a:p>
            <a:r>
              <a:rPr lang="en-US" sz="1400" dirty="0">
                <a:solidFill>
                  <a:prstClr val="black"/>
                </a:solidFill>
                <a:latin typeface="Bookman Old Style" pitchFamily="18" charset="0"/>
              </a:rPr>
              <a:t>+ x</a:t>
            </a:r>
          </a:p>
        </p:txBody>
      </p:sp>
      <p:graphicFrame>
        <p:nvGraphicFramePr>
          <p:cNvPr id="64" name="Object 11"/>
          <p:cNvGraphicFramePr>
            <a:graphicFrameLocks noChangeAspect="1"/>
          </p:cNvGraphicFramePr>
          <p:nvPr>
            <p:extLst>
              <p:ext uri="{D42A27DB-BD31-4B8C-83A1-F6EECF244321}">
                <p14:modId xmlns:p14="http://schemas.microsoft.com/office/powerpoint/2010/main" val="2831672211"/>
              </p:ext>
            </p:extLst>
          </p:nvPr>
        </p:nvGraphicFramePr>
        <p:xfrm>
          <a:off x="669180" y="2187795"/>
          <a:ext cx="224230" cy="152965"/>
        </p:xfrm>
        <a:graphic>
          <a:graphicData uri="http://schemas.openxmlformats.org/presentationml/2006/ole">
            <mc:AlternateContent xmlns:mc="http://schemas.openxmlformats.org/markup-compatibility/2006">
              <mc:Choice xmlns:v="urn:schemas-microsoft-com:vml" Requires="v">
                <p:oleObj spid="_x0000_s1023134" name="Equation" r:id="rId9" imgW="139518" imgH="126835" progId="Equation.DSMT4">
                  <p:embed/>
                </p:oleObj>
              </mc:Choice>
              <mc:Fallback>
                <p:oleObj name="Equation" r:id="rId9" imgW="139518" imgH="1268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180" y="2187795"/>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1"/>
          <p:cNvGraphicFramePr>
            <a:graphicFrameLocks noChangeAspect="1"/>
          </p:cNvGraphicFramePr>
          <p:nvPr>
            <p:extLst>
              <p:ext uri="{D42A27DB-BD31-4B8C-83A1-F6EECF244321}">
                <p14:modId xmlns:p14="http://schemas.microsoft.com/office/powerpoint/2010/main" val="1608627264"/>
              </p:ext>
            </p:extLst>
          </p:nvPr>
        </p:nvGraphicFramePr>
        <p:xfrm>
          <a:off x="669180" y="2736461"/>
          <a:ext cx="224230" cy="152965"/>
        </p:xfrm>
        <a:graphic>
          <a:graphicData uri="http://schemas.openxmlformats.org/presentationml/2006/ole">
            <mc:AlternateContent xmlns:mc="http://schemas.openxmlformats.org/markup-compatibility/2006">
              <mc:Choice xmlns:v="urn:schemas-microsoft-com:vml" Requires="v">
                <p:oleObj spid="_x0000_s1023135" name="Equation" r:id="rId11" imgW="139518" imgH="126835" progId="Equation.DSMT4">
                  <p:embed/>
                </p:oleObj>
              </mc:Choice>
              <mc:Fallback>
                <p:oleObj name="Equation" r:id="rId11" imgW="139518" imgH="12683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9180" y="2736461"/>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Box 65"/>
          <p:cNvSpPr txBox="1"/>
          <p:nvPr/>
        </p:nvSpPr>
        <p:spPr>
          <a:xfrm>
            <a:off x="1206611" y="1968122"/>
            <a:ext cx="676788" cy="307777"/>
          </a:xfrm>
          <a:prstGeom prst="rect">
            <a:avLst/>
          </a:prstGeom>
          <a:noFill/>
        </p:spPr>
        <p:txBody>
          <a:bodyPr wrap="none" rtlCol="0">
            <a:spAutoFit/>
          </a:bodyPr>
          <a:lstStyle/>
          <a:p>
            <a:r>
              <a:rPr lang="en-US" sz="1400" dirty="0" smtClean="0">
                <a:solidFill>
                  <a:prstClr val="black"/>
                </a:solidFill>
                <a:latin typeface="Bookman Old Style" pitchFamily="18" charset="0"/>
              </a:rPr>
              <a:t>x + 5 </a:t>
            </a:r>
            <a:endParaRPr lang="en-US" sz="1400" dirty="0">
              <a:solidFill>
                <a:prstClr val="black"/>
              </a:solidFill>
              <a:latin typeface="Bookman Old Style" pitchFamily="18" charset="0"/>
            </a:endParaRPr>
          </a:p>
        </p:txBody>
      </p:sp>
      <p:cxnSp>
        <p:nvCxnSpPr>
          <p:cNvPr id="67" name="Straight Connector 66"/>
          <p:cNvCxnSpPr/>
          <p:nvPr/>
        </p:nvCxnSpPr>
        <p:spPr>
          <a:xfrm>
            <a:off x="1299084" y="2246646"/>
            <a:ext cx="87320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297672" y="2212383"/>
            <a:ext cx="829073" cy="307777"/>
          </a:xfrm>
          <a:prstGeom prst="rect">
            <a:avLst/>
          </a:prstGeom>
          <a:noFill/>
        </p:spPr>
        <p:txBody>
          <a:bodyPr wrap="none" rtlCol="0">
            <a:spAutoFit/>
          </a:bodyPr>
          <a:lstStyle/>
          <a:p>
            <a:r>
              <a:rPr lang="en-US" sz="1400" dirty="0" smtClean="0">
                <a:solidFill>
                  <a:prstClr val="black"/>
                </a:solidFill>
                <a:latin typeface="Bookman Old Style" pitchFamily="18" charset="0"/>
              </a:rPr>
              <a:t>x(x + 5)</a:t>
            </a:r>
            <a:endParaRPr lang="en-US" sz="1400" baseline="30000" dirty="0">
              <a:solidFill>
                <a:prstClr val="black"/>
              </a:solidFill>
              <a:latin typeface="Bookman Old Style" pitchFamily="18" charset="0"/>
            </a:endParaRPr>
          </a:p>
        </p:txBody>
      </p:sp>
      <p:sp>
        <p:nvSpPr>
          <p:cNvPr id="69" name="TextBox 68"/>
          <p:cNvSpPr txBox="1"/>
          <p:nvPr/>
        </p:nvSpPr>
        <p:spPr>
          <a:xfrm>
            <a:off x="2191820" y="2092757"/>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70" name="TextBox 69"/>
          <p:cNvSpPr txBox="1"/>
          <p:nvPr/>
        </p:nvSpPr>
        <p:spPr>
          <a:xfrm>
            <a:off x="2418407" y="1968122"/>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cxnSp>
        <p:nvCxnSpPr>
          <p:cNvPr id="71" name="Straight Connector 70"/>
          <p:cNvCxnSpPr/>
          <p:nvPr/>
        </p:nvCxnSpPr>
        <p:spPr>
          <a:xfrm>
            <a:off x="2479082" y="2246646"/>
            <a:ext cx="19385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425541" y="2212383"/>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6</a:t>
            </a:r>
            <a:endParaRPr lang="en-US" sz="1400" baseline="30000" dirty="0">
              <a:solidFill>
                <a:prstClr val="black"/>
              </a:solidFill>
              <a:latin typeface="Bookman Old Style" pitchFamily="18" charset="0"/>
            </a:endParaRPr>
          </a:p>
        </p:txBody>
      </p:sp>
      <p:sp>
        <p:nvSpPr>
          <p:cNvPr id="73" name="TextBox 72"/>
          <p:cNvSpPr txBox="1"/>
          <p:nvPr/>
        </p:nvSpPr>
        <p:spPr>
          <a:xfrm>
            <a:off x="1303200" y="2468917"/>
            <a:ext cx="729687" cy="307777"/>
          </a:xfrm>
          <a:prstGeom prst="rect">
            <a:avLst/>
          </a:prstGeom>
          <a:noFill/>
        </p:spPr>
        <p:txBody>
          <a:bodyPr wrap="none" rtlCol="0">
            <a:spAutoFit/>
          </a:bodyPr>
          <a:lstStyle/>
          <a:p>
            <a:r>
              <a:rPr lang="en-US" sz="1400" dirty="0" smtClean="0">
                <a:solidFill>
                  <a:prstClr val="black"/>
                </a:solidFill>
                <a:latin typeface="Bookman Old Style" pitchFamily="18" charset="0"/>
              </a:rPr>
              <a:t>2x + 5</a:t>
            </a:r>
            <a:endParaRPr lang="en-US" sz="1400" dirty="0">
              <a:solidFill>
                <a:prstClr val="black"/>
              </a:solidFill>
              <a:latin typeface="Bookman Old Style" pitchFamily="18" charset="0"/>
            </a:endParaRPr>
          </a:p>
        </p:txBody>
      </p:sp>
      <p:cxnSp>
        <p:nvCxnSpPr>
          <p:cNvPr id="74" name="Straight Connector 73"/>
          <p:cNvCxnSpPr/>
          <p:nvPr/>
        </p:nvCxnSpPr>
        <p:spPr>
          <a:xfrm>
            <a:off x="1286124" y="2763075"/>
            <a:ext cx="87320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313290" y="2728812"/>
            <a:ext cx="774571" cy="307777"/>
          </a:xfrm>
          <a:prstGeom prst="rect">
            <a:avLst/>
          </a:prstGeom>
          <a:noFill/>
        </p:spPr>
        <p:txBody>
          <a:bodyPr wrap="none" rtlCol="0">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 </a:t>
            </a:r>
            <a:r>
              <a:rPr lang="en-US" sz="1400" dirty="0" smtClean="0">
                <a:solidFill>
                  <a:prstClr val="black"/>
                </a:solidFill>
                <a:latin typeface="Bookman Old Style" pitchFamily="18" charset="0"/>
              </a:rPr>
              <a:t>+ 5x</a:t>
            </a:r>
            <a:endParaRPr lang="en-US" sz="1400" baseline="30000" dirty="0">
              <a:solidFill>
                <a:prstClr val="black"/>
              </a:solidFill>
              <a:latin typeface="Bookman Old Style" pitchFamily="18" charset="0"/>
            </a:endParaRPr>
          </a:p>
        </p:txBody>
      </p:sp>
      <p:sp>
        <p:nvSpPr>
          <p:cNvPr id="76" name="TextBox 75"/>
          <p:cNvSpPr txBox="1"/>
          <p:nvPr/>
        </p:nvSpPr>
        <p:spPr>
          <a:xfrm>
            <a:off x="2178860" y="2609186"/>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77" name="TextBox 76"/>
          <p:cNvSpPr txBox="1"/>
          <p:nvPr/>
        </p:nvSpPr>
        <p:spPr>
          <a:xfrm>
            <a:off x="2405447" y="2484551"/>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cxnSp>
        <p:nvCxnSpPr>
          <p:cNvPr id="78" name="Straight Connector 77"/>
          <p:cNvCxnSpPr/>
          <p:nvPr/>
        </p:nvCxnSpPr>
        <p:spPr>
          <a:xfrm>
            <a:off x="2466122" y="2763075"/>
            <a:ext cx="19385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355431" y="2728812"/>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6</a:t>
            </a:r>
            <a:endParaRPr lang="en-US" sz="1400" baseline="30000" dirty="0">
              <a:solidFill>
                <a:prstClr val="black"/>
              </a:solidFill>
              <a:latin typeface="Bookman Old Style" pitchFamily="18" charset="0"/>
            </a:endParaRPr>
          </a:p>
        </p:txBody>
      </p:sp>
      <p:graphicFrame>
        <p:nvGraphicFramePr>
          <p:cNvPr id="80" name="Object 79"/>
          <p:cNvGraphicFramePr>
            <a:graphicFrameLocks noChangeAspect="1"/>
          </p:cNvGraphicFramePr>
          <p:nvPr>
            <p:extLst>
              <p:ext uri="{D42A27DB-BD31-4B8C-83A1-F6EECF244321}">
                <p14:modId xmlns:p14="http://schemas.microsoft.com/office/powerpoint/2010/main" val="2009559812"/>
              </p:ext>
            </p:extLst>
          </p:nvPr>
        </p:nvGraphicFramePr>
        <p:xfrm>
          <a:off x="1091645" y="1520255"/>
          <a:ext cx="247650" cy="442913"/>
        </p:xfrm>
        <a:graphic>
          <a:graphicData uri="http://schemas.openxmlformats.org/presentationml/2006/ole">
            <mc:AlternateContent xmlns:mc="http://schemas.openxmlformats.org/markup-compatibility/2006">
              <mc:Choice xmlns:v="urn:schemas-microsoft-com:vml" Requires="v">
                <p:oleObj spid="_x0000_s1023136" name="Equation" r:id="rId13" imgW="164880" imgH="393480" progId="Equation.DSMT4">
                  <p:embed/>
                </p:oleObj>
              </mc:Choice>
              <mc:Fallback>
                <p:oleObj name="Equation" r:id="rId13" imgW="164880" imgH="393480" progId="Equation.DSMT4">
                  <p:embed/>
                  <p:pic>
                    <p:nvPicPr>
                      <p:cNvPr id="0" name=""/>
                      <p:cNvPicPr>
                        <a:picLocks noChangeAspect="1" noChangeArrowheads="1"/>
                      </p:cNvPicPr>
                      <p:nvPr/>
                    </p:nvPicPr>
                    <p:blipFill>
                      <a:blip r:embed="rId14"/>
                      <a:srcRect/>
                      <a:stretch>
                        <a:fillRect/>
                      </a:stretch>
                    </p:blipFill>
                    <p:spPr bwMode="auto">
                      <a:xfrm>
                        <a:off x="1091645" y="1520255"/>
                        <a:ext cx="2476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Rectangle 80"/>
          <p:cNvSpPr/>
          <p:nvPr/>
        </p:nvSpPr>
        <p:spPr>
          <a:xfrm>
            <a:off x="1268041" y="1577887"/>
            <a:ext cx="29206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graphicFrame>
        <p:nvGraphicFramePr>
          <p:cNvPr id="82" name="Object 6"/>
          <p:cNvGraphicFramePr>
            <a:graphicFrameLocks noChangeAspect="1"/>
          </p:cNvGraphicFramePr>
          <p:nvPr>
            <p:extLst>
              <p:ext uri="{D42A27DB-BD31-4B8C-83A1-F6EECF244321}">
                <p14:modId xmlns:p14="http://schemas.microsoft.com/office/powerpoint/2010/main" val="2063285808"/>
              </p:ext>
            </p:extLst>
          </p:nvPr>
        </p:nvGraphicFramePr>
        <p:xfrm>
          <a:off x="1585937" y="1519188"/>
          <a:ext cx="628650" cy="442912"/>
        </p:xfrm>
        <a:graphic>
          <a:graphicData uri="http://schemas.openxmlformats.org/presentationml/2006/ole">
            <mc:AlternateContent xmlns:mc="http://schemas.openxmlformats.org/markup-compatibility/2006">
              <mc:Choice xmlns:v="urn:schemas-microsoft-com:vml" Requires="v">
                <p:oleObj spid="_x0000_s1023137" name="Equation" r:id="rId15" imgW="419040" imgH="393480" progId="Equation.DSMT4">
                  <p:embed/>
                </p:oleObj>
              </mc:Choice>
              <mc:Fallback>
                <p:oleObj name="Equation" r:id="rId15" imgW="419040" imgH="393480" progId="Equation.DSMT4">
                  <p:embed/>
                  <p:pic>
                    <p:nvPicPr>
                      <p:cNvPr id="0" name=""/>
                      <p:cNvPicPr>
                        <a:picLocks noChangeAspect="1" noChangeArrowheads="1"/>
                      </p:cNvPicPr>
                      <p:nvPr/>
                    </p:nvPicPr>
                    <p:blipFill>
                      <a:blip r:embed="rId16"/>
                      <a:srcRect/>
                      <a:stretch>
                        <a:fillRect/>
                      </a:stretch>
                    </p:blipFill>
                    <p:spPr bwMode="auto">
                      <a:xfrm>
                        <a:off x="1585937" y="1519188"/>
                        <a:ext cx="6286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 name="Rectangle 82"/>
          <p:cNvSpPr/>
          <p:nvPr/>
        </p:nvSpPr>
        <p:spPr>
          <a:xfrm>
            <a:off x="2241863" y="1577887"/>
            <a:ext cx="29206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graphicFrame>
        <p:nvGraphicFramePr>
          <p:cNvPr id="84" name="Object 7"/>
          <p:cNvGraphicFramePr>
            <a:graphicFrameLocks noChangeAspect="1"/>
          </p:cNvGraphicFramePr>
          <p:nvPr>
            <p:extLst>
              <p:ext uri="{D42A27DB-BD31-4B8C-83A1-F6EECF244321}">
                <p14:modId xmlns:p14="http://schemas.microsoft.com/office/powerpoint/2010/main" val="3261030724"/>
              </p:ext>
            </p:extLst>
          </p:nvPr>
        </p:nvGraphicFramePr>
        <p:xfrm>
          <a:off x="2524150" y="1519188"/>
          <a:ext cx="247650" cy="442912"/>
        </p:xfrm>
        <a:graphic>
          <a:graphicData uri="http://schemas.openxmlformats.org/presentationml/2006/ole">
            <mc:AlternateContent xmlns:mc="http://schemas.openxmlformats.org/markup-compatibility/2006">
              <mc:Choice xmlns:v="urn:schemas-microsoft-com:vml" Requires="v">
                <p:oleObj spid="_x0000_s1023138" name="Equation" r:id="rId17" imgW="164880" imgH="393480" progId="Equation.DSMT4">
                  <p:embed/>
                </p:oleObj>
              </mc:Choice>
              <mc:Fallback>
                <p:oleObj name="Equation" r:id="rId17" imgW="164880" imgH="393480" progId="Equation.DSMT4">
                  <p:embed/>
                  <p:pic>
                    <p:nvPicPr>
                      <p:cNvPr id="0" name=""/>
                      <p:cNvPicPr>
                        <a:picLocks noChangeAspect="1" noChangeArrowheads="1"/>
                      </p:cNvPicPr>
                      <p:nvPr/>
                    </p:nvPicPr>
                    <p:blipFill>
                      <a:blip r:embed="rId18"/>
                      <a:srcRect/>
                      <a:stretch>
                        <a:fillRect/>
                      </a:stretch>
                    </p:blipFill>
                    <p:spPr bwMode="auto">
                      <a:xfrm>
                        <a:off x="2524150" y="1519188"/>
                        <a:ext cx="2476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5" name="Straight Arrow Connector 84"/>
          <p:cNvCxnSpPr/>
          <p:nvPr/>
        </p:nvCxnSpPr>
        <p:spPr>
          <a:xfrm flipH="1" flipV="1">
            <a:off x="1226049" y="1617090"/>
            <a:ext cx="404879" cy="248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1206611" y="1635852"/>
            <a:ext cx="471971" cy="2093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5" name="Curved Down Arrow 154"/>
          <p:cNvSpPr>
            <a:spLocks noChangeArrowheads="1"/>
          </p:cNvSpPr>
          <p:nvPr/>
        </p:nvSpPr>
        <p:spPr bwMode="auto">
          <a:xfrm rot="10800000" flipV="1">
            <a:off x="1030488" y="3489940"/>
            <a:ext cx="1031911"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156" name="Rounded Rectangle 155"/>
          <p:cNvSpPr/>
          <p:nvPr/>
        </p:nvSpPr>
        <p:spPr>
          <a:xfrm>
            <a:off x="965786" y="3727692"/>
            <a:ext cx="159248" cy="22735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r>
              <a:rPr lang="en-IN" sz="1400" kern="0" dirty="0" smtClean="0">
                <a:solidFill>
                  <a:sysClr val="windowText" lastClr="000000"/>
                </a:solidFill>
                <a:latin typeface="Bookman Old Style" panose="02050604050505020204" pitchFamily="18" charset="0"/>
              </a:rPr>
              <a:t>1</a:t>
            </a:r>
            <a:endParaRPr lang="en-IN" sz="1400" kern="0" dirty="0">
              <a:solidFill>
                <a:sysClr val="windowText" lastClr="000000"/>
              </a:solidFill>
              <a:latin typeface="Bookman Old Style" pitchFamily="18" charset="0"/>
            </a:endParaRPr>
          </a:p>
        </p:txBody>
      </p:sp>
      <p:sp>
        <p:nvSpPr>
          <p:cNvPr id="157" name="Rectangle 156"/>
          <p:cNvSpPr/>
          <p:nvPr/>
        </p:nvSpPr>
        <p:spPr>
          <a:xfrm>
            <a:off x="1654746" y="3669142"/>
            <a:ext cx="55335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30</a:t>
            </a:r>
            <a:endParaRPr lang="en-US" sz="1400" dirty="0">
              <a:solidFill>
                <a:prstClr val="black"/>
              </a:solidFill>
              <a:latin typeface="Bookman Old Style" panose="02050604050505020204" pitchFamily="18" charset="0"/>
            </a:endParaRPr>
          </a:p>
        </p:txBody>
      </p:sp>
      <p:sp>
        <p:nvSpPr>
          <p:cNvPr id="158" name="Rectangle 157"/>
          <p:cNvSpPr/>
          <p:nvPr/>
        </p:nvSpPr>
        <p:spPr>
          <a:xfrm>
            <a:off x="2080902" y="3669142"/>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59" name="Rectangle 158"/>
          <p:cNvSpPr/>
          <p:nvPr/>
        </p:nvSpPr>
        <p:spPr>
          <a:xfrm>
            <a:off x="1265561" y="3669142"/>
            <a:ext cx="543739"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7x</a:t>
            </a:r>
            <a:endParaRPr lang="en-US" sz="1400" dirty="0">
              <a:solidFill>
                <a:prstClr val="black"/>
              </a:solidFill>
              <a:latin typeface="Bookman Old Style" panose="02050604050505020204" pitchFamily="18" charset="0"/>
            </a:endParaRPr>
          </a:p>
        </p:txBody>
      </p:sp>
      <p:sp>
        <p:nvSpPr>
          <p:cNvPr id="160" name="Rectangle 159"/>
          <p:cNvSpPr/>
          <p:nvPr/>
        </p:nvSpPr>
        <p:spPr>
          <a:xfrm>
            <a:off x="1666792" y="3901673"/>
            <a:ext cx="72968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 10x</a:t>
            </a:r>
            <a:endParaRPr lang="en-US" sz="1400" dirty="0">
              <a:solidFill>
                <a:prstClr val="black"/>
              </a:solidFill>
              <a:latin typeface="Bookman Old Style" panose="02050604050505020204" pitchFamily="18" charset="0"/>
            </a:endParaRPr>
          </a:p>
        </p:txBody>
      </p:sp>
      <p:sp>
        <p:nvSpPr>
          <p:cNvPr id="161" name="Rectangle 160"/>
          <p:cNvSpPr/>
          <p:nvPr/>
        </p:nvSpPr>
        <p:spPr>
          <a:xfrm>
            <a:off x="2312183" y="3901673"/>
            <a:ext cx="55335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30</a:t>
            </a:r>
            <a:endParaRPr lang="en-US" sz="1400" dirty="0">
              <a:solidFill>
                <a:prstClr val="black"/>
              </a:solidFill>
              <a:latin typeface="Bookman Old Style" panose="02050604050505020204" pitchFamily="18" charset="0"/>
            </a:endParaRPr>
          </a:p>
        </p:txBody>
      </p:sp>
      <p:sp>
        <p:nvSpPr>
          <p:cNvPr id="162" name="Rectangle 161"/>
          <p:cNvSpPr/>
          <p:nvPr/>
        </p:nvSpPr>
        <p:spPr>
          <a:xfrm>
            <a:off x="2791659" y="3901673"/>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63" name="Rectangle 162"/>
          <p:cNvSpPr/>
          <p:nvPr/>
        </p:nvSpPr>
        <p:spPr>
          <a:xfrm>
            <a:off x="1066775" y="4134204"/>
            <a:ext cx="28565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endParaRPr lang="en-US" sz="1400" dirty="0">
              <a:solidFill>
                <a:prstClr val="black"/>
              </a:solidFill>
              <a:latin typeface="Bookman Old Style" panose="02050604050505020204" pitchFamily="18" charset="0"/>
            </a:endParaRPr>
          </a:p>
        </p:txBody>
      </p:sp>
      <p:sp>
        <p:nvSpPr>
          <p:cNvPr id="164" name="Rectangle 163"/>
          <p:cNvSpPr/>
          <p:nvPr/>
        </p:nvSpPr>
        <p:spPr>
          <a:xfrm>
            <a:off x="1484990" y="4366736"/>
            <a:ext cx="72808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+ 3)</a:t>
            </a:r>
            <a:endParaRPr lang="en-US" sz="1400" dirty="0">
              <a:solidFill>
                <a:prstClr val="black"/>
              </a:solidFill>
              <a:latin typeface="Bookman Old Style" panose="02050604050505020204" pitchFamily="18" charset="0"/>
            </a:endParaRPr>
          </a:p>
        </p:txBody>
      </p:sp>
      <p:sp>
        <p:nvSpPr>
          <p:cNvPr id="165" name="Rectangle 164"/>
          <p:cNvSpPr/>
          <p:nvPr/>
        </p:nvSpPr>
        <p:spPr>
          <a:xfrm>
            <a:off x="3923104" y="1587435"/>
            <a:ext cx="952505"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+ 3 = 0</a:t>
            </a:r>
            <a:endParaRPr lang="en-US" sz="1400" dirty="0">
              <a:solidFill>
                <a:prstClr val="black"/>
              </a:solidFill>
              <a:latin typeface="Bookman Old Style" panose="02050604050505020204" pitchFamily="18" charset="0"/>
            </a:endParaRPr>
          </a:p>
        </p:txBody>
      </p:sp>
      <p:sp>
        <p:nvSpPr>
          <p:cNvPr id="166" name="Rectangle 165"/>
          <p:cNvSpPr/>
          <p:nvPr/>
        </p:nvSpPr>
        <p:spPr>
          <a:xfrm>
            <a:off x="1174505" y="4134204"/>
            <a:ext cx="728084" cy="307777"/>
          </a:xfrm>
          <a:prstGeom prst="rect">
            <a:avLst/>
          </a:prstGeom>
        </p:spPr>
        <p:txBody>
          <a:bodyPr wrap="none">
            <a:spAutoFit/>
          </a:bodyPr>
          <a:lstStyle/>
          <a:p>
            <a:r>
              <a:rPr lang="en-US" sz="1400" dirty="0">
                <a:solidFill>
                  <a:prstClr val="black"/>
                </a:solidFill>
                <a:latin typeface="Bookman Old Style" panose="02050604050505020204" pitchFamily="18" charset="0"/>
              </a:rPr>
              <a:t>(x </a:t>
            </a:r>
            <a:r>
              <a:rPr lang="en-US" sz="1400" dirty="0" smtClean="0">
                <a:solidFill>
                  <a:prstClr val="black"/>
                </a:solidFill>
                <a:latin typeface="Bookman Old Style" panose="02050604050505020204" pitchFamily="18" charset="0"/>
              </a:rPr>
              <a:t>+ 3)</a:t>
            </a:r>
            <a:endParaRPr lang="en-US" sz="1400" dirty="0">
              <a:solidFill>
                <a:prstClr val="black"/>
              </a:solidFill>
              <a:latin typeface="Bookman Old Style" panose="02050604050505020204" pitchFamily="18" charset="0"/>
            </a:endParaRPr>
          </a:p>
        </p:txBody>
      </p:sp>
      <p:sp>
        <p:nvSpPr>
          <p:cNvPr id="167" name="Rectangle 166"/>
          <p:cNvSpPr/>
          <p:nvPr/>
        </p:nvSpPr>
        <p:spPr>
          <a:xfrm>
            <a:off x="1750569" y="4134204"/>
            <a:ext cx="570990"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10</a:t>
            </a:r>
            <a:endParaRPr lang="en-US" sz="1400" dirty="0">
              <a:solidFill>
                <a:prstClr val="black"/>
              </a:solidFill>
              <a:latin typeface="Bookman Old Style" panose="02050604050505020204" pitchFamily="18" charset="0"/>
            </a:endParaRPr>
          </a:p>
        </p:txBody>
      </p:sp>
      <p:sp>
        <p:nvSpPr>
          <p:cNvPr id="168" name="Rectangle 167"/>
          <p:cNvSpPr/>
          <p:nvPr/>
        </p:nvSpPr>
        <p:spPr>
          <a:xfrm>
            <a:off x="2145417" y="4134204"/>
            <a:ext cx="728084" cy="307777"/>
          </a:xfrm>
          <a:prstGeom prst="rect">
            <a:avLst/>
          </a:prstGeom>
        </p:spPr>
        <p:txBody>
          <a:bodyPr wrap="none">
            <a:spAutoFit/>
          </a:bodyPr>
          <a:lstStyle/>
          <a:p>
            <a:r>
              <a:rPr lang="en-US" sz="1400" dirty="0">
                <a:solidFill>
                  <a:prstClr val="black"/>
                </a:solidFill>
                <a:latin typeface="Bookman Old Style" panose="02050604050505020204" pitchFamily="18" charset="0"/>
              </a:rPr>
              <a:t>(x </a:t>
            </a:r>
            <a:r>
              <a:rPr lang="en-US" sz="1400" dirty="0" smtClean="0">
                <a:solidFill>
                  <a:prstClr val="black"/>
                </a:solidFill>
                <a:latin typeface="Bookman Old Style" panose="02050604050505020204" pitchFamily="18" charset="0"/>
              </a:rPr>
              <a:t>+ 3)</a:t>
            </a:r>
            <a:endParaRPr lang="en-US" sz="1400" dirty="0">
              <a:solidFill>
                <a:prstClr val="black"/>
              </a:solidFill>
              <a:latin typeface="Bookman Old Style" panose="02050604050505020204" pitchFamily="18" charset="0"/>
            </a:endParaRPr>
          </a:p>
        </p:txBody>
      </p:sp>
      <p:sp>
        <p:nvSpPr>
          <p:cNvPr id="169" name="Rectangle 168"/>
          <p:cNvSpPr/>
          <p:nvPr/>
        </p:nvSpPr>
        <p:spPr>
          <a:xfrm>
            <a:off x="2715589" y="4134204"/>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70" name="Rectangle 169"/>
          <p:cNvSpPr/>
          <p:nvPr/>
        </p:nvSpPr>
        <p:spPr>
          <a:xfrm>
            <a:off x="2049324" y="4366736"/>
            <a:ext cx="1154483" cy="307777"/>
          </a:xfrm>
          <a:prstGeom prst="rect">
            <a:avLst/>
          </a:prstGeom>
        </p:spPr>
        <p:txBody>
          <a:bodyPr wrap="none">
            <a:spAutoFit/>
          </a:bodyPr>
          <a:lstStyle/>
          <a:p>
            <a:r>
              <a:rPr lang="en-US" sz="1400" dirty="0">
                <a:solidFill>
                  <a:prstClr val="black"/>
                </a:solidFill>
                <a:latin typeface="Bookman Old Style" panose="02050604050505020204" pitchFamily="18" charset="0"/>
              </a:rPr>
              <a:t>(x </a:t>
            </a:r>
            <a:r>
              <a:rPr lang="en-US" sz="1400" dirty="0" smtClean="0">
                <a:solidFill>
                  <a:prstClr val="black"/>
                </a:solidFill>
                <a:latin typeface="Bookman Old Style" panose="02050604050505020204" pitchFamily="18" charset="0"/>
              </a:rPr>
              <a:t>– 10) </a:t>
            </a:r>
            <a:r>
              <a:rPr lang="en-US" sz="1400" dirty="0">
                <a:solidFill>
                  <a:prstClr val="black"/>
                </a:solidFill>
                <a:latin typeface="Bookman Old Style" panose="02050604050505020204" pitchFamily="18" charset="0"/>
              </a:rPr>
              <a:t>= 0</a:t>
            </a:r>
          </a:p>
        </p:txBody>
      </p:sp>
      <p:sp>
        <p:nvSpPr>
          <p:cNvPr id="171" name="Rectangle 170"/>
          <p:cNvSpPr/>
          <p:nvPr/>
        </p:nvSpPr>
        <p:spPr>
          <a:xfrm>
            <a:off x="4750914" y="1587435"/>
            <a:ext cx="1340432" cy="307777"/>
          </a:xfrm>
          <a:prstGeom prst="rect">
            <a:avLst/>
          </a:prstGeom>
        </p:spPr>
        <p:txBody>
          <a:bodyPr wrap="none">
            <a:spAutoFit/>
          </a:bodyPr>
          <a:lstStyle/>
          <a:p>
            <a:r>
              <a:rPr lang="en-US" sz="1400" dirty="0">
                <a:solidFill>
                  <a:prstClr val="black"/>
                </a:solidFill>
                <a:latin typeface="Bookman Old Style" panose="02050604050505020204" pitchFamily="18" charset="0"/>
              </a:rPr>
              <a:t> or x </a:t>
            </a:r>
            <a:r>
              <a:rPr lang="en-US" sz="1400" dirty="0" smtClean="0">
                <a:solidFill>
                  <a:prstClr val="black"/>
                </a:solidFill>
                <a:latin typeface="Bookman Old Style" panose="02050604050505020204" pitchFamily="18" charset="0"/>
              </a:rPr>
              <a:t>– 10 </a:t>
            </a:r>
            <a:r>
              <a:rPr lang="en-US" sz="1400" dirty="0">
                <a:solidFill>
                  <a:prstClr val="black"/>
                </a:solidFill>
                <a:latin typeface="Bookman Old Style" panose="02050604050505020204" pitchFamily="18" charset="0"/>
              </a:rPr>
              <a:t>= 0</a:t>
            </a:r>
          </a:p>
        </p:txBody>
      </p:sp>
      <p:sp>
        <p:nvSpPr>
          <p:cNvPr id="172" name="Rectangle 171"/>
          <p:cNvSpPr/>
          <p:nvPr/>
        </p:nvSpPr>
        <p:spPr>
          <a:xfrm>
            <a:off x="4804254" y="1831925"/>
            <a:ext cx="1024639" cy="307777"/>
          </a:xfrm>
          <a:prstGeom prst="rect">
            <a:avLst/>
          </a:prstGeom>
        </p:spPr>
        <p:txBody>
          <a:bodyPr wrap="none">
            <a:spAutoFit/>
          </a:bodyPr>
          <a:lstStyle/>
          <a:p>
            <a:r>
              <a:rPr lang="en-US" sz="1400" dirty="0">
                <a:solidFill>
                  <a:prstClr val="black"/>
                </a:solidFill>
                <a:latin typeface="Bookman Old Style" panose="02050604050505020204" pitchFamily="18" charset="0"/>
              </a:rPr>
              <a:t>or  x = </a:t>
            </a:r>
            <a:r>
              <a:rPr lang="en-US" sz="1400" dirty="0" smtClean="0">
                <a:solidFill>
                  <a:prstClr val="black"/>
                </a:solidFill>
                <a:latin typeface="Bookman Old Style" panose="02050604050505020204" pitchFamily="18" charset="0"/>
              </a:rPr>
              <a:t>10</a:t>
            </a:r>
            <a:endParaRPr lang="en-US" sz="1400" dirty="0">
              <a:solidFill>
                <a:prstClr val="black"/>
              </a:solidFill>
              <a:latin typeface="Bookman Old Style" panose="02050604050505020204" pitchFamily="18" charset="0"/>
            </a:endParaRPr>
          </a:p>
        </p:txBody>
      </p:sp>
      <p:cxnSp>
        <p:nvCxnSpPr>
          <p:cNvPr id="173" name="Straight Connector 172"/>
          <p:cNvCxnSpPr/>
          <p:nvPr/>
        </p:nvCxnSpPr>
        <p:spPr>
          <a:xfrm flipV="1">
            <a:off x="1138549" y="4181665"/>
            <a:ext cx="590272" cy="794"/>
          </a:xfrm>
          <a:prstGeom prst="line">
            <a:avLst/>
          </a:prstGeom>
          <a:noFill/>
          <a:ln w="28575" cap="flat" cmpd="sng" algn="ctr">
            <a:solidFill>
              <a:srgbClr val="FF0000"/>
            </a:solidFill>
            <a:prstDash val="solid"/>
          </a:ln>
          <a:effectLst/>
        </p:spPr>
      </p:cxnSp>
      <p:cxnSp>
        <p:nvCxnSpPr>
          <p:cNvPr id="174" name="Straight Connector 173"/>
          <p:cNvCxnSpPr/>
          <p:nvPr/>
        </p:nvCxnSpPr>
        <p:spPr>
          <a:xfrm flipV="1">
            <a:off x="2000501" y="4181665"/>
            <a:ext cx="590272" cy="794"/>
          </a:xfrm>
          <a:prstGeom prst="line">
            <a:avLst/>
          </a:prstGeom>
          <a:noFill/>
          <a:ln w="28575" cap="flat" cmpd="sng" algn="ctr">
            <a:solidFill>
              <a:srgbClr val="FF0000"/>
            </a:solidFill>
            <a:prstDash val="solid"/>
          </a:ln>
          <a:effectLst/>
        </p:spPr>
      </p:cxnSp>
      <p:cxnSp>
        <p:nvCxnSpPr>
          <p:cNvPr id="175" name="Straight Connector 174"/>
          <p:cNvCxnSpPr/>
          <p:nvPr/>
        </p:nvCxnSpPr>
        <p:spPr>
          <a:xfrm flipV="1">
            <a:off x="1309233" y="4411553"/>
            <a:ext cx="443480" cy="794"/>
          </a:xfrm>
          <a:prstGeom prst="line">
            <a:avLst/>
          </a:prstGeom>
          <a:noFill/>
          <a:ln w="28575" cap="flat" cmpd="sng" algn="ctr">
            <a:solidFill>
              <a:srgbClr val="FF0000"/>
            </a:solidFill>
            <a:prstDash val="solid"/>
          </a:ln>
          <a:effectLst/>
        </p:spPr>
      </p:cxnSp>
      <p:cxnSp>
        <p:nvCxnSpPr>
          <p:cNvPr id="176" name="Straight Connector 175"/>
          <p:cNvCxnSpPr/>
          <p:nvPr/>
        </p:nvCxnSpPr>
        <p:spPr>
          <a:xfrm flipV="1">
            <a:off x="2278001" y="4411553"/>
            <a:ext cx="443480" cy="794"/>
          </a:xfrm>
          <a:prstGeom prst="line">
            <a:avLst/>
          </a:prstGeom>
          <a:noFill/>
          <a:ln w="28575" cap="flat" cmpd="sng" algn="ctr">
            <a:solidFill>
              <a:srgbClr val="FF0000"/>
            </a:solidFill>
            <a:prstDash val="solid"/>
          </a:ln>
          <a:effectLst/>
        </p:spPr>
      </p:cxnSp>
      <p:sp>
        <p:nvSpPr>
          <p:cNvPr id="177" name="Oval 176"/>
          <p:cNvSpPr/>
          <p:nvPr/>
        </p:nvSpPr>
        <p:spPr bwMode="auto">
          <a:xfrm>
            <a:off x="1690724" y="3736446"/>
            <a:ext cx="214554" cy="222091"/>
          </a:xfrm>
          <a:prstGeom prst="ellipse">
            <a:avLst/>
          </a:prstGeom>
          <a:noFill/>
          <a:ln w="38100">
            <a:solidFill>
              <a:srgbClr val="7030A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178" name="Oval 177"/>
          <p:cNvSpPr/>
          <p:nvPr/>
        </p:nvSpPr>
        <p:spPr bwMode="auto">
          <a:xfrm>
            <a:off x="1296463" y="3736446"/>
            <a:ext cx="214554" cy="222091"/>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179" name="Rectangle 178"/>
          <p:cNvSpPr/>
          <p:nvPr/>
        </p:nvSpPr>
        <p:spPr>
          <a:xfrm>
            <a:off x="1066762" y="3669142"/>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180" name="Rectangle 179"/>
          <p:cNvSpPr/>
          <p:nvPr/>
        </p:nvSpPr>
        <p:spPr>
          <a:xfrm>
            <a:off x="1066775" y="3901673"/>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181" name="Rectangle 180"/>
          <p:cNvSpPr/>
          <p:nvPr/>
        </p:nvSpPr>
        <p:spPr>
          <a:xfrm>
            <a:off x="4139952" y="1831925"/>
            <a:ext cx="766557"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 3</a:t>
            </a:r>
            <a:endParaRPr lang="en-US" sz="1400" dirty="0">
              <a:solidFill>
                <a:prstClr val="black"/>
              </a:solidFill>
              <a:latin typeface="Bookman Old Style" panose="02050604050505020204" pitchFamily="18" charset="0"/>
            </a:endParaRPr>
          </a:p>
        </p:txBody>
      </p:sp>
      <p:graphicFrame>
        <p:nvGraphicFramePr>
          <p:cNvPr id="182" name="Object 21"/>
          <p:cNvGraphicFramePr>
            <a:graphicFrameLocks noChangeAspect="1"/>
          </p:cNvGraphicFramePr>
          <p:nvPr>
            <p:extLst>
              <p:ext uri="{D42A27DB-BD31-4B8C-83A1-F6EECF244321}">
                <p14:modId xmlns:p14="http://schemas.microsoft.com/office/powerpoint/2010/main" val="4128514933"/>
              </p:ext>
            </p:extLst>
          </p:nvPr>
        </p:nvGraphicFramePr>
        <p:xfrm>
          <a:off x="722872" y="4006864"/>
          <a:ext cx="224230" cy="152965"/>
        </p:xfrm>
        <a:graphic>
          <a:graphicData uri="http://schemas.openxmlformats.org/presentationml/2006/ole">
            <mc:AlternateContent xmlns:mc="http://schemas.openxmlformats.org/markup-compatibility/2006">
              <mc:Choice xmlns:v="urn:schemas-microsoft-com:vml" Requires="v">
                <p:oleObj spid="_x0000_s1023139" name="Equation" r:id="rId19" imgW="139518" imgH="126835" progId="Equation.DSMT4">
                  <p:embed/>
                </p:oleObj>
              </mc:Choice>
              <mc:Fallback>
                <p:oleObj name="Equation" r:id="rId19" imgW="139518" imgH="12683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2872" y="4006864"/>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 name="Object 22"/>
          <p:cNvGraphicFramePr>
            <a:graphicFrameLocks noChangeAspect="1"/>
          </p:cNvGraphicFramePr>
          <p:nvPr>
            <p:extLst>
              <p:ext uri="{D42A27DB-BD31-4B8C-83A1-F6EECF244321}">
                <p14:modId xmlns:p14="http://schemas.microsoft.com/office/powerpoint/2010/main" val="1807870188"/>
              </p:ext>
            </p:extLst>
          </p:nvPr>
        </p:nvGraphicFramePr>
        <p:xfrm>
          <a:off x="722872" y="4208374"/>
          <a:ext cx="224230" cy="152965"/>
        </p:xfrm>
        <a:graphic>
          <a:graphicData uri="http://schemas.openxmlformats.org/presentationml/2006/ole">
            <mc:AlternateContent xmlns:mc="http://schemas.openxmlformats.org/markup-compatibility/2006">
              <mc:Choice xmlns:v="urn:schemas-microsoft-com:vml" Requires="v">
                <p:oleObj spid="_x0000_s1023140" name="Equation" r:id="rId21" imgW="139518" imgH="126835" progId="Equation.DSMT4">
                  <p:embed/>
                </p:oleObj>
              </mc:Choice>
              <mc:Fallback>
                <p:oleObj name="Equation" r:id="rId21" imgW="139518" imgH="12683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2872" y="4208374"/>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 name="Object 23"/>
          <p:cNvGraphicFramePr>
            <a:graphicFrameLocks noChangeAspect="1"/>
          </p:cNvGraphicFramePr>
          <p:nvPr>
            <p:extLst>
              <p:ext uri="{D42A27DB-BD31-4B8C-83A1-F6EECF244321}">
                <p14:modId xmlns:p14="http://schemas.microsoft.com/office/powerpoint/2010/main" val="2818996066"/>
              </p:ext>
            </p:extLst>
          </p:nvPr>
        </p:nvGraphicFramePr>
        <p:xfrm>
          <a:off x="723117" y="3783868"/>
          <a:ext cx="224230" cy="152965"/>
        </p:xfrm>
        <a:graphic>
          <a:graphicData uri="http://schemas.openxmlformats.org/presentationml/2006/ole">
            <mc:AlternateContent xmlns:mc="http://schemas.openxmlformats.org/markup-compatibility/2006">
              <mc:Choice xmlns:v="urn:schemas-microsoft-com:vml" Requires="v">
                <p:oleObj spid="_x0000_s1023141" name="Equation" r:id="rId23" imgW="139518" imgH="126835" progId="Equation.DSMT4">
                  <p:embed/>
                </p:oleObj>
              </mc:Choice>
              <mc:Fallback>
                <p:oleObj name="Equation" r:id="rId23"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3117" y="3783868"/>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 name="Object 24"/>
          <p:cNvGraphicFramePr>
            <a:graphicFrameLocks noChangeAspect="1"/>
          </p:cNvGraphicFramePr>
          <p:nvPr>
            <p:extLst>
              <p:ext uri="{D42A27DB-BD31-4B8C-83A1-F6EECF244321}">
                <p14:modId xmlns:p14="http://schemas.microsoft.com/office/powerpoint/2010/main" val="1992130121"/>
              </p:ext>
            </p:extLst>
          </p:nvPr>
        </p:nvGraphicFramePr>
        <p:xfrm>
          <a:off x="726235" y="4474920"/>
          <a:ext cx="224230" cy="152965"/>
        </p:xfrm>
        <a:graphic>
          <a:graphicData uri="http://schemas.openxmlformats.org/presentationml/2006/ole">
            <mc:AlternateContent xmlns:mc="http://schemas.openxmlformats.org/markup-compatibility/2006">
              <mc:Choice xmlns:v="urn:schemas-microsoft-com:vml" Requires="v">
                <p:oleObj spid="_x0000_s1023142" name="Equation" r:id="rId25" imgW="139518" imgH="126835" progId="Equation.DSMT4">
                  <p:embed/>
                </p:oleObj>
              </mc:Choice>
              <mc:Fallback>
                <p:oleObj name="Equation" r:id="rId25" imgW="139518" imgH="12683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6235" y="4474920"/>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 name="Object 22"/>
          <p:cNvGraphicFramePr>
            <a:graphicFrameLocks noChangeAspect="1"/>
          </p:cNvGraphicFramePr>
          <p:nvPr>
            <p:extLst>
              <p:ext uri="{D42A27DB-BD31-4B8C-83A1-F6EECF244321}">
                <p14:modId xmlns:p14="http://schemas.microsoft.com/office/powerpoint/2010/main" val="1075824599"/>
              </p:ext>
            </p:extLst>
          </p:nvPr>
        </p:nvGraphicFramePr>
        <p:xfrm>
          <a:off x="3579201" y="1695619"/>
          <a:ext cx="224230" cy="152965"/>
        </p:xfrm>
        <a:graphic>
          <a:graphicData uri="http://schemas.openxmlformats.org/presentationml/2006/ole">
            <mc:AlternateContent xmlns:mc="http://schemas.openxmlformats.org/markup-compatibility/2006">
              <mc:Choice xmlns:v="urn:schemas-microsoft-com:vml" Requires="v">
                <p:oleObj spid="_x0000_s1023143" name="Equation" r:id="rId27" imgW="139518" imgH="126835" progId="Equation.DSMT4">
                  <p:embed/>
                </p:oleObj>
              </mc:Choice>
              <mc:Fallback>
                <p:oleObj name="Equation" r:id="rId27" imgW="139518" imgH="12683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79201" y="1695619"/>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 name="Object 24"/>
          <p:cNvGraphicFramePr>
            <a:graphicFrameLocks noChangeAspect="1"/>
          </p:cNvGraphicFramePr>
          <p:nvPr>
            <p:extLst>
              <p:ext uri="{D42A27DB-BD31-4B8C-83A1-F6EECF244321}">
                <p14:modId xmlns:p14="http://schemas.microsoft.com/office/powerpoint/2010/main" val="3639213638"/>
              </p:ext>
            </p:extLst>
          </p:nvPr>
        </p:nvGraphicFramePr>
        <p:xfrm>
          <a:off x="3563888" y="1940109"/>
          <a:ext cx="224230" cy="152965"/>
        </p:xfrm>
        <a:graphic>
          <a:graphicData uri="http://schemas.openxmlformats.org/presentationml/2006/ole">
            <mc:AlternateContent xmlns:mc="http://schemas.openxmlformats.org/markup-compatibility/2006">
              <mc:Choice xmlns:v="urn:schemas-microsoft-com:vml" Requires="v">
                <p:oleObj spid="_x0000_s1023144" name="Equation" r:id="rId29" imgW="139518" imgH="126835" progId="Equation.DSMT4">
                  <p:embed/>
                </p:oleObj>
              </mc:Choice>
              <mc:Fallback>
                <p:oleObj name="Equation" r:id="rId29" imgW="139518" imgH="126835"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63888" y="1940109"/>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 name="Rounded Rectangle 187"/>
          <p:cNvSpPr/>
          <p:nvPr/>
        </p:nvSpPr>
        <p:spPr>
          <a:xfrm>
            <a:off x="5974076" y="1259729"/>
            <a:ext cx="2797398" cy="110292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Find two factors of </a:t>
            </a:r>
            <a:r>
              <a:rPr lang="en-US" sz="1400" b="1" kern="0" dirty="0" smtClean="0">
                <a:solidFill>
                  <a:prstClr val="white"/>
                </a:solidFill>
                <a:latin typeface="Bookman Old Style" panose="02050604050505020204" pitchFamily="18" charset="0"/>
              </a:rPr>
              <a:t>30 </a:t>
            </a:r>
            <a:r>
              <a:rPr lang="en-US" sz="1400" b="1" kern="0" dirty="0">
                <a:solidFill>
                  <a:prstClr val="white"/>
                </a:solidFill>
                <a:latin typeface="Bookman Old Style" panose="02050604050505020204" pitchFamily="18" charset="0"/>
              </a:rPr>
              <a:t>in such a way that by subtracting factors we get middle no. 7</a:t>
            </a:r>
          </a:p>
        </p:txBody>
      </p:sp>
      <p:sp>
        <p:nvSpPr>
          <p:cNvPr id="189" name="Rounded Rectangle 188"/>
          <p:cNvSpPr/>
          <p:nvPr/>
        </p:nvSpPr>
        <p:spPr>
          <a:xfrm>
            <a:off x="5828893" y="1117319"/>
            <a:ext cx="2955101" cy="130246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sp>
        <p:nvSpPr>
          <p:cNvPr id="202" name="Rectangle 201"/>
          <p:cNvSpPr/>
          <p:nvPr/>
        </p:nvSpPr>
        <p:spPr>
          <a:xfrm>
            <a:off x="1298519" y="3901673"/>
            <a:ext cx="56137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+ 3x</a:t>
            </a:r>
            <a:endParaRPr lang="en-US" sz="1400" dirty="0">
              <a:solidFill>
                <a:prstClr val="black"/>
              </a:solidFill>
              <a:latin typeface="Bookman Old Style" panose="02050604050505020204" pitchFamily="18" charset="0"/>
            </a:endParaRPr>
          </a:p>
        </p:txBody>
      </p:sp>
      <p:cxnSp>
        <p:nvCxnSpPr>
          <p:cNvPr id="203" name="Straight Arrow Connector 202"/>
          <p:cNvCxnSpPr/>
          <p:nvPr/>
        </p:nvCxnSpPr>
        <p:spPr>
          <a:xfrm flipH="1" flipV="1">
            <a:off x="2041363" y="2668915"/>
            <a:ext cx="404879" cy="248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V="1">
            <a:off x="2021925" y="2687677"/>
            <a:ext cx="471971" cy="2093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5" name="Object 11"/>
          <p:cNvGraphicFramePr>
            <a:graphicFrameLocks noChangeAspect="1"/>
          </p:cNvGraphicFramePr>
          <p:nvPr>
            <p:extLst>
              <p:ext uri="{D42A27DB-BD31-4B8C-83A1-F6EECF244321}">
                <p14:modId xmlns:p14="http://schemas.microsoft.com/office/powerpoint/2010/main" val="372970058"/>
              </p:ext>
            </p:extLst>
          </p:nvPr>
        </p:nvGraphicFramePr>
        <p:xfrm>
          <a:off x="682628" y="3038831"/>
          <a:ext cx="203845" cy="139059"/>
        </p:xfrm>
        <a:graphic>
          <a:graphicData uri="http://schemas.openxmlformats.org/presentationml/2006/ole">
            <mc:AlternateContent xmlns:mc="http://schemas.openxmlformats.org/markup-compatibility/2006">
              <mc:Choice xmlns:v="urn:schemas-microsoft-com:vml" Requires="v">
                <p:oleObj spid="_x0000_s1023145" name="Equation" r:id="rId31" imgW="139518" imgH="126835" progId="Equation.DSMT4">
                  <p:embed/>
                </p:oleObj>
              </mc:Choice>
              <mc:Fallback>
                <p:oleObj name="Equation" r:id="rId31" imgW="139518" imgH="126835"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2628" y="3038831"/>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 name="Rectangle 205"/>
          <p:cNvSpPr/>
          <p:nvPr/>
        </p:nvSpPr>
        <p:spPr>
          <a:xfrm>
            <a:off x="1084492" y="2954472"/>
            <a:ext cx="1071127" cy="307777"/>
          </a:xfrm>
          <a:prstGeom prst="rect">
            <a:avLst/>
          </a:prstGeom>
        </p:spPr>
        <p:txBody>
          <a:bodyPr wrap="none">
            <a:spAutoFit/>
          </a:bodyPr>
          <a:lstStyle/>
          <a:p>
            <a:r>
              <a:rPr lang="en-US" sz="1400" dirty="0">
                <a:solidFill>
                  <a:prstClr val="black"/>
                </a:solidFill>
                <a:latin typeface="Bookman Old Style" panose="02050604050505020204" pitchFamily="18" charset="0"/>
              </a:rPr>
              <a:t>1 (x</a:t>
            </a:r>
            <a:r>
              <a:rPr lang="en-US" sz="1400" baseline="30000" dirty="0">
                <a:solidFill>
                  <a:prstClr val="black"/>
                </a:solidFill>
                <a:latin typeface="Bookman Old Style" panose="02050604050505020204" pitchFamily="18" charset="0"/>
              </a:rPr>
              <a:t>2</a:t>
            </a:r>
            <a:r>
              <a:rPr lang="en-US" sz="1400" dirty="0">
                <a:solidFill>
                  <a:prstClr val="black"/>
                </a:solidFill>
                <a:latin typeface="Bookman Old Style" panose="02050604050505020204" pitchFamily="18" charset="0"/>
              </a:rPr>
              <a:t> + </a:t>
            </a:r>
            <a:r>
              <a:rPr lang="en-US" sz="1400" dirty="0" smtClean="0">
                <a:solidFill>
                  <a:prstClr val="black"/>
                </a:solidFill>
                <a:latin typeface="Bookman Old Style" panose="02050604050505020204" pitchFamily="18" charset="0"/>
              </a:rPr>
              <a:t>5x</a:t>
            </a:r>
            <a:r>
              <a:rPr lang="en-US" sz="1400" dirty="0">
                <a:solidFill>
                  <a:prstClr val="black"/>
                </a:solidFill>
                <a:latin typeface="Bookman Old Style" panose="02050604050505020204" pitchFamily="18" charset="0"/>
              </a:rPr>
              <a:t>)</a:t>
            </a:r>
          </a:p>
        </p:txBody>
      </p:sp>
      <p:sp>
        <p:nvSpPr>
          <p:cNvPr id="207" name="Rectangle 206"/>
          <p:cNvSpPr/>
          <p:nvPr/>
        </p:nvSpPr>
        <p:spPr>
          <a:xfrm>
            <a:off x="1904154" y="3169085"/>
            <a:ext cx="56457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12x </a:t>
            </a:r>
            <a:endParaRPr lang="en-US" sz="1400" dirty="0">
              <a:solidFill>
                <a:prstClr val="black"/>
              </a:solidFill>
              <a:latin typeface="Bookman Old Style" panose="02050604050505020204" pitchFamily="18" charset="0"/>
            </a:endParaRPr>
          </a:p>
        </p:txBody>
      </p:sp>
      <p:sp>
        <p:nvSpPr>
          <p:cNvPr id="208" name="Rectangle 207"/>
          <p:cNvSpPr/>
          <p:nvPr/>
        </p:nvSpPr>
        <p:spPr>
          <a:xfrm>
            <a:off x="960380" y="3409741"/>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r>
              <a:rPr lang="en-US" sz="140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graphicFrame>
        <p:nvGraphicFramePr>
          <p:cNvPr id="209" name="Object 26"/>
          <p:cNvGraphicFramePr>
            <a:graphicFrameLocks noChangeAspect="1"/>
          </p:cNvGraphicFramePr>
          <p:nvPr>
            <p:extLst>
              <p:ext uri="{D42A27DB-BD31-4B8C-83A1-F6EECF244321}">
                <p14:modId xmlns:p14="http://schemas.microsoft.com/office/powerpoint/2010/main" val="75612682"/>
              </p:ext>
            </p:extLst>
          </p:nvPr>
        </p:nvGraphicFramePr>
        <p:xfrm>
          <a:off x="710686" y="3511250"/>
          <a:ext cx="203845" cy="139059"/>
        </p:xfrm>
        <a:graphic>
          <a:graphicData uri="http://schemas.openxmlformats.org/presentationml/2006/ole">
            <mc:AlternateContent xmlns:mc="http://schemas.openxmlformats.org/markup-compatibility/2006">
              <mc:Choice xmlns:v="urn:schemas-microsoft-com:vml" Requires="v">
                <p:oleObj spid="_x0000_s1023146" name="Equation" r:id="rId33" imgW="139518" imgH="126835" progId="Equation.DSMT4">
                  <p:embed/>
                </p:oleObj>
              </mc:Choice>
              <mc:Fallback>
                <p:oleObj name="Equation" r:id="rId33" imgW="139518" imgH="126835"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10686" y="3511250"/>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 name="Rectangle 209"/>
          <p:cNvSpPr/>
          <p:nvPr/>
        </p:nvSpPr>
        <p:spPr>
          <a:xfrm>
            <a:off x="2018613" y="2954472"/>
            <a:ext cx="1172116"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6 (2x </a:t>
            </a:r>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a:t>
            </a:r>
            <a:endParaRPr lang="en-US" sz="1400" dirty="0">
              <a:solidFill>
                <a:prstClr val="black"/>
              </a:solidFill>
              <a:latin typeface="Bookman Old Style" panose="02050604050505020204" pitchFamily="18" charset="0"/>
            </a:endParaRPr>
          </a:p>
        </p:txBody>
      </p:sp>
      <p:sp>
        <p:nvSpPr>
          <p:cNvPr id="211" name="Curved Down Arrow 210"/>
          <p:cNvSpPr>
            <a:spLocks noChangeArrowheads="1"/>
          </p:cNvSpPr>
          <p:nvPr/>
        </p:nvSpPr>
        <p:spPr bwMode="auto">
          <a:xfrm rot="10800000" flipH="1" flipV="1">
            <a:off x="2295525" y="2809473"/>
            <a:ext cx="378955"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12" name="Curved Down Arrow 211"/>
          <p:cNvSpPr>
            <a:spLocks noChangeArrowheads="1"/>
          </p:cNvSpPr>
          <p:nvPr/>
        </p:nvSpPr>
        <p:spPr bwMode="auto">
          <a:xfrm rot="10800000" flipH="1" flipV="1">
            <a:off x="2291787" y="2803014"/>
            <a:ext cx="721808"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13" name="Rectangle 212"/>
          <p:cNvSpPr/>
          <p:nvPr/>
        </p:nvSpPr>
        <p:spPr>
          <a:xfrm>
            <a:off x="2274290" y="3169085"/>
            <a:ext cx="570990"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30</a:t>
            </a:r>
            <a:endParaRPr lang="en-US" sz="1400" dirty="0">
              <a:solidFill>
                <a:prstClr val="black"/>
              </a:solidFill>
              <a:latin typeface="Bookman Old Style" panose="02050604050505020204" pitchFamily="18" charset="0"/>
            </a:endParaRPr>
          </a:p>
        </p:txBody>
      </p:sp>
      <p:sp>
        <p:nvSpPr>
          <p:cNvPr id="214" name="Rectangle 213"/>
          <p:cNvSpPr/>
          <p:nvPr/>
        </p:nvSpPr>
        <p:spPr>
          <a:xfrm>
            <a:off x="984326" y="3169085"/>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r>
              <a:rPr lang="en-US" sz="140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sp>
        <p:nvSpPr>
          <p:cNvPr id="215" name="Rectangle 214"/>
          <p:cNvSpPr/>
          <p:nvPr/>
        </p:nvSpPr>
        <p:spPr>
          <a:xfrm>
            <a:off x="1234603" y="3169085"/>
            <a:ext cx="726481"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5x =</a:t>
            </a:r>
            <a:endParaRPr lang="en-US" sz="1400" dirty="0">
              <a:solidFill>
                <a:prstClr val="black"/>
              </a:solidFill>
              <a:latin typeface="Bookman Old Style" panose="02050604050505020204" pitchFamily="18" charset="0"/>
            </a:endParaRPr>
          </a:p>
        </p:txBody>
      </p:sp>
      <p:sp>
        <p:nvSpPr>
          <p:cNvPr id="216" name="Rectangle 215"/>
          <p:cNvSpPr/>
          <p:nvPr/>
        </p:nvSpPr>
        <p:spPr>
          <a:xfrm>
            <a:off x="2579819" y="3409741"/>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217" name="Rectangle 216"/>
          <p:cNvSpPr/>
          <p:nvPr/>
        </p:nvSpPr>
        <p:spPr>
          <a:xfrm>
            <a:off x="1168981" y="3409741"/>
            <a:ext cx="561372"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5x</a:t>
            </a:r>
            <a:endParaRPr lang="en-US" sz="1400" dirty="0">
              <a:solidFill>
                <a:prstClr val="black"/>
              </a:solidFill>
              <a:latin typeface="Bookman Old Style" panose="02050604050505020204" pitchFamily="18" charset="0"/>
            </a:endParaRPr>
          </a:p>
        </p:txBody>
      </p:sp>
      <p:sp>
        <p:nvSpPr>
          <p:cNvPr id="218" name="Rectangle 217"/>
          <p:cNvSpPr/>
          <p:nvPr/>
        </p:nvSpPr>
        <p:spPr>
          <a:xfrm>
            <a:off x="1571707" y="3409741"/>
            <a:ext cx="769763" cy="307777"/>
          </a:xfrm>
          <a:prstGeom prst="rect">
            <a:avLst/>
          </a:prstGeom>
        </p:spPr>
        <p:txBody>
          <a:bodyPr wrap="none">
            <a:spAutoFit/>
          </a:bodyPr>
          <a:lstStyle/>
          <a:p>
            <a:r>
              <a:rPr lang="en-US" sz="1400" dirty="0">
                <a:solidFill>
                  <a:prstClr val="black"/>
                </a:solidFill>
                <a:latin typeface="Bookman Old Style" panose="02050604050505020204" pitchFamily="18" charset="0"/>
              </a:rPr>
              <a:t> – </a:t>
            </a:r>
            <a:r>
              <a:rPr lang="en-US" sz="1400" dirty="0" smtClean="0">
                <a:solidFill>
                  <a:prstClr val="black"/>
                </a:solidFill>
                <a:latin typeface="Bookman Old Style" panose="02050604050505020204" pitchFamily="18" charset="0"/>
              </a:rPr>
              <a:t>12x </a:t>
            </a:r>
            <a:endParaRPr lang="en-US" sz="1400" dirty="0">
              <a:solidFill>
                <a:prstClr val="black"/>
              </a:solidFill>
              <a:latin typeface="Bookman Old Style" panose="02050604050505020204" pitchFamily="18" charset="0"/>
            </a:endParaRPr>
          </a:p>
        </p:txBody>
      </p:sp>
      <p:sp>
        <p:nvSpPr>
          <p:cNvPr id="219" name="Rectangle 218"/>
          <p:cNvSpPr/>
          <p:nvPr/>
        </p:nvSpPr>
        <p:spPr>
          <a:xfrm>
            <a:off x="2147771" y="3409741"/>
            <a:ext cx="553357"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30</a:t>
            </a:r>
            <a:endParaRPr lang="en-US" sz="1400" dirty="0">
              <a:solidFill>
                <a:prstClr val="black"/>
              </a:solidFill>
              <a:latin typeface="Bookman Old Style" panose="02050604050505020204" pitchFamily="18" charset="0"/>
            </a:endParaRPr>
          </a:p>
        </p:txBody>
      </p:sp>
      <p:sp>
        <p:nvSpPr>
          <p:cNvPr id="220" name="Curved Down Arrow 219"/>
          <p:cNvSpPr>
            <a:spLocks noChangeArrowheads="1"/>
          </p:cNvSpPr>
          <p:nvPr/>
        </p:nvSpPr>
        <p:spPr bwMode="auto">
          <a:xfrm rot="10800000" flipV="1">
            <a:off x="1653146" y="3008165"/>
            <a:ext cx="548466"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21" name="Curved Down Arrow 220"/>
          <p:cNvSpPr>
            <a:spLocks noChangeArrowheads="1"/>
          </p:cNvSpPr>
          <p:nvPr/>
        </p:nvSpPr>
        <p:spPr bwMode="auto">
          <a:xfrm rot="10800000" flipV="1">
            <a:off x="1662487" y="2994607"/>
            <a:ext cx="1040811"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graphicFrame>
        <p:nvGraphicFramePr>
          <p:cNvPr id="222" name="Object 11"/>
          <p:cNvGraphicFramePr>
            <a:graphicFrameLocks noChangeAspect="1"/>
          </p:cNvGraphicFramePr>
          <p:nvPr>
            <p:extLst>
              <p:ext uri="{D42A27DB-BD31-4B8C-83A1-F6EECF244321}">
                <p14:modId xmlns:p14="http://schemas.microsoft.com/office/powerpoint/2010/main" val="2608697944"/>
              </p:ext>
            </p:extLst>
          </p:nvPr>
        </p:nvGraphicFramePr>
        <p:xfrm>
          <a:off x="682628" y="3266414"/>
          <a:ext cx="203845" cy="139059"/>
        </p:xfrm>
        <a:graphic>
          <a:graphicData uri="http://schemas.openxmlformats.org/presentationml/2006/ole">
            <mc:AlternateContent xmlns:mc="http://schemas.openxmlformats.org/markup-compatibility/2006">
              <mc:Choice xmlns:v="urn:schemas-microsoft-com:vml" Requires="v">
                <p:oleObj spid="_x0000_s1023147" name="Equation" r:id="rId35" imgW="139518" imgH="126835" progId="Equation.DSMT4">
                  <p:embed/>
                </p:oleObj>
              </mc:Choice>
              <mc:Fallback>
                <p:oleObj name="Equation" r:id="rId35" imgW="139518" imgH="126835"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2628" y="3266414"/>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 name="Rectangle 222"/>
          <p:cNvSpPr/>
          <p:nvPr/>
        </p:nvSpPr>
        <p:spPr>
          <a:xfrm>
            <a:off x="4088078" y="2520160"/>
            <a:ext cx="766557"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 3</a:t>
            </a:r>
            <a:endParaRPr lang="en-US" sz="1400" dirty="0">
              <a:solidFill>
                <a:prstClr val="black"/>
              </a:solidFill>
              <a:latin typeface="Bookman Old Style" panose="02050604050505020204" pitchFamily="18" charset="0"/>
            </a:endParaRPr>
          </a:p>
        </p:txBody>
      </p:sp>
      <p:grpSp>
        <p:nvGrpSpPr>
          <p:cNvPr id="190" name="Group 189"/>
          <p:cNvGrpSpPr/>
          <p:nvPr/>
        </p:nvGrpSpPr>
        <p:grpSpPr>
          <a:xfrm>
            <a:off x="4088423" y="1276024"/>
            <a:ext cx="1332707" cy="1090071"/>
            <a:chOff x="7284441" y="2896042"/>
            <a:chExt cx="1332707" cy="1090071"/>
          </a:xfrm>
        </p:grpSpPr>
        <p:sp>
          <p:nvSpPr>
            <p:cNvPr id="191" name="Rectangle 190"/>
            <p:cNvSpPr/>
            <p:nvPr/>
          </p:nvSpPr>
          <p:spPr bwMode="auto">
            <a:xfrm>
              <a:off x="7284441" y="2896042"/>
              <a:ext cx="1332707" cy="10900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192" name="Group 191"/>
            <p:cNvGrpSpPr/>
            <p:nvPr/>
          </p:nvGrpSpPr>
          <p:grpSpPr>
            <a:xfrm>
              <a:off x="7654666" y="2916102"/>
              <a:ext cx="685800" cy="780601"/>
              <a:chOff x="4587165" y="-1460698"/>
              <a:chExt cx="685800" cy="780601"/>
            </a:xfrm>
          </p:grpSpPr>
          <p:grpSp>
            <p:nvGrpSpPr>
              <p:cNvPr id="193" name="Group 28"/>
              <p:cNvGrpSpPr/>
              <p:nvPr/>
            </p:nvGrpSpPr>
            <p:grpSpPr>
              <a:xfrm>
                <a:off x="4587165" y="-1206559"/>
                <a:ext cx="685800" cy="526462"/>
                <a:chOff x="1524000" y="4876800"/>
                <a:chExt cx="990600" cy="762000"/>
              </a:xfrm>
            </p:grpSpPr>
            <p:cxnSp>
              <p:nvCxnSpPr>
                <p:cNvPr id="195" name="Straight Connector 194"/>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96" name="Straight Connector 195"/>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94" name="Rectangle 193"/>
              <p:cNvSpPr>
                <a:spLocks noChangeArrowheads="1"/>
              </p:cNvSpPr>
              <p:nvPr/>
            </p:nvSpPr>
            <p:spPr bwMode="auto">
              <a:xfrm>
                <a:off x="4693891"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30</a:t>
                </a:r>
                <a:endParaRPr lang="en-US" sz="1400" b="1" kern="0" dirty="0">
                  <a:solidFill>
                    <a:sysClr val="windowText" lastClr="000000"/>
                  </a:solidFill>
                  <a:latin typeface="Bookman Old Style" pitchFamily="18" charset="0"/>
                </a:endParaRPr>
              </a:p>
            </p:txBody>
          </p:sp>
        </p:grpSp>
      </p:grpSp>
      <p:sp>
        <p:nvSpPr>
          <p:cNvPr id="197" name="Rectangle 196"/>
          <p:cNvSpPr/>
          <p:nvPr/>
        </p:nvSpPr>
        <p:spPr>
          <a:xfrm>
            <a:off x="4835528" y="2027323"/>
            <a:ext cx="300082" cy="369332"/>
          </a:xfrm>
          <a:prstGeom prst="rect">
            <a:avLst/>
          </a:prstGeom>
        </p:spPr>
        <p:txBody>
          <a:bodyPr wrap="none">
            <a:spAutoFit/>
          </a:bodyPr>
          <a:lstStyle/>
          <a:p>
            <a:r>
              <a:rPr lang="en-US" b="1" dirty="0">
                <a:solidFill>
                  <a:srgbClr val="C00000"/>
                </a:solidFill>
                <a:latin typeface="Bookman Old Style" pitchFamily="18" charset="0"/>
              </a:rPr>
              <a:t>–</a:t>
            </a:r>
            <a:endParaRPr lang="en-US" b="1" dirty="0">
              <a:solidFill>
                <a:srgbClr val="C00000"/>
              </a:solidFill>
            </a:endParaRPr>
          </a:p>
        </p:txBody>
      </p:sp>
      <p:sp>
        <p:nvSpPr>
          <p:cNvPr id="198" name="Rectangle 197"/>
          <p:cNvSpPr/>
          <p:nvPr/>
        </p:nvSpPr>
        <p:spPr>
          <a:xfrm>
            <a:off x="4069857" y="2043802"/>
            <a:ext cx="322524"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99" name="Rectangle 198"/>
          <p:cNvSpPr>
            <a:spLocks noChangeArrowheads="1"/>
          </p:cNvSpPr>
          <p:nvPr/>
        </p:nvSpPr>
        <p:spPr bwMode="auto">
          <a:xfrm>
            <a:off x="4233245" y="2064463"/>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a:t>
            </a:r>
            <a:endParaRPr lang="en-US" sz="1400" b="1" kern="0" dirty="0">
              <a:solidFill>
                <a:sysClr val="windowText" lastClr="000000"/>
              </a:solidFill>
              <a:latin typeface="Bookman Old Style" pitchFamily="18" charset="0"/>
            </a:endParaRPr>
          </a:p>
        </p:txBody>
      </p:sp>
      <p:sp>
        <p:nvSpPr>
          <p:cNvPr id="200" name="Rectangle 199"/>
          <p:cNvSpPr>
            <a:spLocks noChangeArrowheads="1"/>
          </p:cNvSpPr>
          <p:nvPr/>
        </p:nvSpPr>
        <p:spPr bwMode="auto">
          <a:xfrm>
            <a:off x="5001189" y="2064463"/>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10</a:t>
            </a:r>
            <a:endParaRPr lang="en-US" sz="1400" b="1" kern="0" dirty="0">
              <a:solidFill>
                <a:sysClr val="windowText" lastClr="000000"/>
              </a:solidFill>
              <a:latin typeface="Bookman Old Style" pitchFamily="18" charset="0"/>
            </a:endParaRPr>
          </a:p>
        </p:txBody>
      </p:sp>
      <p:sp>
        <p:nvSpPr>
          <p:cNvPr id="201" name="Rounded Rectangle 200"/>
          <p:cNvSpPr/>
          <p:nvPr/>
        </p:nvSpPr>
        <p:spPr>
          <a:xfrm>
            <a:off x="4157869" y="2391414"/>
            <a:ext cx="1234604" cy="28708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10 – 3 </a:t>
            </a:r>
            <a:r>
              <a:rPr lang="en-US" sz="1400" b="1" kern="0" dirty="0" smtClean="0">
                <a:solidFill>
                  <a:prstClr val="white"/>
                </a:solidFill>
                <a:latin typeface="Bookman Old Style" panose="02050604050505020204" pitchFamily="18" charset="0"/>
                <a:sym typeface="Symbol"/>
              </a:rPr>
              <a:t>=</a:t>
            </a:r>
            <a:r>
              <a:rPr lang="en-US" sz="1400" b="1" kern="0" dirty="0" smtClean="0">
                <a:solidFill>
                  <a:prstClr val="white"/>
                </a:solidFill>
                <a:latin typeface="Bookman Old Style" panose="02050604050505020204" pitchFamily="18" charset="0"/>
              </a:rPr>
              <a:t> 7</a:t>
            </a:r>
            <a:endParaRPr lang="en-US" sz="1400" b="1" kern="0" dirty="0">
              <a:solidFill>
                <a:prstClr val="white"/>
              </a:solidFill>
              <a:latin typeface="Bookman Old Style" panose="02050604050505020204" pitchFamily="18" charset="0"/>
            </a:endParaRPr>
          </a:p>
        </p:txBody>
      </p:sp>
      <p:grpSp>
        <p:nvGrpSpPr>
          <p:cNvPr id="3" name="Group 2"/>
          <p:cNvGrpSpPr/>
          <p:nvPr/>
        </p:nvGrpSpPr>
        <p:grpSpPr>
          <a:xfrm>
            <a:off x="745960" y="570384"/>
            <a:ext cx="8827250" cy="923330"/>
            <a:chOff x="745960" y="570384"/>
            <a:chExt cx="8827250" cy="923330"/>
          </a:xfrm>
        </p:grpSpPr>
        <p:sp>
          <p:nvSpPr>
            <p:cNvPr id="224" name="Rectangle 223"/>
            <p:cNvSpPr>
              <a:spLocks noChangeArrowheads="1"/>
            </p:cNvSpPr>
            <p:nvPr/>
          </p:nvSpPr>
          <p:spPr bwMode="auto">
            <a:xfrm>
              <a:off x="1267410" y="570384"/>
              <a:ext cx="8305800" cy="923330"/>
            </a:xfrm>
            <a:prstGeom prst="rect">
              <a:avLst/>
            </a:prstGeom>
            <a:noFill/>
            <a:ln w="9525">
              <a:noFill/>
              <a:miter lim="800000"/>
              <a:headEnd/>
              <a:tailEnd/>
            </a:ln>
          </p:spPr>
          <p:txBody>
            <a:bodyPr wrap="square">
              <a:spAutoFit/>
            </a:bodyPr>
            <a:lstStyle/>
            <a:p>
              <a:r>
                <a:rPr lang="en-US" b="1" dirty="0" smtClean="0">
                  <a:solidFill>
                    <a:srgbClr val="0000FF"/>
                  </a:solidFill>
                  <a:ea typeface="Arial" charset="0"/>
                  <a:cs typeface="Arial" charset="0"/>
                </a:rPr>
                <a:t>One tank can be filled up by two taps in 6 hours. The smaller tap alone takes </a:t>
              </a:r>
            </a:p>
            <a:p>
              <a:r>
                <a:rPr lang="en-US" b="1" dirty="0" smtClean="0">
                  <a:solidFill>
                    <a:srgbClr val="0000FF"/>
                  </a:solidFill>
                  <a:ea typeface="Arial" charset="0"/>
                  <a:cs typeface="Arial" charset="0"/>
                </a:rPr>
                <a:t>5 hours more than the bigger tap alone. Find the time required by each tap </a:t>
              </a:r>
            </a:p>
            <a:p>
              <a:r>
                <a:rPr lang="en-US" b="1" dirty="0" smtClean="0">
                  <a:solidFill>
                    <a:srgbClr val="0000FF"/>
                  </a:solidFill>
                  <a:ea typeface="Arial" charset="0"/>
                  <a:cs typeface="Arial" charset="0"/>
                </a:rPr>
                <a:t>to fill the tank separately.</a:t>
              </a:r>
              <a:endParaRPr lang="en-US" b="1" dirty="0">
                <a:solidFill>
                  <a:srgbClr val="0000FF"/>
                </a:solidFill>
                <a:ea typeface="Arial" charset="0"/>
                <a:cs typeface="Arial" charset="0"/>
              </a:endParaRPr>
            </a:p>
          </p:txBody>
        </p:sp>
        <p:sp>
          <p:nvSpPr>
            <p:cNvPr id="225" name="Rectangle 224"/>
            <p:cNvSpPr/>
            <p:nvPr/>
          </p:nvSpPr>
          <p:spPr>
            <a:xfrm>
              <a:off x="745960" y="570385"/>
              <a:ext cx="404278" cy="369332"/>
            </a:xfrm>
            <a:prstGeom prst="rect">
              <a:avLst/>
            </a:prstGeom>
          </p:spPr>
          <p:txBody>
            <a:bodyPr wrap="none">
              <a:spAutoFit/>
            </a:bodyPr>
            <a:lstStyle/>
            <a:p>
              <a:r>
                <a:rPr lang="en-US" b="1" dirty="0" smtClean="0">
                  <a:solidFill>
                    <a:srgbClr val="0000FF"/>
                  </a:solidFill>
                  <a:ea typeface="Arial" charset="0"/>
                  <a:cs typeface="Arial" charset="0"/>
                </a:rPr>
                <a:t>Q.</a:t>
              </a:r>
            </a:p>
          </p:txBody>
        </p:sp>
      </p:grpSp>
    </p:spTree>
    <p:extLst>
      <p:ext uri="{BB962C8B-B14F-4D97-AF65-F5344CB8AC3E}">
        <p14:creationId xmlns:p14="http://schemas.microsoft.com/office/powerpoint/2010/main" val="265398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down)">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par>
                                <p:cTn id="18" presetID="10" presetClass="exit" presetSubtype="0" fill="hold" nodeType="withEffect">
                                  <p:stCondLst>
                                    <p:cond delay="0"/>
                                  </p:stCondLst>
                                  <p:childTnLst>
                                    <p:animEffect transition="out" filter="fade">
                                      <p:cBhvr>
                                        <p:cTn id="19" dur="500"/>
                                        <p:tgtEl>
                                          <p:spTgt spid="85"/>
                                        </p:tgtEl>
                                      </p:cBhvr>
                                    </p:animEffect>
                                    <p:set>
                                      <p:cBhvr>
                                        <p:cTn id="20" dur="1" fill="hold">
                                          <p:stCondLst>
                                            <p:cond delay="499"/>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left)">
                                      <p:cBhvr>
                                        <p:cTn id="30" dur="500"/>
                                        <p:tgtEl>
                                          <p:spTgt spid="63"/>
                                        </p:tgtEl>
                                      </p:cBhvr>
                                    </p:animEffect>
                                  </p:childTnLst>
                                </p:cTn>
                              </p:par>
                              <p:par>
                                <p:cTn id="31" presetID="10" presetClass="exit" presetSubtype="0" fill="hold" nodeType="withEffect">
                                  <p:stCondLst>
                                    <p:cond delay="0"/>
                                  </p:stCondLst>
                                  <p:childTnLst>
                                    <p:animEffect transition="out" filter="fade">
                                      <p:cBhvr>
                                        <p:cTn id="32" dur="500"/>
                                        <p:tgtEl>
                                          <p:spTgt spid="86"/>
                                        </p:tgtEl>
                                      </p:cBhvr>
                                    </p:animEffect>
                                    <p:set>
                                      <p:cBhvr>
                                        <p:cTn id="33" dur="1" fill="hold">
                                          <p:stCondLst>
                                            <p:cond delay="499"/>
                                          </p:stCondLst>
                                        </p:cTn>
                                        <p:tgtEl>
                                          <p:spTgt spid="8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wipe(left)">
                                      <p:cBhvr>
                                        <p:cTn id="38" dur="500"/>
                                        <p:tgtEl>
                                          <p:spTgt spid="6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left)">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par>
                                <p:cTn id="54" presetID="22" presetClass="entr" presetSubtype="8" fill="hold"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wipe(left)">
                                      <p:cBhvr>
                                        <p:cTn id="64" dur="500"/>
                                        <p:tgtEl>
                                          <p:spTgt spid="6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wipe(left)">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wipe(left)">
                                      <p:cBhvr>
                                        <p:cTn id="74" dur="500"/>
                                        <p:tgtEl>
                                          <p:spTgt spid="7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wipe(left)">
                                      <p:cBhvr>
                                        <p:cTn id="79" dur="500"/>
                                        <p:tgtEl>
                                          <p:spTgt spid="7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left)">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left)">
                                      <p:cBhvr>
                                        <p:cTn id="89" dur="500"/>
                                        <p:tgtEl>
                                          <p:spTgt spid="77"/>
                                        </p:tgtEl>
                                      </p:cBhvr>
                                    </p:animEffect>
                                  </p:childTnLst>
                                </p:cTn>
                              </p:par>
                              <p:par>
                                <p:cTn id="90" presetID="22" presetClass="entr" presetSubtype="8" fill="hold"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wipe(left)">
                                      <p:cBhvr>
                                        <p:cTn id="92" dur="500"/>
                                        <p:tgtEl>
                                          <p:spTgt spid="78"/>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left)">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205"/>
                                        </p:tgtEl>
                                        <p:attrNameLst>
                                          <p:attrName>style.visibility</p:attrName>
                                        </p:attrNameLst>
                                      </p:cBhvr>
                                      <p:to>
                                        <p:strVal val="visible"/>
                                      </p:to>
                                    </p:set>
                                    <p:animEffect transition="in" filter="wipe(left)">
                                      <p:cBhvr>
                                        <p:cTn id="100" dur="500"/>
                                        <p:tgtEl>
                                          <p:spTgt spid="20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204"/>
                                        </p:tgtEl>
                                        <p:attrNameLst>
                                          <p:attrName>style.visibility</p:attrName>
                                        </p:attrNameLst>
                                      </p:cBhvr>
                                      <p:to>
                                        <p:strVal val="visible"/>
                                      </p:to>
                                    </p:set>
                                    <p:animEffect transition="in" filter="wipe(down)">
                                      <p:cBhvr>
                                        <p:cTn id="105" dur="500"/>
                                        <p:tgtEl>
                                          <p:spTgt spid="20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06"/>
                                        </p:tgtEl>
                                        <p:attrNameLst>
                                          <p:attrName>style.visibility</p:attrName>
                                        </p:attrNameLst>
                                      </p:cBhvr>
                                      <p:to>
                                        <p:strVal val="visible"/>
                                      </p:to>
                                    </p:set>
                                    <p:animEffect transition="in" filter="wipe(left)">
                                      <p:cBhvr>
                                        <p:cTn id="110" dur="500"/>
                                        <p:tgtEl>
                                          <p:spTgt spid="206"/>
                                        </p:tgtEl>
                                      </p:cBhvr>
                                    </p:animEffect>
                                  </p:childTnLst>
                                </p:cTn>
                              </p:par>
                              <p:par>
                                <p:cTn id="111" presetID="10" presetClass="exit" presetSubtype="0" fill="hold" nodeType="withEffect">
                                  <p:stCondLst>
                                    <p:cond delay="0"/>
                                  </p:stCondLst>
                                  <p:childTnLst>
                                    <p:animEffect transition="out" filter="fade">
                                      <p:cBhvr>
                                        <p:cTn id="112" dur="500"/>
                                        <p:tgtEl>
                                          <p:spTgt spid="204"/>
                                        </p:tgtEl>
                                      </p:cBhvr>
                                    </p:animEffect>
                                    <p:set>
                                      <p:cBhvr>
                                        <p:cTn id="113" dur="1" fill="hold">
                                          <p:stCondLst>
                                            <p:cond delay="499"/>
                                          </p:stCondLst>
                                        </p:cTn>
                                        <p:tgtEl>
                                          <p:spTgt spid="20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203"/>
                                        </p:tgtEl>
                                        <p:attrNameLst>
                                          <p:attrName>style.visibility</p:attrName>
                                        </p:attrNameLst>
                                      </p:cBhvr>
                                      <p:to>
                                        <p:strVal val="visible"/>
                                      </p:to>
                                    </p:set>
                                    <p:animEffect transition="in" filter="wipe(down)">
                                      <p:cBhvr>
                                        <p:cTn id="118" dur="500"/>
                                        <p:tgtEl>
                                          <p:spTgt spid="20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0"/>
                                        </p:tgtEl>
                                        <p:attrNameLst>
                                          <p:attrName>style.visibility</p:attrName>
                                        </p:attrNameLst>
                                      </p:cBhvr>
                                      <p:to>
                                        <p:strVal val="visible"/>
                                      </p:to>
                                    </p:set>
                                    <p:animEffect transition="in" filter="wipe(left)">
                                      <p:cBhvr>
                                        <p:cTn id="123" dur="500"/>
                                        <p:tgtEl>
                                          <p:spTgt spid="210"/>
                                        </p:tgtEl>
                                      </p:cBhvr>
                                    </p:animEffect>
                                  </p:childTnLst>
                                </p:cTn>
                              </p:par>
                              <p:par>
                                <p:cTn id="124" presetID="10" presetClass="exit" presetSubtype="0" fill="hold" nodeType="withEffect">
                                  <p:stCondLst>
                                    <p:cond delay="0"/>
                                  </p:stCondLst>
                                  <p:childTnLst>
                                    <p:animEffect transition="out" filter="fade">
                                      <p:cBhvr>
                                        <p:cTn id="125" dur="500"/>
                                        <p:tgtEl>
                                          <p:spTgt spid="203"/>
                                        </p:tgtEl>
                                      </p:cBhvr>
                                    </p:animEffect>
                                    <p:set>
                                      <p:cBhvr>
                                        <p:cTn id="126" dur="1" fill="hold">
                                          <p:stCondLst>
                                            <p:cond delay="499"/>
                                          </p:stCondLst>
                                        </p:cTn>
                                        <p:tgtEl>
                                          <p:spTgt spid="20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22"/>
                                        </p:tgtEl>
                                        <p:attrNameLst>
                                          <p:attrName>style.visibility</p:attrName>
                                        </p:attrNameLst>
                                      </p:cBhvr>
                                      <p:to>
                                        <p:strVal val="visible"/>
                                      </p:to>
                                    </p:set>
                                    <p:animEffect transition="in" filter="wipe(left)">
                                      <p:cBhvr>
                                        <p:cTn id="131" dur="500"/>
                                        <p:tgtEl>
                                          <p:spTgt spid="22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14"/>
                                        </p:tgtEl>
                                        <p:attrNameLst>
                                          <p:attrName>style.visibility</p:attrName>
                                        </p:attrNameLst>
                                      </p:cBhvr>
                                      <p:to>
                                        <p:strVal val="visible"/>
                                      </p:to>
                                    </p:set>
                                    <p:animEffect transition="in" filter="wipe(left)">
                                      <p:cBhvr>
                                        <p:cTn id="136" dur="500"/>
                                        <p:tgtEl>
                                          <p:spTgt spid="21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15"/>
                                        </p:tgtEl>
                                        <p:attrNameLst>
                                          <p:attrName>style.visibility</p:attrName>
                                        </p:attrNameLst>
                                      </p:cBhvr>
                                      <p:to>
                                        <p:strVal val="visible"/>
                                      </p:to>
                                    </p:set>
                                    <p:animEffect transition="in" filter="wipe(left)">
                                      <p:cBhvr>
                                        <p:cTn id="141" dur="500"/>
                                        <p:tgtEl>
                                          <p:spTgt spid="21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11"/>
                                        </p:tgtEl>
                                        <p:attrNameLst>
                                          <p:attrName>style.visibility</p:attrName>
                                        </p:attrNameLst>
                                      </p:cBhvr>
                                      <p:to>
                                        <p:strVal val="visible"/>
                                      </p:to>
                                    </p:set>
                                    <p:animEffect transition="in" filter="wipe(left)">
                                      <p:cBhvr>
                                        <p:cTn id="146" dur="500"/>
                                        <p:tgtEl>
                                          <p:spTgt spid="21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07"/>
                                        </p:tgtEl>
                                        <p:attrNameLst>
                                          <p:attrName>style.visibility</p:attrName>
                                        </p:attrNameLst>
                                      </p:cBhvr>
                                      <p:to>
                                        <p:strVal val="visible"/>
                                      </p:to>
                                    </p:set>
                                    <p:animEffect transition="in" filter="wipe(left)">
                                      <p:cBhvr>
                                        <p:cTn id="151" dur="500"/>
                                        <p:tgtEl>
                                          <p:spTgt spid="207"/>
                                        </p:tgtEl>
                                      </p:cBhvr>
                                    </p:animEffect>
                                  </p:childTnLst>
                                </p:cTn>
                              </p:par>
                              <p:par>
                                <p:cTn id="152" presetID="10" presetClass="exit" presetSubtype="0" fill="hold" grpId="1" nodeType="withEffect">
                                  <p:stCondLst>
                                    <p:cond delay="0"/>
                                  </p:stCondLst>
                                  <p:childTnLst>
                                    <p:animEffect transition="out" filter="fade">
                                      <p:cBhvr>
                                        <p:cTn id="153" dur="500"/>
                                        <p:tgtEl>
                                          <p:spTgt spid="211"/>
                                        </p:tgtEl>
                                      </p:cBhvr>
                                    </p:animEffect>
                                    <p:set>
                                      <p:cBhvr>
                                        <p:cTn id="154" dur="1" fill="hold">
                                          <p:stCondLst>
                                            <p:cond delay="499"/>
                                          </p:stCondLst>
                                        </p:cTn>
                                        <p:tgtEl>
                                          <p:spTgt spid="21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212"/>
                                        </p:tgtEl>
                                        <p:attrNameLst>
                                          <p:attrName>style.visibility</p:attrName>
                                        </p:attrNameLst>
                                      </p:cBhvr>
                                      <p:to>
                                        <p:strVal val="visible"/>
                                      </p:to>
                                    </p:set>
                                    <p:animEffect transition="in" filter="wipe(left)">
                                      <p:cBhvr>
                                        <p:cTn id="159" dur="500"/>
                                        <p:tgtEl>
                                          <p:spTgt spid="212"/>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13"/>
                                        </p:tgtEl>
                                        <p:attrNameLst>
                                          <p:attrName>style.visibility</p:attrName>
                                        </p:attrNameLst>
                                      </p:cBhvr>
                                      <p:to>
                                        <p:strVal val="visible"/>
                                      </p:to>
                                    </p:set>
                                    <p:animEffect transition="in" filter="wipe(left)">
                                      <p:cBhvr>
                                        <p:cTn id="164" dur="500"/>
                                        <p:tgtEl>
                                          <p:spTgt spid="213"/>
                                        </p:tgtEl>
                                      </p:cBhvr>
                                    </p:animEffect>
                                  </p:childTnLst>
                                </p:cTn>
                              </p:par>
                              <p:par>
                                <p:cTn id="165" presetID="10" presetClass="exit" presetSubtype="0" fill="hold" grpId="1" nodeType="withEffect">
                                  <p:stCondLst>
                                    <p:cond delay="0"/>
                                  </p:stCondLst>
                                  <p:childTnLst>
                                    <p:animEffect transition="out" filter="fade">
                                      <p:cBhvr>
                                        <p:cTn id="166" dur="500"/>
                                        <p:tgtEl>
                                          <p:spTgt spid="212"/>
                                        </p:tgtEl>
                                      </p:cBhvr>
                                    </p:animEffect>
                                    <p:set>
                                      <p:cBhvr>
                                        <p:cTn id="167" dur="1" fill="hold">
                                          <p:stCondLst>
                                            <p:cond delay="499"/>
                                          </p:stCondLst>
                                        </p:cTn>
                                        <p:tgtEl>
                                          <p:spTgt spid="212"/>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209"/>
                                        </p:tgtEl>
                                        <p:attrNameLst>
                                          <p:attrName>style.visibility</p:attrName>
                                        </p:attrNameLst>
                                      </p:cBhvr>
                                      <p:to>
                                        <p:strVal val="visible"/>
                                      </p:to>
                                    </p:set>
                                    <p:animEffect transition="in" filter="wipe(left)">
                                      <p:cBhvr>
                                        <p:cTn id="172" dur="500"/>
                                        <p:tgtEl>
                                          <p:spTgt spid="20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08"/>
                                        </p:tgtEl>
                                        <p:attrNameLst>
                                          <p:attrName>style.visibility</p:attrName>
                                        </p:attrNameLst>
                                      </p:cBhvr>
                                      <p:to>
                                        <p:strVal val="visible"/>
                                      </p:to>
                                    </p:set>
                                    <p:animEffect transition="in" filter="wipe(left)">
                                      <p:cBhvr>
                                        <p:cTn id="177" dur="500"/>
                                        <p:tgtEl>
                                          <p:spTgt spid="208"/>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17"/>
                                        </p:tgtEl>
                                        <p:attrNameLst>
                                          <p:attrName>style.visibility</p:attrName>
                                        </p:attrNameLst>
                                      </p:cBhvr>
                                      <p:to>
                                        <p:strVal val="visible"/>
                                      </p:to>
                                    </p:set>
                                    <p:animEffect transition="in" filter="wipe(left)">
                                      <p:cBhvr>
                                        <p:cTn id="182" dur="500"/>
                                        <p:tgtEl>
                                          <p:spTgt spid="217"/>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2" fill="hold" grpId="0" nodeType="clickEffect">
                                  <p:stCondLst>
                                    <p:cond delay="0"/>
                                  </p:stCondLst>
                                  <p:childTnLst>
                                    <p:set>
                                      <p:cBhvr>
                                        <p:cTn id="186" dur="1" fill="hold">
                                          <p:stCondLst>
                                            <p:cond delay="0"/>
                                          </p:stCondLst>
                                        </p:cTn>
                                        <p:tgtEl>
                                          <p:spTgt spid="220"/>
                                        </p:tgtEl>
                                        <p:attrNameLst>
                                          <p:attrName>style.visibility</p:attrName>
                                        </p:attrNameLst>
                                      </p:cBhvr>
                                      <p:to>
                                        <p:strVal val="visible"/>
                                      </p:to>
                                    </p:set>
                                    <p:animEffect transition="in" filter="wipe(right)">
                                      <p:cBhvr>
                                        <p:cTn id="187" dur="500"/>
                                        <p:tgtEl>
                                          <p:spTgt spid="22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218"/>
                                        </p:tgtEl>
                                        <p:attrNameLst>
                                          <p:attrName>style.visibility</p:attrName>
                                        </p:attrNameLst>
                                      </p:cBhvr>
                                      <p:to>
                                        <p:strVal val="visible"/>
                                      </p:to>
                                    </p:set>
                                    <p:animEffect transition="in" filter="wipe(left)">
                                      <p:cBhvr>
                                        <p:cTn id="192" dur="500"/>
                                        <p:tgtEl>
                                          <p:spTgt spid="218"/>
                                        </p:tgtEl>
                                      </p:cBhvr>
                                    </p:animEffect>
                                  </p:childTnLst>
                                </p:cTn>
                              </p:par>
                              <p:par>
                                <p:cTn id="193" presetID="10" presetClass="exit" presetSubtype="0" fill="hold" grpId="1" nodeType="withEffect">
                                  <p:stCondLst>
                                    <p:cond delay="0"/>
                                  </p:stCondLst>
                                  <p:childTnLst>
                                    <p:animEffect transition="out" filter="fade">
                                      <p:cBhvr>
                                        <p:cTn id="194" dur="500"/>
                                        <p:tgtEl>
                                          <p:spTgt spid="220"/>
                                        </p:tgtEl>
                                      </p:cBhvr>
                                    </p:animEffect>
                                    <p:set>
                                      <p:cBhvr>
                                        <p:cTn id="195" dur="1" fill="hold">
                                          <p:stCondLst>
                                            <p:cond delay="499"/>
                                          </p:stCondLst>
                                        </p:cTn>
                                        <p:tgtEl>
                                          <p:spTgt spid="220"/>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22" presetClass="entr" presetSubtype="2" fill="hold" grpId="0" nodeType="clickEffect">
                                  <p:stCondLst>
                                    <p:cond delay="0"/>
                                  </p:stCondLst>
                                  <p:childTnLst>
                                    <p:set>
                                      <p:cBhvr>
                                        <p:cTn id="199" dur="1" fill="hold">
                                          <p:stCondLst>
                                            <p:cond delay="0"/>
                                          </p:stCondLst>
                                        </p:cTn>
                                        <p:tgtEl>
                                          <p:spTgt spid="221"/>
                                        </p:tgtEl>
                                        <p:attrNameLst>
                                          <p:attrName>style.visibility</p:attrName>
                                        </p:attrNameLst>
                                      </p:cBhvr>
                                      <p:to>
                                        <p:strVal val="visible"/>
                                      </p:to>
                                    </p:set>
                                    <p:animEffect transition="in" filter="wipe(right)">
                                      <p:cBhvr>
                                        <p:cTn id="200" dur="500"/>
                                        <p:tgtEl>
                                          <p:spTgt spid="221"/>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219"/>
                                        </p:tgtEl>
                                        <p:attrNameLst>
                                          <p:attrName>style.visibility</p:attrName>
                                        </p:attrNameLst>
                                      </p:cBhvr>
                                      <p:to>
                                        <p:strVal val="visible"/>
                                      </p:to>
                                    </p:set>
                                    <p:animEffect transition="in" filter="wipe(left)">
                                      <p:cBhvr>
                                        <p:cTn id="205" dur="500"/>
                                        <p:tgtEl>
                                          <p:spTgt spid="219"/>
                                        </p:tgtEl>
                                      </p:cBhvr>
                                    </p:animEffect>
                                  </p:childTnLst>
                                </p:cTn>
                              </p:par>
                              <p:par>
                                <p:cTn id="206" presetID="10" presetClass="exit" presetSubtype="0" fill="hold" grpId="1" nodeType="withEffect">
                                  <p:stCondLst>
                                    <p:cond delay="0"/>
                                  </p:stCondLst>
                                  <p:childTnLst>
                                    <p:animEffect transition="out" filter="fade">
                                      <p:cBhvr>
                                        <p:cTn id="207" dur="500"/>
                                        <p:tgtEl>
                                          <p:spTgt spid="221"/>
                                        </p:tgtEl>
                                      </p:cBhvr>
                                    </p:animEffect>
                                    <p:set>
                                      <p:cBhvr>
                                        <p:cTn id="208" dur="1" fill="hold">
                                          <p:stCondLst>
                                            <p:cond delay="499"/>
                                          </p:stCondLst>
                                        </p:cTn>
                                        <p:tgtEl>
                                          <p:spTgt spid="221"/>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216"/>
                                        </p:tgtEl>
                                        <p:attrNameLst>
                                          <p:attrName>style.visibility</p:attrName>
                                        </p:attrNameLst>
                                      </p:cBhvr>
                                      <p:to>
                                        <p:strVal val="visible"/>
                                      </p:to>
                                    </p:set>
                                    <p:animEffect transition="in" filter="wipe(left)">
                                      <p:cBhvr>
                                        <p:cTn id="213" dur="500"/>
                                        <p:tgtEl>
                                          <p:spTgt spid="216"/>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nodeType="clickEffect">
                                  <p:stCondLst>
                                    <p:cond delay="0"/>
                                  </p:stCondLst>
                                  <p:childTnLst>
                                    <p:set>
                                      <p:cBhvr>
                                        <p:cTn id="217" dur="1" fill="hold">
                                          <p:stCondLst>
                                            <p:cond delay="0"/>
                                          </p:stCondLst>
                                        </p:cTn>
                                        <p:tgtEl>
                                          <p:spTgt spid="184"/>
                                        </p:tgtEl>
                                        <p:attrNameLst>
                                          <p:attrName>style.visibility</p:attrName>
                                        </p:attrNameLst>
                                      </p:cBhvr>
                                      <p:to>
                                        <p:strVal val="visible"/>
                                      </p:to>
                                    </p:set>
                                    <p:animEffect transition="in" filter="wipe(left)">
                                      <p:cBhvr>
                                        <p:cTn id="218" dur="500"/>
                                        <p:tgtEl>
                                          <p:spTgt spid="184"/>
                                        </p:tgtEl>
                                      </p:cBhvr>
                                    </p:animEffect>
                                  </p:childTnLst>
                                </p:cTn>
                              </p:par>
                            </p:childTnLst>
                          </p:cTn>
                        </p:par>
                        <p:par>
                          <p:cTn id="219" fill="hold">
                            <p:stCondLst>
                              <p:cond delay="500"/>
                            </p:stCondLst>
                            <p:childTnLst>
                              <p:par>
                                <p:cTn id="220" presetID="22" presetClass="entr" presetSubtype="8" fill="hold" grpId="0" nodeType="afterEffect">
                                  <p:stCondLst>
                                    <p:cond delay="0"/>
                                  </p:stCondLst>
                                  <p:childTnLst>
                                    <p:set>
                                      <p:cBhvr>
                                        <p:cTn id="221" dur="1" fill="hold">
                                          <p:stCondLst>
                                            <p:cond delay="0"/>
                                          </p:stCondLst>
                                        </p:cTn>
                                        <p:tgtEl>
                                          <p:spTgt spid="179"/>
                                        </p:tgtEl>
                                        <p:attrNameLst>
                                          <p:attrName>style.visibility</p:attrName>
                                        </p:attrNameLst>
                                      </p:cBhvr>
                                      <p:to>
                                        <p:strVal val="visible"/>
                                      </p:to>
                                    </p:set>
                                    <p:animEffect transition="in" filter="wipe(left)">
                                      <p:cBhvr>
                                        <p:cTn id="222" dur="500"/>
                                        <p:tgtEl>
                                          <p:spTgt spid="179"/>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animEffect transition="in" filter="wipe(left)">
                                      <p:cBhvr>
                                        <p:cTn id="227" dur="500"/>
                                        <p:tgtEl>
                                          <p:spTgt spid="159"/>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157"/>
                                        </p:tgtEl>
                                        <p:attrNameLst>
                                          <p:attrName>style.visibility</p:attrName>
                                        </p:attrNameLst>
                                      </p:cBhvr>
                                      <p:to>
                                        <p:strVal val="visible"/>
                                      </p:to>
                                    </p:set>
                                    <p:animEffect transition="in" filter="wipe(left)">
                                      <p:cBhvr>
                                        <p:cTn id="232" dur="500"/>
                                        <p:tgtEl>
                                          <p:spTgt spid="15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158"/>
                                        </p:tgtEl>
                                        <p:attrNameLst>
                                          <p:attrName>style.visibility</p:attrName>
                                        </p:attrNameLst>
                                      </p:cBhvr>
                                      <p:to>
                                        <p:strVal val="visible"/>
                                      </p:to>
                                    </p:set>
                                    <p:animEffect transition="in" filter="wipe(left)">
                                      <p:cBhvr>
                                        <p:cTn id="237" dur="500"/>
                                        <p:tgtEl>
                                          <p:spTgt spid="158"/>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2" fill="hold" grpId="0" nodeType="clickEffect">
                                  <p:stCondLst>
                                    <p:cond delay="0"/>
                                  </p:stCondLst>
                                  <p:childTnLst>
                                    <p:set>
                                      <p:cBhvr>
                                        <p:cTn id="241" dur="1" fill="hold">
                                          <p:stCondLst>
                                            <p:cond delay="0"/>
                                          </p:stCondLst>
                                        </p:cTn>
                                        <p:tgtEl>
                                          <p:spTgt spid="155"/>
                                        </p:tgtEl>
                                        <p:attrNameLst>
                                          <p:attrName>style.visibility</p:attrName>
                                        </p:attrNameLst>
                                      </p:cBhvr>
                                      <p:to>
                                        <p:strVal val="visible"/>
                                      </p:to>
                                    </p:set>
                                    <p:animEffect transition="in" filter="wipe(right)">
                                      <p:cBhvr>
                                        <p:cTn id="242" dur="500"/>
                                        <p:tgtEl>
                                          <p:spTgt spid="155"/>
                                        </p:tgtEl>
                                      </p:cBhvr>
                                    </p:animEffect>
                                  </p:childTnLst>
                                </p:cTn>
                              </p:par>
                            </p:childTnLst>
                          </p:cTn>
                        </p:par>
                        <p:par>
                          <p:cTn id="243" fill="hold">
                            <p:stCondLst>
                              <p:cond delay="500"/>
                            </p:stCondLst>
                            <p:childTnLst>
                              <p:par>
                                <p:cTn id="244" presetID="22" presetClass="entr" presetSubtype="8" fill="hold" grpId="0" nodeType="afterEffect">
                                  <p:stCondLst>
                                    <p:cond delay="0"/>
                                  </p:stCondLst>
                                  <p:childTnLst>
                                    <p:set>
                                      <p:cBhvr>
                                        <p:cTn id="245" dur="1" fill="hold">
                                          <p:stCondLst>
                                            <p:cond delay="0"/>
                                          </p:stCondLst>
                                        </p:cTn>
                                        <p:tgtEl>
                                          <p:spTgt spid="156"/>
                                        </p:tgtEl>
                                        <p:attrNameLst>
                                          <p:attrName>style.visibility</p:attrName>
                                        </p:attrNameLst>
                                      </p:cBhvr>
                                      <p:to>
                                        <p:strVal val="visible"/>
                                      </p:to>
                                    </p:set>
                                    <p:animEffect transition="in" filter="wipe(left)">
                                      <p:cBhvr>
                                        <p:cTn id="246" dur="500"/>
                                        <p:tgtEl>
                                          <p:spTgt spid="156"/>
                                        </p:tgtEl>
                                      </p:cBhvr>
                                    </p:animEffect>
                                  </p:childTnLst>
                                </p:cTn>
                              </p:par>
                            </p:childTnLst>
                          </p:cTn>
                        </p:par>
                      </p:childTnLst>
                    </p:cTn>
                  </p:par>
                  <p:par>
                    <p:cTn id="247" fill="hold">
                      <p:stCondLst>
                        <p:cond delay="indefinite"/>
                      </p:stCondLst>
                      <p:childTnLst>
                        <p:par>
                          <p:cTn id="248" fill="hold">
                            <p:stCondLst>
                              <p:cond delay="0"/>
                            </p:stCondLst>
                            <p:childTnLst>
                              <p:par>
                                <p:cTn id="249" presetID="10" presetClass="exit" presetSubtype="0" fill="hold" grpId="1" nodeType="clickEffect">
                                  <p:stCondLst>
                                    <p:cond delay="0"/>
                                  </p:stCondLst>
                                  <p:childTnLst>
                                    <p:animEffect transition="out" filter="fade">
                                      <p:cBhvr>
                                        <p:cTn id="250" dur="500"/>
                                        <p:tgtEl>
                                          <p:spTgt spid="155"/>
                                        </p:tgtEl>
                                      </p:cBhvr>
                                    </p:animEffect>
                                    <p:set>
                                      <p:cBhvr>
                                        <p:cTn id="251" dur="1" fill="hold">
                                          <p:stCondLst>
                                            <p:cond delay="499"/>
                                          </p:stCondLst>
                                        </p:cTn>
                                        <p:tgtEl>
                                          <p:spTgt spid="155"/>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156"/>
                                        </p:tgtEl>
                                      </p:cBhvr>
                                    </p:animEffect>
                                    <p:set>
                                      <p:cBhvr>
                                        <p:cTn id="254" dur="1" fill="hold">
                                          <p:stCondLst>
                                            <p:cond delay="499"/>
                                          </p:stCondLst>
                                        </p:cTn>
                                        <p:tgtEl>
                                          <p:spTgt spid="156"/>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499"/>
                                          </p:stCondLst>
                                        </p:cTn>
                                        <p:tgtEl>
                                          <p:spTgt spid="177"/>
                                        </p:tgtEl>
                                        <p:attrNameLst>
                                          <p:attrName>style.visibility</p:attrName>
                                        </p:attrNameLst>
                                      </p:cBhvr>
                                      <p:to>
                                        <p:strVal val="visible"/>
                                      </p:to>
                                    </p:set>
                                  </p:childTnLst>
                                </p:cTn>
                              </p:par>
                              <p:par>
                                <p:cTn id="259" presetID="26" presetClass="emph" presetSubtype="0" repeatCount="3000" fill="hold" grpId="1" nodeType="withEffect">
                                  <p:stCondLst>
                                    <p:cond delay="0"/>
                                  </p:stCondLst>
                                  <p:childTnLst>
                                    <p:animEffect transition="out" filter="fade">
                                      <p:cBhvr>
                                        <p:cTn id="260" dur="500" tmFilter="0, 0; .2, .5; .8, .5; 1, 0"/>
                                        <p:tgtEl>
                                          <p:spTgt spid="177"/>
                                        </p:tgtEl>
                                      </p:cBhvr>
                                    </p:animEffect>
                                    <p:animScale>
                                      <p:cBhvr>
                                        <p:cTn id="261" dur="250" autoRev="1" fill="hold"/>
                                        <p:tgtEl>
                                          <p:spTgt spid="177"/>
                                        </p:tgtEl>
                                      </p:cBhvr>
                                      <p:by x="105000" y="105000"/>
                                    </p:animScale>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188"/>
                                        </p:tgtEl>
                                        <p:attrNameLst>
                                          <p:attrName>style.visibility</p:attrName>
                                        </p:attrNameLst>
                                      </p:cBhvr>
                                      <p:to>
                                        <p:strVal val="visible"/>
                                      </p:to>
                                    </p:set>
                                    <p:animEffect transition="in" filter="wipe(left)">
                                      <p:cBhvr>
                                        <p:cTn id="266" dur="500"/>
                                        <p:tgtEl>
                                          <p:spTgt spid="188"/>
                                        </p:tgtEl>
                                      </p:cBhvr>
                                    </p:animEffec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499"/>
                                          </p:stCondLst>
                                        </p:cTn>
                                        <p:tgtEl>
                                          <p:spTgt spid="188"/>
                                        </p:tgtEl>
                                        <p:attrNameLst>
                                          <p:attrName>style.visibility</p:attrName>
                                        </p:attrNameLst>
                                      </p:cBhvr>
                                      <p:to>
                                        <p:strVal val="hidden"/>
                                      </p:to>
                                    </p:set>
                                  </p:childTnLst>
                                </p:cTn>
                              </p:par>
                              <p:par>
                                <p:cTn id="271" presetID="10" presetClass="exit" presetSubtype="0" fill="hold" grpId="2" nodeType="withEffect">
                                  <p:stCondLst>
                                    <p:cond delay="0"/>
                                  </p:stCondLst>
                                  <p:childTnLst>
                                    <p:animEffect transition="out" filter="fade">
                                      <p:cBhvr>
                                        <p:cTn id="272" dur="500"/>
                                        <p:tgtEl>
                                          <p:spTgt spid="177"/>
                                        </p:tgtEl>
                                      </p:cBhvr>
                                    </p:animEffect>
                                    <p:set>
                                      <p:cBhvr>
                                        <p:cTn id="273" dur="1" fill="hold">
                                          <p:stCondLst>
                                            <p:cond delay="499"/>
                                          </p:stCondLst>
                                        </p:cTn>
                                        <p:tgtEl>
                                          <p:spTgt spid="177"/>
                                        </p:tgtEl>
                                        <p:attrNameLst>
                                          <p:attrName>style.visibility</p:attrName>
                                        </p:attrNameLst>
                                      </p:cBhvr>
                                      <p:to>
                                        <p:strVal val="hidden"/>
                                      </p:to>
                                    </p:set>
                                  </p:childTnLst>
                                </p:cTn>
                              </p:par>
                            </p:childTnLst>
                          </p:cTn>
                        </p:par>
                        <p:par>
                          <p:cTn id="274" fill="hold">
                            <p:stCondLst>
                              <p:cond delay="500"/>
                            </p:stCondLst>
                            <p:childTnLst>
                              <p:par>
                                <p:cTn id="275" presetID="22" presetClass="entr" presetSubtype="1" fill="hold" nodeType="afterEffect">
                                  <p:stCondLst>
                                    <p:cond delay="0"/>
                                  </p:stCondLst>
                                  <p:childTnLst>
                                    <p:set>
                                      <p:cBhvr>
                                        <p:cTn id="276" dur="1" fill="hold">
                                          <p:stCondLst>
                                            <p:cond delay="0"/>
                                          </p:stCondLst>
                                        </p:cTn>
                                        <p:tgtEl>
                                          <p:spTgt spid="190"/>
                                        </p:tgtEl>
                                        <p:attrNameLst>
                                          <p:attrName>style.visibility</p:attrName>
                                        </p:attrNameLst>
                                      </p:cBhvr>
                                      <p:to>
                                        <p:strVal val="visible"/>
                                      </p:to>
                                    </p:set>
                                    <p:animEffect transition="in" filter="wipe(up)">
                                      <p:cBhvr>
                                        <p:cTn id="277" dur="500"/>
                                        <p:tgtEl>
                                          <p:spTgt spid="190"/>
                                        </p:tgtEl>
                                      </p:cBhvr>
                                    </p:animEffect>
                                  </p:childTnLst>
                                </p:cTn>
                              </p:par>
                            </p:childTnLst>
                          </p:cTn>
                        </p:par>
                        <p:par>
                          <p:cTn id="278" fill="hold">
                            <p:stCondLst>
                              <p:cond delay="1000"/>
                            </p:stCondLst>
                            <p:childTnLst>
                              <p:par>
                                <p:cTn id="279" presetID="1" presetClass="entr" presetSubtype="0" fill="hold" grpId="0" nodeType="afterEffect">
                                  <p:stCondLst>
                                    <p:cond delay="0"/>
                                  </p:stCondLst>
                                  <p:childTnLst>
                                    <p:set>
                                      <p:cBhvr>
                                        <p:cTn id="280" dur="1" fill="hold">
                                          <p:stCondLst>
                                            <p:cond delay="499"/>
                                          </p:stCondLst>
                                        </p:cTn>
                                        <p:tgtEl>
                                          <p:spTgt spid="199"/>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499"/>
                                          </p:stCondLst>
                                        </p:cTn>
                                        <p:tgtEl>
                                          <p:spTgt spid="200"/>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201"/>
                                        </p:tgtEl>
                                        <p:attrNameLst>
                                          <p:attrName>style.visibility</p:attrName>
                                        </p:attrNameLst>
                                      </p:cBhvr>
                                      <p:to>
                                        <p:strVal val="visible"/>
                                      </p:to>
                                    </p:set>
                                    <p:animEffect transition="in" filter="wipe(left)">
                                      <p:cBhvr>
                                        <p:cTn id="287" dur="500"/>
                                        <p:tgtEl>
                                          <p:spTgt spid="201"/>
                                        </p:tgtEl>
                                      </p:cBhvr>
                                    </p:animEffec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499"/>
                                          </p:stCondLst>
                                        </p:cTn>
                                        <p:tgtEl>
                                          <p:spTgt spid="201"/>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2" presetClass="entr" presetSubtype="8" fill="hold" grpId="0" nodeType="clickEffect">
                                  <p:stCondLst>
                                    <p:cond delay="0"/>
                                  </p:stCondLst>
                                  <p:childTnLst>
                                    <p:set>
                                      <p:cBhvr>
                                        <p:cTn id="295" dur="1" fill="hold">
                                          <p:stCondLst>
                                            <p:cond delay="0"/>
                                          </p:stCondLst>
                                        </p:cTn>
                                        <p:tgtEl>
                                          <p:spTgt spid="189"/>
                                        </p:tgtEl>
                                        <p:attrNameLst>
                                          <p:attrName>style.visibility</p:attrName>
                                        </p:attrNameLst>
                                      </p:cBhvr>
                                      <p:to>
                                        <p:strVal val="visible"/>
                                      </p:to>
                                    </p:set>
                                    <p:animEffect transition="in" filter="wipe(left)">
                                      <p:cBhvr>
                                        <p:cTn id="296" dur="500"/>
                                        <p:tgtEl>
                                          <p:spTgt spid="189"/>
                                        </p:tgtEl>
                                      </p:cBhvr>
                                    </p:animEffec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499"/>
                                          </p:stCondLst>
                                        </p:cTn>
                                        <p:tgtEl>
                                          <p:spTgt spid="178"/>
                                        </p:tgtEl>
                                        <p:attrNameLst>
                                          <p:attrName>style.visibility</p:attrName>
                                        </p:attrNameLst>
                                      </p:cBhvr>
                                      <p:to>
                                        <p:strVal val="visible"/>
                                      </p:to>
                                    </p:set>
                                  </p:childTnLst>
                                </p:cTn>
                              </p:par>
                              <p:par>
                                <p:cTn id="301" presetID="26" presetClass="emph" presetSubtype="0" repeatCount="3000" fill="hold" grpId="1" nodeType="withEffect">
                                  <p:stCondLst>
                                    <p:cond delay="0"/>
                                  </p:stCondLst>
                                  <p:childTnLst>
                                    <p:animEffect transition="out" filter="fade">
                                      <p:cBhvr>
                                        <p:cTn id="302" dur="500" tmFilter="0, 0; .2, .5; .8, .5; 1, 0"/>
                                        <p:tgtEl>
                                          <p:spTgt spid="178"/>
                                        </p:tgtEl>
                                      </p:cBhvr>
                                    </p:animEffect>
                                    <p:animScale>
                                      <p:cBhvr>
                                        <p:cTn id="303" dur="250" autoRev="1" fill="hold"/>
                                        <p:tgtEl>
                                          <p:spTgt spid="178"/>
                                        </p:tgtEl>
                                      </p:cBhvr>
                                      <p:by x="105000" y="105000"/>
                                    </p:animScale>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1" nodeType="clickEffect">
                                  <p:stCondLst>
                                    <p:cond delay="0"/>
                                  </p:stCondLst>
                                  <p:childTnLst>
                                    <p:set>
                                      <p:cBhvr>
                                        <p:cTn id="307" dur="1" fill="hold">
                                          <p:stCondLst>
                                            <p:cond delay="499"/>
                                          </p:stCondLst>
                                        </p:cTn>
                                        <p:tgtEl>
                                          <p:spTgt spid="189"/>
                                        </p:tgtEl>
                                        <p:attrNameLst>
                                          <p:attrName>style.visibility</p:attrName>
                                        </p:attrNameLst>
                                      </p:cBhvr>
                                      <p:to>
                                        <p:strVal val="hidden"/>
                                      </p:to>
                                    </p:set>
                                  </p:childTnLst>
                                </p:cTn>
                              </p:par>
                              <p:par>
                                <p:cTn id="308" presetID="10" presetClass="exit" presetSubtype="0" fill="hold" grpId="2" nodeType="withEffect">
                                  <p:stCondLst>
                                    <p:cond delay="0"/>
                                  </p:stCondLst>
                                  <p:childTnLst>
                                    <p:animEffect transition="out" filter="fade">
                                      <p:cBhvr>
                                        <p:cTn id="309" dur="500"/>
                                        <p:tgtEl>
                                          <p:spTgt spid="178"/>
                                        </p:tgtEl>
                                      </p:cBhvr>
                                    </p:animEffect>
                                    <p:set>
                                      <p:cBhvr>
                                        <p:cTn id="310" dur="1" fill="hold">
                                          <p:stCondLst>
                                            <p:cond delay="499"/>
                                          </p:stCondLst>
                                        </p:cTn>
                                        <p:tgtEl>
                                          <p:spTgt spid="178"/>
                                        </p:tgtEl>
                                        <p:attrNameLst>
                                          <p:attrName>style.visibility</p:attrName>
                                        </p:attrNameLst>
                                      </p:cBhvr>
                                      <p:to>
                                        <p:strVal val="hidden"/>
                                      </p:to>
                                    </p:set>
                                  </p:childTnLst>
                                </p:cTn>
                              </p:par>
                            </p:childTnLst>
                          </p:cTn>
                        </p:par>
                        <p:par>
                          <p:cTn id="311" fill="hold">
                            <p:stCondLst>
                              <p:cond delay="500"/>
                            </p:stCondLst>
                            <p:childTnLst>
                              <p:par>
                                <p:cTn id="312" presetID="10" presetClass="entr" presetSubtype="0" fill="hold" grpId="0" nodeType="afterEffect">
                                  <p:stCondLst>
                                    <p:cond delay="0"/>
                                  </p:stCondLst>
                                  <p:childTnLst>
                                    <p:set>
                                      <p:cBhvr>
                                        <p:cTn id="313" dur="1" fill="hold">
                                          <p:stCondLst>
                                            <p:cond delay="0"/>
                                          </p:stCondLst>
                                        </p:cTn>
                                        <p:tgtEl>
                                          <p:spTgt spid="197"/>
                                        </p:tgtEl>
                                        <p:attrNameLst>
                                          <p:attrName>style.visibility</p:attrName>
                                        </p:attrNameLst>
                                      </p:cBhvr>
                                      <p:to>
                                        <p:strVal val="visible"/>
                                      </p:to>
                                    </p:set>
                                    <p:animEffect transition="in" filter="fade">
                                      <p:cBhvr>
                                        <p:cTn id="314" dur="500"/>
                                        <p:tgtEl>
                                          <p:spTgt spid="197"/>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ntr" presetSubtype="0" fill="hold" grpId="0" nodeType="clickEffect">
                                  <p:stCondLst>
                                    <p:cond delay="0"/>
                                  </p:stCondLst>
                                  <p:childTnLst>
                                    <p:set>
                                      <p:cBhvr>
                                        <p:cTn id="318" dur="1" fill="hold">
                                          <p:stCondLst>
                                            <p:cond delay="0"/>
                                          </p:stCondLst>
                                        </p:cTn>
                                        <p:tgtEl>
                                          <p:spTgt spid="198"/>
                                        </p:tgtEl>
                                        <p:attrNameLst>
                                          <p:attrName>style.visibility</p:attrName>
                                        </p:attrNameLst>
                                      </p:cBhvr>
                                      <p:to>
                                        <p:strVal val="visible"/>
                                      </p:to>
                                    </p:set>
                                    <p:animEffect transition="in" filter="fade">
                                      <p:cBhvr>
                                        <p:cTn id="319" dur="500"/>
                                        <p:tgtEl>
                                          <p:spTgt spid="198"/>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nodeType="clickEffect">
                                  <p:stCondLst>
                                    <p:cond delay="0"/>
                                  </p:stCondLst>
                                  <p:childTnLst>
                                    <p:set>
                                      <p:cBhvr>
                                        <p:cTn id="323" dur="1" fill="hold">
                                          <p:stCondLst>
                                            <p:cond delay="0"/>
                                          </p:stCondLst>
                                        </p:cTn>
                                        <p:tgtEl>
                                          <p:spTgt spid="182"/>
                                        </p:tgtEl>
                                        <p:attrNameLst>
                                          <p:attrName>style.visibility</p:attrName>
                                        </p:attrNameLst>
                                      </p:cBhvr>
                                      <p:to>
                                        <p:strVal val="visible"/>
                                      </p:to>
                                    </p:set>
                                    <p:animEffect transition="in" filter="wipe(left)">
                                      <p:cBhvr>
                                        <p:cTn id="324" dur="500"/>
                                        <p:tgtEl>
                                          <p:spTgt spid="182"/>
                                        </p:tgtEl>
                                      </p:cBhvr>
                                    </p:animEffect>
                                  </p:childTnLst>
                                </p:cTn>
                              </p:par>
                            </p:childTnLst>
                          </p:cTn>
                        </p:par>
                      </p:childTnLst>
                    </p:cTn>
                  </p:par>
                  <p:par>
                    <p:cTn id="325" fill="hold">
                      <p:stCondLst>
                        <p:cond delay="indefinite"/>
                      </p:stCondLst>
                      <p:childTnLst>
                        <p:par>
                          <p:cTn id="326" fill="hold">
                            <p:stCondLst>
                              <p:cond delay="0"/>
                            </p:stCondLst>
                            <p:childTnLst>
                              <p:par>
                                <p:cTn id="327" presetID="22" presetClass="entr" presetSubtype="8" fill="hold" grpId="0" nodeType="clickEffect">
                                  <p:stCondLst>
                                    <p:cond delay="0"/>
                                  </p:stCondLst>
                                  <p:childTnLst>
                                    <p:set>
                                      <p:cBhvr>
                                        <p:cTn id="328" dur="1" fill="hold">
                                          <p:stCondLst>
                                            <p:cond delay="0"/>
                                          </p:stCondLst>
                                        </p:cTn>
                                        <p:tgtEl>
                                          <p:spTgt spid="180"/>
                                        </p:tgtEl>
                                        <p:attrNameLst>
                                          <p:attrName>style.visibility</p:attrName>
                                        </p:attrNameLst>
                                      </p:cBhvr>
                                      <p:to>
                                        <p:strVal val="visible"/>
                                      </p:to>
                                    </p:set>
                                    <p:animEffect transition="in" filter="wipe(left)">
                                      <p:cBhvr>
                                        <p:cTn id="329" dur="500"/>
                                        <p:tgtEl>
                                          <p:spTgt spid="180"/>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202"/>
                                        </p:tgtEl>
                                        <p:attrNameLst>
                                          <p:attrName>style.visibility</p:attrName>
                                        </p:attrNameLst>
                                      </p:cBhvr>
                                      <p:to>
                                        <p:strVal val="visible"/>
                                      </p:to>
                                    </p:set>
                                    <p:animEffect transition="in" filter="wipe(left)">
                                      <p:cBhvr>
                                        <p:cTn id="334" dur="500"/>
                                        <p:tgtEl>
                                          <p:spTgt spid="202"/>
                                        </p:tgtEl>
                                      </p:cBhvr>
                                    </p:animEffec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160"/>
                                        </p:tgtEl>
                                        <p:attrNameLst>
                                          <p:attrName>style.visibility</p:attrName>
                                        </p:attrNameLst>
                                      </p:cBhvr>
                                      <p:to>
                                        <p:strVal val="visible"/>
                                      </p:to>
                                    </p:set>
                                    <p:animEffect transition="in" filter="wipe(left)">
                                      <p:cBhvr>
                                        <p:cTn id="339" dur="500"/>
                                        <p:tgtEl>
                                          <p:spTgt spid="160"/>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161"/>
                                        </p:tgtEl>
                                        <p:attrNameLst>
                                          <p:attrName>style.visibility</p:attrName>
                                        </p:attrNameLst>
                                      </p:cBhvr>
                                      <p:to>
                                        <p:strVal val="visible"/>
                                      </p:to>
                                    </p:set>
                                    <p:animEffect transition="in" filter="wipe(left)">
                                      <p:cBhvr>
                                        <p:cTn id="344" dur="500"/>
                                        <p:tgtEl>
                                          <p:spTgt spid="161"/>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162"/>
                                        </p:tgtEl>
                                        <p:attrNameLst>
                                          <p:attrName>style.visibility</p:attrName>
                                        </p:attrNameLst>
                                      </p:cBhvr>
                                      <p:to>
                                        <p:strVal val="visible"/>
                                      </p:to>
                                    </p:set>
                                    <p:animEffect transition="in" filter="wipe(left)">
                                      <p:cBhvr>
                                        <p:cTn id="349" dur="500"/>
                                        <p:tgtEl>
                                          <p:spTgt spid="162"/>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xit" presetSubtype="0" fill="hold" nodeType="clickEffect">
                                  <p:stCondLst>
                                    <p:cond delay="0"/>
                                  </p:stCondLst>
                                  <p:childTnLst>
                                    <p:animEffect transition="out" filter="fade">
                                      <p:cBhvr>
                                        <p:cTn id="353" dur="500"/>
                                        <p:tgtEl>
                                          <p:spTgt spid="190"/>
                                        </p:tgtEl>
                                      </p:cBhvr>
                                    </p:animEffect>
                                    <p:set>
                                      <p:cBhvr>
                                        <p:cTn id="354" dur="1" fill="hold">
                                          <p:stCondLst>
                                            <p:cond delay="499"/>
                                          </p:stCondLst>
                                        </p:cTn>
                                        <p:tgtEl>
                                          <p:spTgt spid="190"/>
                                        </p:tgtEl>
                                        <p:attrNameLst>
                                          <p:attrName>style.visibility</p:attrName>
                                        </p:attrNameLst>
                                      </p:cBhvr>
                                      <p:to>
                                        <p:strVal val="hidden"/>
                                      </p:to>
                                    </p:set>
                                  </p:childTnLst>
                                </p:cTn>
                              </p:par>
                              <p:par>
                                <p:cTn id="355" presetID="10" presetClass="exit" presetSubtype="0" fill="hold" grpId="1" nodeType="withEffect">
                                  <p:stCondLst>
                                    <p:cond delay="0"/>
                                  </p:stCondLst>
                                  <p:childTnLst>
                                    <p:animEffect transition="out" filter="fade">
                                      <p:cBhvr>
                                        <p:cTn id="356" dur="500"/>
                                        <p:tgtEl>
                                          <p:spTgt spid="199"/>
                                        </p:tgtEl>
                                      </p:cBhvr>
                                    </p:animEffect>
                                    <p:set>
                                      <p:cBhvr>
                                        <p:cTn id="357" dur="1" fill="hold">
                                          <p:stCondLst>
                                            <p:cond delay="499"/>
                                          </p:stCondLst>
                                        </p:cTn>
                                        <p:tgtEl>
                                          <p:spTgt spid="199"/>
                                        </p:tgtEl>
                                        <p:attrNameLst>
                                          <p:attrName>style.visibility</p:attrName>
                                        </p:attrNameLst>
                                      </p:cBhvr>
                                      <p:to>
                                        <p:strVal val="hidden"/>
                                      </p:to>
                                    </p:set>
                                  </p:childTnLst>
                                </p:cTn>
                              </p:par>
                              <p:par>
                                <p:cTn id="358" presetID="10" presetClass="exit" presetSubtype="0" fill="hold" grpId="1" nodeType="withEffect">
                                  <p:stCondLst>
                                    <p:cond delay="0"/>
                                  </p:stCondLst>
                                  <p:childTnLst>
                                    <p:animEffect transition="out" filter="fade">
                                      <p:cBhvr>
                                        <p:cTn id="359" dur="500"/>
                                        <p:tgtEl>
                                          <p:spTgt spid="200"/>
                                        </p:tgtEl>
                                      </p:cBhvr>
                                    </p:animEffect>
                                    <p:set>
                                      <p:cBhvr>
                                        <p:cTn id="360" dur="1" fill="hold">
                                          <p:stCondLst>
                                            <p:cond delay="499"/>
                                          </p:stCondLst>
                                        </p:cTn>
                                        <p:tgtEl>
                                          <p:spTgt spid="200"/>
                                        </p:tgtEl>
                                        <p:attrNameLst>
                                          <p:attrName>style.visibility</p:attrName>
                                        </p:attrNameLst>
                                      </p:cBhvr>
                                      <p:to>
                                        <p:strVal val="hidden"/>
                                      </p:to>
                                    </p:set>
                                  </p:childTnLst>
                                </p:cTn>
                              </p:par>
                              <p:par>
                                <p:cTn id="361" presetID="10" presetClass="exit" presetSubtype="0" fill="hold" grpId="1" nodeType="withEffect">
                                  <p:stCondLst>
                                    <p:cond delay="0"/>
                                  </p:stCondLst>
                                  <p:childTnLst>
                                    <p:animEffect transition="out" filter="fade">
                                      <p:cBhvr>
                                        <p:cTn id="362" dur="500"/>
                                        <p:tgtEl>
                                          <p:spTgt spid="197"/>
                                        </p:tgtEl>
                                      </p:cBhvr>
                                    </p:animEffect>
                                    <p:set>
                                      <p:cBhvr>
                                        <p:cTn id="363" dur="1" fill="hold">
                                          <p:stCondLst>
                                            <p:cond delay="499"/>
                                          </p:stCondLst>
                                        </p:cTn>
                                        <p:tgtEl>
                                          <p:spTgt spid="197"/>
                                        </p:tgtEl>
                                        <p:attrNameLst>
                                          <p:attrName>style.visibility</p:attrName>
                                        </p:attrNameLst>
                                      </p:cBhvr>
                                      <p:to>
                                        <p:strVal val="hidden"/>
                                      </p:to>
                                    </p:set>
                                  </p:childTnLst>
                                </p:cTn>
                              </p:par>
                              <p:par>
                                <p:cTn id="364" presetID="10" presetClass="exit" presetSubtype="0" fill="hold" grpId="1" nodeType="withEffect">
                                  <p:stCondLst>
                                    <p:cond delay="0"/>
                                  </p:stCondLst>
                                  <p:childTnLst>
                                    <p:animEffect transition="out" filter="fade">
                                      <p:cBhvr>
                                        <p:cTn id="365" dur="500"/>
                                        <p:tgtEl>
                                          <p:spTgt spid="198"/>
                                        </p:tgtEl>
                                      </p:cBhvr>
                                    </p:animEffect>
                                    <p:set>
                                      <p:cBhvr>
                                        <p:cTn id="366" dur="1" fill="hold">
                                          <p:stCondLst>
                                            <p:cond delay="499"/>
                                          </p:stCondLst>
                                        </p:cTn>
                                        <p:tgtEl>
                                          <p:spTgt spid="198"/>
                                        </p:tgtEl>
                                        <p:attrNameLst>
                                          <p:attrName>style.visibility</p:attrName>
                                        </p:attrNameLst>
                                      </p:cBhvr>
                                      <p:to>
                                        <p:strVal val="hidden"/>
                                      </p:to>
                                    </p:set>
                                  </p:childTnLst>
                                </p:cTn>
                              </p:par>
                            </p:childTnLst>
                          </p:cTn>
                        </p:par>
                        <p:par>
                          <p:cTn id="367" fill="hold">
                            <p:stCondLst>
                              <p:cond delay="500"/>
                            </p:stCondLst>
                            <p:childTnLst>
                              <p:par>
                                <p:cTn id="368" presetID="22" presetClass="entr" presetSubtype="8" fill="hold" nodeType="afterEffect">
                                  <p:stCondLst>
                                    <p:cond delay="0"/>
                                  </p:stCondLst>
                                  <p:childTnLst>
                                    <p:set>
                                      <p:cBhvr>
                                        <p:cTn id="369" dur="1" fill="hold">
                                          <p:stCondLst>
                                            <p:cond delay="0"/>
                                          </p:stCondLst>
                                        </p:cTn>
                                        <p:tgtEl>
                                          <p:spTgt spid="173"/>
                                        </p:tgtEl>
                                        <p:attrNameLst>
                                          <p:attrName>style.visibility</p:attrName>
                                        </p:attrNameLst>
                                      </p:cBhvr>
                                      <p:to>
                                        <p:strVal val="visible"/>
                                      </p:to>
                                    </p:set>
                                    <p:animEffect transition="in" filter="wipe(left)">
                                      <p:cBhvr>
                                        <p:cTn id="370" dur="500"/>
                                        <p:tgtEl>
                                          <p:spTgt spid="173"/>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nodeType="clickEffect">
                                  <p:stCondLst>
                                    <p:cond delay="0"/>
                                  </p:stCondLst>
                                  <p:childTnLst>
                                    <p:set>
                                      <p:cBhvr>
                                        <p:cTn id="374" dur="1" fill="hold">
                                          <p:stCondLst>
                                            <p:cond delay="0"/>
                                          </p:stCondLst>
                                        </p:cTn>
                                        <p:tgtEl>
                                          <p:spTgt spid="174"/>
                                        </p:tgtEl>
                                        <p:attrNameLst>
                                          <p:attrName>style.visibility</p:attrName>
                                        </p:attrNameLst>
                                      </p:cBhvr>
                                      <p:to>
                                        <p:strVal val="visible"/>
                                      </p:to>
                                    </p:set>
                                    <p:animEffect transition="in" filter="wipe(left)">
                                      <p:cBhvr>
                                        <p:cTn id="375" dur="500"/>
                                        <p:tgtEl>
                                          <p:spTgt spid="174"/>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8" fill="hold" nodeType="clickEffect">
                                  <p:stCondLst>
                                    <p:cond delay="0"/>
                                  </p:stCondLst>
                                  <p:childTnLst>
                                    <p:set>
                                      <p:cBhvr>
                                        <p:cTn id="379" dur="1" fill="hold">
                                          <p:stCondLst>
                                            <p:cond delay="0"/>
                                          </p:stCondLst>
                                        </p:cTn>
                                        <p:tgtEl>
                                          <p:spTgt spid="183"/>
                                        </p:tgtEl>
                                        <p:attrNameLst>
                                          <p:attrName>style.visibility</p:attrName>
                                        </p:attrNameLst>
                                      </p:cBhvr>
                                      <p:to>
                                        <p:strVal val="visible"/>
                                      </p:to>
                                    </p:set>
                                    <p:animEffect transition="in" filter="wipe(left)">
                                      <p:cBhvr>
                                        <p:cTn id="380" dur="500"/>
                                        <p:tgtEl>
                                          <p:spTgt spid="183"/>
                                        </p:tgtEl>
                                      </p:cBhvr>
                                    </p:animEffect>
                                  </p:childTnLst>
                                </p:cTn>
                              </p:par>
                            </p:childTnLst>
                          </p:cTn>
                        </p:par>
                        <p:par>
                          <p:cTn id="381" fill="hold">
                            <p:stCondLst>
                              <p:cond delay="500"/>
                            </p:stCondLst>
                            <p:childTnLst>
                              <p:par>
                                <p:cTn id="382" presetID="22" presetClass="entr" presetSubtype="8" fill="hold" grpId="0" nodeType="afterEffect">
                                  <p:stCondLst>
                                    <p:cond delay="0"/>
                                  </p:stCondLst>
                                  <p:childTnLst>
                                    <p:set>
                                      <p:cBhvr>
                                        <p:cTn id="383" dur="1" fill="hold">
                                          <p:stCondLst>
                                            <p:cond delay="0"/>
                                          </p:stCondLst>
                                        </p:cTn>
                                        <p:tgtEl>
                                          <p:spTgt spid="163"/>
                                        </p:tgtEl>
                                        <p:attrNameLst>
                                          <p:attrName>style.visibility</p:attrName>
                                        </p:attrNameLst>
                                      </p:cBhvr>
                                      <p:to>
                                        <p:strVal val="visible"/>
                                      </p:to>
                                    </p:set>
                                    <p:animEffect transition="in" filter="wipe(left)">
                                      <p:cBhvr>
                                        <p:cTn id="384" dur="500"/>
                                        <p:tgtEl>
                                          <p:spTgt spid="163"/>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166"/>
                                        </p:tgtEl>
                                        <p:attrNameLst>
                                          <p:attrName>style.visibility</p:attrName>
                                        </p:attrNameLst>
                                      </p:cBhvr>
                                      <p:to>
                                        <p:strVal val="visible"/>
                                      </p:to>
                                    </p:set>
                                    <p:animEffect transition="in" filter="wipe(left)">
                                      <p:cBhvr>
                                        <p:cTn id="389" dur="500"/>
                                        <p:tgtEl>
                                          <p:spTgt spid="166"/>
                                        </p:tgtEl>
                                      </p:cBhvr>
                                    </p:animEffect>
                                  </p:childTnLst>
                                </p:cTn>
                              </p:par>
                            </p:childTnLst>
                          </p:cTn>
                        </p:par>
                      </p:childTnLst>
                    </p:cTn>
                  </p:par>
                  <p:par>
                    <p:cTn id="390" fill="hold">
                      <p:stCondLst>
                        <p:cond delay="indefinite"/>
                      </p:stCondLst>
                      <p:childTnLst>
                        <p:par>
                          <p:cTn id="391" fill="hold">
                            <p:stCondLst>
                              <p:cond delay="0"/>
                            </p:stCondLst>
                            <p:childTnLst>
                              <p:par>
                                <p:cTn id="392" presetID="22" presetClass="entr" presetSubtype="8" fill="hold" grpId="0" nodeType="clickEffect">
                                  <p:stCondLst>
                                    <p:cond delay="0"/>
                                  </p:stCondLst>
                                  <p:childTnLst>
                                    <p:set>
                                      <p:cBhvr>
                                        <p:cTn id="393" dur="1" fill="hold">
                                          <p:stCondLst>
                                            <p:cond delay="0"/>
                                          </p:stCondLst>
                                        </p:cTn>
                                        <p:tgtEl>
                                          <p:spTgt spid="167"/>
                                        </p:tgtEl>
                                        <p:attrNameLst>
                                          <p:attrName>style.visibility</p:attrName>
                                        </p:attrNameLst>
                                      </p:cBhvr>
                                      <p:to>
                                        <p:strVal val="visible"/>
                                      </p:to>
                                    </p:set>
                                    <p:animEffect transition="in" filter="wipe(left)">
                                      <p:cBhvr>
                                        <p:cTn id="394" dur="500"/>
                                        <p:tgtEl>
                                          <p:spTgt spid="167"/>
                                        </p:tgtEl>
                                      </p:cBhvr>
                                    </p:animEffect>
                                  </p:childTnLst>
                                </p:cTn>
                              </p:par>
                            </p:childTnLst>
                          </p:cTn>
                        </p:par>
                      </p:childTnLst>
                    </p:cTn>
                  </p:par>
                  <p:par>
                    <p:cTn id="395" fill="hold">
                      <p:stCondLst>
                        <p:cond delay="indefinite"/>
                      </p:stCondLst>
                      <p:childTnLst>
                        <p:par>
                          <p:cTn id="396" fill="hold">
                            <p:stCondLst>
                              <p:cond delay="0"/>
                            </p:stCondLst>
                            <p:childTnLst>
                              <p:par>
                                <p:cTn id="397" presetID="22" presetClass="entr" presetSubtype="8" fill="hold" grpId="0" nodeType="clickEffect">
                                  <p:stCondLst>
                                    <p:cond delay="0"/>
                                  </p:stCondLst>
                                  <p:childTnLst>
                                    <p:set>
                                      <p:cBhvr>
                                        <p:cTn id="398" dur="1" fill="hold">
                                          <p:stCondLst>
                                            <p:cond delay="0"/>
                                          </p:stCondLst>
                                        </p:cTn>
                                        <p:tgtEl>
                                          <p:spTgt spid="168"/>
                                        </p:tgtEl>
                                        <p:attrNameLst>
                                          <p:attrName>style.visibility</p:attrName>
                                        </p:attrNameLst>
                                      </p:cBhvr>
                                      <p:to>
                                        <p:strVal val="visible"/>
                                      </p:to>
                                    </p:set>
                                    <p:animEffect transition="in" filter="wipe(left)">
                                      <p:cBhvr>
                                        <p:cTn id="399" dur="500"/>
                                        <p:tgtEl>
                                          <p:spTgt spid="168"/>
                                        </p:tgtEl>
                                      </p:cBhvr>
                                    </p:animEffect>
                                  </p:childTnLst>
                                </p:cTn>
                              </p:par>
                            </p:childTnLst>
                          </p:cTn>
                        </p:par>
                      </p:childTnLst>
                    </p:cTn>
                  </p:par>
                  <p:par>
                    <p:cTn id="400" fill="hold">
                      <p:stCondLst>
                        <p:cond delay="indefinite"/>
                      </p:stCondLst>
                      <p:childTnLst>
                        <p:par>
                          <p:cTn id="401" fill="hold">
                            <p:stCondLst>
                              <p:cond delay="0"/>
                            </p:stCondLst>
                            <p:childTnLst>
                              <p:par>
                                <p:cTn id="402" presetID="22" presetClass="entr" presetSubtype="8" fill="hold" grpId="0" nodeType="clickEffect">
                                  <p:stCondLst>
                                    <p:cond delay="0"/>
                                  </p:stCondLst>
                                  <p:childTnLst>
                                    <p:set>
                                      <p:cBhvr>
                                        <p:cTn id="403" dur="1" fill="hold">
                                          <p:stCondLst>
                                            <p:cond delay="0"/>
                                          </p:stCondLst>
                                        </p:cTn>
                                        <p:tgtEl>
                                          <p:spTgt spid="169"/>
                                        </p:tgtEl>
                                        <p:attrNameLst>
                                          <p:attrName>style.visibility</p:attrName>
                                        </p:attrNameLst>
                                      </p:cBhvr>
                                      <p:to>
                                        <p:strVal val="visible"/>
                                      </p:to>
                                    </p:set>
                                    <p:animEffect transition="in" filter="wipe(left)">
                                      <p:cBhvr>
                                        <p:cTn id="404" dur="500"/>
                                        <p:tgtEl>
                                          <p:spTgt spid="169"/>
                                        </p:tgtEl>
                                      </p:cBhvr>
                                    </p:animEffect>
                                  </p:childTnLst>
                                </p:cTn>
                              </p:par>
                            </p:childTnLst>
                          </p:cTn>
                        </p:par>
                      </p:childTnLst>
                    </p:cTn>
                  </p:par>
                  <p:par>
                    <p:cTn id="405" fill="hold">
                      <p:stCondLst>
                        <p:cond delay="indefinite"/>
                      </p:stCondLst>
                      <p:childTnLst>
                        <p:par>
                          <p:cTn id="406" fill="hold">
                            <p:stCondLst>
                              <p:cond delay="0"/>
                            </p:stCondLst>
                            <p:childTnLst>
                              <p:par>
                                <p:cTn id="407" presetID="10" presetClass="exit" presetSubtype="0" fill="hold" nodeType="clickEffect">
                                  <p:stCondLst>
                                    <p:cond delay="0"/>
                                  </p:stCondLst>
                                  <p:childTnLst>
                                    <p:animEffect transition="out" filter="fade">
                                      <p:cBhvr>
                                        <p:cTn id="408" dur="500"/>
                                        <p:tgtEl>
                                          <p:spTgt spid="173"/>
                                        </p:tgtEl>
                                      </p:cBhvr>
                                    </p:animEffect>
                                    <p:set>
                                      <p:cBhvr>
                                        <p:cTn id="409" dur="1" fill="hold">
                                          <p:stCondLst>
                                            <p:cond delay="499"/>
                                          </p:stCondLst>
                                        </p:cTn>
                                        <p:tgtEl>
                                          <p:spTgt spid="173"/>
                                        </p:tgtEl>
                                        <p:attrNameLst>
                                          <p:attrName>style.visibility</p:attrName>
                                        </p:attrNameLst>
                                      </p:cBhvr>
                                      <p:to>
                                        <p:strVal val="hidden"/>
                                      </p:to>
                                    </p:set>
                                  </p:childTnLst>
                                </p:cTn>
                              </p:par>
                              <p:par>
                                <p:cTn id="410" presetID="10" presetClass="exit" presetSubtype="0" fill="hold" nodeType="withEffect">
                                  <p:stCondLst>
                                    <p:cond delay="0"/>
                                  </p:stCondLst>
                                  <p:childTnLst>
                                    <p:animEffect transition="out" filter="fade">
                                      <p:cBhvr>
                                        <p:cTn id="411" dur="500"/>
                                        <p:tgtEl>
                                          <p:spTgt spid="174"/>
                                        </p:tgtEl>
                                      </p:cBhvr>
                                    </p:animEffect>
                                    <p:set>
                                      <p:cBhvr>
                                        <p:cTn id="412" dur="1" fill="hold">
                                          <p:stCondLst>
                                            <p:cond delay="499"/>
                                          </p:stCondLst>
                                        </p:cTn>
                                        <p:tgtEl>
                                          <p:spTgt spid="174"/>
                                        </p:tgtEl>
                                        <p:attrNameLst>
                                          <p:attrName>style.visibility</p:attrName>
                                        </p:attrNameLst>
                                      </p:cBhvr>
                                      <p:to>
                                        <p:strVal val="hidden"/>
                                      </p:to>
                                    </p:set>
                                  </p:childTnLst>
                                </p:cTn>
                              </p:par>
                            </p:childTnLst>
                          </p:cTn>
                        </p:par>
                        <p:par>
                          <p:cTn id="413" fill="hold">
                            <p:stCondLst>
                              <p:cond delay="500"/>
                            </p:stCondLst>
                            <p:childTnLst>
                              <p:par>
                                <p:cTn id="414" presetID="22" presetClass="entr" presetSubtype="8" fill="hold" nodeType="afterEffect">
                                  <p:stCondLst>
                                    <p:cond delay="0"/>
                                  </p:stCondLst>
                                  <p:childTnLst>
                                    <p:set>
                                      <p:cBhvr>
                                        <p:cTn id="415" dur="1" fill="hold">
                                          <p:stCondLst>
                                            <p:cond delay="0"/>
                                          </p:stCondLst>
                                        </p:cTn>
                                        <p:tgtEl>
                                          <p:spTgt spid="175"/>
                                        </p:tgtEl>
                                        <p:attrNameLst>
                                          <p:attrName>style.visibility</p:attrName>
                                        </p:attrNameLst>
                                      </p:cBhvr>
                                      <p:to>
                                        <p:strVal val="visible"/>
                                      </p:to>
                                    </p:set>
                                    <p:animEffect transition="in" filter="wipe(left)">
                                      <p:cBhvr>
                                        <p:cTn id="416" dur="500"/>
                                        <p:tgtEl>
                                          <p:spTgt spid="175"/>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nodeType="clickEffect">
                                  <p:stCondLst>
                                    <p:cond delay="0"/>
                                  </p:stCondLst>
                                  <p:childTnLst>
                                    <p:set>
                                      <p:cBhvr>
                                        <p:cTn id="420" dur="1" fill="hold">
                                          <p:stCondLst>
                                            <p:cond delay="0"/>
                                          </p:stCondLst>
                                        </p:cTn>
                                        <p:tgtEl>
                                          <p:spTgt spid="176"/>
                                        </p:tgtEl>
                                        <p:attrNameLst>
                                          <p:attrName>style.visibility</p:attrName>
                                        </p:attrNameLst>
                                      </p:cBhvr>
                                      <p:to>
                                        <p:strVal val="visible"/>
                                      </p:to>
                                    </p:set>
                                    <p:animEffect transition="in" filter="wipe(left)">
                                      <p:cBhvr>
                                        <p:cTn id="421" dur="500"/>
                                        <p:tgtEl>
                                          <p:spTgt spid="176"/>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nodeType="clickEffect">
                                  <p:stCondLst>
                                    <p:cond delay="0"/>
                                  </p:stCondLst>
                                  <p:childTnLst>
                                    <p:set>
                                      <p:cBhvr>
                                        <p:cTn id="425" dur="1" fill="hold">
                                          <p:stCondLst>
                                            <p:cond delay="0"/>
                                          </p:stCondLst>
                                        </p:cTn>
                                        <p:tgtEl>
                                          <p:spTgt spid="185"/>
                                        </p:tgtEl>
                                        <p:attrNameLst>
                                          <p:attrName>style.visibility</p:attrName>
                                        </p:attrNameLst>
                                      </p:cBhvr>
                                      <p:to>
                                        <p:strVal val="visible"/>
                                      </p:to>
                                    </p:set>
                                    <p:animEffect transition="in" filter="wipe(left)">
                                      <p:cBhvr>
                                        <p:cTn id="426" dur="500"/>
                                        <p:tgtEl>
                                          <p:spTgt spid="185"/>
                                        </p:tgtEl>
                                      </p:cBhvr>
                                    </p:animEffect>
                                  </p:childTnLst>
                                </p:cTn>
                              </p:par>
                            </p:childTnLst>
                          </p:cTn>
                        </p:par>
                        <p:par>
                          <p:cTn id="427" fill="hold">
                            <p:stCondLst>
                              <p:cond delay="500"/>
                            </p:stCondLst>
                            <p:childTnLst>
                              <p:par>
                                <p:cTn id="428" presetID="22" presetClass="entr" presetSubtype="8" fill="hold" grpId="0" nodeType="afterEffect">
                                  <p:stCondLst>
                                    <p:cond delay="0"/>
                                  </p:stCondLst>
                                  <p:childTnLst>
                                    <p:set>
                                      <p:cBhvr>
                                        <p:cTn id="429" dur="1" fill="hold">
                                          <p:stCondLst>
                                            <p:cond delay="0"/>
                                          </p:stCondLst>
                                        </p:cTn>
                                        <p:tgtEl>
                                          <p:spTgt spid="164"/>
                                        </p:tgtEl>
                                        <p:attrNameLst>
                                          <p:attrName>style.visibility</p:attrName>
                                        </p:attrNameLst>
                                      </p:cBhvr>
                                      <p:to>
                                        <p:strVal val="visible"/>
                                      </p:to>
                                    </p:set>
                                    <p:animEffect transition="in" filter="wipe(left)">
                                      <p:cBhvr>
                                        <p:cTn id="430" dur="500"/>
                                        <p:tgtEl>
                                          <p:spTgt spid="164"/>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grpId="0" nodeType="clickEffect">
                                  <p:stCondLst>
                                    <p:cond delay="0"/>
                                  </p:stCondLst>
                                  <p:childTnLst>
                                    <p:set>
                                      <p:cBhvr>
                                        <p:cTn id="434" dur="1" fill="hold">
                                          <p:stCondLst>
                                            <p:cond delay="0"/>
                                          </p:stCondLst>
                                        </p:cTn>
                                        <p:tgtEl>
                                          <p:spTgt spid="170"/>
                                        </p:tgtEl>
                                        <p:attrNameLst>
                                          <p:attrName>style.visibility</p:attrName>
                                        </p:attrNameLst>
                                      </p:cBhvr>
                                      <p:to>
                                        <p:strVal val="visible"/>
                                      </p:to>
                                    </p:set>
                                    <p:animEffect transition="in" filter="wipe(left)">
                                      <p:cBhvr>
                                        <p:cTn id="435" dur="500"/>
                                        <p:tgtEl>
                                          <p:spTgt spid="170"/>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1" fill="hold" nodeType="clickEffect">
                                  <p:stCondLst>
                                    <p:cond delay="0"/>
                                  </p:stCondLst>
                                  <p:childTnLst>
                                    <p:set>
                                      <p:cBhvr>
                                        <p:cTn id="439" dur="1" fill="hold">
                                          <p:stCondLst>
                                            <p:cond delay="0"/>
                                          </p:stCondLst>
                                        </p:cTn>
                                        <p:tgtEl>
                                          <p:spTgt spid="32"/>
                                        </p:tgtEl>
                                        <p:attrNameLst>
                                          <p:attrName>style.visibility</p:attrName>
                                        </p:attrNameLst>
                                      </p:cBhvr>
                                      <p:to>
                                        <p:strVal val="visible"/>
                                      </p:to>
                                    </p:set>
                                    <p:animEffect transition="in" filter="wipe(up)">
                                      <p:cBhvr>
                                        <p:cTn id="440" dur="500"/>
                                        <p:tgtEl>
                                          <p:spTgt spid="32"/>
                                        </p:tgtEl>
                                      </p:cBhvr>
                                    </p:animEffect>
                                  </p:childTnLst>
                                </p:cTn>
                              </p:par>
                            </p:childTnLst>
                          </p:cTn>
                        </p:par>
                      </p:childTnLst>
                    </p:cTn>
                  </p:par>
                  <p:par>
                    <p:cTn id="441" fill="hold">
                      <p:stCondLst>
                        <p:cond delay="indefinite"/>
                      </p:stCondLst>
                      <p:childTnLst>
                        <p:par>
                          <p:cTn id="442" fill="hold">
                            <p:stCondLst>
                              <p:cond delay="0"/>
                            </p:stCondLst>
                            <p:childTnLst>
                              <p:par>
                                <p:cTn id="443" presetID="10" presetClass="exit" presetSubtype="0" fill="hold" nodeType="clickEffect">
                                  <p:stCondLst>
                                    <p:cond delay="0"/>
                                  </p:stCondLst>
                                  <p:childTnLst>
                                    <p:animEffect transition="out" filter="fade">
                                      <p:cBhvr>
                                        <p:cTn id="444" dur="500"/>
                                        <p:tgtEl>
                                          <p:spTgt spid="175"/>
                                        </p:tgtEl>
                                      </p:cBhvr>
                                    </p:animEffect>
                                    <p:set>
                                      <p:cBhvr>
                                        <p:cTn id="445" dur="1" fill="hold">
                                          <p:stCondLst>
                                            <p:cond delay="499"/>
                                          </p:stCondLst>
                                        </p:cTn>
                                        <p:tgtEl>
                                          <p:spTgt spid="175"/>
                                        </p:tgtEl>
                                        <p:attrNameLst>
                                          <p:attrName>style.visibility</p:attrName>
                                        </p:attrNameLst>
                                      </p:cBhvr>
                                      <p:to>
                                        <p:strVal val="hidden"/>
                                      </p:to>
                                    </p:set>
                                  </p:childTnLst>
                                </p:cTn>
                              </p:par>
                              <p:par>
                                <p:cTn id="446" presetID="10" presetClass="exit" presetSubtype="0" fill="hold" nodeType="withEffect">
                                  <p:stCondLst>
                                    <p:cond delay="0"/>
                                  </p:stCondLst>
                                  <p:childTnLst>
                                    <p:animEffect transition="out" filter="fade">
                                      <p:cBhvr>
                                        <p:cTn id="447" dur="500"/>
                                        <p:tgtEl>
                                          <p:spTgt spid="176"/>
                                        </p:tgtEl>
                                      </p:cBhvr>
                                    </p:animEffect>
                                    <p:set>
                                      <p:cBhvr>
                                        <p:cTn id="448" dur="1" fill="hold">
                                          <p:stCondLst>
                                            <p:cond delay="499"/>
                                          </p:stCondLst>
                                        </p:cTn>
                                        <p:tgtEl>
                                          <p:spTgt spid="176"/>
                                        </p:tgtEl>
                                        <p:attrNameLst>
                                          <p:attrName>style.visibility</p:attrName>
                                        </p:attrNameLst>
                                      </p:cBhvr>
                                      <p:to>
                                        <p:strVal val="hidden"/>
                                      </p:to>
                                    </p:set>
                                  </p:childTnLst>
                                </p:cTn>
                              </p:par>
                            </p:childTnLst>
                          </p:cTn>
                        </p:par>
                        <p:par>
                          <p:cTn id="449" fill="hold">
                            <p:stCondLst>
                              <p:cond delay="500"/>
                            </p:stCondLst>
                            <p:childTnLst>
                              <p:par>
                                <p:cTn id="450" presetID="22" presetClass="entr" presetSubtype="8" fill="hold" nodeType="afterEffect">
                                  <p:stCondLst>
                                    <p:cond delay="0"/>
                                  </p:stCondLst>
                                  <p:childTnLst>
                                    <p:set>
                                      <p:cBhvr>
                                        <p:cTn id="451" dur="1" fill="hold">
                                          <p:stCondLst>
                                            <p:cond delay="0"/>
                                          </p:stCondLst>
                                        </p:cTn>
                                        <p:tgtEl>
                                          <p:spTgt spid="186"/>
                                        </p:tgtEl>
                                        <p:attrNameLst>
                                          <p:attrName>style.visibility</p:attrName>
                                        </p:attrNameLst>
                                      </p:cBhvr>
                                      <p:to>
                                        <p:strVal val="visible"/>
                                      </p:to>
                                    </p:set>
                                    <p:animEffect transition="in" filter="wipe(left)">
                                      <p:cBhvr>
                                        <p:cTn id="452" dur="500"/>
                                        <p:tgtEl>
                                          <p:spTgt spid="186"/>
                                        </p:tgtEl>
                                      </p:cBhvr>
                                    </p:animEffect>
                                  </p:childTnLst>
                                </p:cTn>
                              </p:par>
                            </p:childTnLst>
                          </p:cTn>
                        </p:par>
                        <p:par>
                          <p:cTn id="453" fill="hold">
                            <p:stCondLst>
                              <p:cond delay="1000"/>
                            </p:stCondLst>
                            <p:childTnLst>
                              <p:par>
                                <p:cTn id="454" presetID="22" presetClass="entr" presetSubtype="8" fill="hold" grpId="0" nodeType="afterEffect">
                                  <p:stCondLst>
                                    <p:cond delay="0"/>
                                  </p:stCondLst>
                                  <p:childTnLst>
                                    <p:set>
                                      <p:cBhvr>
                                        <p:cTn id="455" dur="1" fill="hold">
                                          <p:stCondLst>
                                            <p:cond delay="0"/>
                                          </p:stCondLst>
                                        </p:cTn>
                                        <p:tgtEl>
                                          <p:spTgt spid="165"/>
                                        </p:tgtEl>
                                        <p:attrNameLst>
                                          <p:attrName>style.visibility</p:attrName>
                                        </p:attrNameLst>
                                      </p:cBhvr>
                                      <p:to>
                                        <p:strVal val="visible"/>
                                      </p:to>
                                    </p:set>
                                    <p:animEffect transition="in" filter="wipe(left)">
                                      <p:cBhvr>
                                        <p:cTn id="456" dur="500"/>
                                        <p:tgtEl>
                                          <p:spTgt spid="165"/>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grpId="0" nodeType="clickEffect">
                                  <p:stCondLst>
                                    <p:cond delay="0"/>
                                  </p:stCondLst>
                                  <p:childTnLst>
                                    <p:set>
                                      <p:cBhvr>
                                        <p:cTn id="460" dur="1" fill="hold">
                                          <p:stCondLst>
                                            <p:cond delay="0"/>
                                          </p:stCondLst>
                                        </p:cTn>
                                        <p:tgtEl>
                                          <p:spTgt spid="171"/>
                                        </p:tgtEl>
                                        <p:attrNameLst>
                                          <p:attrName>style.visibility</p:attrName>
                                        </p:attrNameLst>
                                      </p:cBhvr>
                                      <p:to>
                                        <p:strVal val="visible"/>
                                      </p:to>
                                    </p:set>
                                    <p:animEffect transition="in" filter="wipe(left)">
                                      <p:cBhvr>
                                        <p:cTn id="461" dur="500"/>
                                        <p:tgtEl>
                                          <p:spTgt spid="171"/>
                                        </p:tgtEl>
                                      </p:cBhvr>
                                    </p:animEffec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nodeType="clickEffect">
                                  <p:stCondLst>
                                    <p:cond delay="0"/>
                                  </p:stCondLst>
                                  <p:childTnLst>
                                    <p:set>
                                      <p:cBhvr>
                                        <p:cTn id="465" dur="1" fill="hold">
                                          <p:stCondLst>
                                            <p:cond delay="0"/>
                                          </p:stCondLst>
                                        </p:cTn>
                                        <p:tgtEl>
                                          <p:spTgt spid="187"/>
                                        </p:tgtEl>
                                        <p:attrNameLst>
                                          <p:attrName>style.visibility</p:attrName>
                                        </p:attrNameLst>
                                      </p:cBhvr>
                                      <p:to>
                                        <p:strVal val="visible"/>
                                      </p:to>
                                    </p:set>
                                    <p:animEffect transition="in" filter="wipe(left)">
                                      <p:cBhvr>
                                        <p:cTn id="466" dur="500"/>
                                        <p:tgtEl>
                                          <p:spTgt spid="187"/>
                                        </p:tgtEl>
                                      </p:cBhvr>
                                    </p:animEffect>
                                  </p:childTnLst>
                                </p:cTn>
                              </p:par>
                            </p:childTnLst>
                          </p:cTn>
                        </p:par>
                        <p:par>
                          <p:cTn id="467" fill="hold">
                            <p:stCondLst>
                              <p:cond delay="500"/>
                            </p:stCondLst>
                            <p:childTnLst>
                              <p:par>
                                <p:cTn id="468" presetID="22" presetClass="entr" presetSubtype="8" fill="hold" grpId="0" nodeType="afterEffect">
                                  <p:stCondLst>
                                    <p:cond delay="0"/>
                                  </p:stCondLst>
                                  <p:childTnLst>
                                    <p:set>
                                      <p:cBhvr>
                                        <p:cTn id="469" dur="1" fill="hold">
                                          <p:stCondLst>
                                            <p:cond delay="0"/>
                                          </p:stCondLst>
                                        </p:cTn>
                                        <p:tgtEl>
                                          <p:spTgt spid="181"/>
                                        </p:tgtEl>
                                        <p:attrNameLst>
                                          <p:attrName>style.visibility</p:attrName>
                                        </p:attrNameLst>
                                      </p:cBhvr>
                                      <p:to>
                                        <p:strVal val="visible"/>
                                      </p:to>
                                    </p:set>
                                    <p:animEffect transition="in" filter="wipe(left)">
                                      <p:cBhvr>
                                        <p:cTn id="470" dur="500"/>
                                        <p:tgtEl>
                                          <p:spTgt spid="181"/>
                                        </p:tgtEl>
                                      </p:cBhvr>
                                    </p:animEffect>
                                  </p:childTnLst>
                                </p:cTn>
                              </p:par>
                            </p:childTnLst>
                          </p:cTn>
                        </p:par>
                      </p:childTnLst>
                    </p:cTn>
                  </p:par>
                  <p:par>
                    <p:cTn id="471" fill="hold">
                      <p:stCondLst>
                        <p:cond delay="indefinite"/>
                      </p:stCondLst>
                      <p:childTnLst>
                        <p:par>
                          <p:cTn id="472" fill="hold">
                            <p:stCondLst>
                              <p:cond delay="0"/>
                            </p:stCondLst>
                            <p:childTnLst>
                              <p:par>
                                <p:cTn id="473" presetID="22" presetClass="entr" presetSubtype="8" fill="hold" grpId="0" nodeType="clickEffect">
                                  <p:stCondLst>
                                    <p:cond delay="0"/>
                                  </p:stCondLst>
                                  <p:childTnLst>
                                    <p:set>
                                      <p:cBhvr>
                                        <p:cTn id="474" dur="1" fill="hold">
                                          <p:stCondLst>
                                            <p:cond delay="0"/>
                                          </p:stCondLst>
                                        </p:cTn>
                                        <p:tgtEl>
                                          <p:spTgt spid="172"/>
                                        </p:tgtEl>
                                        <p:attrNameLst>
                                          <p:attrName>style.visibility</p:attrName>
                                        </p:attrNameLst>
                                      </p:cBhvr>
                                      <p:to>
                                        <p:strVal val="visible"/>
                                      </p:to>
                                    </p:set>
                                    <p:animEffect transition="in" filter="wipe(left)">
                                      <p:cBhvr>
                                        <p:cTn id="475" dur="500"/>
                                        <p:tgtEl>
                                          <p:spTgt spid="172"/>
                                        </p:tgtEl>
                                      </p:cBhvr>
                                    </p:animEffect>
                                  </p:childTnLst>
                                </p:cTn>
                              </p:par>
                            </p:childTnLst>
                          </p:cTn>
                        </p:par>
                      </p:childTnLst>
                    </p:cTn>
                  </p:par>
                  <p:par>
                    <p:cTn id="476" fill="hold">
                      <p:stCondLst>
                        <p:cond delay="indefinite"/>
                      </p:stCondLst>
                      <p:childTnLst>
                        <p:par>
                          <p:cTn id="477" fill="hold">
                            <p:stCondLst>
                              <p:cond delay="0"/>
                            </p:stCondLst>
                            <p:childTnLst>
                              <p:par>
                                <p:cTn id="478" presetID="22" presetClass="entr" presetSubtype="8" fill="hold" grpId="0" nodeType="clickEffect">
                                  <p:stCondLst>
                                    <p:cond delay="0"/>
                                  </p:stCondLst>
                                  <p:childTnLst>
                                    <p:set>
                                      <p:cBhvr>
                                        <p:cTn id="479" dur="1" fill="hold">
                                          <p:stCondLst>
                                            <p:cond delay="0"/>
                                          </p:stCondLst>
                                        </p:cTn>
                                        <p:tgtEl>
                                          <p:spTgt spid="31"/>
                                        </p:tgtEl>
                                        <p:attrNameLst>
                                          <p:attrName>style.visibility</p:attrName>
                                        </p:attrNameLst>
                                      </p:cBhvr>
                                      <p:to>
                                        <p:strVal val="visible"/>
                                      </p:to>
                                    </p:set>
                                    <p:animEffect transition="in" filter="wipe(left)">
                                      <p:cBhvr>
                                        <p:cTn id="480" dur="500"/>
                                        <p:tgtEl>
                                          <p:spTgt spid="31"/>
                                        </p:tgtEl>
                                      </p:cBhvr>
                                    </p:animEffect>
                                  </p:childTnLst>
                                </p:cTn>
                              </p:par>
                            </p:childTnLst>
                          </p:cTn>
                        </p:par>
                      </p:childTnLst>
                    </p:cTn>
                  </p:par>
                  <p:par>
                    <p:cTn id="481" fill="hold">
                      <p:stCondLst>
                        <p:cond delay="indefinite"/>
                      </p:stCondLst>
                      <p:childTnLst>
                        <p:par>
                          <p:cTn id="482" fill="hold">
                            <p:stCondLst>
                              <p:cond delay="0"/>
                            </p:stCondLst>
                            <p:childTnLst>
                              <p:par>
                                <p:cTn id="483" presetID="22" presetClass="entr" presetSubtype="8" fill="hold" nodeType="clickEffect">
                                  <p:stCondLst>
                                    <p:cond delay="0"/>
                                  </p:stCondLst>
                                  <p:childTnLst>
                                    <p:set>
                                      <p:cBhvr>
                                        <p:cTn id="484" dur="1" fill="hold">
                                          <p:stCondLst>
                                            <p:cond delay="0"/>
                                          </p:stCondLst>
                                        </p:cTn>
                                        <p:tgtEl>
                                          <p:spTgt spid="61469"/>
                                        </p:tgtEl>
                                        <p:attrNameLst>
                                          <p:attrName>style.visibility</p:attrName>
                                        </p:attrNameLst>
                                      </p:cBhvr>
                                      <p:to>
                                        <p:strVal val="visible"/>
                                      </p:to>
                                    </p:set>
                                    <p:animEffect transition="in" filter="wipe(left)">
                                      <p:cBhvr>
                                        <p:cTn id="485" dur="500"/>
                                        <p:tgtEl>
                                          <p:spTgt spid="61469"/>
                                        </p:tgtEl>
                                      </p:cBhvr>
                                    </p:animEffect>
                                  </p:childTnLst>
                                </p:cTn>
                              </p:par>
                            </p:childTnLst>
                          </p:cTn>
                        </p:par>
                      </p:childTnLst>
                    </p:cTn>
                  </p:par>
                  <p:par>
                    <p:cTn id="486" fill="hold">
                      <p:stCondLst>
                        <p:cond delay="indefinite"/>
                      </p:stCondLst>
                      <p:childTnLst>
                        <p:par>
                          <p:cTn id="487" fill="hold">
                            <p:stCondLst>
                              <p:cond delay="0"/>
                            </p:stCondLst>
                            <p:childTnLst>
                              <p:par>
                                <p:cTn id="488" presetID="22" presetClass="entr" presetSubtype="8" fill="hold" grpId="0" nodeType="clickEffect">
                                  <p:stCondLst>
                                    <p:cond delay="0"/>
                                  </p:stCondLst>
                                  <p:childTnLst>
                                    <p:set>
                                      <p:cBhvr>
                                        <p:cTn id="489" dur="1" fill="hold">
                                          <p:stCondLst>
                                            <p:cond delay="0"/>
                                          </p:stCondLst>
                                        </p:cTn>
                                        <p:tgtEl>
                                          <p:spTgt spid="223"/>
                                        </p:tgtEl>
                                        <p:attrNameLst>
                                          <p:attrName>style.visibility</p:attrName>
                                        </p:attrNameLst>
                                      </p:cBhvr>
                                      <p:to>
                                        <p:strVal val="visible"/>
                                      </p:to>
                                    </p:set>
                                    <p:animEffect transition="in" filter="wipe(left)">
                                      <p:cBhvr>
                                        <p:cTn id="490" dur="500"/>
                                        <p:tgtEl>
                                          <p:spTgt spid="223"/>
                                        </p:tgtEl>
                                      </p:cBhvr>
                                    </p:animEffect>
                                  </p:childTnLst>
                                </p:cTn>
                              </p:par>
                            </p:childTnLst>
                          </p:cTn>
                        </p:par>
                      </p:childTnLst>
                    </p:cTn>
                  </p:par>
                  <p:par>
                    <p:cTn id="491" fill="hold">
                      <p:stCondLst>
                        <p:cond delay="indefinite"/>
                      </p:stCondLst>
                      <p:childTnLst>
                        <p:par>
                          <p:cTn id="492" fill="hold">
                            <p:stCondLst>
                              <p:cond delay="0"/>
                            </p:stCondLst>
                            <p:childTnLst>
                              <p:par>
                                <p:cTn id="493" presetID="22" presetClass="entr" presetSubtype="8" fill="hold" grpId="0" nodeType="clickEffect">
                                  <p:stCondLst>
                                    <p:cond delay="0"/>
                                  </p:stCondLst>
                                  <p:childTnLst>
                                    <p:set>
                                      <p:cBhvr>
                                        <p:cTn id="494" dur="1" fill="hold">
                                          <p:stCondLst>
                                            <p:cond delay="0"/>
                                          </p:stCondLst>
                                        </p:cTn>
                                        <p:tgtEl>
                                          <p:spTgt spid="35"/>
                                        </p:tgtEl>
                                        <p:attrNameLst>
                                          <p:attrName>style.visibility</p:attrName>
                                        </p:attrNameLst>
                                      </p:cBhvr>
                                      <p:to>
                                        <p:strVal val="visible"/>
                                      </p:to>
                                    </p:set>
                                    <p:animEffect transition="in" filter="wipe(left)">
                                      <p:cBhvr>
                                        <p:cTn id="495" dur="500"/>
                                        <p:tgtEl>
                                          <p:spTgt spid="35"/>
                                        </p:tgtEl>
                                      </p:cBhvr>
                                    </p:animEffect>
                                  </p:childTnLst>
                                </p:cTn>
                              </p:par>
                            </p:childTnLst>
                          </p:cTn>
                        </p:par>
                      </p:childTnLst>
                    </p:cTn>
                  </p:par>
                  <p:par>
                    <p:cTn id="496" fill="hold">
                      <p:stCondLst>
                        <p:cond delay="indefinite"/>
                      </p:stCondLst>
                      <p:childTnLst>
                        <p:par>
                          <p:cTn id="497" fill="hold">
                            <p:stCondLst>
                              <p:cond delay="0"/>
                            </p:stCondLst>
                            <p:childTnLst>
                              <p:par>
                                <p:cTn id="498" presetID="22" presetClass="entr" presetSubtype="8" fill="hold" nodeType="clickEffect">
                                  <p:stCondLst>
                                    <p:cond delay="0"/>
                                  </p:stCondLst>
                                  <p:childTnLst>
                                    <p:set>
                                      <p:cBhvr>
                                        <p:cTn id="499" dur="1" fill="hold">
                                          <p:stCondLst>
                                            <p:cond delay="0"/>
                                          </p:stCondLst>
                                        </p:cTn>
                                        <p:tgtEl>
                                          <p:spTgt spid="61470"/>
                                        </p:tgtEl>
                                        <p:attrNameLst>
                                          <p:attrName>style.visibility</p:attrName>
                                        </p:attrNameLst>
                                      </p:cBhvr>
                                      <p:to>
                                        <p:strVal val="visible"/>
                                      </p:to>
                                    </p:set>
                                    <p:animEffect transition="in" filter="wipe(left)">
                                      <p:cBhvr>
                                        <p:cTn id="500" dur="500"/>
                                        <p:tgtEl>
                                          <p:spTgt spid="61470"/>
                                        </p:tgtEl>
                                      </p:cBhvr>
                                    </p:animEffect>
                                  </p:childTnLst>
                                </p:cTn>
                              </p:par>
                            </p:childTnLst>
                          </p:cTn>
                        </p:par>
                        <p:par>
                          <p:cTn id="501" fill="hold">
                            <p:stCondLst>
                              <p:cond delay="500"/>
                            </p:stCondLst>
                            <p:childTnLst>
                              <p:par>
                                <p:cTn id="502" presetID="22" presetClass="entr" presetSubtype="8" fill="hold" grpId="0" nodeType="afterEffect">
                                  <p:stCondLst>
                                    <p:cond delay="0"/>
                                  </p:stCondLst>
                                  <p:childTnLst>
                                    <p:set>
                                      <p:cBhvr>
                                        <p:cTn id="503" dur="1" fill="hold">
                                          <p:stCondLst>
                                            <p:cond delay="0"/>
                                          </p:stCondLst>
                                        </p:cTn>
                                        <p:tgtEl>
                                          <p:spTgt spid="36"/>
                                        </p:tgtEl>
                                        <p:attrNameLst>
                                          <p:attrName>style.visibility</p:attrName>
                                        </p:attrNameLst>
                                      </p:cBhvr>
                                      <p:to>
                                        <p:strVal val="visible"/>
                                      </p:to>
                                    </p:set>
                                    <p:animEffect transition="in" filter="wipe(left)">
                                      <p:cBhvr>
                                        <p:cTn id="504" dur="500"/>
                                        <p:tgtEl>
                                          <p:spTgt spid="36"/>
                                        </p:tgtEl>
                                      </p:cBhvr>
                                    </p:animEffect>
                                  </p:childTnLst>
                                </p:cTn>
                              </p:par>
                            </p:childTnLst>
                          </p:cTn>
                        </p:par>
                      </p:childTnLst>
                    </p:cTn>
                  </p:par>
                  <p:par>
                    <p:cTn id="505" fill="hold">
                      <p:stCondLst>
                        <p:cond delay="indefinite"/>
                      </p:stCondLst>
                      <p:childTnLst>
                        <p:par>
                          <p:cTn id="506" fill="hold">
                            <p:stCondLst>
                              <p:cond delay="0"/>
                            </p:stCondLst>
                            <p:childTnLst>
                              <p:par>
                                <p:cTn id="507" presetID="22" presetClass="entr" presetSubtype="8" fill="hold" grpId="0" nodeType="clickEffect">
                                  <p:stCondLst>
                                    <p:cond delay="0"/>
                                  </p:stCondLst>
                                  <p:childTnLst>
                                    <p:set>
                                      <p:cBhvr>
                                        <p:cTn id="508" dur="1" fill="hold">
                                          <p:stCondLst>
                                            <p:cond delay="0"/>
                                          </p:stCondLst>
                                        </p:cTn>
                                        <p:tgtEl>
                                          <p:spTgt spid="59"/>
                                        </p:tgtEl>
                                        <p:attrNameLst>
                                          <p:attrName>style.visibility</p:attrName>
                                        </p:attrNameLst>
                                      </p:cBhvr>
                                      <p:to>
                                        <p:strVal val="visible"/>
                                      </p:to>
                                    </p:set>
                                    <p:animEffect transition="in" filter="wipe(left)">
                                      <p:cBhvr>
                                        <p:cTn id="509" dur="500"/>
                                        <p:tgtEl>
                                          <p:spTgt spid="59"/>
                                        </p:tgtEl>
                                      </p:cBhvr>
                                    </p:animEffect>
                                  </p:childTnLst>
                                </p:cTn>
                              </p:par>
                            </p:childTnLst>
                          </p:cTn>
                        </p:par>
                      </p:childTnLst>
                    </p:cTn>
                  </p:par>
                  <p:par>
                    <p:cTn id="510" fill="hold">
                      <p:stCondLst>
                        <p:cond delay="indefinite"/>
                      </p:stCondLst>
                      <p:childTnLst>
                        <p:par>
                          <p:cTn id="511" fill="hold">
                            <p:stCondLst>
                              <p:cond delay="0"/>
                            </p:stCondLst>
                            <p:childTnLst>
                              <p:par>
                                <p:cTn id="512" presetID="22" presetClass="entr" presetSubtype="8" fill="hold" grpId="0" nodeType="clickEffect">
                                  <p:stCondLst>
                                    <p:cond delay="0"/>
                                  </p:stCondLst>
                                  <p:childTnLst>
                                    <p:set>
                                      <p:cBhvr>
                                        <p:cTn id="513" dur="1" fill="hold">
                                          <p:stCondLst>
                                            <p:cond delay="0"/>
                                          </p:stCondLst>
                                        </p:cTn>
                                        <p:tgtEl>
                                          <p:spTgt spid="60"/>
                                        </p:tgtEl>
                                        <p:attrNameLst>
                                          <p:attrName>style.visibility</p:attrName>
                                        </p:attrNameLst>
                                      </p:cBhvr>
                                      <p:to>
                                        <p:strVal val="visible"/>
                                      </p:to>
                                    </p:set>
                                    <p:animEffect transition="in" filter="wipe(left)">
                                      <p:cBhvr>
                                        <p:cTn id="514" dur="500"/>
                                        <p:tgtEl>
                                          <p:spTgt spid="60"/>
                                        </p:tgtEl>
                                      </p:cBhvr>
                                    </p:animEffect>
                                  </p:childTnLst>
                                </p:cTn>
                              </p:par>
                            </p:childTnLst>
                          </p:cTn>
                        </p:par>
                      </p:childTnLst>
                    </p:cTn>
                  </p:par>
                  <p:par>
                    <p:cTn id="515" fill="hold">
                      <p:stCondLst>
                        <p:cond delay="indefinite"/>
                      </p:stCondLst>
                      <p:childTnLst>
                        <p:par>
                          <p:cTn id="516" fill="hold">
                            <p:stCondLst>
                              <p:cond delay="0"/>
                            </p:stCondLst>
                            <p:childTnLst>
                              <p:par>
                                <p:cTn id="517" presetID="22" presetClass="entr" presetSubtype="8" fill="hold" nodeType="clickEffect">
                                  <p:stCondLst>
                                    <p:cond delay="0"/>
                                  </p:stCondLst>
                                  <p:childTnLst>
                                    <p:set>
                                      <p:cBhvr>
                                        <p:cTn id="518" dur="1" fill="hold">
                                          <p:stCondLst>
                                            <p:cond delay="0"/>
                                          </p:stCondLst>
                                        </p:cTn>
                                        <p:tgtEl>
                                          <p:spTgt spid="61471"/>
                                        </p:tgtEl>
                                        <p:attrNameLst>
                                          <p:attrName>style.visibility</p:attrName>
                                        </p:attrNameLst>
                                      </p:cBhvr>
                                      <p:to>
                                        <p:strVal val="visible"/>
                                      </p:to>
                                    </p:set>
                                    <p:animEffect transition="in" filter="wipe(left)">
                                      <p:cBhvr>
                                        <p:cTn id="519" dur="500"/>
                                        <p:tgtEl>
                                          <p:spTgt spid="61471"/>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7"/>
                                        </p:tgtEl>
                                        <p:attrNameLst>
                                          <p:attrName>style.visibility</p:attrName>
                                        </p:attrNameLst>
                                      </p:cBhvr>
                                      <p:to>
                                        <p:strVal val="visible"/>
                                      </p:to>
                                    </p:set>
                                    <p:animEffect transition="in" filter="wipe(left)">
                                      <p:cBhvr>
                                        <p:cTn id="5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P spid="36" grpId="0"/>
      <p:bldP spid="37" grpId="0" animBg="1"/>
      <p:bldP spid="59" grpId="0"/>
      <p:bldP spid="60" grpId="0"/>
      <p:bldP spid="63" grpId="0"/>
      <p:bldP spid="66" grpId="0"/>
      <p:bldP spid="68" grpId="0"/>
      <p:bldP spid="69" grpId="0"/>
      <p:bldP spid="70" grpId="0"/>
      <p:bldP spid="72" grpId="0"/>
      <p:bldP spid="73" grpId="0"/>
      <p:bldP spid="75" grpId="0"/>
      <p:bldP spid="76" grpId="0"/>
      <p:bldP spid="77" grpId="0"/>
      <p:bldP spid="79" grpId="0"/>
      <p:bldP spid="155" grpId="0" animBg="1"/>
      <p:bldP spid="155" grpId="1" animBg="1"/>
      <p:bldP spid="156" grpId="0" animBg="1"/>
      <p:bldP spid="156" grpId="1" animBg="1"/>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p:bldP spid="177" grpId="0" animBg="1"/>
      <p:bldP spid="177" grpId="1" animBg="1"/>
      <p:bldP spid="177" grpId="2" animBg="1"/>
      <p:bldP spid="178" grpId="0" animBg="1"/>
      <p:bldP spid="178" grpId="1" animBg="1"/>
      <p:bldP spid="178" grpId="2" animBg="1"/>
      <p:bldP spid="179" grpId="0"/>
      <p:bldP spid="180" grpId="0"/>
      <p:bldP spid="181" grpId="0"/>
      <p:bldP spid="188" grpId="0" animBg="1"/>
      <p:bldP spid="188" grpId="1" animBg="1"/>
      <p:bldP spid="189" grpId="0" animBg="1"/>
      <p:bldP spid="189" grpId="1" animBg="1"/>
      <p:bldP spid="202" grpId="0"/>
      <p:bldP spid="206" grpId="0"/>
      <p:bldP spid="207" grpId="0"/>
      <p:bldP spid="208" grpId="0"/>
      <p:bldP spid="210" grpId="0"/>
      <p:bldP spid="211" grpId="0" animBg="1"/>
      <p:bldP spid="211" grpId="1" animBg="1"/>
      <p:bldP spid="212" grpId="0" animBg="1"/>
      <p:bldP spid="212" grpId="1" animBg="1"/>
      <p:bldP spid="213" grpId="0"/>
      <p:bldP spid="214" grpId="0"/>
      <p:bldP spid="215" grpId="0"/>
      <p:bldP spid="216" grpId="0"/>
      <p:bldP spid="217" grpId="0"/>
      <p:bldP spid="218" grpId="0"/>
      <p:bldP spid="219" grpId="0"/>
      <p:bldP spid="220" grpId="0" animBg="1"/>
      <p:bldP spid="220" grpId="1" animBg="1"/>
      <p:bldP spid="221" grpId="0" animBg="1"/>
      <p:bldP spid="221" grpId="1" animBg="1"/>
      <p:bldP spid="223" grpId="0"/>
      <p:bldP spid="197" grpId="0"/>
      <p:bldP spid="197" grpId="1"/>
      <p:bldP spid="198" grpId="0"/>
      <p:bldP spid="198" grpId="1"/>
      <p:bldP spid="199" grpId="0"/>
      <p:bldP spid="199" grpId="1"/>
      <p:bldP spid="200" grpId="0"/>
      <p:bldP spid="200" grpId="1"/>
      <p:bldP spid="201" grpId="0" animBg="1"/>
      <p:bldP spid="2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70</a:t>
            </a:r>
            <a:endParaRPr lang="en-US" sz="2000" b="1" dirty="0">
              <a:solidFill>
                <a:prstClr val="black"/>
              </a:solidFill>
            </a:endParaRPr>
          </a:p>
        </p:txBody>
      </p:sp>
    </p:spTree>
    <p:extLst>
      <p:ext uri="{BB962C8B-B14F-4D97-AF65-F5344CB8AC3E}">
        <p14:creationId xmlns:p14="http://schemas.microsoft.com/office/powerpoint/2010/main" val="426735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1520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cost</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1286864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44"/>
          <p:cNvSpPr>
            <a:spLocks noChangeArrowheads="1"/>
          </p:cNvSpPr>
          <p:nvPr/>
        </p:nvSpPr>
        <p:spPr bwMode="auto">
          <a:xfrm>
            <a:off x="5488669" y="2667261"/>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78" name="Rectangle 177"/>
          <p:cNvSpPr/>
          <p:nvPr/>
        </p:nvSpPr>
        <p:spPr>
          <a:xfrm>
            <a:off x="6365997" y="2667261"/>
            <a:ext cx="821059" cy="307777"/>
          </a:xfrm>
          <a:prstGeom prst="rect">
            <a:avLst/>
          </a:prstGeom>
        </p:spPr>
        <p:txBody>
          <a:bodyPr wrap="none">
            <a:spAutoFit/>
          </a:bodyPr>
          <a:lstStyle/>
          <a:p>
            <a:r>
              <a:rPr lang="en-US" sz="1400" dirty="0">
                <a:solidFill>
                  <a:prstClr val="black"/>
                </a:solidFill>
                <a:latin typeface="Bookman Old Style" panose="02050604050505020204" pitchFamily="18" charset="0"/>
              </a:rPr>
              <a:t>(x – 20</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79" name="Rectangle 178"/>
          <p:cNvSpPr/>
          <p:nvPr/>
        </p:nvSpPr>
        <p:spPr>
          <a:xfrm>
            <a:off x="7045677" y="2667261"/>
            <a:ext cx="838691" cy="307777"/>
          </a:xfrm>
          <a:prstGeom prst="rect">
            <a:avLst/>
          </a:prstGeom>
        </p:spPr>
        <p:txBody>
          <a:bodyPr wrap="none">
            <a:spAutoFit/>
          </a:bodyPr>
          <a:lstStyle/>
          <a:p>
            <a:r>
              <a:rPr lang="en-US" sz="1400" dirty="0">
                <a:solidFill>
                  <a:prstClr val="black"/>
                </a:solidFill>
                <a:latin typeface="Bookman Old Style" panose="02050604050505020204" pitchFamily="18" charset="0"/>
              </a:rPr>
              <a:t>(x </a:t>
            </a:r>
            <a:r>
              <a:rPr lang="en-US" sz="1400" dirty="0" smtClean="0">
                <a:solidFill>
                  <a:prstClr val="black"/>
                </a:solidFill>
                <a:latin typeface="Bookman Old Style" panose="02050604050505020204" pitchFamily="18" charset="0"/>
              </a:rPr>
              <a:t>+ 21)</a:t>
            </a:r>
            <a:endParaRPr lang="en-US" sz="1400" dirty="0">
              <a:solidFill>
                <a:prstClr val="black"/>
              </a:solidFill>
              <a:latin typeface="Bookman Old Style" panose="02050604050505020204" pitchFamily="18" charset="0"/>
            </a:endParaRPr>
          </a:p>
        </p:txBody>
      </p:sp>
      <p:sp>
        <p:nvSpPr>
          <p:cNvPr id="268" name="Left Bracket 267"/>
          <p:cNvSpPr/>
          <p:nvPr/>
        </p:nvSpPr>
        <p:spPr>
          <a:xfrm flipH="1">
            <a:off x="2364140" y="3526905"/>
            <a:ext cx="97865" cy="547489"/>
          </a:xfrm>
          <a:prstGeom prst="leftBracket">
            <a:avLst>
              <a:gd name="adj" fmla="val 82042"/>
            </a:avLst>
          </a:prstGeo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2000" b="1">
              <a:solidFill>
                <a:prstClr val="white"/>
              </a:solidFill>
              <a:latin typeface="Garamond" pitchFamily="18" charset="0"/>
            </a:endParaRPr>
          </a:p>
        </p:txBody>
      </p:sp>
      <p:sp>
        <p:nvSpPr>
          <p:cNvPr id="136" name="Oval 135"/>
          <p:cNvSpPr/>
          <p:nvPr/>
        </p:nvSpPr>
        <p:spPr bwMode="auto">
          <a:xfrm>
            <a:off x="6607170" y="2042100"/>
            <a:ext cx="259610" cy="239599"/>
          </a:xfrm>
          <a:prstGeom prst="ellipse">
            <a:avLst/>
          </a:prstGeom>
          <a:noFill/>
          <a:ln w="38100">
            <a:solidFill>
              <a:srgbClr val="7030A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263" name="Rounded Rectangle 262"/>
          <p:cNvSpPr/>
          <p:nvPr/>
        </p:nvSpPr>
        <p:spPr>
          <a:xfrm>
            <a:off x="4816370" y="1563132"/>
            <a:ext cx="465187" cy="447325"/>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62" name="Rounded Rectangle 261"/>
          <p:cNvSpPr/>
          <p:nvPr/>
        </p:nvSpPr>
        <p:spPr>
          <a:xfrm>
            <a:off x="4831123" y="2320501"/>
            <a:ext cx="486245" cy="447325"/>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31" name="Rounded Rectangle 230"/>
          <p:cNvSpPr/>
          <p:nvPr/>
        </p:nvSpPr>
        <p:spPr>
          <a:xfrm>
            <a:off x="4880146" y="1354933"/>
            <a:ext cx="392024" cy="242499"/>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25" name="Rounded Rectangle 224"/>
          <p:cNvSpPr/>
          <p:nvPr/>
        </p:nvSpPr>
        <p:spPr>
          <a:xfrm>
            <a:off x="4423180" y="1165051"/>
            <a:ext cx="229349" cy="213076"/>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23" name="Rounded Rectangle 222"/>
          <p:cNvSpPr/>
          <p:nvPr/>
        </p:nvSpPr>
        <p:spPr>
          <a:xfrm>
            <a:off x="4880146" y="1354933"/>
            <a:ext cx="392024" cy="242499"/>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89" name="Rectangle 88"/>
          <p:cNvSpPr/>
          <p:nvPr/>
        </p:nvSpPr>
        <p:spPr>
          <a:xfrm>
            <a:off x="6736975" y="1732280"/>
            <a:ext cx="51648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420</a:t>
            </a:r>
            <a:endParaRPr lang="en-US" sz="1400" dirty="0">
              <a:solidFill>
                <a:prstClr val="black"/>
              </a:solidFill>
              <a:latin typeface="Bookman Old Style" panose="02050604050505020204" pitchFamily="18" charset="0"/>
            </a:endParaRPr>
          </a:p>
        </p:txBody>
      </p:sp>
      <p:sp>
        <p:nvSpPr>
          <p:cNvPr id="167" name="Rectangle 44"/>
          <p:cNvSpPr>
            <a:spLocks noChangeArrowheads="1"/>
          </p:cNvSpPr>
          <p:nvPr/>
        </p:nvSpPr>
        <p:spPr bwMode="auto">
          <a:xfrm>
            <a:off x="5479168" y="1732280"/>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4" name="Rectangle 3"/>
          <p:cNvSpPr/>
          <p:nvPr/>
        </p:nvSpPr>
        <p:spPr>
          <a:xfrm>
            <a:off x="5797934" y="1732280"/>
            <a:ext cx="1021433" cy="307777"/>
          </a:xfrm>
          <a:prstGeom prst="rect">
            <a:avLst/>
          </a:prstGeom>
        </p:spPr>
        <p:txBody>
          <a:bodyPr wrap="none">
            <a:spAutoFit/>
          </a:bodyPr>
          <a:lstStyle/>
          <a:p>
            <a:r>
              <a:rPr lang="en-US" sz="1400" dirty="0">
                <a:solidFill>
                  <a:prstClr val="black"/>
                </a:solidFill>
                <a:latin typeface="Bookman Old Style" panose="02050604050505020204" pitchFamily="18" charset="0"/>
              </a:rPr>
              <a:t>x</a:t>
            </a:r>
            <a:r>
              <a:rPr lang="en-US" sz="1400" baseline="30000" dirty="0">
                <a:solidFill>
                  <a:prstClr val="black"/>
                </a:solidFill>
                <a:latin typeface="Bookman Old Style" panose="02050604050505020204" pitchFamily="18" charset="0"/>
              </a:rPr>
              <a:t>2</a:t>
            </a:r>
            <a:r>
              <a:rPr lang="en-US" sz="1400" dirty="0">
                <a:solidFill>
                  <a:prstClr val="black"/>
                </a:solidFill>
                <a:latin typeface="Bookman Old Style" panose="02050604050505020204" pitchFamily="18" charset="0"/>
              </a:rPr>
              <a:t>  + x   </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201" name="Rectangle 200"/>
          <p:cNvSpPr/>
          <p:nvPr/>
        </p:nvSpPr>
        <p:spPr>
          <a:xfrm>
            <a:off x="6202424" y="1999510"/>
            <a:ext cx="450764"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x</a:t>
            </a:r>
            <a:endParaRPr lang="en-US" sz="1400" dirty="0">
              <a:solidFill>
                <a:prstClr val="black"/>
              </a:solidFill>
              <a:latin typeface="Bookman Old Style" panose="02050604050505020204" pitchFamily="18" charset="0"/>
            </a:endParaRPr>
          </a:p>
        </p:txBody>
      </p:sp>
      <p:sp>
        <p:nvSpPr>
          <p:cNvPr id="212" name="Rectangle 211"/>
          <p:cNvSpPr/>
          <p:nvPr/>
        </p:nvSpPr>
        <p:spPr>
          <a:xfrm>
            <a:off x="6591039" y="1999510"/>
            <a:ext cx="663964"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420</a:t>
            </a:r>
            <a:endParaRPr lang="en-US" sz="1400" dirty="0">
              <a:solidFill>
                <a:prstClr val="black"/>
              </a:solidFill>
              <a:latin typeface="Bookman Old Style" panose="02050604050505020204" pitchFamily="18" charset="0"/>
            </a:endParaRPr>
          </a:p>
        </p:txBody>
      </p:sp>
      <p:sp>
        <p:nvSpPr>
          <p:cNvPr id="213" name="Rectangle 212"/>
          <p:cNvSpPr/>
          <p:nvPr/>
        </p:nvSpPr>
        <p:spPr>
          <a:xfrm>
            <a:off x="7116544" y="1999510"/>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98" name="Rectangle 97"/>
          <p:cNvSpPr/>
          <p:nvPr/>
        </p:nvSpPr>
        <p:spPr>
          <a:xfrm>
            <a:off x="5930111" y="2202184"/>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99" name="Rectangle 98"/>
          <p:cNvSpPr/>
          <p:nvPr/>
        </p:nvSpPr>
        <p:spPr>
          <a:xfrm>
            <a:off x="5946141" y="2453768"/>
            <a:ext cx="28565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endParaRPr lang="en-US" sz="1400" dirty="0">
              <a:solidFill>
                <a:prstClr val="black"/>
              </a:solidFill>
              <a:latin typeface="Bookman Old Style" panose="02050604050505020204" pitchFamily="18" charset="0"/>
            </a:endParaRPr>
          </a:p>
        </p:txBody>
      </p:sp>
      <p:sp>
        <p:nvSpPr>
          <p:cNvPr id="102" name="Rectangle 101"/>
          <p:cNvSpPr/>
          <p:nvPr/>
        </p:nvSpPr>
        <p:spPr>
          <a:xfrm>
            <a:off x="5930090" y="2910912"/>
            <a:ext cx="1045479"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20 = 0</a:t>
            </a:r>
            <a:endParaRPr lang="en-US" sz="1400" dirty="0">
              <a:solidFill>
                <a:prstClr val="black"/>
              </a:solidFill>
              <a:latin typeface="Bookman Old Style" panose="02050604050505020204" pitchFamily="18" charset="0"/>
            </a:endParaRPr>
          </a:p>
        </p:txBody>
      </p:sp>
      <p:sp>
        <p:nvSpPr>
          <p:cNvPr id="186" name="Rectangle 44"/>
          <p:cNvSpPr>
            <a:spLocks noChangeArrowheads="1"/>
          </p:cNvSpPr>
          <p:nvPr/>
        </p:nvSpPr>
        <p:spPr bwMode="auto">
          <a:xfrm>
            <a:off x="5479168" y="2202184"/>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87" name="Rectangle 44"/>
          <p:cNvSpPr>
            <a:spLocks noChangeArrowheads="1"/>
          </p:cNvSpPr>
          <p:nvPr/>
        </p:nvSpPr>
        <p:spPr bwMode="auto">
          <a:xfrm>
            <a:off x="5479168" y="2453768"/>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88" name="Rectangle 44"/>
          <p:cNvSpPr>
            <a:spLocks noChangeArrowheads="1"/>
          </p:cNvSpPr>
          <p:nvPr/>
        </p:nvSpPr>
        <p:spPr bwMode="auto">
          <a:xfrm>
            <a:off x="5479168" y="2910912"/>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94" name="Rectangle 193"/>
          <p:cNvSpPr/>
          <p:nvPr/>
        </p:nvSpPr>
        <p:spPr>
          <a:xfrm>
            <a:off x="6178294" y="2202184"/>
            <a:ext cx="654346"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20x</a:t>
            </a:r>
            <a:endParaRPr lang="en-US" sz="1400" dirty="0">
              <a:solidFill>
                <a:prstClr val="black"/>
              </a:solidFill>
              <a:latin typeface="Bookman Old Style" panose="02050604050505020204" pitchFamily="18" charset="0"/>
            </a:endParaRPr>
          </a:p>
        </p:txBody>
      </p:sp>
      <p:sp>
        <p:nvSpPr>
          <p:cNvPr id="195" name="Rectangle 194"/>
          <p:cNvSpPr/>
          <p:nvPr/>
        </p:nvSpPr>
        <p:spPr>
          <a:xfrm>
            <a:off x="6707936" y="2202184"/>
            <a:ext cx="671979"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21x</a:t>
            </a:r>
            <a:endParaRPr lang="en-US" sz="1400" dirty="0">
              <a:solidFill>
                <a:prstClr val="black"/>
              </a:solidFill>
              <a:latin typeface="Bookman Old Style" panose="02050604050505020204" pitchFamily="18" charset="0"/>
            </a:endParaRPr>
          </a:p>
        </p:txBody>
      </p:sp>
      <p:sp>
        <p:nvSpPr>
          <p:cNvPr id="196" name="Rectangle 195"/>
          <p:cNvSpPr/>
          <p:nvPr/>
        </p:nvSpPr>
        <p:spPr>
          <a:xfrm>
            <a:off x="7271205" y="2202184"/>
            <a:ext cx="663964"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420</a:t>
            </a:r>
            <a:endParaRPr lang="en-US" sz="1400" dirty="0">
              <a:solidFill>
                <a:prstClr val="black"/>
              </a:solidFill>
              <a:latin typeface="Bookman Old Style" panose="02050604050505020204" pitchFamily="18" charset="0"/>
            </a:endParaRPr>
          </a:p>
        </p:txBody>
      </p:sp>
      <p:sp>
        <p:nvSpPr>
          <p:cNvPr id="197" name="Rectangle 196"/>
          <p:cNvSpPr/>
          <p:nvPr/>
        </p:nvSpPr>
        <p:spPr>
          <a:xfrm>
            <a:off x="7804001" y="2202184"/>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98" name="Rectangle 197"/>
          <p:cNvSpPr/>
          <p:nvPr/>
        </p:nvSpPr>
        <p:spPr>
          <a:xfrm>
            <a:off x="6064758" y="2453768"/>
            <a:ext cx="821059" cy="307777"/>
          </a:xfrm>
          <a:prstGeom prst="rect">
            <a:avLst/>
          </a:prstGeom>
        </p:spPr>
        <p:txBody>
          <a:bodyPr wrap="none">
            <a:spAutoFit/>
          </a:bodyPr>
          <a:lstStyle/>
          <a:p>
            <a:r>
              <a:rPr lang="en-US" sz="1400" dirty="0">
                <a:solidFill>
                  <a:prstClr val="black"/>
                </a:solidFill>
                <a:latin typeface="Bookman Old Style" panose="02050604050505020204" pitchFamily="18" charset="0"/>
              </a:rPr>
              <a:t>(x – 20</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99" name="Rectangle 198"/>
          <p:cNvSpPr/>
          <p:nvPr/>
        </p:nvSpPr>
        <p:spPr>
          <a:xfrm>
            <a:off x="6712830" y="2453768"/>
            <a:ext cx="570990"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21</a:t>
            </a:r>
            <a:endParaRPr lang="en-US" sz="1400" dirty="0">
              <a:solidFill>
                <a:prstClr val="black"/>
              </a:solidFill>
              <a:latin typeface="Bookman Old Style" panose="02050604050505020204" pitchFamily="18" charset="0"/>
            </a:endParaRPr>
          </a:p>
        </p:txBody>
      </p:sp>
      <p:sp>
        <p:nvSpPr>
          <p:cNvPr id="200" name="Rectangle 199"/>
          <p:cNvSpPr/>
          <p:nvPr/>
        </p:nvSpPr>
        <p:spPr>
          <a:xfrm>
            <a:off x="7144878" y="2453768"/>
            <a:ext cx="821059" cy="307777"/>
          </a:xfrm>
          <a:prstGeom prst="rect">
            <a:avLst/>
          </a:prstGeom>
        </p:spPr>
        <p:txBody>
          <a:bodyPr wrap="none">
            <a:spAutoFit/>
          </a:bodyPr>
          <a:lstStyle/>
          <a:p>
            <a:r>
              <a:rPr lang="en-US" sz="1400" dirty="0">
                <a:solidFill>
                  <a:prstClr val="black"/>
                </a:solidFill>
                <a:latin typeface="Bookman Old Style" panose="02050604050505020204" pitchFamily="18" charset="0"/>
              </a:rPr>
              <a:t>(x – 20</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203" name="Rectangle 202"/>
          <p:cNvSpPr/>
          <p:nvPr/>
        </p:nvSpPr>
        <p:spPr>
          <a:xfrm>
            <a:off x="7804001" y="2453768"/>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204" name="Rectangle 203"/>
          <p:cNvSpPr/>
          <p:nvPr/>
        </p:nvSpPr>
        <p:spPr>
          <a:xfrm>
            <a:off x="6856846" y="2910912"/>
            <a:ext cx="1415772" cy="307777"/>
          </a:xfrm>
          <a:prstGeom prst="rect">
            <a:avLst/>
          </a:prstGeom>
        </p:spPr>
        <p:txBody>
          <a:bodyPr wrap="none">
            <a:spAutoFit/>
          </a:bodyPr>
          <a:lstStyle/>
          <a:p>
            <a:r>
              <a:rPr lang="en-US" sz="1400" dirty="0">
                <a:solidFill>
                  <a:prstClr val="black"/>
                </a:solidFill>
                <a:latin typeface="Bookman Old Style" panose="02050604050505020204" pitchFamily="18" charset="0"/>
              </a:rPr>
              <a:t> or  x + 21 = 0</a:t>
            </a:r>
          </a:p>
        </p:txBody>
      </p:sp>
      <p:cxnSp>
        <p:nvCxnSpPr>
          <p:cNvPr id="206" name="Straight Connector 205"/>
          <p:cNvCxnSpPr/>
          <p:nvPr/>
        </p:nvCxnSpPr>
        <p:spPr>
          <a:xfrm flipV="1">
            <a:off x="5962065" y="2473550"/>
            <a:ext cx="785652" cy="794"/>
          </a:xfrm>
          <a:prstGeom prst="line">
            <a:avLst/>
          </a:prstGeom>
          <a:noFill/>
          <a:ln w="28575" cap="flat" cmpd="sng" algn="ctr">
            <a:solidFill>
              <a:srgbClr val="FF0000"/>
            </a:solidFill>
            <a:prstDash val="solid"/>
          </a:ln>
          <a:effectLst/>
        </p:spPr>
      </p:cxnSp>
      <p:cxnSp>
        <p:nvCxnSpPr>
          <p:cNvPr id="207" name="Straight Connector 206"/>
          <p:cNvCxnSpPr/>
          <p:nvPr/>
        </p:nvCxnSpPr>
        <p:spPr>
          <a:xfrm flipV="1">
            <a:off x="6959421" y="2473550"/>
            <a:ext cx="864217" cy="794"/>
          </a:xfrm>
          <a:prstGeom prst="line">
            <a:avLst/>
          </a:prstGeom>
          <a:noFill/>
          <a:ln w="28575" cap="flat" cmpd="sng" algn="ctr">
            <a:solidFill>
              <a:srgbClr val="FF0000"/>
            </a:solidFill>
            <a:prstDash val="solid"/>
          </a:ln>
          <a:effectLst/>
        </p:spPr>
      </p:cxnSp>
      <p:cxnSp>
        <p:nvCxnSpPr>
          <p:cNvPr id="208" name="Straight Connector 207"/>
          <p:cNvCxnSpPr/>
          <p:nvPr/>
        </p:nvCxnSpPr>
        <p:spPr>
          <a:xfrm flipV="1">
            <a:off x="6184139" y="2740004"/>
            <a:ext cx="590272" cy="794"/>
          </a:xfrm>
          <a:prstGeom prst="line">
            <a:avLst/>
          </a:prstGeom>
          <a:noFill/>
          <a:ln w="28575" cap="flat" cmpd="sng" algn="ctr">
            <a:solidFill>
              <a:srgbClr val="FF0000"/>
            </a:solidFill>
            <a:prstDash val="solid"/>
          </a:ln>
          <a:effectLst/>
        </p:spPr>
      </p:cxnSp>
      <p:cxnSp>
        <p:nvCxnSpPr>
          <p:cNvPr id="209" name="Straight Connector 208"/>
          <p:cNvCxnSpPr/>
          <p:nvPr/>
        </p:nvCxnSpPr>
        <p:spPr>
          <a:xfrm flipV="1">
            <a:off x="7262063" y="2740004"/>
            <a:ext cx="590272" cy="794"/>
          </a:xfrm>
          <a:prstGeom prst="line">
            <a:avLst/>
          </a:prstGeom>
          <a:noFill/>
          <a:ln w="28575" cap="flat" cmpd="sng" algn="ctr">
            <a:solidFill>
              <a:srgbClr val="FF0000"/>
            </a:solidFill>
            <a:prstDash val="solid"/>
          </a:ln>
          <a:effectLst/>
        </p:spPr>
      </p:cxnSp>
      <p:cxnSp>
        <p:nvCxnSpPr>
          <p:cNvPr id="192" name="Straight Connector 191"/>
          <p:cNvCxnSpPr/>
          <p:nvPr/>
        </p:nvCxnSpPr>
        <p:spPr>
          <a:xfrm>
            <a:off x="5415136" y="1334998"/>
            <a:ext cx="0" cy="3286566"/>
          </a:xfrm>
          <a:prstGeom prst="line">
            <a:avLst/>
          </a:prstGeom>
          <a:noFill/>
          <a:ln w="28575" cap="flat" cmpd="sng" algn="ctr">
            <a:solidFill>
              <a:sysClr val="windowText" lastClr="000000"/>
            </a:solidFill>
            <a:prstDash val="solid"/>
          </a:ln>
          <a:effectLst/>
        </p:spPr>
      </p:cxnSp>
      <p:sp>
        <p:nvSpPr>
          <p:cNvPr id="111" name="Rounded Rectangle 110"/>
          <p:cNvSpPr/>
          <p:nvPr/>
        </p:nvSpPr>
        <p:spPr>
          <a:xfrm>
            <a:off x="1766976" y="861498"/>
            <a:ext cx="4270553"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0" name="Rounded Rectangle 109"/>
          <p:cNvSpPr/>
          <p:nvPr/>
        </p:nvSpPr>
        <p:spPr>
          <a:xfrm>
            <a:off x="969281" y="845357"/>
            <a:ext cx="797695"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9" name="Rounded Rectangle 108"/>
          <p:cNvSpPr/>
          <p:nvPr/>
        </p:nvSpPr>
        <p:spPr>
          <a:xfrm>
            <a:off x="969281" y="649589"/>
            <a:ext cx="7233420"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5" name="Rounded Rectangle 104"/>
          <p:cNvSpPr/>
          <p:nvPr/>
        </p:nvSpPr>
        <p:spPr>
          <a:xfrm>
            <a:off x="1354336" y="649646"/>
            <a:ext cx="4443669"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Rectangle 5"/>
          <p:cNvSpPr/>
          <p:nvPr/>
        </p:nvSpPr>
        <p:spPr>
          <a:xfrm>
            <a:off x="446327" y="611604"/>
            <a:ext cx="505267" cy="307777"/>
          </a:xfrm>
          <a:prstGeom prst="rect">
            <a:avLst/>
          </a:prstGeom>
        </p:spPr>
        <p:txBody>
          <a:bodyPr wrap="none">
            <a:spAutoFit/>
          </a:bodyPr>
          <a:lstStyle/>
          <a:p>
            <a:r>
              <a:rPr lang="en-US" sz="1400" b="1" dirty="0" smtClean="0">
                <a:solidFill>
                  <a:srgbClr val="0000FF"/>
                </a:solidFill>
                <a:latin typeface="Bookman Old Style" panose="02050604050505020204" pitchFamily="18" charset="0"/>
                <a:ea typeface="Arial" charset="0"/>
                <a:cs typeface="Arial" charset="0"/>
              </a:rPr>
              <a:t>(Q) </a:t>
            </a:r>
          </a:p>
        </p:txBody>
      </p:sp>
      <p:sp>
        <p:nvSpPr>
          <p:cNvPr id="7" name="Text Box 8"/>
          <p:cNvSpPr txBox="1">
            <a:spLocks noChangeArrowheads="1"/>
          </p:cNvSpPr>
          <p:nvPr/>
        </p:nvSpPr>
        <p:spPr bwMode="auto">
          <a:xfrm>
            <a:off x="433636" y="1115149"/>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anose="02050604050505020204" pitchFamily="18" charset="0"/>
                <a:ea typeface="Arial" charset="0"/>
                <a:cs typeface="Arial" charset="0"/>
              </a:rPr>
              <a:t>Sol.</a:t>
            </a:r>
          </a:p>
        </p:txBody>
      </p:sp>
      <p:sp>
        <p:nvSpPr>
          <p:cNvPr id="8" name="Rectangle 7"/>
          <p:cNvSpPr/>
          <p:nvPr/>
        </p:nvSpPr>
        <p:spPr>
          <a:xfrm>
            <a:off x="903527" y="1106398"/>
            <a:ext cx="4267200" cy="307777"/>
          </a:xfrm>
          <a:prstGeom prst="rect">
            <a:avLst/>
          </a:prstGeom>
        </p:spPr>
        <p:txBody>
          <a:bodyPr wrap="square">
            <a:spAutoFit/>
          </a:bodyPr>
          <a:lstStyle/>
          <a:p>
            <a:r>
              <a:rPr lang="en-US" sz="1400" dirty="0" smtClean="0">
                <a:solidFill>
                  <a:prstClr val="black"/>
                </a:solidFill>
                <a:latin typeface="Bookman Old Style" panose="02050604050505020204" pitchFamily="18" charset="0"/>
              </a:rPr>
              <a:t>Let the cost of banana per dozen be Rs. x.</a:t>
            </a:r>
            <a:endParaRPr lang="en-US" sz="1400" kern="0" dirty="0">
              <a:solidFill>
                <a:prstClr val="black"/>
              </a:solidFill>
              <a:latin typeface="Bookman Old Style" panose="02050604050505020204" pitchFamily="18" charset="0"/>
            </a:endParaRPr>
          </a:p>
        </p:txBody>
      </p:sp>
      <p:sp>
        <p:nvSpPr>
          <p:cNvPr id="44" name="Rectangle 43"/>
          <p:cNvSpPr/>
          <p:nvPr/>
        </p:nvSpPr>
        <p:spPr>
          <a:xfrm>
            <a:off x="903527" y="1334998"/>
            <a:ext cx="5053162"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kern="0" dirty="0" smtClean="0">
                <a:solidFill>
                  <a:prstClr val="black"/>
                </a:solidFill>
                <a:latin typeface="Bookman Old Style" panose="02050604050505020204" pitchFamily="18" charset="0"/>
              </a:rPr>
              <a:t>Amount for which bananas are bought = Rs. 840</a:t>
            </a:r>
            <a:endParaRPr lang="en-US" sz="1400" kern="0" dirty="0">
              <a:solidFill>
                <a:prstClr val="black"/>
              </a:solidFill>
              <a:latin typeface="Bookman Old Style" panose="02050604050505020204" pitchFamily="18" charset="0"/>
            </a:endParaRPr>
          </a:p>
        </p:txBody>
      </p:sp>
      <p:graphicFrame>
        <p:nvGraphicFramePr>
          <p:cNvPr id="52238" name="Object 14"/>
          <p:cNvGraphicFramePr>
            <a:graphicFrameLocks noChangeAspect="1"/>
          </p:cNvGraphicFramePr>
          <p:nvPr>
            <p:extLst>
              <p:ext uri="{D42A27DB-BD31-4B8C-83A1-F6EECF244321}">
                <p14:modId xmlns:p14="http://schemas.microsoft.com/office/powerpoint/2010/main" val="260152445"/>
              </p:ext>
            </p:extLst>
          </p:nvPr>
        </p:nvGraphicFramePr>
        <p:xfrm>
          <a:off x="699867" y="1757497"/>
          <a:ext cx="203201" cy="138620"/>
        </p:xfrm>
        <a:graphic>
          <a:graphicData uri="http://schemas.openxmlformats.org/presentationml/2006/ole">
            <mc:AlternateContent xmlns:mc="http://schemas.openxmlformats.org/markup-compatibility/2006">
              <mc:Choice xmlns:v="urn:schemas-microsoft-com:vml" Requires="v">
                <p:oleObj spid="_x0000_s1024065" name="Equation" r:id="rId4" imgW="139680" imgH="126720" progId="Equation.DSMT4">
                  <p:embed/>
                </p:oleObj>
              </mc:Choice>
              <mc:Fallback>
                <p:oleObj name="Equation" r:id="rId4" imgW="139680" imgH="126720" progId="Equation.DSMT4">
                  <p:embed/>
                  <p:pic>
                    <p:nvPicPr>
                      <p:cNvPr id="0" name=""/>
                      <p:cNvPicPr>
                        <a:picLocks noChangeAspect="1" noChangeArrowheads="1"/>
                      </p:cNvPicPr>
                      <p:nvPr/>
                    </p:nvPicPr>
                    <p:blipFill>
                      <a:blip r:embed="rId5"/>
                      <a:srcRect/>
                      <a:stretch>
                        <a:fillRect/>
                      </a:stretch>
                    </p:blipFill>
                    <p:spPr bwMode="auto">
                      <a:xfrm>
                        <a:off x="699867" y="1757497"/>
                        <a:ext cx="203201" cy="138620"/>
                      </a:xfrm>
                      <a:prstGeom prst="rect">
                        <a:avLst/>
                      </a:prstGeom>
                      <a:noFill/>
                      <a:extLst/>
                    </p:spPr>
                  </p:pic>
                </p:oleObj>
              </mc:Fallback>
            </mc:AlternateContent>
          </a:graphicData>
        </a:graphic>
      </p:graphicFrame>
      <p:sp>
        <p:nvSpPr>
          <p:cNvPr id="64" name="Rectangle 63"/>
          <p:cNvSpPr/>
          <p:nvPr/>
        </p:nvSpPr>
        <p:spPr>
          <a:xfrm>
            <a:off x="598736" y="2720404"/>
            <a:ext cx="218842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As per given condition,</a:t>
            </a:r>
            <a:endParaRPr lang="en-US" sz="1400" dirty="0">
              <a:solidFill>
                <a:prstClr val="black"/>
              </a:solidFill>
              <a:latin typeface="Bookman Old Style" panose="02050604050505020204" pitchFamily="18" charset="0"/>
            </a:endParaRPr>
          </a:p>
        </p:txBody>
      </p:sp>
      <p:sp>
        <p:nvSpPr>
          <p:cNvPr id="103" name="Rectangle 102"/>
          <p:cNvSpPr/>
          <p:nvPr/>
        </p:nvSpPr>
        <p:spPr>
          <a:xfrm>
            <a:off x="5930094" y="3126936"/>
            <a:ext cx="729687"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20</a:t>
            </a:r>
            <a:endParaRPr lang="en-US" sz="1400" dirty="0">
              <a:solidFill>
                <a:prstClr val="black"/>
              </a:solidFill>
              <a:latin typeface="Bookman Old Style" panose="02050604050505020204" pitchFamily="18" charset="0"/>
            </a:endParaRPr>
          </a:p>
        </p:txBody>
      </p:sp>
      <p:sp>
        <p:nvSpPr>
          <p:cNvPr id="104" name="Rectangle 103"/>
          <p:cNvSpPr/>
          <p:nvPr/>
        </p:nvSpPr>
        <p:spPr>
          <a:xfrm>
            <a:off x="5920262" y="3377002"/>
            <a:ext cx="2251778" cy="523220"/>
          </a:xfrm>
          <a:prstGeom prst="rect">
            <a:avLst/>
          </a:prstGeom>
        </p:spPr>
        <p:txBody>
          <a:bodyPr wrap="square">
            <a:spAutoFit/>
          </a:bodyPr>
          <a:lstStyle/>
          <a:p>
            <a:r>
              <a:rPr lang="en-US" sz="1400" dirty="0" smtClean="0">
                <a:solidFill>
                  <a:prstClr val="black"/>
                </a:solidFill>
                <a:latin typeface="Bookman Old Style" panose="02050604050505020204" pitchFamily="18" charset="0"/>
              </a:rPr>
              <a:t>The cost of bananas cannot be negative.</a:t>
            </a:r>
            <a:endParaRPr lang="en-US" sz="1400" dirty="0">
              <a:solidFill>
                <a:prstClr val="black"/>
              </a:solidFill>
              <a:latin typeface="Bookman Old Style" panose="02050604050505020204" pitchFamily="18" charset="0"/>
            </a:endParaRPr>
          </a:p>
        </p:txBody>
      </p:sp>
      <p:sp>
        <p:nvSpPr>
          <p:cNvPr id="106" name="Rectangle 105"/>
          <p:cNvSpPr/>
          <p:nvPr/>
        </p:nvSpPr>
        <p:spPr>
          <a:xfrm>
            <a:off x="5979094" y="4039797"/>
            <a:ext cx="132921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Hence x = 20</a:t>
            </a:r>
            <a:endParaRPr lang="en-US" sz="1400" dirty="0">
              <a:solidFill>
                <a:prstClr val="black"/>
              </a:solidFill>
              <a:latin typeface="Bookman Old Style" panose="02050604050505020204" pitchFamily="18" charset="0"/>
            </a:endParaRPr>
          </a:p>
        </p:txBody>
      </p:sp>
      <p:sp>
        <p:nvSpPr>
          <p:cNvPr id="107" name="Rectangle 106"/>
          <p:cNvSpPr/>
          <p:nvPr/>
        </p:nvSpPr>
        <p:spPr>
          <a:xfrm>
            <a:off x="5906631" y="4352786"/>
            <a:ext cx="2769825" cy="523220"/>
          </a:xfrm>
          <a:prstGeom prst="rect">
            <a:avLst/>
          </a:prstGeom>
          <a:solidFill>
            <a:srgbClr val="FF9933"/>
          </a:solidFill>
          <a:ln w="19050">
            <a:solidFill>
              <a:schemeClr val="bg1"/>
            </a:solidFill>
          </a:ln>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wrap="square" rtlCol="0">
            <a:spAutoFit/>
          </a:bodyPr>
          <a:lstStyle/>
          <a:p>
            <a:pPr fontAlgn="base">
              <a:spcBef>
                <a:spcPct val="0"/>
              </a:spcBef>
              <a:spcAft>
                <a:spcPct val="0"/>
              </a:spcAft>
            </a:pPr>
            <a:r>
              <a:rPr lang="en-US" sz="1400" b="1" dirty="0">
                <a:solidFill>
                  <a:prstClr val="black"/>
                </a:solidFill>
                <a:latin typeface="Bookman Old Style" panose="02050604050505020204" pitchFamily="18" charset="0"/>
              </a:rPr>
              <a:t>The original cost </a:t>
            </a:r>
            <a:r>
              <a:rPr lang="en-US" sz="1400" b="1" dirty="0" smtClean="0">
                <a:solidFill>
                  <a:prstClr val="black"/>
                </a:solidFill>
                <a:latin typeface="Bookman Old Style" panose="02050604050505020204" pitchFamily="18" charset="0"/>
              </a:rPr>
              <a:t>of one dozen of banana </a:t>
            </a:r>
            <a:r>
              <a:rPr lang="en-US" sz="1400" b="1" dirty="0">
                <a:solidFill>
                  <a:prstClr val="black"/>
                </a:solidFill>
                <a:latin typeface="Bookman Old Style" panose="02050604050505020204" pitchFamily="18" charset="0"/>
              </a:rPr>
              <a:t>is Rs. 20.</a:t>
            </a:r>
          </a:p>
        </p:txBody>
      </p:sp>
      <p:sp>
        <p:nvSpPr>
          <p:cNvPr id="90" name="Rectangle 89"/>
          <p:cNvSpPr/>
          <p:nvPr/>
        </p:nvSpPr>
        <p:spPr>
          <a:xfrm>
            <a:off x="903527" y="1635988"/>
            <a:ext cx="4152900"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kern="0" dirty="0" smtClean="0">
                <a:solidFill>
                  <a:prstClr val="black"/>
                </a:solidFill>
                <a:latin typeface="Bookman Old Style" panose="02050604050505020204" pitchFamily="18" charset="0"/>
              </a:rPr>
              <a:t>Number of dozens of bananas for Rs. 840 =</a:t>
            </a:r>
            <a:endParaRPr lang="en-US" sz="1400" u="sng" kern="0" dirty="0">
              <a:solidFill>
                <a:prstClr val="black"/>
              </a:solidFill>
              <a:latin typeface="Bookman Old Style" panose="02050604050505020204" pitchFamily="18" charset="0"/>
            </a:endParaRPr>
          </a:p>
        </p:txBody>
      </p:sp>
      <p:sp>
        <p:nvSpPr>
          <p:cNvPr id="113" name="Rectangle 112"/>
          <p:cNvSpPr/>
          <p:nvPr/>
        </p:nvSpPr>
        <p:spPr>
          <a:xfrm>
            <a:off x="1835929" y="3090416"/>
            <a:ext cx="266273" cy="307777"/>
          </a:xfrm>
          <a:prstGeom prst="rect">
            <a:avLst/>
          </a:prstGeom>
        </p:spPr>
        <p:txBody>
          <a:bodyPr wrap="none">
            <a:spAutoFit/>
          </a:bodyPr>
          <a:lstStyle/>
          <a:p>
            <a:r>
              <a:rPr lang="en-US" sz="1400" kern="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sp>
        <p:nvSpPr>
          <p:cNvPr id="114" name="Rectangle 113"/>
          <p:cNvSpPr/>
          <p:nvPr/>
        </p:nvSpPr>
        <p:spPr>
          <a:xfrm>
            <a:off x="2525462" y="3090416"/>
            <a:ext cx="518091" cy="307777"/>
          </a:xfrm>
          <a:prstGeom prst="rect">
            <a:avLst/>
          </a:prstGeom>
        </p:spPr>
        <p:txBody>
          <a:bodyPr wrap="none">
            <a:spAutoFit/>
          </a:bodyPr>
          <a:lstStyle/>
          <a:p>
            <a:r>
              <a:rPr lang="en-US" sz="1400" kern="0" dirty="0" smtClean="0">
                <a:solidFill>
                  <a:prstClr val="black"/>
                </a:solidFill>
                <a:latin typeface="Bookman Old Style" panose="02050604050505020204" pitchFamily="18" charset="0"/>
              </a:rPr>
              <a:t>= 2 </a:t>
            </a:r>
            <a:endParaRPr lang="en-US" sz="1400" dirty="0">
              <a:solidFill>
                <a:prstClr val="black"/>
              </a:solidFill>
              <a:latin typeface="Bookman Old Style" panose="02050604050505020204" pitchFamily="18" charset="0"/>
            </a:endParaRPr>
          </a:p>
        </p:txBody>
      </p:sp>
      <p:sp>
        <p:nvSpPr>
          <p:cNvPr id="137" name="Rectangle 136"/>
          <p:cNvSpPr>
            <a:spLocks noChangeArrowheads="1"/>
          </p:cNvSpPr>
          <p:nvPr/>
        </p:nvSpPr>
        <p:spPr bwMode="auto">
          <a:xfrm>
            <a:off x="971600" y="3653433"/>
            <a:ext cx="516488"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840</a:t>
            </a:r>
            <a:endParaRPr lang="en-US" sz="1400" dirty="0">
              <a:solidFill>
                <a:prstClr val="black"/>
              </a:solidFill>
              <a:latin typeface="Bookman Old Style" panose="02050604050505020204" pitchFamily="18" charset="0"/>
            </a:endParaRPr>
          </a:p>
        </p:txBody>
      </p:sp>
      <p:sp>
        <p:nvSpPr>
          <p:cNvPr id="139" name="Rectangle 138"/>
          <p:cNvSpPr>
            <a:spLocks noChangeArrowheads="1"/>
          </p:cNvSpPr>
          <p:nvPr/>
        </p:nvSpPr>
        <p:spPr bwMode="auto">
          <a:xfrm>
            <a:off x="1701308" y="3635881"/>
            <a:ext cx="27443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anose="02050604050505020204" pitchFamily="18" charset="0"/>
              </a:rPr>
              <a:t>–</a:t>
            </a:r>
          </a:p>
        </p:txBody>
      </p:sp>
      <p:sp>
        <p:nvSpPr>
          <p:cNvPr id="141" name="Rectangle 140"/>
          <p:cNvSpPr>
            <a:spLocks noChangeArrowheads="1"/>
          </p:cNvSpPr>
          <p:nvPr/>
        </p:nvSpPr>
        <p:spPr bwMode="auto">
          <a:xfrm>
            <a:off x="2525453" y="3632904"/>
            <a:ext cx="292068"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rPr>
              <a:t>=</a:t>
            </a:r>
          </a:p>
        </p:txBody>
      </p:sp>
      <p:sp>
        <p:nvSpPr>
          <p:cNvPr id="142" name="Rectangle 141"/>
          <p:cNvSpPr>
            <a:spLocks noChangeArrowheads="1"/>
          </p:cNvSpPr>
          <p:nvPr/>
        </p:nvSpPr>
        <p:spPr bwMode="auto">
          <a:xfrm>
            <a:off x="2677853" y="3635881"/>
            <a:ext cx="295274"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146" name="Left Bracket 145"/>
          <p:cNvSpPr/>
          <p:nvPr/>
        </p:nvSpPr>
        <p:spPr>
          <a:xfrm>
            <a:off x="1436613" y="3536429"/>
            <a:ext cx="80098" cy="547489"/>
          </a:xfrm>
          <a:prstGeom prst="leftBracket">
            <a:avLst>
              <a:gd name="adj" fmla="val 82042"/>
            </a:avLst>
          </a:prstGeo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2000" b="1">
              <a:solidFill>
                <a:prstClr val="white"/>
              </a:solidFill>
              <a:latin typeface="Garamond" pitchFamily="18" charset="0"/>
            </a:endParaRPr>
          </a:p>
        </p:txBody>
      </p:sp>
      <p:sp>
        <p:nvSpPr>
          <p:cNvPr id="147" name="Rectangle 146"/>
          <p:cNvSpPr>
            <a:spLocks noChangeArrowheads="1"/>
          </p:cNvSpPr>
          <p:nvPr/>
        </p:nvSpPr>
        <p:spPr bwMode="auto">
          <a:xfrm>
            <a:off x="1208697" y="4210471"/>
            <a:ext cx="619080"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rPr>
              <a:t>x </a:t>
            </a:r>
            <a:r>
              <a:rPr lang="en-US" sz="1400" dirty="0" smtClean="0">
                <a:solidFill>
                  <a:prstClr val="black"/>
                </a:solidFill>
                <a:latin typeface="Bookman Old Style" panose="02050604050505020204" pitchFamily="18" charset="0"/>
              </a:rPr>
              <a:t>+ 1</a:t>
            </a:r>
            <a:endParaRPr lang="en-US" sz="1400" dirty="0">
              <a:solidFill>
                <a:prstClr val="black"/>
              </a:solidFill>
              <a:latin typeface="Bookman Old Style" panose="02050604050505020204" pitchFamily="18" charset="0"/>
            </a:endParaRPr>
          </a:p>
        </p:txBody>
      </p:sp>
      <p:cxnSp>
        <p:nvCxnSpPr>
          <p:cNvPr id="148" name="Straight Connector 147"/>
          <p:cNvCxnSpPr/>
          <p:nvPr/>
        </p:nvCxnSpPr>
        <p:spPr>
          <a:xfrm>
            <a:off x="1208686" y="4496556"/>
            <a:ext cx="972000" cy="50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49" name="Rectangle 19"/>
          <p:cNvSpPr>
            <a:spLocks noChangeArrowheads="1"/>
          </p:cNvSpPr>
          <p:nvPr/>
        </p:nvSpPr>
        <p:spPr bwMode="auto">
          <a:xfrm>
            <a:off x="1236321" y="4496221"/>
            <a:ext cx="886781"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x (x </a:t>
            </a:r>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150" name="Rectangle 20"/>
          <p:cNvSpPr>
            <a:spLocks noChangeArrowheads="1"/>
          </p:cNvSpPr>
          <p:nvPr/>
        </p:nvSpPr>
        <p:spPr bwMode="auto">
          <a:xfrm>
            <a:off x="2293569" y="4350171"/>
            <a:ext cx="292068"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rPr>
              <a:t>=</a:t>
            </a:r>
          </a:p>
        </p:txBody>
      </p:sp>
      <p:sp>
        <p:nvSpPr>
          <p:cNvPr id="151" name="Rectangle 21"/>
          <p:cNvSpPr>
            <a:spLocks noChangeArrowheads="1"/>
          </p:cNvSpPr>
          <p:nvPr/>
        </p:nvSpPr>
        <p:spPr bwMode="auto">
          <a:xfrm>
            <a:off x="2979584" y="4210471"/>
            <a:ext cx="295274"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cxnSp>
        <p:nvCxnSpPr>
          <p:cNvPr id="152" name="Straight Connector 151"/>
          <p:cNvCxnSpPr/>
          <p:nvPr/>
        </p:nvCxnSpPr>
        <p:spPr>
          <a:xfrm>
            <a:off x="2949671" y="4496556"/>
            <a:ext cx="440826" cy="505"/>
          </a:xfrm>
          <a:prstGeom prst="line">
            <a:avLst/>
          </a:prstGeom>
          <a:ln w="12700">
            <a:solidFill>
              <a:schemeClr val="bg1"/>
            </a:solidFill>
          </a:ln>
          <a:effectLst/>
        </p:spPr>
        <p:style>
          <a:lnRef idx="1">
            <a:schemeClr val="accent6"/>
          </a:lnRef>
          <a:fillRef idx="0">
            <a:schemeClr val="accent6"/>
          </a:fillRef>
          <a:effectRef idx="0">
            <a:schemeClr val="accent6"/>
          </a:effectRef>
          <a:fontRef idx="minor">
            <a:schemeClr val="tx1"/>
          </a:fontRef>
        </p:style>
      </p:cxnSp>
      <p:sp>
        <p:nvSpPr>
          <p:cNvPr id="153" name="Rectangle 26"/>
          <p:cNvSpPr>
            <a:spLocks noChangeArrowheads="1"/>
          </p:cNvSpPr>
          <p:nvPr/>
        </p:nvSpPr>
        <p:spPr bwMode="auto">
          <a:xfrm>
            <a:off x="2903384" y="4496221"/>
            <a:ext cx="516488"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840</a:t>
            </a:r>
            <a:endParaRPr lang="en-US" sz="1400" dirty="0">
              <a:solidFill>
                <a:prstClr val="black"/>
              </a:solidFill>
              <a:latin typeface="Bookman Old Style" panose="02050604050505020204" pitchFamily="18" charset="0"/>
            </a:endParaRPr>
          </a:p>
        </p:txBody>
      </p:sp>
      <p:sp>
        <p:nvSpPr>
          <p:cNvPr id="154" name="Rectangle 39"/>
          <p:cNvSpPr>
            <a:spLocks noChangeArrowheads="1"/>
          </p:cNvSpPr>
          <p:nvPr/>
        </p:nvSpPr>
        <p:spPr bwMode="auto">
          <a:xfrm>
            <a:off x="699867" y="4351441"/>
            <a:ext cx="340158"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57" name="Rectangle 27"/>
          <p:cNvSpPr>
            <a:spLocks noChangeArrowheads="1"/>
          </p:cNvSpPr>
          <p:nvPr/>
        </p:nvSpPr>
        <p:spPr bwMode="auto">
          <a:xfrm>
            <a:off x="6234885" y="1203598"/>
            <a:ext cx="295274"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158" name="Rectangle 28"/>
          <p:cNvSpPr>
            <a:spLocks noChangeArrowheads="1"/>
          </p:cNvSpPr>
          <p:nvPr/>
        </p:nvSpPr>
        <p:spPr bwMode="auto">
          <a:xfrm>
            <a:off x="6006305" y="1435373"/>
            <a:ext cx="914033"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rPr>
              <a:t>x</a:t>
            </a:r>
            <a:r>
              <a:rPr lang="en-US" sz="1400" baseline="30000" dirty="0">
                <a:solidFill>
                  <a:prstClr val="black"/>
                </a:solidFill>
                <a:latin typeface="Bookman Old Style" panose="02050604050505020204" pitchFamily="18" charset="0"/>
              </a:rPr>
              <a:t>2</a:t>
            </a:r>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 + x   </a:t>
            </a:r>
            <a:endParaRPr lang="en-US" sz="1400" dirty="0">
              <a:solidFill>
                <a:prstClr val="black"/>
              </a:solidFill>
              <a:latin typeface="Bookman Old Style" panose="02050604050505020204" pitchFamily="18" charset="0"/>
            </a:endParaRPr>
          </a:p>
        </p:txBody>
      </p:sp>
      <p:cxnSp>
        <p:nvCxnSpPr>
          <p:cNvPr id="159" name="Straight Connector 158"/>
          <p:cNvCxnSpPr/>
          <p:nvPr/>
        </p:nvCxnSpPr>
        <p:spPr>
          <a:xfrm>
            <a:off x="6089532" y="1480716"/>
            <a:ext cx="620907" cy="1191"/>
          </a:xfrm>
          <a:prstGeom prst="line">
            <a:avLst/>
          </a:prstGeom>
          <a:ln w="12700">
            <a:solidFill>
              <a:schemeClr val="bg1"/>
            </a:solidFill>
          </a:ln>
          <a:effectLst/>
        </p:spPr>
        <p:style>
          <a:lnRef idx="2">
            <a:schemeClr val="accent2"/>
          </a:lnRef>
          <a:fillRef idx="0">
            <a:schemeClr val="accent2"/>
          </a:fillRef>
          <a:effectRef idx="1">
            <a:schemeClr val="accent2"/>
          </a:effectRef>
          <a:fontRef idx="minor">
            <a:schemeClr val="tx1"/>
          </a:fontRef>
        </p:style>
      </p:cxnSp>
      <p:sp>
        <p:nvSpPr>
          <p:cNvPr id="160" name="Rectangle 33"/>
          <p:cNvSpPr>
            <a:spLocks noChangeArrowheads="1"/>
          </p:cNvSpPr>
          <p:nvPr/>
        </p:nvSpPr>
        <p:spPr bwMode="auto">
          <a:xfrm>
            <a:off x="7758885" y="1203598"/>
            <a:ext cx="295274" cy="307777"/>
          </a:xfrm>
          <a:prstGeom prst="rect">
            <a:avLst/>
          </a:prstGeom>
          <a:noFill/>
          <a:ln w="9525">
            <a:noFill/>
            <a:miter lim="800000"/>
            <a:headEnd/>
            <a:tailEnd/>
          </a:ln>
        </p:spPr>
        <p:txBody>
          <a:bodyPr wrap="none">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161" name="Rectangle 38"/>
          <p:cNvSpPr>
            <a:spLocks noChangeArrowheads="1"/>
          </p:cNvSpPr>
          <p:nvPr/>
        </p:nvSpPr>
        <p:spPr bwMode="auto">
          <a:xfrm>
            <a:off x="7682685" y="1454423"/>
            <a:ext cx="527303" cy="307777"/>
          </a:xfrm>
          <a:prstGeom prst="rect">
            <a:avLst/>
          </a:prstGeom>
          <a:noFill/>
          <a:ln w="9525">
            <a:noFill/>
            <a:miter lim="800000"/>
            <a:headEnd/>
            <a:tailEnd/>
          </a:ln>
        </p:spPr>
        <p:txBody>
          <a:bodyPr wrap="square">
            <a:spAutoFit/>
          </a:bodyPr>
          <a:lstStyle/>
          <a:p>
            <a:r>
              <a:rPr lang="en-US" sz="1400" dirty="0" smtClean="0">
                <a:solidFill>
                  <a:prstClr val="black"/>
                </a:solidFill>
                <a:latin typeface="Bookman Old Style" panose="02050604050505020204" pitchFamily="18" charset="0"/>
              </a:rPr>
              <a:t>420</a:t>
            </a:r>
            <a:endParaRPr lang="en-US" sz="1400" dirty="0">
              <a:solidFill>
                <a:prstClr val="black"/>
              </a:solidFill>
              <a:latin typeface="Bookman Old Style" panose="02050604050505020204" pitchFamily="18" charset="0"/>
            </a:endParaRPr>
          </a:p>
        </p:txBody>
      </p:sp>
      <p:sp>
        <p:nvSpPr>
          <p:cNvPr id="162" name="Rectangle 40"/>
          <p:cNvSpPr>
            <a:spLocks noChangeArrowheads="1"/>
          </p:cNvSpPr>
          <p:nvPr/>
        </p:nvSpPr>
        <p:spPr bwMode="auto">
          <a:xfrm>
            <a:off x="7072870" y="1327423"/>
            <a:ext cx="292068"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rPr>
              <a:t>=</a:t>
            </a:r>
          </a:p>
        </p:txBody>
      </p:sp>
      <p:sp>
        <p:nvSpPr>
          <p:cNvPr id="163" name="Rectangle 44"/>
          <p:cNvSpPr>
            <a:spLocks noChangeArrowheads="1"/>
          </p:cNvSpPr>
          <p:nvPr/>
        </p:nvSpPr>
        <p:spPr bwMode="auto">
          <a:xfrm>
            <a:off x="5479168" y="1263923"/>
            <a:ext cx="340158"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cxnSp>
        <p:nvCxnSpPr>
          <p:cNvPr id="164" name="Straight Connector 163"/>
          <p:cNvCxnSpPr/>
          <p:nvPr/>
        </p:nvCxnSpPr>
        <p:spPr>
          <a:xfrm>
            <a:off x="7750579" y="1481311"/>
            <a:ext cx="378318" cy="0"/>
          </a:xfrm>
          <a:prstGeom prst="line">
            <a:avLst/>
          </a:prstGeom>
          <a:ln w="12700">
            <a:solidFill>
              <a:schemeClr val="bg1"/>
            </a:solidFill>
          </a:ln>
          <a:effectLst/>
        </p:spPr>
        <p:style>
          <a:lnRef idx="2">
            <a:schemeClr val="accent2"/>
          </a:lnRef>
          <a:fillRef idx="0">
            <a:schemeClr val="accent2"/>
          </a:fillRef>
          <a:effectRef idx="1">
            <a:schemeClr val="accent2"/>
          </a:effectRef>
          <a:fontRef idx="minor">
            <a:schemeClr val="tx1"/>
          </a:fontRef>
        </p:style>
      </p:cxnSp>
      <p:sp>
        <p:nvSpPr>
          <p:cNvPr id="168" name="Rectangle 167"/>
          <p:cNvSpPr/>
          <p:nvPr/>
        </p:nvSpPr>
        <p:spPr>
          <a:xfrm>
            <a:off x="5853903" y="1999510"/>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 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169" name="Rectangle 44"/>
          <p:cNvSpPr>
            <a:spLocks noChangeArrowheads="1"/>
          </p:cNvSpPr>
          <p:nvPr/>
        </p:nvSpPr>
        <p:spPr bwMode="auto">
          <a:xfrm>
            <a:off x="5479168" y="1999510"/>
            <a:ext cx="406400" cy="307777"/>
          </a:xfrm>
          <a:prstGeom prst="rect">
            <a:avLst/>
          </a:prstGeom>
          <a:noFill/>
          <a:ln w="9525">
            <a:noFill/>
            <a:miter lim="800000"/>
            <a:headEnd/>
            <a:tailEnd/>
          </a:ln>
        </p:spPr>
        <p:txBody>
          <a:bodyPr wrap="square">
            <a:spAutoFit/>
          </a:bodyPr>
          <a:lstStyle/>
          <a:p>
            <a:r>
              <a:rPr lang="en-US" sz="1400" dirty="0" smtClean="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17403246"/>
              </p:ext>
            </p:extLst>
          </p:nvPr>
        </p:nvGraphicFramePr>
        <p:xfrm>
          <a:off x="1475306" y="3553351"/>
          <a:ext cx="209600" cy="499815"/>
        </p:xfrm>
        <a:graphic>
          <a:graphicData uri="http://schemas.openxmlformats.org/presentationml/2006/ole">
            <mc:AlternateContent xmlns:mc="http://schemas.openxmlformats.org/markup-compatibility/2006">
              <mc:Choice xmlns:v="urn:schemas-microsoft-com:vml" Requires="v">
                <p:oleObj spid="_x0000_s1024066" name="Equation" r:id="rId6" imgW="164880" imgH="393480" progId="Equation.DSMT4">
                  <p:embed/>
                </p:oleObj>
              </mc:Choice>
              <mc:Fallback>
                <p:oleObj name="Equation" r:id="rId6" imgW="16488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306" y="3553351"/>
                        <a:ext cx="209600" cy="499815"/>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18668900"/>
              </p:ext>
            </p:extLst>
          </p:nvPr>
        </p:nvGraphicFramePr>
        <p:xfrm>
          <a:off x="1992144" y="3546981"/>
          <a:ext cx="457200" cy="506185"/>
        </p:xfrm>
        <a:graphic>
          <a:graphicData uri="http://schemas.openxmlformats.org/presentationml/2006/ole">
            <mc:AlternateContent xmlns:mc="http://schemas.openxmlformats.org/markup-compatibility/2006">
              <mc:Choice xmlns:v="urn:schemas-microsoft-com:vml" Requires="v">
                <p:oleObj spid="_x0000_s1024067" name="Equation" r:id="rId8" imgW="355320" imgH="393480" progId="Equation.DSMT4">
                  <p:embed/>
                </p:oleObj>
              </mc:Choice>
              <mc:Fallback>
                <p:oleObj name="Equation" r:id="rId8" imgW="35532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2144" y="3546981"/>
                        <a:ext cx="457200" cy="506185"/>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90042086"/>
              </p:ext>
            </p:extLst>
          </p:nvPr>
        </p:nvGraphicFramePr>
        <p:xfrm>
          <a:off x="1430624" y="2986733"/>
          <a:ext cx="400117" cy="499427"/>
        </p:xfrm>
        <a:graphic>
          <a:graphicData uri="http://schemas.openxmlformats.org/presentationml/2006/ole">
            <mc:AlternateContent xmlns:mc="http://schemas.openxmlformats.org/markup-compatibility/2006">
              <mc:Choice xmlns:v="urn:schemas-microsoft-com:vml" Requires="v">
                <p:oleObj spid="_x0000_s1024068" name="Equation" r:id="rId10" imgW="304560" imgH="393480" progId="Equation.DSMT4">
                  <p:embed/>
                </p:oleObj>
              </mc:Choice>
              <mc:Fallback>
                <p:oleObj name="Equation" r:id="rId10" imgW="304560" imgH="393480" progId="Equation.DSMT4">
                  <p:embed/>
                  <p:pic>
                    <p:nvPicPr>
                      <p:cNvPr id="0" name=""/>
                      <p:cNvPicPr>
                        <a:picLocks noChangeAspect="1" noChangeArrowheads="1"/>
                      </p:cNvPicPr>
                      <p:nvPr/>
                    </p:nvPicPr>
                    <p:blipFill>
                      <a:blip r:embed="rId11"/>
                      <a:srcRect/>
                      <a:stretch>
                        <a:fillRect/>
                      </a:stretch>
                    </p:blipFill>
                    <p:spPr bwMode="auto">
                      <a:xfrm>
                        <a:off x="1430624" y="2986733"/>
                        <a:ext cx="400117" cy="499427"/>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55699517"/>
              </p:ext>
            </p:extLst>
          </p:nvPr>
        </p:nvGraphicFramePr>
        <p:xfrm>
          <a:off x="2094999" y="2994670"/>
          <a:ext cx="388137" cy="463786"/>
        </p:xfrm>
        <a:graphic>
          <a:graphicData uri="http://schemas.openxmlformats.org/presentationml/2006/ole">
            <mc:AlternateContent xmlns:mc="http://schemas.openxmlformats.org/markup-compatibility/2006">
              <mc:Choice xmlns:v="urn:schemas-microsoft-com:vml" Requires="v">
                <p:oleObj spid="_x0000_s1024069" name="Equation" r:id="rId12" imgW="317160" imgH="393480" progId="Equation.DSMT4">
                  <p:embed/>
                </p:oleObj>
              </mc:Choice>
              <mc:Fallback>
                <p:oleObj name="Equation" r:id="rId12" imgW="317160" imgH="393480" progId="Equation.DSMT4">
                  <p:embed/>
                  <p:pic>
                    <p:nvPicPr>
                      <p:cNvPr id="0" name=""/>
                      <p:cNvPicPr>
                        <a:picLocks noChangeAspect="1" noChangeArrowheads="1"/>
                      </p:cNvPicPr>
                      <p:nvPr/>
                    </p:nvPicPr>
                    <p:blipFill>
                      <a:blip r:embed="rId13"/>
                      <a:srcRect/>
                      <a:stretch>
                        <a:fillRect/>
                      </a:stretch>
                    </p:blipFill>
                    <p:spPr bwMode="auto">
                      <a:xfrm>
                        <a:off x="2094999" y="2994670"/>
                        <a:ext cx="388137" cy="463786"/>
                      </a:xfrm>
                      <a:prstGeom prst="rect">
                        <a:avLst/>
                      </a:prstGeom>
                      <a:noFill/>
                      <a:extLst/>
                    </p:spPr>
                  </p:pic>
                </p:oleObj>
              </mc:Fallback>
            </mc:AlternateContent>
          </a:graphicData>
        </a:graphic>
      </p:graphicFrame>
      <p:sp>
        <p:nvSpPr>
          <p:cNvPr id="83" name="Rounded Rectangle 82"/>
          <p:cNvSpPr/>
          <p:nvPr/>
        </p:nvSpPr>
        <p:spPr>
          <a:xfrm>
            <a:off x="5292080" y="1801334"/>
            <a:ext cx="1918477" cy="61542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What do we have to find?</a:t>
            </a:r>
          </a:p>
        </p:txBody>
      </p:sp>
      <p:sp>
        <p:nvSpPr>
          <p:cNvPr id="86" name="Rounded Rectangle 85"/>
          <p:cNvSpPr/>
          <p:nvPr/>
        </p:nvSpPr>
        <p:spPr>
          <a:xfrm>
            <a:off x="5477399" y="1816495"/>
            <a:ext cx="1619838" cy="58510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Total amount </a:t>
            </a:r>
            <a:r>
              <a:rPr lang="en-US" sz="1400" b="1" dirty="0" smtClean="0">
                <a:solidFill>
                  <a:prstClr val="white"/>
                </a:solidFill>
                <a:latin typeface="Bookman Old Style" panose="02050604050505020204" pitchFamily="18" charset="0"/>
              </a:rPr>
              <a:t>given is… </a:t>
            </a:r>
            <a:endParaRPr lang="en-US" sz="1400" b="1" dirty="0">
              <a:solidFill>
                <a:prstClr val="white"/>
              </a:solidFill>
              <a:latin typeface="Bookman Old Style" panose="02050604050505020204" pitchFamily="18" charset="0"/>
            </a:endParaRPr>
          </a:p>
        </p:txBody>
      </p:sp>
      <p:sp>
        <p:nvSpPr>
          <p:cNvPr id="88" name="Rounded Rectangle 87"/>
          <p:cNvSpPr/>
          <p:nvPr/>
        </p:nvSpPr>
        <p:spPr>
          <a:xfrm>
            <a:off x="5953199" y="3148838"/>
            <a:ext cx="1052151" cy="51662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 </a:t>
            </a:r>
            <a:r>
              <a:rPr lang="en-US" sz="1400" b="1" dirty="0" smtClean="0">
                <a:solidFill>
                  <a:prstClr val="white"/>
                </a:solidFill>
                <a:latin typeface="Bookman Old Style" panose="02050604050505020204" pitchFamily="18" charset="0"/>
              </a:rPr>
              <a:t>      =  </a:t>
            </a:r>
            <a:r>
              <a:rPr lang="en-US" sz="1400" b="1" dirty="0">
                <a:solidFill>
                  <a:prstClr val="white"/>
                </a:solidFill>
                <a:latin typeface="Bookman Old Style" panose="02050604050505020204" pitchFamily="18" charset="0"/>
              </a:rPr>
              <a:t>5 </a:t>
            </a:r>
          </a:p>
        </p:txBody>
      </p:sp>
      <p:sp>
        <p:nvSpPr>
          <p:cNvPr id="82" name="Curved Down Arrow 81"/>
          <p:cNvSpPr>
            <a:spLocks noChangeArrowheads="1"/>
          </p:cNvSpPr>
          <p:nvPr/>
        </p:nvSpPr>
        <p:spPr bwMode="auto">
          <a:xfrm rot="10800000" flipV="1">
            <a:off x="5877071" y="1849200"/>
            <a:ext cx="1172499"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84" name="Rounded Rectangle 83"/>
          <p:cNvSpPr/>
          <p:nvPr/>
        </p:nvSpPr>
        <p:spPr>
          <a:xfrm>
            <a:off x="5829371" y="2058129"/>
            <a:ext cx="159248" cy="206686"/>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r>
              <a:rPr lang="en-IN" sz="1400" kern="0" dirty="0" smtClean="0">
                <a:solidFill>
                  <a:sysClr val="windowText" lastClr="000000"/>
                </a:solidFill>
                <a:latin typeface="Bookman Old Style" pitchFamily="18" charset="0"/>
              </a:rPr>
              <a:t>1</a:t>
            </a:r>
            <a:endParaRPr lang="en-IN" sz="1400" kern="0" dirty="0">
              <a:solidFill>
                <a:sysClr val="windowText" lastClr="000000"/>
              </a:solidFill>
              <a:latin typeface="Bookman Old Style" pitchFamily="18" charset="0"/>
            </a:endParaRPr>
          </a:p>
        </p:txBody>
      </p:sp>
      <p:grpSp>
        <p:nvGrpSpPr>
          <p:cNvPr id="145" name="Group 144"/>
          <p:cNvGrpSpPr/>
          <p:nvPr/>
        </p:nvGrpSpPr>
        <p:grpSpPr>
          <a:xfrm>
            <a:off x="3287330" y="2715766"/>
            <a:ext cx="1363807" cy="1103167"/>
            <a:chOff x="7246341" y="2896043"/>
            <a:chExt cx="1363807" cy="1103167"/>
          </a:xfrm>
        </p:grpSpPr>
        <p:sp>
          <p:nvSpPr>
            <p:cNvPr id="155" name="Rectangle 154"/>
            <p:cNvSpPr/>
            <p:nvPr/>
          </p:nvSpPr>
          <p:spPr bwMode="auto">
            <a:xfrm>
              <a:off x="7246341" y="2896043"/>
              <a:ext cx="1332707" cy="110316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156" name="Group 155"/>
            <p:cNvGrpSpPr/>
            <p:nvPr/>
          </p:nvGrpSpPr>
          <p:grpSpPr>
            <a:xfrm>
              <a:off x="7433330" y="2916102"/>
              <a:ext cx="1176818" cy="1067345"/>
              <a:chOff x="4365829" y="-1460698"/>
              <a:chExt cx="1176818" cy="1067345"/>
            </a:xfrm>
          </p:grpSpPr>
          <p:sp>
            <p:nvSpPr>
              <p:cNvPr id="165" name="Rectangle 164"/>
              <p:cNvSpPr>
                <a:spLocks noChangeArrowheads="1"/>
              </p:cNvSpPr>
              <p:nvPr/>
            </p:nvSpPr>
            <p:spPr bwMode="auto">
              <a:xfrm>
                <a:off x="4365829"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a:t>
                </a:r>
                <a:endParaRPr lang="en-US" sz="1400" b="1" kern="0" dirty="0">
                  <a:solidFill>
                    <a:sysClr val="windowText" lastClr="000000"/>
                  </a:solidFill>
                  <a:latin typeface="Bookman Old Style" pitchFamily="18" charset="0"/>
                </a:endParaRPr>
              </a:p>
            </p:txBody>
          </p:sp>
          <p:sp>
            <p:nvSpPr>
              <p:cNvPr id="166" name="Rectangle 165"/>
              <p:cNvSpPr>
                <a:spLocks noChangeArrowheads="1"/>
              </p:cNvSpPr>
              <p:nvPr/>
            </p:nvSpPr>
            <p:spPr bwMode="auto">
              <a:xfrm>
                <a:off x="5120737"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21</a:t>
                </a:r>
                <a:endParaRPr lang="en-US" sz="1400" b="1" kern="0" dirty="0">
                  <a:solidFill>
                    <a:sysClr val="windowText" lastClr="000000"/>
                  </a:solidFill>
                  <a:latin typeface="Bookman Old Style" pitchFamily="18" charset="0"/>
                </a:endParaRPr>
              </a:p>
            </p:txBody>
          </p:sp>
          <p:grpSp>
            <p:nvGrpSpPr>
              <p:cNvPr id="170" name="Group 28"/>
              <p:cNvGrpSpPr/>
              <p:nvPr/>
            </p:nvGrpSpPr>
            <p:grpSpPr>
              <a:xfrm>
                <a:off x="4587165" y="-1206559"/>
                <a:ext cx="685800" cy="526462"/>
                <a:chOff x="1524000" y="4876800"/>
                <a:chExt cx="990600" cy="762000"/>
              </a:xfrm>
            </p:grpSpPr>
            <p:cxnSp>
              <p:nvCxnSpPr>
                <p:cNvPr id="172" name="Straight Connector 171"/>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73" name="Straight Connector 172"/>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71" name="Rectangle 170"/>
              <p:cNvSpPr>
                <a:spLocks noChangeArrowheads="1"/>
              </p:cNvSpPr>
              <p:nvPr/>
            </p:nvSpPr>
            <p:spPr bwMode="auto">
              <a:xfrm>
                <a:off x="4681560"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42</a:t>
                </a:r>
                <a:endParaRPr lang="en-US" sz="1400" b="1" kern="0" dirty="0">
                  <a:solidFill>
                    <a:sysClr val="windowText" lastClr="000000"/>
                  </a:solidFill>
                  <a:latin typeface="Bookman Old Style" pitchFamily="18" charset="0"/>
                </a:endParaRPr>
              </a:p>
            </p:txBody>
          </p:sp>
        </p:grpSp>
      </p:grpSp>
      <p:sp>
        <p:nvSpPr>
          <p:cNvPr id="174" name="Rectangle 173"/>
          <p:cNvSpPr/>
          <p:nvPr/>
        </p:nvSpPr>
        <p:spPr>
          <a:xfrm>
            <a:off x="3280812" y="3457765"/>
            <a:ext cx="300082"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75" name="Rectangle 174"/>
          <p:cNvSpPr/>
          <p:nvPr/>
        </p:nvSpPr>
        <p:spPr>
          <a:xfrm>
            <a:off x="4046061" y="3466111"/>
            <a:ext cx="322524"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76" name="Oval 175"/>
          <p:cNvSpPr/>
          <p:nvPr/>
        </p:nvSpPr>
        <p:spPr bwMode="auto">
          <a:xfrm>
            <a:off x="6205527" y="2042100"/>
            <a:ext cx="259610"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184" name="Rounded Rectangle 183"/>
          <p:cNvSpPr/>
          <p:nvPr/>
        </p:nvSpPr>
        <p:spPr>
          <a:xfrm>
            <a:off x="6992640" y="630502"/>
            <a:ext cx="1231577" cy="278746"/>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189" name="Rectangle 44"/>
          <p:cNvSpPr>
            <a:spLocks noChangeArrowheads="1"/>
          </p:cNvSpPr>
          <p:nvPr/>
        </p:nvSpPr>
        <p:spPr bwMode="auto">
          <a:xfrm>
            <a:off x="5479168" y="3126936"/>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90" name="Rectangle 44"/>
          <p:cNvSpPr>
            <a:spLocks noChangeArrowheads="1"/>
          </p:cNvSpPr>
          <p:nvPr/>
        </p:nvSpPr>
        <p:spPr bwMode="auto">
          <a:xfrm>
            <a:off x="5479168" y="3842511"/>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191" name="Rectangle 190"/>
          <p:cNvSpPr/>
          <p:nvPr/>
        </p:nvSpPr>
        <p:spPr>
          <a:xfrm>
            <a:off x="6512767" y="3842511"/>
            <a:ext cx="867545"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a:t>
            </a:r>
            <a:r>
              <a:rPr lang="en-US" sz="1400" dirty="0" smtClean="0">
                <a:solidFill>
                  <a:prstClr val="black"/>
                </a:solidFill>
                <a:latin typeface="Bookman Old Style" panose="02050604050505020204" pitchFamily="18" charset="0"/>
                <a:sym typeface="Symbol"/>
              </a:rPr>
              <a:t></a:t>
            </a:r>
            <a:r>
              <a:rPr lang="en-US" sz="1400" dirty="0" smtClean="0">
                <a:solidFill>
                  <a:prstClr val="black"/>
                </a:solidFill>
                <a:latin typeface="Bookman Old Style" panose="02050604050505020204" pitchFamily="18" charset="0"/>
              </a:rPr>
              <a:t> –21</a:t>
            </a:r>
            <a:endParaRPr lang="en-US" sz="1400" dirty="0">
              <a:solidFill>
                <a:prstClr val="black"/>
              </a:solidFill>
              <a:latin typeface="Bookman Old Style" panose="02050604050505020204" pitchFamily="18" charset="0"/>
            </a:endParaRPr>
          </a:p>
        </p:txBody>
      </p:sp>
      <p:sp>
        <p:nvSpPr>
          <p:cNvPr id="180" name="Rectangle 179"/>
          <p:cNvSpPr>
            <a:spLocks noChangeArrowheads="1"/>
          </p:cNvSpPr>
          <p:nvPr/>
        </p:nvSpPr>
        <p:spPr bwMode="auto">
          <a:xfrm>
            <a:off x="1706075" y="4210471"/>
            <a:ext cx="490840"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rPr>
              <a:t>– x </a:t>
            </a:r>
          </a:p>
        </p:txBody>
      </p:sp>
      <p:cxnSp>
        <p:nvCxnSpPr>
          <p:cNvPr id="185" name="Straight Arrow Connector 184"/>
          <p:cNvCxnSpPr/>
          <p:nvPr/>
        </p:nvCxnSpPr>
        <p:spPr>
          <a:xfrm flipH="1" flipV="1">
            <a:off x="1690498" y="3652321"/>
            <a:ext cx="309253" cy="321396"/>
          </a:xfrm>
          <a:prstGeom prst="straightConnector1">
            <a:avLst/>
          </a:prstGeom>
          <a:noFill/>
          <a:ln w="12700" cap="flat" cmpd="sng" algn="ctr">
            <a:solidFill>
              <a:srgbClr val="C00000"/>
            </a:solidFill>
            <a:prstDash val="solid"/>
            <a:tailEnd type="arrow"/>
          </a:ln>
          <a:effectLst/>
        </p:spPr>
      </p:cxnSp>
      <p:cxnSp>
        <p:nvCxnSpPr>
          <p:cNvPr id="193" name="Straight Arrow Connector 192"/>
          <p:cNvCxnSpPr/>
          <p:nvPr/>
        </p:nvCxnSpPr>
        <p:spPr>
          <a:xfrm flipV="1">
            <a:off x="1738314" y="3651870"/>
            <a:ext cx="309253" cy="321396"/>
          </a:xfrm>
          <a:prstGeom prst="straightConnector1">
            <a:avLst/>
          </a:prstGeom>
          <a:noFill/>
          <a:ln w="12700" cap="flat" cmpd="sng" algn="ctr">
            <a:solidFill>
              <a:srgbClr val="C00000"/>
            </a:solidFill>
            <a:prstDash val="solid"/>
            <a:tailEnd type="arrow"/>
          </a:ln>
          <a:effectLst/>
        </p:spPr>
      </p:cxnSp>
      <p:sp>
        <p:nvSpPr>
          <p:cNvPr id="205" name="Rectangle 204"/>
          <p:cNvSpPr/>
          <p:nvPr/>
        </p:nvSpPr>
        <p:spPr>
          <a:xfrm>
            <a:off x="6856846" y="3126936"/>
            <a:ext cx="1229824" cy="307777"/>
          </a:xfrm>
          <a:prstGeom prst="rect">
            <a:avLst/>
          </a:prstGeom>
        </p:spPr>
        <p:txBody>
          <a:bodyPr wrap="none">
            <a:spAutoFit/>
          </a:bodyPr>
          <a:lstStyle/>
          <a:p>
            <a:r>
              <a:rPr lang="en-US" sz="1400" dirty="0">
                <a:solidFill>
                  <a:prstClr val="black"/>
                </a:solidFill>
                <a:latin typeface="Bookman Old Style" panose="02050604050505020204" pitchFamily="18" charset="0"/>
              </a:rPr>
              <a:t>or  x  = </a:t>
            </a:r>
            <a:r>
              <a:rPr lang="en-US" sz="1400" dirty="0" smtClean="0">
                <a:solidFill>
                  <a:prstClr val="black"/>
                </a:solidFill>
                <a:latin typeface="Bookman Old Style" panose="02050604050505020204" pitchFamily="18" charset="0"/>
              </a:rPr>
              <a:t>– 21</a:t>
            </a:r>
            <a:endParaRPr lang="en-US" sz="1400" dirty="0">
              <a:solidFill>
                <a:prstClr val="black"/>
              </a:solidFill>
              <a:latin typeface="Bookman Old Style" panose="020506040505050202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41876864"/>
              </p:ext>
            </p:extLst>
          </p:nvPr>
        </p:nvGraphicFramePr>
        <p:xfrm>
          <a:off x="6096705" y="3212836"/>
          <a:ext cx="355600" cy="393700"/>
        </p:xfrm>
        <a:graphic>
          <a:graphicData uri="http://schemas.openxmlformats.org/presentationml/2006/ole">
            <mc:AlternateContent xmlns:mc="http://schemas.openxmlformats.org/markup-compatibility/2006">
              <mc:Choice xmlns:v="urn:schemas-microsoft-com:vml" Requires="v">
                <p:oleObj spid="_x0000_s1024070" name="Equation" r:id="rId14" imgW="355320" imgH="393480" progId="Equation.DSMT4">
                  <p:embed/>
                </p:oleObj>
              </mc:Choice>
              <mc:Fallback>
                <p:oleObj name="Equation" r:id="rId14" imgW="355320" imgH="393480" progId="Equation.DSMT4">
                  <p:embed/>
                  <p:pic>
                    <p:nvPicPr>
                      <p:cNvPr id="0" name=""/>
                      <p:cNvPicPr>
                        <a:picLocks noChangeAspect="1" noChangeArrowheads="1"/>
                      </p:cNvPicPr>
                      <p:nvPr/>
                    </p:nvPicPr>
                    <p:blipFill>
                      <a:blip r:embed="rId15"/>
                      <a:srcRect/>
                      <a:stretch>
                        <a:fillRect/>
                      </a:stretch>
                    </p:blipFill>
                    <p:spPr bwMode="auto">
                      <a:xfrm>
                        <a:off x="6096705" y="3212836"/>
                        <a:ext cx="355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903527" y="611599"/>
            <a:ext cx="8305800" cy="523220"/>
          </a:xfrm>
          <a:prstGeom prst="rect">
            <a:avLst/>
          </a:prstGeom>
          <a:noFill/>
          <a:ln w="9525">
            <a:noFill/>
            <a:miter lim="800000"/>
            <a:headEnd/>
            <a:tailEnd/>
          </a:ln>
        </p:spPr>
        <p:txBody>
          <a:bodyPr wrap="square">
            <a:spAutoFit/>
          </a:bodyPr>
          <a:lstStyle/>
          <a:p>
            <a:r>
              <a:rPr lang="en-US" sz="1400" b="1" dirty="0" smtClean="0">
                <a:solidFill>
                  <a:srgbClr val="0000FF"/>
                </a:solidFill>
                <a:latin typeface="Bookman Old Style" panose="02050604050505020204" pitchFamily="18" charset="0"/>
                <a:ea typeface="Arial" charset="0"/>
                <a:cs typeface="Arial" charset="0"/>
              </a:rPr>
              <a:t>The cost of bananas is increased by Re. 1 per dozen, one can get 2 dozen less for </a:t>
            </a:r>
          </a:p>
          <a:p>
            <a:r>
              <a:rPr lang="en-US" sz="1400" b="1" dirty="0" err="1" smtClean="0">
                <a:solidFill>
                  <a:srgbClr val="0000FF"/>
                </a:solidFill>
                <a:latin typeface="Bookman Old Style" panose="02050604050505020204" pitchFamily="18" charset="0"/>
                <a:ea typeface="Arial" charset="0"/>
                <a:cs typeface="Arial" charset="0"/>
              </a:rPr>
              <a:t>Rs</a:t>
            </a:r>
            <a:r>
              <a:rPr lang="en-US" sz="1400" b="1" dirty="0" smtClean="0">
                <a:solidFill>
                  <a:srgbClr val="0000FF"/>
                </a:solidFill>
                <a:latin typeface="Bookman Old Style" panose="02050604050505020204" pitchFamily="18" charset="0"/>
                <a:ea typeface="Arial" charset="0"/>
                <a:cs typeface="Arial" charset="0"/>
              </a:rPr>
              <a:t>. 840. Find the original cost of one dozen of banana.</a:t>
            </a:r>
            <a:endParaRPr lang="en-US" sz="1400" b="1" dirty="0">
              <a:solidFill>
                <a:srgbClr val="0000FF"/>
              </a:solidFill>
              <a:latin typeface="Bookman Old Style" panose="02050604050505020204" pitchFamily="18" charset="0"/>
              <a:ea typeface="Arial" charset="0"/>
              <a:cs typeface="Arial" charset="0"/>
            </a:endParaRPr>
          </a:p>
        </p:txBody>
      </p:sp>
      <p:cxnSp>
        <p:nvCxnSpPr>
          <p:cNvPr id="202" name="Straight Arrow Connector 201"/>
          <p:cNvCxnSpPr>
            <a:stCxn id="161" idx="1"/>
          </p:cNvCxnSpPr>
          <p:nvPr/>
        </p:nvCxnSpPr>
        <p:spPr>
          <a:xfrm flipH="1" flipV="1">
            <a:off x="6760507" y="1292744"/>
            <a:ext cx="922178" cy="315568"/>
          </a:xfrm>
          <a:prstGeom prst="straightConnector1">
            <a:avLst/>
          </a:prstGeom>
          <a:noFill/>
          <a:ln w="12700" cap="flat" cmpd="sng" algn="ctr">
            <a:solidFill>
              <a:srgbClr val="C00000"/>
            </a:solidFill>
            <a:prstDash val="solid"/>
            <a:tailEnd type="arrow"/>
          </a:ln>
          <a:effectLst/>
        </p:spPr>
      </p:cxnSp>
      <p:cxnSp>
        <p:nvCxnSpPr>
          <p:cNvPr id="211" name="Straight Arrow Connector 210"/>
          <p:cNvCxnSpPr/>
          <p:nvPr/>
        </p:nvCxnSpPr>
        <p:spPr>
          <a:xfrm flipV="1">
            <a:off x="6808321" y="1357486"/>
            <a:ext cx="874364" cy="256202"/>
          </a:xfrm>
          <a:prstGeom prst="straightConnector1">
            <a:avLst/>
          </a:prstGeom>
          <a:noFill/>
          <a:ln w="12700" cap="flat" cmpd="sng" algn="ctr">
            <a:solidFill>
              <a:srgbClr val="C00000"/>
            </a:solidFill>
            <a:prstDash val="solid"/>
            <a:tailEnd type="arrow"/>
          </a:ln>
          <a:effectLst/>
        </p:spPr>
      </p:cxnSp>
      <p:sp>
        <p:nvSpPr>
          <p:cNvPr id="220" name="TextBox 219"/>
          <p:cNvSpPr txBox="1"/>
          <p:nvPr/>
        </p:nvSpPr>
        <p:spPr>
          <a:xfrm>
            <a:off x="4800880" y="1513855"/>
            <a:ext cx="516488" cy="307777"/>
          </a:xfrm>
          <a:prstGeom prst="rect">
            <a:avLst/>
          </a:prstGeom>
          <a:noFill/>
        </p:spPr>
        <p:txBody>
          <a:bodyPr wrap="none" rtlCol="0">
            <a:spAutoFit/>
          </a:bodyPr>
          <a:lstStyle/>
          <a:p>
            <a:r>
              <a:rPr lang="en-US" sz="1400" dirty="0" smtClean="0">
                <a:solidFill>
                  <a:prstClr val="black"/>
                </a:solidFill>
                <a:latin typeface="Bookman Old Style" pitchFamily="18" charset="0"/>
              </a:rPr>
              <a:t>840</a:t>
            </a:r>
            <a:endParaRPr lang="en-US" sz="1400" dirty="0">
              <a:solidFill>
                <a:prstClr val="black"/>
              </a:solidFill>
              <a:latin typeface="Bookman Old Style" pitchFamily="18" charset="0"/>
            </a:endParaRPr>
          </a:p>
        </p:txBody>
      </p:sp>
      <p:cxnSp>
        <p:nvCxnSpPr>
          <p:cNvPr id="221" name="Straight Connector 220"/>
          <p:cNvCxnSpPr/>
          <p:nvPr/>
        </p:nvCxnSpPr>
        <p:spPr>
          <a:xfrm>
            <a:off x="4844377" y="1782041"/>
            <a:ext cx="4016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4913568" y="1739923"/>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x</a:t>
            </a:r>
            <a:endParaRPr lang="en-US" sz="1400" baseline="30000" dirty="0">
              <a:solidFill>
                <a:prstClr val="black"/>
              </a:solidFill>
              <a:latin typeface="Bookman Old Style" pitchFamily="18" charset="0"/>
            </a:endParaRPr>
          </a:p>
        </p:txBody>
      </p:sp>
      <p:sp>
        <p:nvSpPr>
          <p:cNvPr id="227" name="TextBox 226"/>
          <p:cNvSpPr txBox="1"/>
          <p:nvPr/>
        </p:nvSpPr>
        <p:spPr>
          <a:xfrm>
            <a:off x="4835396" y="2274193"/>
            <a:ext cx="516488" cy="307777"/>
          </a:xfrm>
          <a:prstGeom prst="rect">
            <a:avLst/>
          </a:prstGeom>
          <a:noFill/>
        </p:spPr>
        <p:txBody>
          <a:bodyPr wrap="none" rtlCol="0">
            <a:spAutoFit/>
          </a:bodyPr>
          <a:lstStyle/>
          <a:p>
            <a:r>
              <a:rPr lang="en-US" sz="1400" dirty="0" smtClean="0">
                <a:solidFill>
                  <a:prstClr val="black"/>
                </a:solidFill>
                <a:latin typeface="Bookman Old Style" pitchFamily="18" charset="0"/>
              </a:rPr>
              <a:t>840</a:t>
            </a:r>
            <a:endParaRPr lang="en-US" sz="1400" dirty="0">
              <a:solidFill>
                <a:prstClr val="black"/>
              </a:solidFill>
              <a:latin typeface="Bookman Old Style" pitchFamily="18" charset="0"/>
            </a:endParaRPr>
          </a:p>
        </p:txBody>
      </p:sp>
      <p:cxnSp>
        <p:nvCxnSpPr>
          <p:cNvPr id="228" name="Straight Connector 227"/>
          <p:cNvCxnSpPr/>
          <p:nvPr/>
        </p:nvCxnSpPr>
        <p:spPr>
          <a:xfrm>
            <a:off x="4858812" y="2542379"/>
            <a:ext cx="44179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4795684" y="2500261"/>
            <a:ext cx="619080" cy="307777"/>
          </a:xfrm>
          <a:prstGeom prst="rect">
            <a:avLst/>
          </a:prstGeom>
          <a:noFill/>
        </p:spPr>
        <p:txBody>
          <a:bodyPr wrap="none" rtlCol="0">
            <a:spAutoFit/>
          </a:bodyPr>
          <a:lstStyle/>
          <a:p>
            <a:r>
              <a:rPr lang="en-US" sz="1400" dirty="0" smtClean="0">
                <a:solidFill>
                  <a:prstClr val="black"/>
                </a:solidFill>
                <a:latin typeface="Bookman Old Style" pitchFamily="18" charset="0"/>
              </a:rPr>
              <a:t>x + 1</a:t>
            </a:r>
            <a:endParaRPr lang="en-US" sz="1400" baseline="30000" dirty="0">
              <a:solidFill>
                <a:prstClr val="black"/>
              </a:solidFill>
              <a:latin typeface="Bookman Old Style" pitchFamily="18" charset="0"/>
            </a:endParaRPr>
          </a:p>
        </p:txBody>
      </p:sp>
      <p:sp>
        <p:nvSpPr>
          <p:cNvPr id="230" name="Rounded Rectangle 229"/>
          <p:cNvSpPr/>
          <p:nvPr/>
        </p:nvSpPr>
        <p:spPr>
          <a:xfrm>
            <a:off x="4193632" y="2052143"/>
            <a:ext cx="527135" cy="213076"/>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61" name="Rectangle 60"/>
          <p:cNvSpPr/>
          <p:nvPr/>
        </p:nvSpPr>
        <p:spPr>
          <a:xfrm>
            <a:off x="913052" y="1995686"/>
            <a:ext cx="3935953" cy="307777"/>
          </a:xfrm>
          <a:prstGeom prst="rect">
            <a:avLst/>
          </a:prstGeom>
        </p:spPr>
        <p:txBody>
          <a:bodyPr wrap="square">
            <a:spAutoFit/>
          </a:bodyPr>
          <a:lstStyle/>
          <a:p>
            <a:r>
              <a:rPr lang="en-US" sz="1400" dirty="0" smtClean="0">
                <a:solidFill>
                  <a:prstClr val="black"/>
                </a:solidFill>
                <a:latin typeface="Bookman Old Style" panose="02050604050505020204" pitchFamily="18" charset="0"/>
              </a:rPr>
              <a:t>New cost of bananas per dozen = </a:t>
            </a:r>
            <a:r>
              <a:rPr lang="en-US" sz="1400" dirty="0" err="1" smtClean="0">
                <a:solidFill>
                  <a:prstClr val="black"/>
                </a:solidFill>
                <a:latin typeface="Bookman Old Style" panose="02050604050505020204" pitchFamily="18" charset="0"/>
              </a:rPr>
              <a:t>Rs</a:t>
            </a:r>
            <a:r>
              <a:rPr lang="en-US" sz="1400" dirty="0" smtClean="0">
                <a:solidFill>
                  <a:prstClr val="black"/>
                </a:solidFill>
                <a:latin typeface="Bookman Old Style" panose="02050604050505020204" pitchFamily="18" charset="0"/>
              </a:rPr>
              <a:t>.(x + 1)</a:t>
            </a:r>
            <a:endParaRPr lang="en-US" sz="1400" dirty="0">
              <a:solidFill>
                <a:prstClr val="black"/>
              </a:solidFill>
              <a:latin typeface="Bookman Old Style" panose="02050604050505020204" pitchFamily="18" charset="0"/>
            </a:endParaRPr>
          </a:p>
        </p:txBody>
      </p:sp>
      <p:sp>
        <p:nvSpPr>
          <p:cNvPr id="258" name="Rectangle 257"/>
          <p:cNvSpPr/>
          <p:nvPr/>
        </p:nvSpPr>
        <p:spPr>
          <a:xfrm>
            <a:off x="887043" y="2395289"/>
            <a:ext cx="3997956" cy="307777"/>
          </a:xfrm>
          <a:prstGeom prst="rect">
            <a:avLst/>
          </a:prstGeom>
        </p:spPr>
        <p:txBody>
          <a:bodyPr wrap="square">
            <a:spAutoFit/>
          </a:bodyPr>
          <a:lstStyle/>
          <a:p>
            <a:r>
              <a:rPr lang="en-US" sz="1400" dirty="0" smtClean="0">
                <a:solidFill>
                  <a:prstClr val="black"/>
                </a:solidFill>
                <a:latin typeface="Bookman Old Style" panose="02050604050505020204" pitchFamily="18" charset="0"/>
              </a:rPr>
              <a:t>New no. of dozens of bananas for </a:t>
            </a:r>
            <a:r>
              <a:rPr lang="en-US" sz="1400" dirty="0" err="1" smtClean="0">
                <a:solidFill>
                  <a:prstClr val="black"/>
                </a:solidFill>
                <a:latin typeface="Bookman Old Style" panose="02050604050505020204" pitchFamily="18" charset="0"/>
              </a:rPr>
              <a:t>Rs</a:t>
            </a:r>
            <a:r>
              <a:rPr lang="en-US" sz="1400" dirty="0" smtClean="0">
                <a:solidFill>
                  <a:prstClr val="black"/>
                </a:solidFill>
                <a:latin typeface="Bookman Old Style" panose="02050604050505020204" pitchFamily="18" charset="0"/>
              </a:rPr>
              <a:t>. 840 =</a:t>
            </a:r>
            <a:endParaRPr lang="en-US" sz="1400" dirty="0">
              <a:solidFill>
                <a:prstClr val="black"/>
              </a:solidFill>
              <a:latin typeface="Bookman Old Style" panose="02050604050505020204" pitchFamily="18" charset="0"/>
            </a:endParaRPr>
          </a:p>
        </p:txBody>
      </p:sp>
      <p:graphicFrame>
        <p:nvGraphicFramePr>
          <p:cNvPr id="259" name="Object 14"/>
          <p:cNvGraphicFramePr>
            <a:graphicFrameLocks noChangeAspect="1"/>
          </p:cNvGraphicFramePr>
          <p:nvPr>
            <p:extLst>
              <p:ext uri="{D42A27DB-BD31-4B8C-83A1-F6EECF244321}">
                <p14:modId xmlns:p14="http://schemas.microsoft.com/office/powerpoint/2010/main" val="3153732290"/>
              </p:ext>
            </p:extLst>
          </p:nvPr>
        </p:nvGraphicFramePr>
        <p:xfrm>
          <a:off x="699867" y="2480899"/>
          <a:ext cx="203201" cy="138620"/>
        </p:xfrm>
        <a:graphic>
          <a:graphicData uri="http://schemas.openxmlformats.org/presentationml/2006/ole">
            <mc:AlternateContent xmlns:mc="http://schemas.openxmlformats.org/markup-compatibility/2006">
              <mc:Choice xmlns:v="urn:schemas-microsoft-com:vml" Requires="v">
                <p:oleObj spid="_x0000_s1024071" name="Equation" r:id="rId16" imgW="139680" imgH="126720" progId="Equation.DSMT4">
                  <p:embed/>
                </p:oleObj>
              </mc:Choice>
              <mc:Fallback>
                <p:oleObj name="Equation" r:id="rId16" imgW="139680" imgH="126720" progId="Equation.DSMT4">
                  <p:embed/>
                  <p:pic>
                    <p:nvPicPr>
                      <p:cNvPr id="0" name=""/>
                      <p:cNvPicPr>
                        <a:picLocks noChangeAspect="1" noChangeArrowheads="1"/>
                      </p:cNvPicPr>
                      <p:nvPr/>
                    </p:nvPicPr>
                    <p:blipFill>
                      <a:blip r:embed="rId17"/>
                      <a:srcRect/>
                      <a:stretch>
                        <a:fillRect/>
                      </a:stretch>
                    </p:blipFill>
                    <p:spPr bwMode="auto">
                      <a:xfrm>
                        <a:off x="699867" y="2480899"/>
                        <a:ext cx="203201" cy="138620"/>
                      </a:xfrm>
                      <a:prstGeom prst="rect">
                        <a:avLst/>
                      </a:prstGeom>
                      <a:noFill/>
                      <a:extLst/>
                    </p:spPr>
                  </p:pic>
                </p:oleObj>
              </mc:Fallback>
            </mc:AlternateContent>
          </a:graphicData>
        </a:graphic>
      </p:graphicFrame>
      <p:sp>
        <p:nvSpPr>
          <p:cNvPr id="257" name="Oval Callout 256"/>
          <p:cNvSpPr/>
          <p:nvPr/>
        </p:nvSpPr>
        <p:spPr>
          <a:xfrm>
            <a:off x="5462238" y="1970195"/>
            <a:ext cx="1576000" cy="609687"/>
          </a:xfrm>
          <a:prstGeom prst="wedgeEllipseCallout">
            <a:avLst>
              <a:gd name="adj1" fmla="val -58707"/>
              <a:gd name="adj2" fmla="val 47919"/>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New no. of dozens</a:t>
            </a:r>
            <a:endParaRPr lang="en-US" sz="1400" b="1" dirty="0">
              <a:solidFill>
                <a:prstClr val="white"/>
              </a:solidFill>
              <a:latin typeface="Bookman Old Style" panose="02050604050505020204" pitchFamily="18" charset="0"/>
            </a:endParaRPr>
          </a:p>
        </p:txBody>
      </p:sp>
      <p:sp>
        <p:nvSpPr>
          <p:cNvPr id="264" name="Rectangle 39"/>
          <p:cNvSpPr>
            <a:spLocks noChangeArrowheads="1"/>
          </p:cNvSpPr>
          <p:nvPr/>
        </p:nvSpPr>
        <p:spPr bwMode="auto">
          <a:xfrm>
            <a:off x="677007" y="3642728"/>
            <a:ext cx="340158" cy="307777"/>
          </a:xfrm>
          <a:prstGeom prst="rect">
            <a:avLst/>
          </a:prstGeom>
          <a:noFill/>
          <a:ln w="9525">
            <a:noFill/>
            <a:miter lim="800000"/>
            <a:headEnd/>
            <a:tailEnd/>
          </a:ln>
        </p:spPr>
        <p:txBody>
          <a:bodyPr wrap="non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265" name="Rectangle 44"/>
          <p:cNvSpPr>
            <a:spLocks noChangeArrowheads="1"/>
          </p:cNvSpPr>
          <p:nvPr/>
        </p:nvSpPr>
        <p:spPr bwMode="auto">
          <a:xfrm>
            <a:off x="5484289" y="4352786"/>
            <a:ext cx="406400" cy="307777"/>
          </a:xfrm>
          <a:prstGeom prst="rect">
            <a:avLst/>
          </a:prstGeom>
          <a:noFill/>
          <a:ln w="9525">
            <a:noFill/>
            <a:miter lim="800000"/>
            <a:headEnd/>
            <a:tailEnd/>
          </a:ln>
        </p:spPr>
        <p:txBody>
          <a:bodyPr wrap="square">
            <a:spAutoFit/>
          </a:bodyPr>
          <a:lstStyle/>
          <a:p>
            <a:r>
              <a:rPr lang="en-US" sz="1400" dirty="0">
                <a:solidFill>
                  <a:prstClr val="black"/>
                </a:solidFill>
                <a:latin typeface="Bookman Old Style" panose="02050604050505020204" pitchFamily="18" charset="0"/>
                <a:sym typeface="Symbol" pitchFamily="18" charset="2"/>
              </a:rPr>
              <a:t></a:t>
            </a:r>
            <a:endParaRPr lang="en-US" sz="1400" dirty="0">
              <a:solidFill>
                <a:prstClr val="black"/>
              </a:solidFill>
              <a:latin typeface="Bookman Old Style" panose="02050604050505020204" pitchFamily="18" charset="0"/>
            </a:endParaRPr>
          </a:p>
        </p:txBody>
      </p:sp>
      <p:sp>
        <p:nvSpPr>
          <p:cNvPr id="81" name="Line 86"/>
          <p:cNvSpPr>
            <a:spLocks noChangeShapeType="1"/>
          </p:cNvSpPr>
          <p:nvPr/>
        </p:nvSpPr>
        <p:spPr bwMode="auto">
          <a:xfrm flipV="1">
            <a:off x="43819727" y="880784"/>
            <a:ext cx="2880000" cy="0"/>
          </a:xfrm>
          <a:prstGeom prst="line">
            <a:avLst/>
          </a:prstGeom>
          <a:noFill/>
          <a:ln w="38100">
            <a:solidFill>
              <a:srgbClr val="FF0000"/>
            </a:solidFill>
            <a:round/>
            <a:headEnd/>
            <a:tailEnd/>
          </a:ln>
        </p:spPr>
        <p:txBody>
          <a:bodyPr wrap="square">
            <a:spAutoFit/>
          </a:bodyPr>
          <a:lstStyle/>
          <a:p>
            <a:r>
              <a:rPr lang="en-US" sz="1400" dirty="0" smtClean="0">
                <a:solidFill>
                  <a:prstClr val="white"/>
                </a:solidFill>
                <a:latin typeface="Bookman Old Style" panose="02050604050505020204" pitchFamily="18" charset="0"/>
              </a:rPr>
              <a:t>+++</a:t>
            </a:r>
            <a:endParaRPr lang="en-US" sz="1400" dirty="0">
              <a:solidFill>
                <a:prstClr val="white"/>
              </a:solidFill>
              <a:latin typeface="Bookman Old Style" panose="02050604050505020204" pitchFamily="18" charset="0"/>
            </a:endParaRPr>
          </a:p>
        </p:txBody>
      </p:sp>
      <p:sp>
        <p:nvSpPr>
          <p:cNvPr id="87" name="Rounded Rectangle 86"/>
          <p:cNvSpPr/>
          <p:nvPr/>
        </p:nvSpPr>
        <p:spPr>
          <a:xfrm>
            <a:off x="4260968" y="1986989"/>
            <a:ext cx="3257031" cy="100864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If I have Rs.100 and cost per dozen is Rs.20, then how many dozens will I be able to </a:t>
            </a:r>
            <a:r>
              <a:rPr lang="en-US" sz="1400" b="1" dirty="0" smtClean="0">
                <a:solidFill>
                  <a:prstClr val="white"/>
                </a:solidFill>
                <a:latin typeface="Bookman Old Style" panose="02050604050505020204" pitchFamily="18" charset="0"/>
              </a:rPr>
              <a:t>buy ?</a:t>
            </a:r>
            <a:endParaRPr lang="en-US" sz="1400" b="1" dirty="0">
              <a:solidFill>
                <a:prstClr val="white"/>
              </a:solidFill>
              <a:latin typeface="Bookman Old Style" panose="02050604050505020204" pitchFamily="18" charset="0"/>
            </a:endParaRPr>
          </a:p>
        </p:txBody>
      </p:sp>
      <p:sp>
        <p:nvSpPr>
          <p:cNvPr id="144" name="Rounded Rectangle 143"/>
          <p:cNvSpPr/>
          <p:nvPr/>
        </p:nvSpPr>
        <p:spPr>
          <a:xfrm>
            <a:off x="817648" y="1765779"/>
            <a:ext cx="3463202" cy="111679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sp>
        <p:nvSpPr>
          <p:cNvPr id="183" name="Rounded Rectangle 182"/>
          <p:cNvSpPr/>
          <p:nvPr/>
        </p:nvSpPr>
        <p:spPr>
          <a:xfrm>
            <a:off x="5736484" y="2107054"/>
            <a:ext cx="1792553" cy="52042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Amount remains the same</a:t>
            </a:r>
            <a:endParaRPr lang="en-US" sz="1400" b="1" dirty="0">
              <a:solidFill>
                <a:prstClr val="white"/>
              </a:solidFill>
              <a:latin typeface="Bookman Old Style" panose="02050604050505020204" pitchFamily="18" charset="0"/>
            </a:endParaRPr>
          </a:p>
        </p:txBody>
      </p:sp>
      <p:sp>
        <p:nvSpPr>
          <p:cNvPr id="214" name="Rounded Rectangle 213"/>
          <p:cNvSpPr/>
          <p:nvPr/>
        </p:nvSpPr>
        <p:spPr>
          <a:xfrm>
            <a:off x="5498248" y="1175110"/>
            <a:ext cx="3481441" cy="632763"/>
          </a:xfrm>
          <a:prstGeom prst="roundRect">
            <a:avLst/>
          </a:prstGeom>
          <a:solidFill>
            <a:srgbClr val="66FFFF"/>
          </a:solidFill>
          <a:ln w="19050">
            <a:solidFill>
              <a:schemeClr val="bg1"/>
            </a:solidFill>
          </a:ln>
          <a:effectLst/>
          <a:scene3d>
            <a:camera prst="orthographicFront">
              <a:rot lat="0" lon="0" rev="0"/>
            </a:camera>
            <a:lightRig rig="threePt" dir="t">
              <a:rot lat="0" lon="0" rev="1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cxnSp>
        <p:nvCxnSpPr>
          <p:cNvPr id="217" name="Straight Connector 216"/>
          <p:cNvCxnSpPr/>
          <p:nvPr/>
        </p:nvCxnSpPr>
        <p:spPr>
          <a:xfrm>
            <a:off x="7333081" y="1492284"/>
            <a:ext cx="1199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487531" y="1336809"/>
            <a:ext cx="1604927" cy="307777"/>
          </a:xfrm>
          <a:prstGeom prst="rect">
            <a:avLst/>
          </a:prstGeom>
          <a:noFill/>
        </p:spPr>
        <p:txBody>
          <a:bodyPr wrap="none" rtlCol="0">
            <a:spAutoFit/>
          </a:bodyPr>
          <a:lstStyle/>
          <a:p>
            <a:r>
              <a:rPr lang="en-US" sz="1400" b="1" dirty="0" smtClean="0">
                <a:solidFill>
                  <a:prstClr val="black"/>
                </a:solidFill>
                <a:latin typeface="Bookman Old Style" pitchFamily="18" charset="0"/>
              </a:rPr>
              <a:t>No. of dozens =</a:t>
            </a:r>
            <a:endParaRPr lang="en-US" sz="1400" b="1" dirty="0">
              <a:solidFill>
                <a:prstClr val="black"/>
              </a:solidFill>
              <a:latin typeface="Bookman Old Style" pitchFamily="18" charset="0"/>
            </a:endParaRPr>
          </a:p>
        </p:txBody>
      </p:sp>
      <p:sp>
        <p:nvSpPr>
          <p:cNvPr id="224" name="Rounded Rectangle 223"/>
          <p:cNvSpPr/>
          <p:nvPr/>
        </p:nvSpPr>
        <p:spPr>
          <a:xfrm>
            <a:off x="7283657" y="1205533"/>
            <a:ext cx="1319837" cy="278746"/>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26" name="Rounded Rectangle 225"/>
          <p:cNvSpPr/>
          <p:nvPr/>
        </p:nvSpPr>
        <p:spPr>
          <a:xfrm>
            <a:off x="7255003" y="1503294"/>
            <a:ext cx="1421453" cy="283499"/>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33" name="Rounded Rectangle 232"/>
          <p:cNvSpPr/>
          <p:nvPr/>
        </p:nvSpPr>
        <p:spPr>
          <a:xfrm>
            <a:off x="7251986" y="1195636"/>
            <a:ext cx="1319837" cy="278746"/>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34" name="Rounded Rectangle 233"/>
          <p:cNvSpPr/>
          <p:nvPr/>
        </p:nvSpPr>
        <p:spPr>
          <a:xfrm>
            <a:off x="7168487" y="1505670"/>
            <a:ext cx="1641624" cy="278746"/>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16" name="TextBox 215"/>
          <p:cNvSpPr txBox="1"/>
          <p:nvPr/>
        </p:nvSpPr>
        <p:spPr>
          <a:xfrm>
            <a:off x="7202976" y="1184409"/>
            <a:ext cx="1473480" cy="307777"/>
          </a:xfrm>
          <a:prstGeom prst="rect">
            <a:avLst/>
          </a:prstGeom>
          <a:noFill/>
        </p:spPr>
        <p:txBody>
          <a:bodyPr wrap="none" rtlCol="0">
            <a:spAutoFit/>
          </a:bodyPr>
          <a:lstStyle/>
          <a:p>
            <a:r>
              <a:rPr lang="en-US" sz="1400" b="1" dirty="0" smtClean="0">
                <a:solidFill>
                  <a:prstClr val="black"/>
                </a:solidFill>
                <a:latin typeface="Bookman Old Style" pitchFamily="18" charset="0"/>
              </a:rPr>
              <a:t>Total Amount</a:t>
            </a:r>
            <a:endParaRPr lang="en-US" sz="1400" b="1" dirty="0">
              <a:solidFill>
                <a:prstClr val="black"/>
              </a:solidFill>
              <a:latin typeface="Bookman Old Style" pitchFamily="18" charset="0"/>
            </a:endParaRPr>
          </a:p>
        </p:txBody>
      </p:sp>
      <p:sp>
        <p:nvSpPr>
          <p:cNvPr id="218" name="TextBox 217"/>
          <p:cNvSpPr txBox="1"/>
          <p:nvPr/>
        </p:nvSpPr>
        <p:spPr>
          <a:xfrm>
            <a:off x="7038238" y="1450528"/>
            <a:ext cx="2266739" cy="307777"/>
          </a:xfrm>
          <a:prstGeom prst="rect">
            <a:avLst/>
          </a:prstGeom>
          <a:noFill/>
        </p:spPr>
        <p:txBody>
          <a:bodyPr wrap="square" rtlCol="0">
            <a:spAutoFit/>
          </a:bodyPr>
          <a:lstStyle/>
          <a:p>
            <a:r>
              <a:rPr lang="en-US" sz="1400" b="1" dirty="0" smtClean="0">
                <a:solidFill>
                  <a:prstClr val="black"/>
                </a:solidFill>
                <a:latin typeface="Bookman Old Style" pitchFamily="18" charset="0"/>
              </a:rPr>
              <a:t>  Cost per dozen</a:t>
            </a:r>
            <a:endParaRPr lang="en-US" sz="1400" b="1" baseline="30000" dirty="0">
              <a:solidFill>
                <a:prstClr val="black"/>
              </a:solidFill>
              <a:latin typeface="Bookman Old Style" pitchFamily="18" charset="0"/>
            </a:endParaRPr>
          </a:p>
        </p:txBody>
      </p:sp>
      <p:graphicFrame>
        <p:nvGraphicFramePr>
          <p:cNvPr id="182" name="Table 181"/>
          <p:cNvGraphicFramePr>
            <a:graphicFrameLocks noGrp="1"/>
          </p:cNvGraphicFramePr>
          <p:nvPr>
            <p:extLst>
              <p:ext uri="{D42A27DB-BD31-4B8C-83A1-F6EECF244321}">
                <p14:modId xmlns:p14="http://schemas.microsoft.com/office/powerpoint/2010/main" val="1806763845"/>
              </p:ext>
            </p:extLst>
          </p:nvPr>
        </p:nvGraphicFramePr>
        <p:xfrm>
          <a:off x="722920" y="2993969"/>
          <a:ext cx="2586037" cy="1267154"/>
        </p:xfrm>
        <a:graphic>
          <a:graphicData uri="http://schemas.openxmlformats.org/drawingml/2006/table">
            <a:tbl>
              <a:tblPr firstRow="1" bandRow="1">
                <a:tableStyleId>{6E25E649-3F16-4E02-A733-19D2CDBF48F0}</a:tableStyleId>
              </a:tblPr>
              <a:tblGrid>
                <a:gridCol w="84832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73621">
                  <a:extLst>
                    <a:ext uri="{9D8B030D-6E8A-4147-A177-3AD203B41FA5}">
                      <a16:colId xmlns:a16="http://schemas.microsoft.com/office/drawing/2014/main" val="20002"/>
                    </a:ext>
                  </a:extLst>
                </a:gridCol>
              </a:tblGrid>
              <a:tr h="44305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0"/>
                  </a:ext>
                </a:extLst>
              </a:tr>
              <a:tr h="39205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3204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5" name="Rectangle 214"/>
          <p:cNvSpPr>
            <a:spLocks noChangeArrowheads="1"/>
          </p:cNvSpPr>
          <p:nvPr/>
        </p:nvSpPr>
        <p:spPr bwMode="auto">
          <a:xfrm>
            <a:off x="700027" y="3004974"/>
            <a:ext cx="821059"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Amount</a:t>
            </a:r>
            <a:endParaRPr lang="en-US" sz="1200" b="1" dirty="0">
              <a:solidFill>
                <a:prstClr val="black"/>
              </a:solidFill>
              <a:latin typeface="Bookman Old Style" panose="02050604050505020204" pitchFamily="18" charset="0"/>
            </a:endParaRPr>
          </a:p>
        </p:txBody>
      </p:sp>
      <p:sp>
        <p:nvSpPr>
          <p:cNvPr id="232" name="Rectangle 231"/>
          <p:cNvSpPr>
            <a:spLocks noChangeArrowheads="1"/>
          </p:cNvSpPr>
          <p:nvPr/>
        </p:nvSpPr>
        <p:spPr bwMode="auto">
          <a:xfrm>
            <a:off x="1484374" y="3003932"/>
            <a:ext cx="997502" cy="461665"/>
          </a:xfrm>
          <a:prstGeom prst="rect">
            <a:avLst/>
          </a:prstGeom>
          <a:noFill/>
          <a:ln w="9525">
            <a:noFill/>
            <a:miter lim="800000"/>
            <a:headEnd/>
            <a:tailEnd/>
          </a:ln>
        </p:spPr>
        <p:txBody>
          <a:bodyPr wrap="square">
            <a:spAutoFit/>
          </a:bodyPr>
          <a:lstStyle/>
          <a:p>
            <a:pPr algn="ctr"/>
            <a:r>
              <a:rPr lang="en-US" sz="1200" b="1" dirty="0" smtClean="0">
                <a:solidFill>
                  <a:prstClr val="black"/>
                </a:solidFill>
                <a:latin typeface="Bookman Old Style" panose="02050604050505020204" pitchFamily="18" charset="0"/>
              </a:rPr>
              <a:t>Cost per dozen</a:t>
            </a:r>
            <a:endParaRPr lang="en-US" sz="1200" b="1" dirty="0">
              <a:solidFill>
                <a:prstClr val="black"/>
              </a:solidFill>
              <a:latin typeface="Bookman Old Style" panose="02050604050505020204" pitchFamily="18" charset="0"/>
            </a:endParaRPr>
          </a:p>
        </p:txBody>
      </p:sp>
      <p:sp>
        <p:nvSpPr>
          <p:cNvPr id="235" name="Rectangle 234"/>
          <p:cNvSpPr>
            <a:spLocks noChangeArrowheads="1"/>
          </p:cNvSpPr>
          <p:nvPr/>
        </p:nvSpPr>
        <p:spPr bwMode="auto">
          <a:xfrm>
            <a:off x="2335269" y="3003931"/>
            <a:ext cx="997502" cy="461665"/>
          </a:xfrm>
          <a:prstGeom prst="rect">
            <a:avLst/>
          </a:prstGeom>
          <a:noFill/>
          <a:ln w="9525">
            <a:noFill/>
            <a:miter lim="800000"/>
            <a:headEnd/>
            <a:tailEnd/>
          </a:ln>
        </p:spPr>
        <p:txBody>
          <a:bodyPr wrap="square">
            <a:spAutoFit/>
          </a:bodyPr>
          <a:lstStyle/>
          <a:p>
            <a:pPr algn="ctr"/>
            <a:r>
              <a:rPr lang="en-US" sz="1200" b="1" dirty="0" smtClean="0">
                <a:solidFill>
                  <a:prstClr val="black"/>
                </a:solidFill>
                <a:latin typeface="Bookman Old Style" panose="02050604050505020204" pitchFamily="18" charset="0"/>
              </a:rPr>
              <a:t>No. of dozens</a:t>
            </a:r>
            <a:endParaRPr lang="en-US" sz="1200" b="1" dirty="0">
              <a:solidFill>
                <a:prstClr val="black"/>
              </a:solidFill>
              <a:latin typeface="Bookman Old Style" panose="02050604050505020204" pitchFamily="18" charset="0"/>
            </a:endParaRPr>
          </a:p>
        </p:txBody>
      </p:sp>
      <p:sp>
        <p:nvSpPr>
          <p:cNvPr id="236" name="Rectangle 235"/>
          <p:cNvSpPr>
            <a:spLocks noChangeArrowheads="1"/>
          </p:cNvSpPr>
          <p:nvPr/>
        </p:nvSpPr>
        <p:spPr bwMode="auto">
          <a:xfrm>
            <a:off x="877107" y="3469035"/>
            <a:ext cx="487634"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100</a:t>
            </a:r>
            <a:endParaRPr lang="en-US" sz="1200" b="1" dirty="0">
              <a:solidFill>
                <a:prstClr val="black"/>
              </a:solidFill>
              <a:latin typeface="Bookman Old Style" panose="02050604050505020204" pitchFamily="18" charset="0"/>
            </a:endParaRPr>
          </a:p>
        </p:txBody>
      </p:sp>
      <p:sp>
        <p:nvSpPr>
          <p:cNvPr id="237" name="Rectangle 236"/>
          <p:cNvSpPr>
            <a:spLocks noChangeArrowheads="1"/>
          </p:cNvSpPr>
          <p:nvPr/>
        </p:nvSpPr>
        <p:spPr bwMode="auto">
          <a:xfrm>
            <a:off x="1743831" y="3469035"/>
            <a:ext cx="386644"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10</a:t>
            </a:r>
            <a:endParaRPr lang="en-US" sz="1200" b="1" dirty="0">
              <a:solidFill>
                <a:prstClr val="black"/>
              </a:solidFill>
              <a:latin typeface="Bookman Old Style" panose="02050604050505020204" pitchFamily="18" charset="0"/>
            </a:endParaRPr>
          </a:p>
        </p:txBody>
      </p:sp>
      <p:sp>
        <p:nvSpPr>
          <p:cNvPr id="238" name="Rectangle 237"/>
          <p:cNvSpPr>
            <a:spLocks noChangeArrowheads="1"/>
          </p:cNvSpPr>
          <p:nvPr/>
        </p:nvSpPr>
        <p:spPr bwMode="auto">
          <a:xfrm>
            <a:off x="2790728" y="3494357"/>
            <a:ext cx="532518"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 10</a:t>
            </a:r>
            <a:endParaRPr lang="en-US" sz="1200" b="1" dirty="0">
              <a:solidFill>
                <a:prstClr val="black"/>
              </a:solidFill>
              <a:latin typeface="Bookman Old Style" panose="02050604050505020204" pitchFamily="18" charset="0"/>
            </a:endParaRPr>
          </a:p>
        </p:txBody>
      </p:sp>
      <p:grpSp>
        <p:nvGrpSpPr>
          <p:cNvPr id="14" name="Group 13"/>
          <p:cNvGrpSpPr/>
          <p:nvPr/>
        </p:nvGrpSpPr>
        <p:grpSpPr>
          <a:xfrm>
            <a:off x="2429663" y="3388392"/>
            <a:ext cx="487634" cy="484113"/>
            <a:chOff x="3683992" y="3101009"/>
            <a:chExt cx="487634" cy="484113"/>
          </a:xfrm>
        </p:grpSpPr>
        <p:sp>
          <p:nvSpPr>
            <p:cNvPr id="239" name="TextBox 238"/>
            <p:cNvSpPr txBox="1"/>
            <p:nvPr/>
          </p:nvSpPr>
          <p:spPr>
            <a:xfrm>
              <a:off x="3683992" y="3101009"/>
              <a:ext cx="487634" cy="276999"/>
            </a:xfrm>
            <a:prstGeom prst="rect">
              <a:avLst/>
            </a:prstGeom>
            <a:noFill/>
          </p:spPr>
          <p:txBody>
            <a:bodyPr wrap="none" rtlCol="0">
              <a:spAutoFit/>
            </a:bodyPr>
            <a:lstStyle/>
            <a:p>
              <a:r>
                <a:rPr lang="en-US" sz="1200" b="1" dirty="0" smtClean="0">
                  <a:solidFill>
                    <a:prstClr val="black"/>
                  </a:solidFill>
                  <a:latin typeface="Bookman Old Style" pitchFamily="18" charset="0"/>
                </a:rPr>
                <a:t>100</a:t>
              </a:r>
              <a:endParaRPr lang="en-US" sz="1200" b="1" dirty="0">
                <a:solidFill>
                  <a:prstClr val="black"/>
                </a:solidFill>
                <a:latin typeface="Bookman Old Style" pitchFamily="18" charset="0"/>
              </a:endParaRPr>
            </a:p>
          </p:txBody>
        </p:sp>
        <p:cxnSp>
          <p:nvCxnSpPr>
            <p:cNvPr id="240" name="Straight Connector 239"/>
            <p:cNvCxnSpPr/>
            <p:nvPr/>
          </p:nvCxnSpPr>
          <p:spPr>
            <a:xfrm>
              <a:off x="3760292" y="3341713"/>
              <a:ext cx="31714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3748956" y="3308123"/>
              <a:ext cx="386644" cy="276999"/>
            </a:xfrm>
            <a:prstGeom prst="rect">
              <a:avLst/>
            </a:prstGeom>
            <a:noFill/>
          </p:spPr>
          <p:txBody>
            <a:bodyPr wrap="none" rtlCol="0">
              <a:spAutoFit/>
            </a:bodyPr>
            <a:lstStyle/>
            <a:p>
              <a:r>
                <a:rPr lang="en-US" sz="1200" b="1" dirty="0" smtClean="0">
                  <a:solidFill>
                    <a:prstClr val="black"/>
                  </a:solidFill>
                  <a:latin typeface="Bookman Old Style" pitchFamily="18" charset="0"/>
                </a:rPr>
                <a:t>10</a:t>
              </a:r>
              <a:endParaRPr lang="en-US" sz="1200" b="1" baseline="30000" dirty="0">
                <a:solidFill>
                  <a:prstClr val="black"/>
                </a:solidFill>
                <a:latin typeface="Bookman Old Style" pitchFamily="18" charset="0"/>
              </a:endParaRPr>
            </a:p>
          </p:txBody>
        </p:sp>
      </p:grpSp>
      <p:sp>
        <p:nvSpPr>
          <p:cNvPr id="242" name="Rectangle 241"/>
          <p:cNvSpPr>
            <a:spLocks noChangeArrowheads="1"/>
          </p:cNvSpPr>
          <p:nvPr/>
        </p:nvSpPr>
        <p:spPr bwMode="auto">
          <a:xfrm>
            <a:off x="879735" y="3895753"/>
            <a:ext cx="487634"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100</a:t>
            </a:r>
            <a:endParaRPr lang="en-US" sz="1200" b="1" dirty="0">
              <a:solidFill>
                <a:prstClr val="black"/>
              </a:solidFill>
              <a:latin typeface="Bookman Old Style" panose="02050604050505020204" pitchFamily="18" charset="0"/>
            </a:endParaRPr>
          </a:p>
        </p:txBody>
      </p:sp>
      <p:sp>
        <p:nvSpPr>
          <p:cNvPr id="243" name="Rectangle 242"/>
          <p:cNvSpPr>
            <a:spLocks noChangeArrowheads="1"/>
          </p:cNvSpPr>
          <p:nvPr/>
        </p:nvSpPr>
        <p:spPr bwMode="auto">
          <a:xfrm>
            <a:off x="1746459" y="3895753"/>
            <a:ext cx="386644"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20</a:t>
            </a:r>
            <a:endParaRPr lang="en-US" sz="1200" b="1" dirty="0">
              <a:solidFill>
                <a:prstClr val="black"/>
              </a:solidFill>
              <a:latin typeface="Bookman Old Style" panose="02050604050505020204" pitchFamily="18" charset="0"/>
            </a:endParaRPr>
          </a:p>
        </p:txBody>
      </p:sp>
      <p:sp>
        <p:nvSpPr>
          <p:cNvPr id="244" name="Rectangle 243"/>
          <p:cNvSpPr>
            <a:spLocks noChangeArrowheads="1"/>
          </p:cNvSpPr>
          <p:nvPr/>
        </p:nvSpPr>
        <p:spPr bwMode="auto">
          <a:xfrm>
            <a:off x="2793356" y="3921075"/>
            <a:ext cx="431528" cy="276999"/>
          </a:xfrm>
          <a:prstGeom prst="rect">
            <a:avLst/>
          </a:prstGeom>
          <a:noFill/>
          <a:ln w="9525">
            <a:noFill/>
            <a:miter lim="800000"/>
            <a:headEnd/>
            <a:tailEnd/>
          </a:ln>
        </p:spPr>
        <p:txBody>
          <a:bodyPr wrap="none">
            <a:spAutoFit/>
          </a:bodyPr>
          <a:lstStyle/>
          <a:p>
            <a:r>
              <a:rPr lang="en-US" sz="1200" b="1" dirty="0" smtClean="0">
                <a:solidFill>
                  <a:prstClr val="black"/>
                </a:solidFill>
                <a:latin typeface="Bookman Old Style" panose="02050604050505020204" pitchFamily="18" charset="0"/>
              </a:rPr>
              <a:t>= 5</a:t>
            </a:r>
            <a:endParaRPr lang="en-US" sz="1200" b="1" dirty="0">
              <a:solidFill>
                <a:prstClr val="black"/>
              </a:solidFill>
              <a:latin typeface="Bookman Old Style" panose="02050604050505020204" pitchFamily="18" charset="0"/>
            </a:endParaRPr>
          </a:p>
        </p:txBody>
      </p:sp>
      <p:grpSp>
        <p:nvGrpSpPr>
          <p:cNvPr id="245" name="Group 244"/>
          <p:cNvGrpSpPr/>
          <p:nvPr/>
        </p:nvGrpSpPr>
        <p:grpSpPr>
          <a:xfrm>
            <a:off x="2432291" y="3815110"/>
            <a:ext cx="487634" cy="484113"/>
            <a:chOff x="3683992" y="3101009"/>
            <a:chExt cx="487634" cy="484113"/>
          </a:xfrm>
        </p:grpSpPr>
        <p:sp>
          <p:nvSpPr>
            <p:cNvPr id="246" name="TextBox 245"/>
            <p:cNvSpPr txBox="1"/>
            <p:nvPr/>
          </p:nvSpPr>
          <p:spPr>
            <a:xfrm>
              <a:off x="3683992" y="3101009"/>
              <a:ext cx="487634" cy="276999"/>
            </a:xfrm>
            <a:prstGeom prst="rect">
              <a:avLst/>
            </a:prstGeom>
            <a:noFill/>
          </p:spPr>
          <p:txBody>
            <a:bodyPr wrap="none" rtlCol="0">
              <a:spAutoFit/>
            </a:bodyPr>
            <a:lstStyle/>
            <a:p>
              <a:r>
                <a:rPr lang="en-US" sz="1200" b="1" dirty="0" smtClean="0">
                  <a:solidFill>
                    <a:prstClr val="black"/>
                  </a:solidFill>
                  <a:latin typeface="Bookman Old Style" pitchFamily="18" charset="0"/>
                </a:rPr>
                <a:t>100</a:t>
              </a:r>
              <a:endParaRPr lang="en-US" sz="1200" b="1" dirty="0">
                <a:solidFill>
                  <a:prstClr val="black"/>
                </a:solidFill>
                <a:latin typeface="Bookman Old Style" pitchFamily="18" charset="0"/>
              </a:endParaRPr>
            </a:p>
          </p:txBody>
        </p:sp>
        <p:cxnSp>
          <p:nvCxnSpPr>
            <p:cNvPr id="247" name="Straight Connector 246"/>
            <p:cNvCxnSpPr/>
            <p:nvPr/>
          </p:nvCxnSpPr>
          <p:spPr>
            <a:xfrm>
              <a:off x="3760292" y="3341713"/>
              <a:ext cx="31714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3748956" y="3308123"/>
              <a:ext cx="386644" cy="276999"/>
            </a:xfrm>
            <a:prstGeom prst="rect">
              <a:avLst/>
            </a:prstGeom>
            <a:noFill/>
          </p:spPr>
          <p:txBody>
            <a:bodyPr wrap="none" rtlCol="0">
              <a:spAutoFit/>
            </a:bodyPr>
            <a:lstStyle/>
            <a:p>
              <a:r>
                <a:rPr lang="en-US" sz="1200" b="1" dirty="0" smtClean="0">
                  <a:solidFill>
                    <a:prstClr val="black"/>
                  </a:solidFill>
                  <a:latin typeface="Bookman Old Style" pitchFamily="18" charset="0"/>
                </a:rPr>
                <a:t>20</a:t>
              </a:r>
              <a:endParaRPr lang="en-US" sz="1200" b="1" baseline="30000" dirty="0">
                <a:solidFill>
                  <a:prstClr val="black"/>
                </a:solidFill>
                <a:latin typeface="Bookman Old Style" pitchFamily="18" charset="0"/>
              </a:endParaRPr>
            </a:p>
          </p:txBody>
        </p:sp>
      </p:grpSp>
      <p:sp>
        <p:nvSpPr>
          <p:cNvPr id="256" name="Oval Callout 255"/>
          <p:cNvSpPr/>
          <p:nvPr/>
        </p:nvSpPr>
        <p:spPr>
          <a:xfrm>
            <a:off x="5366588" y="1223077"/>
            <a:ext cx="1576000" cy="609687"/>
          </a:xfrm>
          <a:prstGeom prst="wedgeEllipseCallout">
            <a:avLst>
              <a:gd name="adj1" fmla="val -58707"/>
              <a:gd name="adj2" fmla="val 47919"/>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Old no. of dozens</a:t>
            </a:r>
            <a:endParaRPr lang="en-US" sz="1400" b="1" dirty="0">
              <a:solidFill>
                <a:prstClr val="white"/>
              </a:solidFill>
              <a:latin typeface="Bookman Old Style" panose="02050604050505020204" pitchFamily="18" charset="0"/>
            </a:endParaRPr>
          </a:p>
        </p:txBody>
      </p:sp>
      <p:sp>
        <p:nvSpPr>
          <p:cNvPr id="266" name="Rounded Rectangle 265" hidden="1"/>
          <p:cNvSpPr/>
          <p:nvPr/>
        </p:nvSpPr>
        <p:spPr>
          <a:xfrm>
            <a:off x="5568075" y="875927"/>
            <a:ext cx="1906960" cy="60968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According to the question</a:t>
            </a:r>
            <a:endParaRPr lang="en-US" sz="1400" b="1" dirty="0">
              <a:solidFill>
                <a:prstClr val="white"/>
              </a:solidFill>
              <a:latin typeface="Bookman Old Style" panose="02050604050505020204" pitchFamily="18" charset="0"/>
            </a:endParaRPr>
          </a:p>
        </p:txBody>
      </p:sp>
      <p:sp>
        <p:nvSpPr>
          <p:cNvPr id="267" name="Curved Down Arrow 266"/>
          <p:cNvSpPr>
            <a:spLocks noChangeArrowheads="1"/>
          </p:cNvSpPr>
          <p:nvPr/>
        </p:nvSpPr>
        <p:spPr bwMode="auto">
          <a:xfrm rot="10800000" flipV="1">
            <a:off x="6335332" y="1587598"/>
            <a:ext cx="719650"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52" name="Rounded Rectangle 251"/>
          <p:cNvSpPr/>
          <p:nvPr/>
        </p:nvSpPr>
        <p:spPr>
          <a:xfrm>
            <a:off x="677078" y="3903154"/>
            <a:ext cx="3024678" cy="503877"/>
          </a:xfrm>
          <a:prstGeom prst="roundRect">
            <a:avLst/>
          </a:prstGeom>
          <a:solidFill>
            <a:srgbClr val="66FFFF"/>
          </a:solidFill>
          <a:ln w="19050">
            <a:solidFill>
              <a:schemeClr val="bg1"/>
            </a:solidFill>
          </a:ln>
          <a:effectLst/>
          <a:scene3d>
            <a:camera prst="orthographicFront">
              <a:rot lat="0" lon="0" rev="0"/>
            </a:camera>
            <a:lightRig rig="threePt" dir="t">
              <a:rot lat="0" lon="0" rev="1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sp>
        <p:nvSpPr>
          <p:cNvPr id="255" name="TextBox 254"/>
          <p:cNvSpPr txBox="1"/>
          <p:nvPr/>
        </p:nvSpPr>
        <p:spPr>
          <a:xfrm>
            <a:off x="3170439" y="4023269"/>
            <a:ext cx="546441" cy="307777"/>
          </a:xfrm>
          <a:prstGeom prst="rect">
            <a:avLst/>
          </a:prstGeom>
          <a:noFill/>
        </p:spPr>
        <p:txBody>
          <a:bodyPr wrap="square" rtlCol="0">
            <a:spAutoFit/>
          </a:bodyPr>
          <a:lstStyle/>
          <a:p>
            <a:pPr algn="ctr"/>
            <a:r>
              <a:rPr lang="en-US" sz="1400" b="1" dirty="0" smtClean="0">
                <a:solidFill>
                  <a:prstClr val="black"/>
                </a:solidFill>
                <a:latin typeface="Bookman Old Style" pitchFamily="18" charset="0"/>
              </a:rPr>
              <a:t>=  2</a:t>
            </a:r>
            <a:endParaRPr lang="en-US" sz="1400" b="1" dirty="0">
              <a:solidFill>
                <a:prstClr val="black"/>
              </a:solidFill>
              <a:latin typeface="Bookman Old Style" pitchFamily="18" charset="0"/>
            </a:endParaRPr>
          </a:p>
        </p:txBody>
      </p:sp>
      <p:sp>
        <p:nvSpPr>
          <p:cNvPr id="260" name="Rounded Rectangle 259"/>
          <p:cNvSpPr/>
          <p:nvPr/>
        </p:nvSpPr>
        <p:spPr>
          <a:xfrm>
            <a:off x="742011" y="3937060"/>
            <a:ext cx="1158687" cy="447325"/>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61" name="Rounded Rectangle 260"/>
          <p:cNvSpPr/>
          <p:nvPr/>
        </p:nvSpPr>
        <p:spPr>
          <a:xfrm>
            <a:off x="2099558" y="3937059"/>
            <a:ext cx="1074525" cy="447325"/>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US" kern="0">
              <a:solidFill>
                <a:prstClr val="white"/>
              </a:solidFill>
            </a:endParaRPr>
          </a:p>
        </p:txBody>
      </p:sp>
      <p:sp>
        <p:nvSpPr>
          <p:cNvPr id="253" name="TextBox 252"/>
          <p:cNvSpPr txBox="1"/>
          <p:nvPr/>
        </p:nvSpPr>
        <p:spPr>
          <a:xfrm>
            <a:off x="678543" y="3894075"/>
            <a:ext cx="1261995" cy="523220"/>
          </a:xfrm>
          <a:prstGeom prst="rect">
            <a:avLst/>
          </a:prstGeom>
          <a:noFill/>
        </p:spPr>
        <p:txBody>
          <a:bodyPr wrap="square" rtlCol="0">
            <a:spAutoFit/>
          </a:bodyPr>
          <a:lstStyle/>
          <a:p>
            <a:pPr algn="ctr"/>
            <a:r>
              <a:rPr lang="en-US" sz="1400" b="1" dirty="0" smtClean="0">
                <a:solidFill>
                  <a:prstClr val="black"/>
                </a:solidFill>
                <a:latin typeface="Bookman Old Style" pitchFamily="18" charset="0"/>
              </a:rPr>
              <a:t>Old no. of dozens </a:t>
            </a:r>
            <a:endParaRPr lang="en-US" sz="1400" b="1" dirty="0">
              <a:solidFill>
                <a:prstClr val="black"/>
              </a:solidFill>
              <a:latin typeface="Bookman Old Style" pitchFamily="18" charset="0"/>
            </a:endParaRPr>
          </a:p>
        </p:txBody>
      </p:sp>
      <p:sp>
        <p:nvSpPr>
          <p:cNvPr id="254" name="TextBox 253"/>
          <p:cNvSpPr txBox="1"/>
          <p:nvPr/>
        </p:nvSpPr>
        <p:spPr>
          <a:xfrm>
            <a:off x="1822576" y="3900853"/>
            <a:ext cx="1417325" cy="523220"/>
          </a:xfrm>
          <a:prstGeom prst="rect">
            <a:avLst/>
          </a:prstGeom>
          <a:noFill/>
        </p:spPr>
        <p:txBody>
          <a:bodyPr wrap="square" rtlCol="0">
            <a:spAutoFit/>
          </a:bodyPr>
          <a:lstStyle/>
          <a:p>
            <a:pPr algn="ctr"/>
            <a:r>
              <a:rPr lang="en-US" sz="1400" b="1" dirty="0" smtClean="0">
                <a:solidFill>
                  <a:prstClr val="black"/>
                </a:solidFill>
                <a:latin typeface="Bookman Old Style" pitchFamily="18" charset="0"/>
              </a:rPr>
              <a:t>–  New no. of dozens</a:t>
            </a:r>
            <a:endParaRPr lang="en-US" sz="1400" b="1" dirty="0">
              <a:solidFill>
                <a:prstClr val="black"/>
              </a:solidFill>
              <a:latin typeface="Bookman Old Style" pitchFamily="18" charset="0"/>
            </a:endParaRPr>
          </a:p>
        </p:txBody>
      </p:sp>
      <p:sp>
        <p:nvSpPr>
          <p:cNvPr id="251" name="Rounded Rectangle 250"/>
          <p:cNvSpPr/>
          <p:nvPr/>
        </p:nvSpPr>
        <p:spPr>
          <a:xfrm>
            <a:off x="6488012" y="2069475"/>
            <a:ext cx="2307422" cy="73772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If cost per dozen increases one will get less no. of dozens </a:t>
            </a:r>
            <a:endParaRPr lang="en-US" sz="1400" b="1" dirty="0">
              <a:solidFill>
                <a:prstClr val="white"/>
              </a:solidFill>
              <a:latin typeface="Bookman Old Style" panose="02050604050505020204" pitchFamily="18" charset="0"/>
            </a:endParaRPr>
          </a:p>
        </p:txBody>
      </p:sp>
      <p:sp>
        <p:nvSpPr>
          <p:cNvPr id="143" name="Rounded Rectangle 142"/>
          <p:cNvSpPr/>
          <p:nvPr/>
        </p:nvSpPr>
        <p:spPr>
          <a:xfrm>
            <a:off x="3733277" y="3840069"/>
            <a:ext cx="1433310" cy="42065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600" b="1" kern="0" dirty="0" smtClean="0">
                <a:solidFill>
                  <a:prstClr val="white"/>
                </a:solidFill>
                <a:latin typeface="Bookman Old Style" panose="02050604050505020204" pitchFamily="18" charset="0"/>
              </a:rPr>
              <a:t>21 – 20 </a:t>
            </a:r>
            <a:r>
              <a:rPr lang="en-US" sz="1600" b="1" kern="0" dirty="0" smtClean="0">
                <a:solidFill>
                  <a:prstClr val="white"/>
                </a:solidFill>
                <a:latin typeface="Bookman Old Style" panose="02050604050505020204" pitchFamily="18" charset="0"/>
                <a:sym typeface="Symbol"/>
              </a:rPr>
              <a:t>= 1</a:t>
            </a:r>
            <a:endParaRPr lang="en-US" sz="1600" b="1" kern="0" dirty="0">
              <a:solidFill>
                <a:prstClr val="white"/>
              </a:solidFill>
              <a:latin typeface="Bookman Old Style" panose="02050604050505020204" pitchFamily="18" charset="0"/>
            </a:endParaRPr>
          </a:p>
        </p:txBody>
      </p:sp>
      <p:sp>
        <p:nvSpPr>
          <p:cNvPr id="210" name="Rectangle 26"/>
          <p:cNvSpPr>
            <a:spLocks noChangeArrowheads="1"/>
          </p:cNvSpPr>
          <p:nvPr/>
        </p:nvSpPr>
        <p:spPr bwMode="auto">
          <a:xfrm>
            <a:off x="4020055" y="2741646"/>
            <a:ext cx="303288" cy="307777"/>
          </a:xfrm>
          <a:prstGeom prst="rect">
            <a:avLst/>
          </a:prstGeom>
          <a:noFill/>
          <a:ln w="9525">
            <a:noFill/>
            <a:miter lim="800000"/>
            <a:headEnd/>
            <a:tailEnd/>
          </a:ln>
        </p:spPr>
        <p:txBody>
          <a:bodyPr wrap="none">
            <a:spAutoFit/>
          </a:bodyPr>
          <a:lstStyle/>
          <a:p>
            <a:r>
              <a:rPr lang="en-US" sz="1400" b="1" dirty="0" smtClean="0">
                <a:solidFill>
                  <a:prstClr val="black"/>
                </a:solidFill>
                <a:latin typeface="Bookman Old Style" panose="02050604050505020204" pitchFamily="18" charset="0"/>
              </a:rPr>
              <a:t>0</a:t>
            </a:r>
            <a:endParaRPr lang="en-US" sz="1400" b="1" dirty="0">
              <a:solidFill>
                <a:prstClr val="black"/>
              </a:solidFill>
              <a:latin typeface="Bookman Old Style" panose="02050604050505020204" pitchFamily="18" charset="0"/>
            </a:endParaRPr>
          </a:p>
        </p:txBody>
      </p:sp>
      <p:sp>
        <p:nvSpPr>
          <p:cNvPr id="269" name="Rectangle 26"/>
          <p:cNvSpPr>
            <a:spLocks noChangeArrowheads="1"/>
          </p:cNvSpPr>
          <p:nvPr/>
        </p:nvSpPr>
        <p:spPr bwMode="auto">
          <a:xfrm>
            <a:off x="3595220" y="3500269"/>
            <a:ext cx="303288" cy="307777"/>
          </a:xfrm>
          <a:prstGeom prst="rect">
            <a:avLst/>
          </a:prstGeom>
          <a:noFill/>
          <a:ln w="9525">
            <a:noFill/>
            <a:miter lim="800000"/>
            <a:headEnd/>
            <a:tailEnd/>
          </a:ln>
        </p:spPr>
        <p:txBody>
          <a:bodyPr wrap="none">
            <a:spAutoFit/>
          </a:bodyPr>
          <a:lstStyle/>
          <a:p>
            <a:r>
              <a:rPr lang="en-US" sz="1400" b="1" dirty="0" smtClean="0">
                <a:solidFill>
                  <a:prstClr val="black"/>
                </a:solidFill>
                <a:latin typeface="Bookman Old Style" panose="02050604050505020204" pitchFamily="18" charset="0"/>
              </a:rPr>
              <a:t>0</a:t>
            </a:r>
            <a:endParaRPr lang="en-US" sz="1400" b="1" dirty="0">
              <a:solidFill>
                <a:prstClr val="black"/>
              </a:solidFill>
              <a:latin typeface="Bookman Old Style" panose="02050604050505020204" pitchFamily="18" charset="0"/>
            </a:endParaRPr>
          </a:p>
        </p:txBody>
      </p:sp>
      <p:sp>
        <p:nvSpPr>
          <p:cNvPr id="249" name="Oval Callout 248"/>
          <p:cNvSpPr/>
          <p:nvPr/>
        </p:nvSpPr>
        <p:spPr>
          <a:xfrm>
            <a:off x="3296851" y="2859348"/>
            <a:ext cx="1576000" cy="609687"/>
          </a:xfrm>
          <a:prstGeom prst="wedgeEllipseCallout">
            <a:avLst>
              <a:gd name="adj1" fmla="val -61608"/>
              <a:gd name="adj2" fmla="val 65416"/>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Old no. of dozens</a:t>
            </a:r>
            <a:endParaRPr lang="en-US" sz="1400" b="1" dirty="0">
              <a:solidFill>
                <a:prstClr val="white"/>
              </a:solidFill>
              <a:latin typeface="Bookman Old Style" panose="02050604050505020204" pitchFamily="18" charset="0"/>
            </a:endParaRPr>
          </a:p>
        </p:txBody>
      </p:sp>
      <p:sp>
        <p:nvSpPr>
          <p:cNvPr id="250" name="Oval Callout 249"/>
          <p:cNvSpPr/>
          <p:nvPr/>
        </p:nvSpPr>
        <p:spPr>
          <a:xfrm>
            <a:off x="3317824" y="3526891"/>
            <a:ext cx="1576000" cy="609687"/>
          </a:xfrm>
          <a:prstGeom prst="wedgeEllipseCallout">
            <a:avLst>
              <a:gd name="adj1" fmla="val -58707"/>
              <a:gd name="adj2" fmla="val 47919"/>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New no. of dozens</a:t>
            </a:r>
            <a:endParaRPr lang="en-US" sz="1400" b="1" dirty="0">
              <a:solidFill>
                <a:prstClr val="white"/>
              </a:solidFill>
              <a:latin typeface="Bookman Old Style" panose="02050604050505020204" pitchFamily="18" charset="0"/>
            </a:endParaRPr>
          </a:p>
        </p:txBody>
      </p:sp>
      <p:sp>
        <p:nvSpPr>
          <p:cNvPr id="135" name="Rounded Rectangle 134"/>
          <p:cNvSpPr/>
          <p:nvPr/>
        </p:nvSpPr>
        <p:spPr>
          <a:xfrm>
            <a:off x="1181396" y="3594618"/>
            <a:ext cx="2862188" cy="109106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Find two factors of </a:t>
            </a:r>
            <a:r>
              <a:rPr lang="en-US" sz="1400" b="1" kern="0" dirty="0" smtClean="0">
                <a:solidFill>
                  <a:prstClr val="white"/>
                </a:solidFill>
                <a:latin typeface="Bookman Old Style" panose="02050604050505020204" pitchFamily="18" charset="0"/>
              </a:rPr>
              <a:t>420 </a:t>
            </a:r>
            <a:r>
              <a:rPr lang="en-US" sz="1400" b="1" kern="0" dirty="0">
                <a:solidFill>
                  <a:prstClr val="white"/>
                </a:solidFill>
                <a:latin typeface="Bookman Old Style" panose="02050604050505020204" pitchFamily="18" charset="0"/>
              </a:rPr>
              <a:t>in such a way that by subtracting factors we get middle no. </a:t>
            </a:r>
            <a:r>
              <a:rPr lang="en-US" sz="1400" b="1" kern="0" dirty="0" smtClean="0">
                <a:solidFill>
                  <a:prstClr val="white"/>
                </a:solidFill>
                <a:latin typeface="Bookman Old Style" panose="02050604050505020204" pitchFamily="18" charset="0"/>
              </a:rPr>
              <a:t>1</a:t>
            </a:r>
            <a:endParaRPr lang="en-US" sz="1400" b="1" kern="0" dirty="0">
              <a:solidFill>
                <a:prstClr val="white"/>
              </a:solidFill>
              <a:latin typeface="Bookman Old Style" panose="02050604050505020204" pitchFamily="18" charset="0"/>
            </a:endParaRPr>
          </a:p>
        </p:txBody>
      </p:sp>
      <p:sp>
        <p:nvSpPr>
          <p:cNvPr id="181" name="Rectangle 180"/>
          <p:cNvSpPr/>
          <p:nvPr/>
        </p:nvSpPr>
        <p:spPr>
          <a:xfrm>
            <a:off x="7810314" y="2667261"/>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270" name="TextBox 269"/>
          <p:cNvSpPr txBox="1"/>
          <p:nvPr/>
        </p:nvSpPr>
        <p:spPr>
          <a:xfrm>
            <a:off x="4039003" y="-1009650"/>
            <a:ext cx="3047598" cy="769441"/>
          </a:xfrm>
          <a:prstGeom prst="rect">
            <a:avLst/>
          </a:prstGeom>
          <a:solidFill>
            <a:srgbClr val="FF0000"/>
          </a:solidFill>
        </p:spPr>
        <p:txBody>
          <a:bodyPr wrap="square" rtlCol="0">
            <a:spAutoFit/>
          </a:bodyPr>
          <a:lstStyle/>
          <a:p>
            <a:r>
              <a:rPr lang="en-US" sz="4400" dirty="0" smtClean="0"/>
              <a:t>homework</a:t>
            </a:r>
            <a:endParaRPr lang="en-US" sz="4400" dirty="0"/>
          </a:p>
        </p:txBody>
      </p:sp>
    </p:spTree>
    <p:extLst>
      <p:ext uri="{BB962C8B-B14F-4D97-AF65-F5344CB8AC3E}">
        <p14:creationId xmlns:p14="http://schemas.microsoft.com/office/powerpoint/2010/main" val="335582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left)">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1"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left)">
                                      <p:cBhvr>
                                        <p:cTn id="26" dur="500"/>
                                        <p:tgtEl>
                                          <p:spTgt spid="111"/>
                                        </p:tgtEl>
                                      </p:cBhvr>
                                    </p:animEffect>
                                  </p:childTnLst>
                                </p:cTn>
                              </p:par>
                              <p:par>
                                <p:cTn id="27" presetID="35" presetClass="emph" presetSubtype="0" repeatCount="3000" fill="hold" grpId="0" nodeType="withEffect">
                                  <p:stCondLst>
                                    <p:cond delay="0"/>
                                  </p:stCondLst>
                                  <p:childTnLst>
                                    <p:anim calcmode="discrete" valueType="str">
                                      <p:cBhvr>
                                        <p:cTn id="28" dur="5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499"/>
                                          </p:stCondLst>
                                        </p:cTn>
                                        <p:tgtEl>
                                          <p:spTgt spid="83"/>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111"/>
                                        </p:tgtEl>
                                      </p:cBhvr>
                                    </p:animEffect>
                                    <p:set>
                                      <p:cBhvr>
                                        <p:cTn id="40" dur="1" fill="hold">
                                          <p:stCondLst>
                                            <p:cond delay="499"/>
                                          </p:stCondLst>
                                        </p:cTn>
                                        <p:tgtEl>
                                          <p:spTgt spid="111"/>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wipe(left)">
                                      <p:cBhvr>
                                        <p:cTn id="44" dur="500"/>
                                        <p:tgtEl>
                                          <p:spTgt spid="8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1" nodeType="click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wipe(left)">
                                      <p:cBhvr>
                                        <p:cTn id="49" dur="500"/>
                                        <p:tgtEl>
                                          <p:spTgt spid="110"/>
                                        </p:tgtEl>
                                      </p:cBhvr>
                                    </p:animEffect>
                                  </p:childTnLst>
                                </p:cTn>
                              </p:par>
                              <p:par>
                                <p:cTn id="50" presetID="35" presetClass="emph" presetSubtype="0" repeatCount="3000" fill="hold" grpId="0" nodeType="withEffect">
                                  <p:stCondLst>
                                    <p:cond delay="0"/>
                                  </p:stCondLst>
                                  <p:childTnLst>
                                    <p:anim calcmode="discrete" valueType="str">
                                      <p:cBhvr>
                                        <p:cTn id="51" dur="500" fill="hold"/>
                                        <p:tgtEl>
                                          <p:spTgt spid="110"/>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499"/>
                                          </p:stCondLst>
                                        </p:cTn>
                                        <p:tgtEl>
                                          <p:spTgt spid="86"/>
                                        </p:tgtEl>
                                        <p:attrNameLst>
                                          <p:attrName>style.visibility</p:attrName>
                                        </p:attrNameLst>
                                      </p:cBhvr>
                                      <p:to>
                                        <p:strVal val="hidden"/>
                                      </p:to>
                                    </p:set>
                                  </p:childTnLst>
                                </p:cTn>
                              </p:par>
                              <p:par>
                                <p:cTn id="56" presetID="10" presetClass="exit" presetSubtype="0" fill="hold" grpId="2" nodeType="withEffect">
                                  <p:stCondLst>
                                    <p:cond delay="0"/>
                                  </p:stCondLst>
                                  <p:childTnLst>
                                    <p:animEffect transition="out" filter="fade">
                                      <p:cBhvr>
                                        <p:cTn id="57" dur="500"/>
                                        <p:tgtEl>
                                          <p:spTgt spid="110"/>
                                        </p:tgtEl>
                                      </p:cBhvr>
                                    </p:animEffect>
                                    <p:set>
                                      <p:cBhvr>
                                        <p:cTn id="58" dur="1" fill="hold">
                                          <p:stCondLst>
                                            <p:cond delay="499"/>
                                          </p:stCondLst>
                                        </p:cTn>
                                        <p:tgtEl>
                                          <p:spTgt spid="110"/>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wipe(left)">
                                      <p:cBhvr>
                                        <p:cTn id="67" dur="500"/>
                                        <p:tgtEl>
                                          <p:spTgt spid="8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wipe(left)">
                                      <p:cBhvr>
                                        <p:cTn id="72" dur="500"/>
                                        <p:tgtEl>
                                          <p:spTgt spid="88"/>
                                        </p:tgtEl>
                                      </p:cBhvr>
                                    </p:animEffect>
                                  </p:childTnLst>
                                </p:cTn>
                              </p:par>
                              <p:par>
                                <p:cTn id="73" presetID="22" presetClass="entr" presetSubtype="8"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14"/>
                                        </p:tgtEl>
                                        <p:attrNameLst>
                                          <p:attrName>style.visibility</p:attrName>
                                        </p:attrNameLst>
                                      </p:cBhvr>
                                      <p:to>
                                        <p:strVal val="visible"/>
                                      </p:to>
                                    </p:set>
                                    <p:animEffect transition="in" filter="wipe(left)">
                                      <p:cBhvr>
                                        <p:cTn id="80" dur="500"/>
                                        <p:tgtEl>
                                          <p:spTgt spid="21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19"/>
                                        </p:tgtEl>
                                        <p:attrNameLst>
                                          <p:attrName>style.visibility</p:attrName>
                                        </p:attrNameLst>
                                      </p:cBhvr>
                                      <p:to>
                                        <p:strVal val="visible"/>
                                      </p:to>
                                    </p:set>
                                    <p:animEffect transition="in" filter="wipe(left)">
                                      <p:cBhvr>
                                        <p:cTn id="83" dur="500"/>
                                        <p:tgtEl>
                                          <p:spTgt spid="21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16"/>
                                        </p:tgtEl>
                                        <p:attrNameLst>
                                          <p:attrName>style.visibility</p:attrName>
                                        </p:attrNameLst>
                                      </p:cBhvr>
                                      <p:to>
                                        <p:strVal val="visible"/>
                                      </p:to>
                                    </p:set>
                                    <p:animEffect transition="in" filter="wipe(left)">
                                      <p:cBhvr>
                                        <p:cTn id="88" dur="500"/>
                                        <p:tgtEl>
                                          <p:spTgt spid="21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17"/>
                                        </p:tgtEl>
                                        <p:attrNameLst>
                                          <p:attrName>style.visibility</p:attrName>
                                        </p:attrNameLst>
                                      </p:cBhvr>
                                      <p:to>
                                        <p:strVal val="visible"/>
                                      </p:to>
                                    </p:set>
                                    <p:animEffect transition="in" filter="wipe(left)">
                                      <p:cBhvr>
                                        <p:cTn id="93" dur="500"/>
                                        <p:tgtEl>
                                          <p:spTgt spid="21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18"/>
                                        </p:tgtEl>
                                        <p:attrNameLst>
                                          <p:attrName>style.visibility</p:attrName>
                                        </p:attrNameLst>
                                      </p:cBhvr>
                                      <p:to>
                                        <p:strVal val="visible"/>
                                      </p:to>
                                    </p:set>
                                    <p:animEffect transition="in" filter="wipe(left)">
                                      <p:cBhvr>
                                        <p:cTn id="98" dur="500"/>
                                        <p:tgtEl>
                                          <p:spTgt spid="218"/>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499"/>
                                          </p:stCondLst>
                                        </p:cTn>
                                        <p:tgtEl>
                                          <p:spTgt spid="8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499"/>
                                          </p:stCondLst>
                                        </p:cTn>
                                        <p:tgtEl>
                                          <p:spTgt spid="88"/>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499"/>
                                          </p:stCondLst>
                                        </p:cTn>
                                        <p:tgtEl>
                                          <p:spTgt spid="2"/>
                                        </p:tgtEl>
                                        <p:attrNameLst>
                                          <p:attrName>style.visibility</p:attrName>
                                        </p:attrNameLst>
                                      </p:cBhvr>
                                      <p:to>
                                        <p:strVal val="hidden"/>
                                      </p:to>
                                    </p:set>
                                  </p:childTnLst>
                                </p:cTn>
                              </p:par>
                              <p:par>
                                <p:cTn id="107" presetID="22" presetClass="entr" presetSubtype="8" fill="hold" nodeType="withEffect">
                                  <p:stCondLst>
                                    <p:cond delay="0"/>
                                  </p:stCondLst>
                                  <p:childTnLst>
                                    <p:set>
                                      <p:cBhvr>
                                        <p:cTn id="108" dur="1" fill="hold">
                                          <p:stCondLst>
                                            <p:cond delay="0"/>
                                          </p:stCondLst>
                                        </p:cTn>
                                        <p:tgtEl>
                                          <p:spTgt spid="52238"/>
                                        </p:tgtEl>
                                        <p:attrNameLst>
                                          <p:attrName>style.visibility</p:attrName>
                                        </p:attrNameLst>
                                      </p:cBhvr>
                                      <p:to>
                                        <p:strVal val="visible"/>
                                      </p:to>
                                    </p:set>
                                    <p:animEffect transition="in" filter="wipe(left)">
                                      <p:cBhvr>
                                        <p:cTn id="109" dur="500"/>
                                        <p:tgtEl>
                                          <p:spTgt spid="522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90"/>
                                        </p:tgtEl>
                                        <p:attrNameLst>
                                          <p:attrName>style.visibility</p:attrName>
                                        </p:attrNameLst>
                                      </p:cBhvr>
                                      <p:to>
                                        <p:strVal val="visible"/>
                                      </p:to>
                                    </p:set>
                                    <p:animEffect transition="in" filter="wipe(left)">
                                      <p:cBhvr>
                                        <p:cTn id="114" dur="500"/>
                                        <p:tgtEl>
                                          <p:spTgt spid="90"/>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223"/>
                                        </p:tgtEl>
                                        <p:attrNameLst>
                                          <p:attrName>style.visibility</p:attrName>
                                        </p:attrNameLst>
                                      </p:cBhvr>
                                      <p:to>
                                        <p:strVal val="visible"/>
                                      </p:to>
                                    </p:set>
                                  </p:childTnLst>
                                </p:cTn>
                              </p:par>
                              <p:par>
                                <p:cTn id="119" presetID="35" presetClass="emph" presetSubtype="0" repeatCount="3000" fill="hold" grpId="1" nodeType="withEffect">
                                  <p:stCondLst>
                                    <p:cond delay="0"/>
                                  </p:stCondLst>
                                  <p:childTnLst>
                                    <p:anim calcmode="discrete" valueType="str">
                                      <p:cBhvr>
                                        <p:cTn id="120" dur="500" fill="hold"/>
                                        <p:tgtEl>
                                          <p:spTgt spid="223"/>
                                        </p:tgtEl>
                                        <p:attrNameLst>
                                          <p:attrName>style.visibility</p:attrName>
                                        </p:attrNameLst>
                                      </p:cBhvr>
                                      <p:tavLst>
                                        <p:tav tm="0">
                                          <p:val>
                                            <p:strVal val="hidden"/>
                                          </p:val>
                                        </p:tav>
                                        <p:tav tm="50000">
                                          <p:val>
                                            <p:strVal val="visible"/>
                                          </p:val>
                                        </p:tav>
                                      </p:tavLst>
                                    </p:anim>
                                  </p:childTnLst>
                                </p:cTn>
                              </p:par>
                              <p:par>
                                <p:cTn id="121" presetID="1" presetClass="entr" presetSubtype="0" fill="hold" grpId="0" nodeType="withEffect">
                                  <p:stCondLst>
                                    <p:cond delay="0"/>
                                  </p:stCondLst>
                                  <p:childTnLst>
                                    <p:set>
                                      <p:cBhvr>
                                        <p:cTn id="122" dur="1" fill="hold">
                                          <p:stCondLst>
                                            <p:cond delay="499"/>
                                          </p:stCondLst>
                                        </p:cTn>
                                        <p:tgtEl>
                                          <p:spTgt spid="224"/>
                                        </p:tgtEl>
                                        <p:attrNameLst>
                                          <p:attrName>style.visibility</p:attrName>
                                        </p:attrNameLst>
                                      </p:cBhvr>
                                      <p:to>
                                        <p:strVal val="visible"/>
                                      </p:to>
                                    </p:set>
                                  </p:childTnLst>
                                </p:cTn>
                              </p:par>
                              <p:par>
                                <p:cTn id="123" presetID="35" presetClass="emph" presetSubtype="0" repeatCount="3000" fill="hold" grpId="1" nodeType="withEffect">
                                  <p:stCondLst>
                                    <p:cond delay="0"/>
                                  </p:stCondLst>
                                  <p:childTnLst>
                                    <p:anim calcmode="discrete" valueType="str">
                                      <p:cBhvr>
                                        <p:cTn id="124" dur="500" fill="hold"/>
                                        <p:tgtEl>
                                          <p:spTgt spid="224"/>
                                        </p:tgtEl>
                                        <p:attrNameLst>
                                          <p:attrName>style.visibility</p:attrName>
                                        </p:attrNameLst>
                                      </p:cBhvr>
                                      <p:tavLst>
                                        <p:tav tm="0">
                                          <p:val>
                                            <p:strVal val="hidden"/>
                                          </p:val>
                                        </p:tav>
                                        <p:tav tm="50000">
                                          <p:val>
                                            <p:strVal val="visible"/>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20"/>
                                        </p:tgtEl>
                                        <p:attrNameLst>
                                          <p:attrName>style.visibility</p:attrName>
                                        </p:attrNameLst>
                                      </p:cBhvr>
                                      <p:to>
                                        <p:strVal val="visible"/>
                                      </p:to>
                                    </p:set>
                                    <p:animEffect transition="in" filter="wipe(left)">
                                      <p:cBhvr>
                                        <p:cTn id="129" dur="500"/>
                                        <p:tgtEl>
                                          <p:spTgt spid="220"/>
                                        </p:tgtEl>
                                      </p:cBhvr>
                                    </p:animEffect>
                                  </p:childTnLst>
                                </p:cTn>
                              </p:par>
                              <p:par>
                                <p:cTn id="130" presetID="10" presetClass="exit" presetSubtype="0" fill="hold" grpId="2" nodeType="withEffect">
                                  <p:stCondLst>
                                    <p:cond delay="0"/>
                                  </p:stCondLst>
                                  <p:childTnLst>
                                    <p:animEffect transition="out" filter="fade">
                                      <p:cBhvr>
                                        <p:cTn id="131" dur="500"/>
                                        <p:tgtEl>
                                          <p:spTgt spid="223"/>
                                        </p:tgtEl>
                                      </p:cBhvr>
                                    </p:animEffect>
                                    <p:set>
                                      <p:cBhvr>
                                        <p:cTn id="132" dur="1" fill="hold">
                                          <p:stCondLst>
                                            <p:cond delay="499"/>
                                          </p:stCondLst>
                                        </p:cTn>
                                        <p:tgtEl>
                                          <p:spTgt spid="223"/>
                                        </p:tgtEl>
                                        <p:attrNameLst>
                                          <p:attrName>style.visibility</p:attrName>
                                        </p:attrNameLst>
                                      </p:cBhvr>
                                      <p:to>
                                        <p:strVal val="hidden"/>
                                      </p:to>
                                    </p:set>
                                  </p:childTnLst>
                                </p:cTn>
                              </p:par>
                              <p:par>
                                <p:cTn id="133" presetID="10" presetClass="exit" presetSubtype="0" fill="hold" grpId="2" nodeType="withEffect">
                                  <p:stCondLst>
                                    <p:cond delay="0"/>
                                  </p:stCondLst>
                                  <p:childTnLst>
                                    <p:animEffect transition="out" filter="fade">
                                      <p:cBhvr>
                                        <p:cTn id="134" dur="500"/>
                                        <p:tgtEl>
                                          <p:spTgt spid="224"/>
                                        </p:tgtEl>
                                      </p:cBhvr>
                                    </p:animEffect>
                                    <p:set>
                                      <p:cBhvr>
                                        <p:cTn id="135" dur="1" fill="hold">
                                          <p:stCondLst>
                                            <p:cond delay="499"/>
                                          </p:stCondLst>
                                        </p:cTn>
                                        <p:tgtEl>
                                          <p:spTgt spid="22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21"/>
                                        </p:tgtEl>
                                        <p:attrNameLst>
                                          <p:attrName>style.visibility</p:attrName>
                                        </p:attrNameLst>
                                      </p:cBhvr>
                                      <p:to>
                                        <p:strVal val="visible"/>
                                      </p:to>
                                    </p:set>
                                    <p:animEffect transition="in" filter="wipe(left)">
                                      <p:cBhvr>
                                        <p:cTn id="140" dur="500"/>
                                        <p:tgtEl>
                                          <p:spTgt spid="221"/>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225"/>
                                        </p:tgtEl>
                                        <p:attrNameLst>
                                          <p:attrName>style.visibility</p:attrName>
                                        </p:attrNameLst>
                                      </p:cBhvr>
                                      <p:to>
                                        <p:strVal val="visible"/>
                                      </p:to>
                                    </p:set>
                                  </p:childTnLst>
                                </p:cTn>
                              </p:par>
                              <p:par>
                                <p:cTn id="145" presetID="35" presetClass="emph" presetSubtype="0" repeatCount="3000" fill="hold" grpId="1" nodeType="withEffect">
                                  <p:stCondLst>
                                    <p:cond delay="0"/>
                                  </p:stCondLst>
                                  <p:childTnLst>
                                    <p:anim calcmode="discrete" valueType="str">
                                      <p:cBhvr>
                                        <p:cTn id="146" dur="500" fill="hold"/>
                                        <p:tgtEl>
                                          <p:spTgt spid="225"/>
                                        </p:tgtEl>
                                        <p:attrNameLst>
                                          <p:attrName>style.visibility</p:attrName>
                                        </p:attrNameLst>
                                      </p:cBhvr>
                                      <p:tavLst>
                                        <p:tav tm="0">
                                          <p:val>
                                            <p:strVal val="hidden"/>
                                          </p:val>
                                        </p:tav>
                                        <p:tav tm="50000">
                                          <p:val>
                                            <p:strVal val="visible"/>
                                          </p:val>
                                        </p:tav>
                                      </p:tavLst>
                                    </p:anim>
                                  </p:childTnLst>
                                </p:cTn>
                              </p:par>
                              <p:par>
                                <p:cTn id="147" presetID="1" presetClass="entr" presetSubtype="0" fill="hold" grpId="0" nodeType="withEffect">
                                  <p:stCondLst>
                                    <p:cond delay="0"/>
                                  </p:stCondLst>
                                  <p:childTnLst>
                                    <p:set>
                                      <p:cBhvr>
                                        <p:cTn id="148" dur="1" fill="hold">
                                          <p:stCondLst>
                                            <p:cond delay="499"/>
                                          </p:stCondLst>
                                        </p:cTn>
                                        <p:tgtEl>
                                          <p:spTgt spid="226"/>
                                        </p:tgtEl>
                                        <p:attrNameLst>
                                          <p:attrName>style.visibility</p:attrName>
                                        </p:attrNameLst>
                                      </p:cBhvr>
                                      <p:to>
                                        <p:strVal val="visible"/>
                                      </p:to>
                                    </p:set>
                                  </p:childTnLst>
                                </p:cTn>
                              </p:par>
                              <p:par>
                                <p:cTn id="149" presetID="35" presetClass="emph" presetSubtype="0" repeatCount="3000" fill="hold" grpId="1" nodeType="withEffect">
                                  <p:stCondLst>
                                    <p:cond delay="0"/>
                                  </p:stCondLst>
                                  <p:childTnLst>
                                    <p:anim calcmode="discrete" valueType="str">
                                      <p:cBhvr>
                                        <p:cTn id="150" dur="500" fill="hold"/>
                                        <p:tgtEl>
                                          <p:spTgt spid="226"/>
                                        </p:tgtEl>
                                        <p:attrNameLst>
                                          <p:attrName>style.visibility</p:attrName>
                                        </p:attrNameLst>
                                      </p:cBhvr>
                                      <p:tavLst>
                                        <p:tav tm="0">
                                          <p:val>
                                            <p:strVal val="hidden"/>
                                          </p:val>
                                        </p:tav>
                                        <p:tav tm="50000">
                                          <p:val>
                                            <p:strVal val="visible"/>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22"/>
                                        </p:tgtEl>
                                        <p:attrNameLst>
                                          <p:attrName>style.visibility</p:attrName>
                                        </p:attrNameLst>
                                      </p:cBhvr>
                                      <p:to>
                                        <p:strVal val="visible"/>
                                      </p:to>
                                    </p:set>
                                    <p:animEffect transition="in" filter="wipe(left)">
                                      <p:cBhvr>
                                        <p:cTn id="155" dur="500"/>
                                        <p:tgtEl>
                                          <p:spTgt spid="222"/>
                                        </p:tgtEl>
                                      </p:cBhvr>
                                    </p:animEffect>
                                  </p:childTnLst>
                                </p:cTn>
                              </p:par>
                              <p:par>
                                <p:cTn id="156" presetID="10" presetClass="exit" presetSubtype="0" fill="hold" grpId="2" nodeType="withEffect">
                                  <p:stCondLst>
                                    <p:cond delay="0"/>
                                  </p:stCondLst>
                                  <p:childTnLst>
                                    <p:animEffect transition="out" filter="fade">
                                      <p:cBhvr>
                                        <p:cTn id="157" dur="500"/>
                                        <p:tgtEl>
                                          <p:spTgt spid="225"/>
                                        </p:tgtEl>
                                      </p:cBhvr>
                                    </p:animEffect>
                                    <p:set>
                                      <p:cBhvr>
                                        <p:cTn id="158" dur="1" fill="hold">
                                          <p:stCondLst>
                                            <p:cond delay="499"/>
                                          </p:stCondLst>
                                        </p:cTn>
                                        <p:tgtEl>
                                          <p:spTgt spid="225"/>
                                        </p:tgtEl>
                                        <p:attrNameLst>
                                          <p:attrName>style.visibility</p:attrName>
                                        </p:attrNameLst>
                                      </p:cBhvr>
                                      <p:to>
                                        <p:strVal val="hidden"/>
                                      </p:to>
                                    </p:set>
                                  </p:childTnLst>
                                </p:cTn>
                              </p:par>
                              <p:par>
                                <p:cTn id="159" presetID="10" presetClass="exit" presetSubtype="0" fill="hold" grpId="2" nodeType="withEffect">
                                  <p:stCondLst>
                                    <p:cond delay="0"/>
                                  </p:stCondLst>
                                  <p:childTnLst>
                                    <p:animEffect transition="out" filter="fade">
                                      <p:cBhvr>
                                        <p:cTn id="160" dur="500"/>
                                        <p:tgtEl>
                                          <p:spTgt spid="226"/>
                                        </p:tgtEl>
                                      </p:cBhvr>
                                    </p:animEffect>
                                    <p:set>
                                      <p:cBhvr>
                                        <p:cTn id="161" dur="1" fill="hold">
                                          <p:stCondLst>
                                            <p:cond delay="499"/>
                                          </p:stCondLst>
                                        </p:cTn>
                                        <p:tgtEl>
                                          <p:spTgt spid="226"/>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1" nodeType="clickEffect">
                                  <p:stCondLst>
                                    <p:cond delay="0"/>
                                  </p:stCondLst>
                                  <p:childTnLst>
                                    <p:set>
                                      <p:cBhvr>
                                        <p:cTn id="165" dur="1" fill="hold">
                                          <p:stCondLst>
                                            <p:cond delay="0"/>
                                          </p:stCondLst>
                                        </p:cTn>
                                        <p:tgtEl>
                                          <p:spTgt spid="105"/>
                                        </p:tgtEl>
                                        <p:attrNameLst>
                                          <p:attrName>style.visibility</p:attrName>
                                        </p:attrNameLst>
                                      </p:cBhvr>
                                      <p:to>
                                        <p:strVal val="visible"/>
                                      </p:to>
                                    </p:set>
                                    <p:animEffect transition="in" filter="wipe(left)">
                                      <p:cBhvr>
                                        <p:cTn id="166" dur="500"/>
                                        <p:tgtEl>
                                          <p:spTgt spid="105"/>
                                        </p:tgtEl>
                                      </p:cBhvr>
                                    </p:animEffect>
                                  </p:childTnLst>
                                </p:cTn>
                              </p:par>
                              <p:par>
                                <p:cTn id="167" presetID="35" presetClass="emph" presetSubtype="0" repeatCount="3000" fill="hold" grpId="0" nodeType="withEffect">
                                  <p:stCondLst>
                                    <p:cond delay="0"/>
                                  </p:stCondLst>
                                  <p:childTnLst>
                                    <p:anim calcmode="discrete" valueType="str">
                                      <p:cBhvr>
                                        <p:cTn id="168" dur="500" fill="hold"/>
                                        <p:tgtEl>
                                          <p:spTgt spid="105"/>
                                        </p:tgtEl>
                                        <p:attrNameLst>
                                          <p:attrName>style.visibility</p:attrName>
                                        </p:attrNameLst>
                                      </p:cBhvr>
                                      <p:tavLst>
                                        <p:tav tm="0">
                                          <p:val>
                                            <p:strVal val="hidden"/>
                                          </p:val>
                                        </p:tav>
                                        <p:tav tm="50000">
                                          <p:val>
                                            <p:strVal val="visible"/>
                                          </p:val>
                                        </p:tav>
                                      </p:tavLst>
                                    </p:anim>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wipe(left)">
                                      <p:cBhvr>
                                        <p:cTn id="173" dur="500"/>
                                        <p:tgtEl>
                                          <p:spTgt spid="61"/>
                                        </p:tgtEl>
                                      </p:cBhvr>
                                    </p:animEffect>
                                  </p:childTnLst>
                                </p:cTn>
                              </p:par>
                              <p:par>
                                <p:cTn id="174" presetID="10" presetClass="exit" presetSubtype="0" fill="hold" grpId="2" nodeType="withEffect">
                                  <p:stCondLst>
                                    <p:cond delay="0"/>
                                  </p:stCondLst>
                                  <p:childTnLst>
                                    <p:animEffect transition="out" filter="fade">
                                      <p:cBhvr>
                                        <p:cTn id="175" dur="500"/>
                                        <p:tgtEl>
                                          <p:spTgt spid="105"/>
                                        </p:tgtEl>
                                      </p:cBhvr>
                                    </p:animEffect>
                                    <p:set>
                                      <p:cBhvr>
                                        <p:cTn id="176" dur="1" fill="hold">
                                          <p:stCondLst>
                                            <p:cond delay="499"/>
                                          </p:stCondLst>
                                        </p:cTn>
                                        <p:tgtEl>
                                          <p:spTgt spid="105"/>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266"/>
                                        </p:tgtEl>
                                        <p:attrNameLst>
                                          <p:attrName>style.visibility</p:attrName>
                                        </p:attrNameLst>
                                      </p:cBhvr>
                                      <p:to>
                                        <p:strVal val="visible"/>
                                      </p:to>
                                    </p:set>
                                    <p:animEffect transition="in" filter="wipe(left)">
                                      <p:cBhvr>
                                        <p:cTn id="181" dur="500"/>
                                        <p:tgtEl>
                                          <p:spTgt spid="266"/>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266"/>
                                        </p:tgtEl>
                                      </p:cBhvr>
                                    </p:animEffect>
                                    <p:set>
                                      <p:cBhvr>
                                        <p:cTn id="186" dur="1" fill="hold">
                                          <p:stCondLst>
                                            <p:cond delay="499"/>
                                          </p:stCondLst>
                                        </p:cTn>
                                        <p:tgtEl>
                                          <p:spTgt spid="266"/>
                                        </p:tgtEl>
                                        <p:attrNameLst>
                                          <p:attrName>style.visibility</p:attrName>
                                        </p:attrNameLst>
                                      </p:cBhvr>
                                      <p:to>
                                        <p:strVal val="hidden"/>
                                      </p:to>
                                    </p:set>
                                  </p:childTnLst>
                                </p:cTn>
                              </p:par>
                              <p:par>
                                <p:cTn id="187" presetID="22" presetClass="entr" presetSubtype="8" fill="hold" grpId="0" nodeType="withEffect">
                                  <p:stCondLst>
                                    <p:cond delay="0"/>
                                  </p:stCondLst>
                                  <p:childTnLst>
                                    <p:set>
                                      <p:cBhvr>
                                        <p:cTn id="188" dur="1" fill="hold">
                                          <p:stCondLst>
                                            <p:cond delay="0"/>
                                          </p:stCondLst>
                                        </p:cTn>
                                        <p:tgtEl>
                                          <p:spTgt spid="183"/>
                                        </p:tgtEl>
                                        <p:attrNameLst>
                                          <p:attrName>style.visibility</p:attrName>
                                        </p:attrNameLst>
                                      </p:cBhvr>
                                      <p:to>
                                        <p:strVal val="visible"/>
                                      </p:to>
                                    </p:set>
                                    <p:animEffect transition="in" filter="wipe(left)">
                                      <p:cBhvr>
                                        <p:cTn id="189" dur="500"/>
                                        <p:tgtEl>
                                          <p:spTgt spid="183"/>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183"/>
                                        </p:tgtEl>
                                      </p:cBhvr>
                                    </p:animEffect>
                                    <p:set>
                                      <p:cBhvr>
                                        <p:cTn id="194" dur="1" fill="hold">
                                          <p:stCondLst>
                                            <p:cond delay="499"/>
                                          </p:stCondLst>
                                        </p:cTn>
                                        <p:tgtEl>
                                          <p:spTgt spid="183"/>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259"/>
                                        </p:tgtEl>
                                        <p:attrNameLst>
                                          <p:attrName>style.visibility</p:attrName>
                                        </p:attrNameLst>
                                      </p:cBhvr>
                                      <p:to>
                                        <p:strVal val="visible"/>
                                      </p:to>
                                    </p:set>
                                    <p:animEffect transition="in" filter="wipe(left)">
                                      <p:cBhvr>
                                        <p:cTn id="199" dur="500"/>
                                        <p:tgtEl>
                                          <p:spTgt spid="259"/>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258"/>
                                        </p:tgtEl>
                                        <p:attrNameLst>
                                          <p:attrName>style.visibility</p:attrName>
                                        </p:attrNameLst>
                                      </p:cBhvr>
                                      <p:to>
                                        <p:strVal val="visible"/>
                                      </p:to>
                                    </p:set>
                                    <p:animEffect transition="in" filter="wipe(left)">
                                      <p:cBhvr>
                                        <p:cTn id="204" dur="500"/>
                                        <p:tgtEl>
                                          <p:spTgt spid="258"/>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231"/>
                                        </p:tgtEl>
                                        <p:attrNameLst>
                                          <p:attrName>style.visibility</p:attrName>
                                        </p:attrNameLst>
                                      </p:cBhvr>
                                      <p:to>
                                        <p:strVal val="visible"/>
                                      </p:to>
                                    </p:set>
                                  </p:childTnLst>
                                </p:cTn>
                              </p:par>
                              <p:par>
                                <p:cTn id="209" presetID="35" presetClass="emph" presetSubtype="0" repeatCount="3000" fill="hold" grpId="1" nodeType="withEffect">
                                  <p:stCondLst>
                                    <p:cond delay="0"/>
                                  </p:stCondLst>
                                  <p:childTnLst>
                                    <p:anim calcmode="discrete" valueType="str">
                                      <p:cBhvr>
                                        <p:cTn id="210" dur="500" fill="hold"/>
                                        <p:tgtEl>
                                          <p:spTgt spid="231"/>
                                        </p:tgtEl>
                                        <p:attrNameLst>
                                          <p:attrName>style.visibility</p:attrName>
                                        </p:attrNameLst>
                                      </p:cBhvr>
                                      <p:tavLst>
                                        <p:tav tm="0">
                                          <p:val>
                                            <p:strVal val="hidden"/>
                                          </p:val>
                                        </p:tav>
                                        <p:tav tm="50000">
                                          <p:val>
                                            <p:strVal val="visible"/>
                                          </p:val>
                                        </p:tav>
                                      </p:tavLst>
                                    </p:anim>
                                  </p:childTnLst>
                                </p:cTn>
                              </p:par>
                              <p:par>
                                <p:cTn id="211" presetID="1" presetClass="entr" presetSubtype="0" fill="hold" grpId="0" nodeType="withEffect">
                                  <p:stCondLst>
                                    <p:cond delay="0"/>
                                  </p:stCondLst>
                                  <p:childTnLst>
                                    <p:set>
                                      <p:cBhvr>
                                        <p:cTn id="212" dur="1" fill="hold">
                                          <p:stCondLst>
                                            <p:cond delay="499"/>
                                          </p:stCondLst>
                                        </p:cTn>
                                        <p:tgtEl>
                                          <p:spTgt spid="233"/>
                                        </p:tgtEl>
                                        <p:attrNameLst>
                                          <p:attrName>style.visibility</p:attrName>
                                        </p:attrNameLst>
                                      </p:cBhvr>
                                      <p:to>
                                        <p:strVal val="visible"/>
                                      </p:to>
                                    </p:set>
                                  </p:childTnLst>
                                </p:cTn>
                              </p:par>
                              <p:par>
                                <p:cTn id="213" presetID="35" presetClass="emph" presetSubtype="0" repeatCount="3000" fill="hold" grpId="1" nodeType="withEffect">
                                  <p:stCondLst>
                                    <p:cond delay="0"/>
                                  </p:stCondLst>
                                  <p:childTnLst>
                                    <p:anim calcmode="discrete" valueType="str">
                                      <p:cBhvr>
                                        <p:cTn id="214" dur="500" fill="hold"/>
                                        <p:tgtEl>
                                          <p:spTgt spid="233"/>
                                        </p:tgtEl>
                                        <p:attrNameLst>
                                          <p:attrName>style.visibility</p:attrName>
                                        </p:attrNameLst>
                                      </p:cBhvr>
                                      <p:tavLst>
                                        <p:tav tm="0">
                                          <p:val>
                                            <p:strVal val="hidden"/>
                                          </p:val>
                                        </p:tav>
                                        <p:tav tm="50000">
                                          <p:val>
                                            <p:strVal val="visible"/>
                                          </p:val>
                                        </p:tav>
                                      </p:tavLst>
                                    </p:anim>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227"/>
                                        </p:tgtEl>
                                        <p:attrNameLst>
                                          <p:attrName>style.visibility</p:attrName>
                                        </p:attrNameLst>
                                      </p:cBhvr>
                                      <p:to>
                                        <p:strVal val="visible"/>
                                      </p:to>
                                    </p:set>
                                    <p:animEffect transition="in" filter="wipe(left)">
                                      <p:cBhvr>
                                        <p:cTn id="219" dur="500"/>
                                        <p:tgtEl>
                                          <p:spTgt spid="227"/>
                                        </p:tgtEl>
                                      </p:cBhvr>
                                    </p:animEffect>
                                  </p:childTnLst>
                                </p:cTn>
                              </p:par>
                              <p:par>
                                <p:cTn id="220" presetID="10" presetClass="exit" presetSubtype="0" fill="hold" grpId="2" nodeType="withEffect">
                                  <p:stCondLst>
                                    <p:cond delay="0"/>
                                  </p:stCondLst>
                                  <p:childTnLst>
                                    <p:animEffect transition="out" filter="fade">
                                      <p:cBhvr>
                                        <p:cTn id="221" dur="500"/>
                                        <p:tgtEl>
                                          <p:spTgt spid="231"/>
                                        </p:tgtEl>
                                      </p:cBhvr>
                                    </p:animEffect>
                                    <p:set>
                                      <p:cBhvr>
                                        <p:cTn id="222" dur="1" fill="hold">
                                          <p:stCondLst>
                                            <p:cond delay="499"/>
                                          </p:stCondLst>
                                        </p:cTn>
                                        <p:tgtEl>
                                          <p:spTgt spid="231"/>
                                        </p:tgtEl>
                                        <p:attrNameLst>
                                          <p:attrName>style.visibility</p:attrName>
                                        </p:attrNameLst>
                                      </p:cBhvr>
                                      <p:to>
                                        <p:strVal val="hidden"/>
                                      </p:to>
                                    </p:set>
                                  </p:childTnLst>
                                </p:cTn>
                              </p:par>
                              <p:par>
                                <p:cTn id="223" presetID="10" presetClass="exit" presetSubtype="0" fill="hold" grpId="2" nodeType="withEffect">
                                  <p:stCondLst>
                                    <p:cond delay="0"/>
                                  </p:stCondLst>
                                  <p:childTnLst>
                                    <p:animEffect transition="out" filter="fade">
                                      <p:cBhvr>
                                        <p:cTn id="224" dur="500"/>
                                        <p:tgtEl>
                                          <p:spTgt spid="233"/>
                                        </p:tgtEl>
                                      </p:cBhvr>
                                    </p:animEffect>
                                    <p:set>
                                      <p:cBhvr>
                                        <p:cTn id="225" dur="1" fill="hold">
                                          <p:stCondLst>
                                            <p:cond delay="499"/>
                                          </p:stCondLst>
                                        </p:cTn>
                                        <p:tgtEl>
                                          <p:spTgt spid="233"/>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nodeType="clickEffect">
                                  <p:stCondLst>
                                    <p:cond delay="0"/>
                                  </p:stCondLst>
                                  <p:childTnLst>
                                    <p:set>
                                      <p:cBhvr>
                                        <p:cTn id="229" dur="1" fill="hold">
                                          <p:stCondLst>
                                            <p:cond delay="0"/>
                                          </p:stCondLst>
                                        </p:cTn>
                                        <p:tgtEl>
                                          <p:spTgt spid="228"/>
                                        </p:tgtEl>
                                        <p:attrNameLst>
                                          <p:attrName>style.visibility</p:attrName>
                                        </p:attrNameLst>
                                      </p:cBhvr>
                                      <p:to>
                                        <p:strVal val="visible"/>
                                      </p:to>
                                    </p:set>
                                    <p:animEffect transition="in" filter="wipe(left)">
                                      <p:cBhvr>
                                        <p:cTn id="230" dur="500"/>
                                        <p:tgtEl>
                                          <p:spTgt spid="228"/>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499"/>
                                          </p:stCondLst>
                                        </p:cTn>
                                        <p:tgtEl>
                                          <p:spTgt spid="230"/>
                                        </p:tgtEl>
                                        <p:attrNameLst>
                                          <p:attrName>style.visibility</p:attrName>
                                        </p:attrNameLst>
                                      </p:cBhvr>
                                      <p:to>
                                        <p:strVal val="visible"/>
                                      </p:to>
                                    </p:set>
                                  </p:childTnLst>
                                </p:cTn>
                              </p:par>
                              <p:par>
                                <p:cTn id="235" presetID="35" presetClass="emph" presetSubtype="0" repeatCount="3000" fill="hold" grpId="1" nodeType="withEffect">
                                  <p:stCondLst>
                                    <p:cond delay="0"/>
                                  </p:stCondLst>
                                  <p:childTnLst>
                                    <p:anim calcmode="discrete" valueType="str">
                                      <p:cBhvr>
                                        <p:cTn id="236" dur="500" fill="hold"/>
                                        <p:tgtEl>
                                          <p:spTgt spid="230"/>
                                        </p:tgtEl>
                                        <p:attrNameLst>
                                          <p:attrName>style.visibility</p:attrName>
                                        </p:attrNameLst>
                                      </p:cBhvr>
                                      <p:tavLst>
                                        <p:tav tm="0">
                                          <p:val>
                                            <p:strVal val="hidden"/>
                                          </p:val>
                                        </p:tav>
                                        <p:tav tm="50000">
                                          <p:val>
                                            <p:strVal val="visible"/>
                                          </p:val>
                                        </p:tav>
                                      </p:tavLst>
                                    </p:anim>
                                  </p:childTnLst>
                                </p:cTn>
                              </p:par>
                              <p:par>
                                <p:cTn id="237" presetID="1" presetClass="entr" presetSubtype="0" fill="hold" grpId="0" nodeType="withEffect">
                                  <p:stCondLst>
                                    <p:cond delay="0"/>
                                  </p:stCondLst>
                                  <p:childTnLst>
                                    <p:set>
                                      <p:cBhvr>
                                        <p:cTn id="238" dur="1" fill="hold">
                                          <p:stCondLst>
                                            <p:cond delay="499"/>
                                          </p:stCondLst>
                                        </p:cTn>
                                        <p:tgtEl>
                                          <p:spTgt spid="234"/>
                                        </p:tgtEl>
                                        <p:attrNameLst>
                                          <p:attrName>style.visibility</p:attrName>
                                        </p:attrNameLst>
                                      </p:cBhvr>
                                      <p:to>
                                        <p:strVal val="visible"/>
                                      </p:to>
                                    </p:set>
                                  </p:childTnLst>
                                </p:cTn>
                              </p:par>
                              <p:par>
                                <p:cTn id="239" presetID="35" presetClass="emph" presetSubtype="0" repeatCount="3000" fill="hold" grpId="1" nodeType="withEffect">
                                  <p:stCondLst>
                                    <p:cond delay="0"/>
                                  </p:stCondLst>
                                  <p:childTnLst>
                                    <p:anim calcmode="discrete" valueType="str">
                                      <p:cBhvr>
                                        <p:cTn id="240" dur="500" fill="hold"/>
                                        <p:tgtEl>
                                          <p:spTgt spid="234"/>
                                        </p:tgtEl>
                                        <p:attrNameLst>
                                          <p:attrName>style.visibility</p:attrName>
                                        </p:attrNameLst>
                                      </p:cBhvr>
                                      <p:tavLst>
                                        <p:tav tm="0">
                                          <p:val>
                                            <p:strVal val="hidden"/>
                                          </p:val>
                                        </p:tav>
                                        <p:tav tm="50000">
                                          <p:val>
                                            <p:strVal val="visible"/>
                                          </p:val>
                                        </p:tav>
                                      </p:tavLst>
                                    </p:anim>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229"/>
                                        </p:tgtEl>
                                        <p:attrNameLst>
                                          <p:attrName>style.visibility</p:attrName>
                                        </p:attrNameLst>
                                      </p:cBhvr>
                                      <p:to>
                                        <p:strVal val="visible"/>
                                      </p:to>
                                    </p:set>
                                    <p:animEffect transition="in" filter="wipe(left)">
                                      <p:cBhvr>
                                        <p:cTn id="245" dur="500"/>
                                        <p:tgtEl>
                                          <p:spTgt spid="229"/>
                                        </p:tgtEl>
                                      </p:cBhvr>
                                    </p:animEffect>
                                  </p:childTnLst>
                                </p:cTn>
                              </p:par>
                              <p:par>
                                <p:cTn id="246" presetID="10" presetClass="exit" presetSubtype="0" fill="hold" grpId="1" nodeType="withEffect">
                                  <p:stCondLst>
                                    <p:cond delay="0"/>
                                  </p:stCondLst>
                                  <p:childTnLst>
                                    <p:animEffect transition="out" filter="fade">
                                      <p:cBhvr>
                                        <p:cTn id="247" dur="500"/>
                                        <p:tgtEl>
                                          <p:spTgt spid="214"/>
                                        </p:tgtEl>
                                      </p:cBhvr>
                                    </p:animEffect>
                                    <p:set>
                                      <p:cBhvr>
                                        <p:cTn id="248" dur="1" fill="hold">
                                          <p:stCondLst>
                                            <p:cond delay="499"/>
                                          </p:stCondLst>
                                        </p:cTn>
                                        <p:tgtEl>
                                          <p:spTgt spid="214"/>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219"/>
                                        </p:tgtEl>
                                      </p:cBhvr>
                                    </p:animEffect>
                                    <p:set>
                                      <p:cBhvr>
                                        <p:cTn id="251" dur="1" fill="hold">
                                          <p:stCondLst>
                                            <p:cond delay="499"/>
                                          </p:stCondLst>
                                        </p:cTn>
                                        <p:tgtEl>
                                          <p:spTgt spid="219"/>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216"/>
                                        </p:tgtEl>
                                      </p:cBhvr>
                                    </p:animEffect>
                                    <p:set>
                                      <p:cBhvr>
                                        <p:cTn id="254" dur="1" fill="hold">
                                          <p:stCondLst>
                                            <p:cond delay="499"/>
                                          </p:stCondLst>
                                        </p:cTn>
                                        <p:tgtEl>
                                          <p:spTgt spid="216"/>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217"/>
                                        </p:tgtEl>
                                      </p:cBhvr>
                                    </p:animEffect>
                                    <p:set>
                                      <p:cBhvr>
                                        <p:cTn id="257" dur="1" fill="hold">
                                          <p:stCondLst>
                                            <p:cond delay="499"/>
                                          </p:stCondLst>
                                        </p:cTn>
                                        <p:tgtEl>
                                          <p:spTgt spid="217"/>
                                        </p:tgtEl>
                                        <p:attrNameLst>
                                          <p:attrName>style.visibility</p:attrName>
                                        </p:attrNameLst>
                                      </p:cBhvr>
                                      <p:to>
                                        <p:strVal val="hidden"/>
                                      </p:to>
                                    </p:set>
                                  </p:childTnLst>
                                </p:cTn>
                              </p:par>
                              <p:par>
                                <p:cTn id="258" presetID="10" presetClass="exit" presetSubtype="0" fill="hold" grpId="1" nodeType="withEffect">
                                  <p:stCondLst>
                                    <p:cond delay="0"/>
                                  </p:stCondLst>
                                  <p:childTnLst>
                                    <p:animEffect transition="out" filter="fade">
                                      <p:cBhvr>
                                        <p:cTn id="259" dur="500"/>
                                        <p:tgtEl>
                                          <p:spTgt spid="218"/>
                                        </p:tgtEl>
                                      </p:cBhvr>
                                    </p:animEffect>
                                    <p:set>
                                      <p:cBhvr>
                                        <p:cTn id="260" dur="1" fill="hold">
                                          <p:stCondLst>
                                            <p:cond delay="499"/>
                                          </p:stCondLst>
                                        </p:cTn>
                                        <p:tgtEl>
                                          <p:spTgt spid="218"/>
                                        </p:tgtEl>
                                        <p:attrNameLst>
                                          <p:attrName>style.visibility</p:attrName>
                                        </p:attrNameLst>
                                      </p:cBhvr>
                                      <p:to>
                                        <p:strVal val="hidden"/>
                                      </p:to>
                                    </p:set>
                                  </p:childTnLst>
                                </p:cTn>
                              </p:par>
                              <p:par>
                                <p:cTn id="261" presetID="10" presetClass="exit" presetSubtype="0" fill="hold" grpId="2" nodeType="withEffect">
                                  <p:stCondLst>
                                    <p:cond delay="0"/>
                                  </p:stCondLst>
                                  <p:childTnLst>
                                    <p:animEffect transition="out" filter="fade">
                                      <p:cBhvr>
                                        <p:cTn id="262" dur="500"/>
                                        <p:tgtEl>
                                          <p:spTgt spid="230"/>
                                        </p:tgtEl>
                                      </p:cBhvr>
                                    </p:animEffect>
                                    <p:set>
                                      <p:cBhvr>
                                        <p:cTn id="263" dur="1" fill="hold">
                                          <p:stCondLst>
                                            <p:cond delay="499"/>
                                          </p:stCondLst>
                                        </p:cTn>
                                        <p:tgtEl>
                                          <p:spTgt spid="230"/>
                                        </p:tgtEl>
                                        <p:attrNameLst>
                                          <p:attrName>style.visibility</p:attrName>
                                        </p:attrNameLst>
                                      </p:cBhvr>
                                      <p:to>
                                        <p:strVal val="hidden"/>
                                      </p:to>
                                    </p:set>
                                  </p:childTnLst>
                                </p:cTn>
                              </p:par>
                              <p:par>
                                <p:cTn id="264" presetID="10" presetClass="exit" presetSubtype="0" fill="hold" grpId="2" nodeType="withEffect">
                                  <p:stCondLst>
                                    <p:cond delay="0"/>
                                  </p:stCondLst>
                                  <p:childTnLst>
                                    <p:animEffect transition="out" filter="fade">
                                      <p:cBhvr>
                                        <p:cTn id="265" dur="500"/>
                                        <p:tgtEl>
                                          <p:spTgt spid="234"/>
                                        </p:tgtEl>
                                      </p:cBhvr>
                                    </p:animEffect>
                                    <p:set>
                                      <p:cBhvr>
                                        <p:cTn id="266" dur="1" fill="hold">
                                          <p:stCondLst>
                                            <p:cond delay="499"/>
                                          </p:stCondLst>
                                        </p:cTn>
                                        <p:tgtEl>
                                          <p:spTgt spid="234"/>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64"/>
                                        </p:tgtEl>
                                        <p:attrNameLst>
                                          <p:attrName>style.visibility</p:attrName>
                                        </p:attrNameLst>
                                      </p:cBhvr>
                                      <p:to>
                                        <p:strVal val="visible"/>
                                      </p:to>
                                    </p:set>
                                    <p:animEffect transition="in" filter="wipe(left)">
                                      <p:cBhvr>
                                        <p:cTn id="271" dur="500"/>
                                        <p:tgtEl>
                                          <p:spTgt spid="64"/>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1" nodeType="clickEffect">
                                  <p:stCondLst>
                                    <p:cond delay="0"/>
                                  </p:stCondLst>
                                  <p:childTnLst>
                                    <p:set>
                                      <p:cBhvr>
                                        <p:cTn id="275" dur="1" fill="hold">
                                          <p:stCondLst>
                                            <p:cond delay="0"/>
                                          </p:stCondLst>
                                        </p:cTn>
                                        <p:tgtEl>
                                          <p:spTgt spid="109"/>
                                        </p:tgtEl>
                                        <p:attrNameLst>
                                          <p:attrName>style.visibility</p:attrName>
                                        </p:attrNameLst>
                                      </p:cBhvr>
                                      <p:to>
                                        <p:strVal val="visible"/>
                                      </p:to>
                                    </p:set>
                                    <p:animEffect transition="in" filter="wipe(left)">
                                      <p:cBhvr>
                                        <p:cTn id="276" dur="500"/>
                                        <p:tgtEl>
                                          <p:spTgt spid="109"/>
                                        </p:tgtEl>
                                      </p:cBhvr>
                                    </p:animEffect>
                                  </p:childTnLst>
                                </p:cTn>
                              </p:par>
                              <p:par>
                                <p:cTn id="277" presetID="35" presetClass="emph" presetSubtype="0" repeatCount="3000" fill="hold" grpId="0" nodeType="withEffect">
                                  <p:stCondLst>
                                    <p:cond delay="0"/>
                                  </p:stCondLst>
                                  <p:childTnLst>
                                    <p:anim calcmode="discrete" valueType="str">
                                      <p:cBhvr>
                                        <p:cTn id="278" dur="500" fill="hold"/>
                                        <p:tgtEl>
                                          <p:spTgt spid="109"/>
                                        </p:tgtEl>
                                        <p:attrNameLst>
                                          <p:attrName>style.visibility</p:attrName>
                                        </p:attrNameLst>
                                      </p:cBhvr>
                                      <p:tavLst>
                                        <p:tav tm="0">
                                          <p:val>
                                            <p:strVal val="hidden"/>
                                          </p:val>
                                        </p:tav>
                                        <p:tav tm="50000">
                                          <p:val>
                                            <p:strVal val="visible"/>
                                          </p:val>
                                        </p:tav>
                                      </p:tavLst>
                                    </p:anim>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nodeType="clickEffect">
                                  <p:stCondLst>
                                    <p:cond delay="0"/>
                                  </p:stCondLst>
                                  <p:childTnLst>
                                    <p:set>
                                      <p:cBhvr>
                                        <p:cTn id="282" dur="1" fill="hold">
                                          <p:stCondLst>
                                            <p:cond delay="0"/>
                                          </p:stCondLst>
                                        </p:cTn>
                                        <p:tgtEl>
                                          <p:spTgt spid="182"/>
                                        </p:tgtEl>
                                        <p:attrNameLst>
                                          <p:attrName>style.visibility</p:attrName>
                                        </p:attrNameLst>
                                      </p:cBhvr>
                                      <p:to>
                                        <p:strVal val="visible"/>
                                      </p:to>
                                    </p:set>
                                    <p:animEffect transition="in" filter="wipe(left)">
                                      <p:cBhvr>
                                        <p:cTn id="283" dur="500"/>
                                        <p:tgtEl>
                                          <p:spTgt spid="182"/>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215"/>
                                        </p:tgtEl>
                                        <p:attrNameLst>
                                          <p:attrName>style.visibility</p:attrName>
                                        </p:attrNameLst>
                                      </p:cBhvr>
                                      <p:to>
                                        <p:strVal val="visible"/>
                                      </p:to>
                                    </p:set>
                                    <p:animEffect transition="in" filter="wipe(left)">
                                      <p:cBhvr>
                                        <p:cTn id="288" dur="500"/>
                                        <p:tgtEl>
                                          <p:spTgt spid="215"/>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232"/>
                                        </p:tgtEl>
                                        <p:attrNameLst>
                                          <p:attrName>style.visibility</p:attrName>
                                        </p:attrNameLst>
                                      </p:cBhvr>
                                      <p:to>
                                        <p:strVal val="visible"/>
                                      </p:to>
                                    </p:set>
                                    <p:animEffect transition="in" filter="wipe(left)">
                                      <p:cBhvr>
                                        <p:cTn id="293" dur="500"/>
                                        <p:tgtEl>
                                          <p:spTgt spid="232"/>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235"/>
                                        </p:tgtEl>
                                        <p:attrNameLst>
                                          <p:attrName>style.visibility</p:attrName>
                                        </p:attrNameLst>
                                      </p:cBhvr>
                                      <p:to>
                                        <p:strVal val="visible"/>
                                      </p:to>
                                    </p:set>
                                    <p:animEffect transition="in" filter="wipe(left)">
                                      <p:cBhvr>
                                        <p:cTn id="298" dur="500"/>
                                        <p:tgtEl>
                                          <p:spTgt spid="235"/>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236"/>
                                        </p:tgtEl>
                                        <p:attrNameLst>
                                          <p:attrName>style.visibility</p:attrName>
                                        </p:attrNameLst>
                                      </p:cBhvr>
                                      <p:to>
                                        <p:strVal val="visible"/>
                                      </p:to>
                                    </p:set>
                                    <p:animEffect transition="in" filter="wipe(left)">
                                      <p:cBhvr>
                                        <p:cTn id="303" dur="500"/>
                                        <p:tgtEl>
                                          <p:spTgt spid="236"/>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237"/>
                                        </p:tgtEl>
                                        <p:attrNameLst>
                                          <p:attrName>style.visibility</p:attrName>
                                        </p:attrNameLst>
                                      </p:cBhvr>
                                      <p:to>
                                        <p:strVal val="visible"/>
                                      </p:to>
                                    </p:set>
                                    <p:animEffect transition="in" filter="wipe(left)">
                                      <p:cBhvr>
                                        <p:cTn id="308" dur="500"/>
                                        <p:tgtEl>
                                          <p:spTgt spid="237"/>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nodeType="clickEffect">
                                  <p:stCondLst>
                                    <p:cond delay="0"/>
                                  </p:stCondLst>
                                  <p:childTnLst>
                                    <p:set>
                                      <p:cBhvr>
                                        <p:cTn id="312" dur="1" fill="hold">
                                          <p:stCondLst>
                                            <p:cond delay="0"/>
                                          </p:stCondLst>
                                        </p:cTn>
                                        <p:tgtEl>
                                          <p:spTgt spid="14"/>
                                        </p:tgtEl>
                                        <p:attrNameLst>
                                          <p:attrName>style.visibility</p:attrName>
                                        </p:attrNameLst>
                                      </p:cBhvr>
                                      <p:to>
                                        <p:strVal val="visible"/>
                                      </p:to>
                                    </p:set>
                                    <p:animEffect transition="in" filter="wipe(left)">
                                      <p:cBhvr>
                                        <p:cTn id="313" dur="500"/>
                                        <p:tgtEl>
                                          <p:spTgt spid="14"/>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238"/>
                                        </p:tgtEl>
                                        <p:attrNameLst>
                                          <p:attrName>style.visibility</p:attrName>
                                        </p:attrNameLst>
                                      </p:cBhvr>
                                      <p:to>
                                        <p:strVal val="visible"/>
                                      </p:to>
                                    </p:set>
                                    <p:animEffect transition="in" filter="wipe(left)">
                                      <p:cBhvr>
                                        <p:cTn id="318" dur="500"/>
                                        <p:tgtEl>
                                          <p:spTgt spid="238"/>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242"/>
                                        </p:tgtEl>
                                        <p:attrNameLst>
                                          <p:attrName>style.visibility</p:attrName>
                                        </p:attrNameLst>
                                      </p:cBhvr>
                                      <p:to>
                                        <p:strVal val="visible"/>
                                      </p:to>
                                    </p:set>
                                    <p:animEffect transition="in" filter="wipe(left)">
                                      <p:cBhvr>
                                        <p:cTn id="323" dur="500"/>
                                        <p:tgtEl>
                                          <p:spTgt spid="242"/>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243"/>
                                        </p:tgtEl>
                                        <p:attrNameLst>
                                          <p:attrName>style.visibility</p:attrName>
                                        </p:attrNameLst>
                                      </p:cBhvr>
                                      <p:to>
                                        <p:strVal val="visible"/>
                                      </p:to>
                                    </p:set>
                                    <p:animEffect transition="in" filter="wipe(left)">
                                      <p:cBhvr>
                                        <p:cTn id="328" dur="500"/>
                                        <p:tgtEl>
                                          <p:spTgt spid="243"/>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nodeType="clickEffect">
                                  <p:stCondLst>
                                    <p:cond delay="0"/>
                                  </p:stCondLst>
                                  <p:childTnLst>
                                    <p:set>
                                      <p:cBhvr>
                                        <p:cTn id="332" dur="1" fill="hold">
                                          <p:stCondLst>
                                            <p:cond delay="0"/>
                                          </p:stCondLst>
                                        </p:cTn>
                                        <p:tgtEl>
                                          <p:spTgt spid="245"/>
                                        </p:tgtEl>
                                        <p:attrNameLst>
                                          <p:attrName>style.visibility</p:attrName>
                                        </p:attrNameLst>
                                      </p:cBhvr>
                                      <p:to>
                                        <p:strVal val="visible"/>
                                      </p:to>
                                    </p:set>
                                    <p:animEffect transition="in" filter="wipe(left)">
                                      <p:cBhvr>
                                        <p:cTn id="333" dur="500"/>
                                        <p:tgtEl>
                                          <p:spTgt spid="245"/>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244"/>
                                        </p:tgtEl>
                                        <p:attrNameLst>
                                          <p:attrName>style.visibility</p:attrName>
                                        </p:attrNameLst>
                                      </p:cBhvr>
                                      <p:to>
                                        <p:strVal val="visible"/>
                                      </p:to>
                                    </p:set>
                                    <p:animEffect transition="in" filter="wipe(left)">
                                      <p:cBhvr>
                                        <p:cTn id="338" dur="500"/>
                                        <p:tgtEl>
                                          <p:spTgt spid="244"/>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249"/>
                                        </p:tgtEl>
                                        <p:attrNameLst>
                                          <p:attrName>style.visibility</p:attrName>
                                        </p:attrNameLst>
                                      </p:cBhvr>
                                      <p:to>
                                        <p:strVal val="visible"/>
                                      </p:to>
                                    </p:set>
                                    <p:animEffect transition="in" filter="wipe(left)">
                                      <p:cBhvr>
                                        <p:cTn id="343" dur="500"/>
                                        <p:tgtEl>
                                          <p:spTgt spid="249"/>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250"/>
                                        </p:tgtEl>
                                        <p:attrNameLst>
                                          <p:attrName>style.visibility</p:attrName>
                                        </p:attrNameLst>
                                      </p:cBhvr>
                                      <p:to>
                                        <p:strVal val="visible"/>
                                      </p:to>
                                    </p:set>
                                    <p:animEffect transition="in" filter="wipe(left)">
                                      <p:cBhvr>
                                        <p:cTn id="348" dur="500"/>
                                        <p:tgtEl>
                                          <p:spTgt spid="250"/>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251"/>
                                        </p:tgtEl>
                                        <p:attrNameLst>
                                          <p:attrName>style.visibility</p:attrName>
                                        </p:attrNameLst>
                                      </p:cBhvr>
                                      <p:to>
                                        <p:strVal val="visible"/>
                                      </p:to>
                                    </p:set>
                                    <p:animEffect transition="in" filter="wipe(left)">
                                      <p:cBhvr>
                                        <p:cTn id="353" dur="500"/>
                                        <p:tgtEl>
                                          <p:spTgt spid="251"/>
                                        </p:tgtEl>
                                      </p:cBhvr>
                                    </p:animEffect>
                                  </p:childTnLst>
                                </p:cTn>
                              </p:par>
                            </p:childTnLst>
                          </p:cTn>
                        </p:par>
                      </p:childTnLst>
                    </p:cTn>
                  </p:par>
                  <p:par>
                    <p:cTn id="354" fill="hold">
                      <p:stCondLst>
                        <p:cond delay="indefinite"/>
                      </p:stCondLst>
                      <p:childTnLst>
                        <p:par>
                          <p:cTn id="355" fill="hold">
                            <p:stCondLst>
                              <p:cond delay="0"/>
                            </p:stCondLst>
                            <p:childTnLst>
                              <p:par>
                                <p:cTn id="356" presetID="10" presetClass="exit" presetSubtype="0" fill="hold" grpId="1" nodeType="clickEffect">
                                  <p:stCondLst>
                                    <p:cond delay="0"/>
                                  </p:stCondLst>
                                  <p:childTnLst>
                                    <p:animEffect transition="out" filter="fade">
                                      <p:cBhvr>
                                        <p:cTn id="357" dur="500"/>
                                        <p:tgtEl>
                                          <p:spTgt spid="249"/>
                                        </p:tgtEl>
                                      </p:cBhvr>
                                    </p:animEffect>
                                    <p:set>
                                      <p:cBhvr>
                                        <p:cTn id="358" dur="1" fill="hold">
                                          <p:stCondLst>
                                            <p:cond delay="499"/>
                                          </p:stCondLst>
                                        </p:cTn>
                                        <p:tgtEl>
                                          <p:spTgt spid="249"/>
                                        </p:tgtEl>
                                        <p:attrNameLst>
                                          <p:attrName>style.visibility</p:attrName>
                                        </p:attrNameLst>
                                      </p:cBhvr>
                                      <p:to>
                                        <p:strVal val="hidden"/>
                                      </p:to>
                                    </p:set>
                                  </p:childTnLst>
                                </p:cTn>
                              </p:par>
                              <p:par>
                                <p:cTn id="359" presetID="10" presetClass="exit" presetSubtype="0" fill="hold" grpId="1" nodeType="withEffect">
                                  <p:stCondLst>
                                    <p:cond delay="0"/>
                                  </p:stCondLst>
                                  <p:childTnLst>
                                    <p:animEffect transition="out" filter="fade">
                                      <p:cBhvr>
                                        <p:cTn id="360" dur="500"/>
                                        <p:tgtEl>
                                          <p:spTgt spid="250"/>
                                        </p:tgtEl>
                                      </p:cBhvr>
                                    </p:animEffect>
                                    <p:set>
                                      <p:cBhvr>
                                        <p:cTn id="361" dur="1" fill="hold">
                                          <p:stCondLst>
                                            <p:cond delay="499"/>
                                          </p:stCondLst>
                                        </p:cTn>
                                        <p:tgtEl>
                                          <p:spTgt spid="250"/>
                                        </p:tgtEl>
                                        <p:attrNameLst>
                                          <p:attrName>style.visibility</p:attrName>
                                        </p:attrNameLst>
                                      </p:cBhvr>
                                      <p:to>
                                        <p:strVal val="hidden"/>
                                      </p:to>
                                    </p:set>
                                  </p:childTnLst>
                                </p:cTn>
                              </p:par>
                              <p:par>
                                <p:cTn id="362" presetID="10" presetClass="exit" presetSubtype="0" fill="hold" nodeType="withEffect">
                                  <p:stCondLst>
                                    <p:cond delay="0"/>
                                  </p:stCondLst>
                                  <p:childTnLst>
                                    <p:animEffect transition="out" filter="fade">
                                      <p:cBhvr>
                                        <p:cTn id="363" dur="500"/>
                                        <p:tgtEl>
                                          <p:spTgt spid="182"/>
                                        </p:tgtEl>
                                      </p:cBhvr>
                                    </p:animEffect>
                                    <p:set>
                                      <p:cBhvr>
                                        <p:cTn id="364" dur="1" fill="hold">
                                          <p:stCondLst>
                                            <p:cond delay="499"/>
                                          </p:stCondLst>
                                        </p:cTn>
                                        <p:tgtEl>
                                          <p:spTgt spid="182"/>
                                        </p:tgtEl>
                                        <p:attrNameLst>
                                          <p:attrName>style.visibility</p:attrName>
                                        </p:attrNameLst>
                                      </p:cBhvr>
                                      <p:to>
                                        <p:strVal val="hidden"/>
                                      </p:to>
                                    </p:set>
                                  </p:childTnLst>
                                </p:cTn>
                              </p:par>
                              <p:par>
                                <p:cTn id="365" presetID="10" presetClass="exit" presetSubtype="0" fill="hold" grpId="1" nodeType="withEffect">
                                  <p:stCondLst>
                                    <p:cond delay="0"/>
                                  </p:stCondLst>
                                  <p:childTnLst>
                                    <p:animEffect transition="out" filter="fade">
                                      <p:cBhvr>
                                        <p:cTn id="366" dur="500"/>
                                        <p:tgtEl>
                                          <p:spTgt spid="215"/>
                                        </p:tgtEl>
                                      </p:cBhvr>
                                    </p:animEffect>
                                    <p:set>
                                      <p:cBhvr>
                                        <p:cTn id="367" dur="1" fill="hold">
                                          <p:stCondLst>
                                            <p:cond delay="499"/>
                                          </p:stCondLst>
                                        </p:cTn>
                                        <p:tgtEl>
                                          <p:spTgt spid="215"/>
                                        </p:tgtEl>
                                        <p:attrNameLst>
                                          <p:attrName>style.visibility</p:attrName>
                                        </p:attrNameLst>
                                      </p:cBhvr>
                                      <p:to>
                                        <p:strVal val="hidden"/>
                                      </p:to>
                                    </p:set>
                                  </p:childTnLst>
                                </p:cTn>
                              </p:par>
                              <p:par>
                                <p:cTn id="368" presetID="10" presetClass="exit" presetSubtype="0" fill="hold" grpId="1" nodeType="withEffect">
                                  <p:stCondLst>
                                    <p:cond delay="0"/>
                                  </p:stCondLst>
                                  <p:childTnLst>
                                    <p:animEffect transition="out" filter="fade">
                                      <p:cBhvr>
                                        <p:cTn id="369" dur="500"/>
                                        <p:tgtEl>
                                          <p:spTgt spid="232"/>
                                        </p:tgtEl>
                                      </p:cBhvr>
                                    </p:animEffect>
                                    <p:set>
                                      <p:cBhvr>
                                        <p:cTn id="370" dur="1" fill="hold">
                                          <p:stCondLst>
                                            <p:cond delay="499"/>
                                          </p:stCondLst>
                                        </p:cTn>
                                        <p:tgtEl>
                                          <p:spTgt spid="232"/>
                                        </p:tgtEl>
                                        <p:attrNameLst>
                                          <p:attrName>style.visibility</p:attrName>
                                        </p:attrNameLst>
                                      </p:cBhvr>
                                      <p:to>
                                        <p:strVal val="hidden"/>
                                      </p:to>
                                    </p:set>
                                  </p:childTnLst>
                                </p:cTn>
                              </p:par>
                              <p:par>
                                <p:cTn id="371" presetID="10" presetClass="exit" presetSubtype="0" fill="hold" grpId="1" nodeType="withEffect">
                                  <p:stCondLst>
                                    <p:cond delay="0"/>
                                  </p:stCondLst>
                                  <p:childTnLst>
                                    <p:animEffect transition="out" filter="fade">
                                      <p:cBhvr>
                                        <p:cTn id="372" dur="500"/>
                                        <p:tgtEl>
                                          <p:spTgt spid="235"/>
                                        </p:tgtEl>
                                      </p:cBhvr>
                                    </p:animEffect>
                                    <p:set>
                                      <p:cBhvr>
                                        <p:cTn id="373" dur="1" fill="hold">
                                          <p:stCondLst>
                                            <p:cond delay="499"/>
                                          </p:stCondLst>
                                        </p:cTn>
                                        <p:tgtEl>
                                          <p:spTgt spid="235"/>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236"/>
                                        </p:tgtEl>
                                      </p:cBhvr>
                                    </p:animEffect>
                                    <p:set>
                                      <p:cBhvr>
                                        <p:cTn id="376" dur="1" fill="hold">
                                          <p:stCondLst>
                                            <p:cond delay="499"/>
                                          </p:stCondLst>
                                        </p:cTn>
                                        <p:tgtEl>
                                          <p:spTgt spid="236"/>
                                        </p:tgtEl>
                                        <p:attrNameLst>
                                          <p:attrName>style.visibility</p:attrName>
                                        </p:attrNameLst>
                                      </p:cBhvr>
                                      <p:to>
                                        <p:strVal val="hidden"/>
                                      </p:to>
                                    </p:set>
                                  </p:childTnLst>
                                </p:cTn>
                              </p:par>
                              <p:par>
                                <p:cTn id="377" presetID="10" presetClass="exit" presetSubtype="0" fill="hold" grpId="1" nodeType="withEffect">
                                  <p:stCondLst>
                                    <p:cond delay="0"/>
                                  </p:stCondLst>
                                  <p:childTnLst>
                                    <p:animEffect transition="out" filter="fade">
                                      <p:cBhvr>
                                        <p:cTn id="378" dur="500"/>
                                        <p:tgtEl>
                                          <p:spTgt spid="237"/>
                                        </p:tgtEl>
                                      </p:cBhvr>
                                    </p:animEffect>
                                    <p:set>
                                      <p:cBhvr>
                                        <p:cTn id="379" dur="1" fill="hold">
                                          <p:stCondLst>
                                            <p:cond delay="499"/>
                                          </p:stCondLst>
                                        </p:cTn>
                                        <p:tgtEl>
                                          <p:spTgt spid="237"/>
                                        </p:tgtEl>
                                        <p:attrNameLst>
                                          <p:attrName>style.visibility</p:attrName>
                                        </p:attrNameLst>
                                      </p:cBhvr>
                                      <p:to>
                                        <p:strVal val="hidden"/>
                                      </p:to>
                                    </p:set>
                                  </p:childTnLst>
                                </p:cTn>
                              </p:par>
                              <p:par>
                                <p:cTn id="380" presetID="10" presetClass="exit" presetSubtype="0" fill="hold" nodeType="withEffect">
                                  <p:stCondLst>
                                    <p:cond delay="0"/>
                                  </p:stCondLst>
                                  <p:childTnLst>
                                    <p:animEffect transition="out" filter="fade">
                                      <p:cBhvr>
                                        <p:cTn id="381" dur="500"/>
                                        <p:tgtEl>
                                          <p:spTgt spid="14"/>
                                        </p:tgtEl>
                                      </p:cBhvr>
                                    </p:animEffect>
                                    <p:set>
                                      <p:cBhvr>
                                        <p:cTn id="382" dur="1" fill="hold">
                                          <p:stCondLst>
                                            <p:cond delay="499"/>
                                          </p:stCondLst>
                                        </p:cTn>
                                        <p:tgtEl>
                                          <p:spTgt spid="14"/>
                                        </p:tgtEl>
                                        <p:attrNameLst>
                                          <p:attrName>style.visibility</p:attrName>
                                        </p:attrNameLst>
                                      </p:cBhvr>
                                      <p:to>
                                        <p:strVal val="hidden"/>
                                      </p:to>
                                    </p:set>
                                  </p:childTnLst>
                                </p:cTn>
                              </p:par>
                              <p:par>
                                <p:cTn id="383" presetID="10" presetClass="exit" presetSubtype="0" fill="hold" grpId="1" nodeType="withEffect">
                                  <p:stCondLst>
                                    <p:cond delay="0"/>
                                  </p:stCondLst>
                                  <p:childTnLst>
                                    <p:animEffect transition="out" filter="fade">
                                      <p:cBhvr>
                                        <p:cTn id="384" dur="500"/>
                                        <p:tgtEl>
                                          <p:spTgt spid="238"/>
                                        </p:tgtEl>
                                      </p:cBhvr>
                                    </p:animEffect>
                                    <p:set>
                                      <p:cBhvr>
                                        <p:cTn id="385" dur="1" fill="hold">
                                          <p:stCondLst>
                                            <p:cond delay="499"/>
                                          </p:stCondLst>
                                        </p:cTn>
                                        <p:tgtEl>
                                          <p:spTgt spid="238"/>
                                        </p:tgtEl>
                                        <p:attrNameLst>
                                          <p:attrName>style.visibility</p:attrName>
                                        </p:attrNameLst>
                                      </p:cBhvr>
                                      <p:to>
                                        <p:strVal val="hidden"/>
                                      </p:to>
                                    </p:set>
                                  </p:childTnLst>
                                </p:cTn>
                              </p:par>
                              <p:par>
                                <p:cTn id="386" presetID="10" presetClass="exit" presetSubtype="0" fill="hold" grpId="1" nodeType="withEffect">
                                  <p:stCondLst>
                                    <p:cond delay="0"/>
                                  </p:stCondLst>
                                  <p:childTnLst>
                                    <p:animEffect transition="out" filter="fade">
                                      <p:cBhvr>
                                        <p:cTn id="387" dur="500"/>
                                        <p:tgtEl>
                                          <p:spTgt spid="242"/>
                                        </p:tgtEl>
                                      </p:cBhvr>
                                    </p:animEffect>
                                    <p:set>
                                      <p:cBhvr>
                                        <p:cTn id="388" dur="1" fill="hold">
                                          <p:stCondLst>
                                            <p:cond delay="499"/>
                                          </p:stCondLst>
                                        </p:cTn>
                                        <p:tgtEl>
                                          <p:spTgt spid="242"/>
                                        </p:tgtEl>
                                        <p:attrNameLst>
                                          <p:attrName>style.visibility</p:attrName>
                                        </p:attrNameLst>
                                      </p:cBhvr>
                                      <p:to>
                                        <p:strVal val="hidden"/>
                                      </p:to>
                                    </p:set>
                                  </p:childTnLst>
                                </p:cTn>
                              </p:par>
                              <p:par>
                                <p:cTn id="389" presetID="10" presetClass="exit" presetSubtype="0" fill="hold" grpId="1" nodeType="withEffect">
                                  <p:stCondLst>
                                    <p:cond delay="0"/>
                                  </p:stCondLst>
                                  <p:childTnLst>
                                    <p:animEffect transition="out" filter="fade">
                                      <p:cBhvr>
                                        <p:cTn id="390" dur="500"/>
                                        <p:tgtEl>
                                          <p:spTgt spid="243"/>
                                        </p:tgtEl>
                                      </p:cBhvr>
                                    </p:animEffect>
                                    <p:set>
                                      <p:cBhvr>
                                        <p:cTn id="391" dur="1" fill="hold">
                                          <p:stCondLst>
                                            <p:cond delay="499"/>
                                          </p:stCondLst>
                                        </p:cTn>
                                        <p:tgtEl>
                                          <p:spTgt spid="243"/>
                                        </p:tgtEl>
                                        <p:attrNameLst>
                                          <p:attrName>style.visibility</p:attrName>
                                        </p:attrNameLst>
                                      </p:cBhvr>
                                      <p:to>
                                        <p:strVal val="hidden"/>
                                      </p:to>
                                    </p:set>
                                  </p:childTnLst>
                                </p:cTn>
                              </p:par>
                              <p:par>
                                <p:cTn id="392" presetID="10" presetClass="exit" presetSubtype="0" fill="hold" nodeType="withEffect">
                                  <p:stCondLst>
                                    <p:cond delay="0"/>
                                  </p:stCondLst>
                                  <p:childTnLst>
                                    <p:animEffect transition="out" filter="fade">
                                      <p:cBhvr>
                                        <p:cTn id="393" dur="500"/>
                                        <p:tgtEl>
                                          <p:spTgt spid="245"/>
                                        </p:tgtEl>
                                      </p:cBhvr>
                                    </p:animEffect>
                                    <p:set>
                                      <p:cBhvr>
                                        <p:cTn id="394" dur="1" fill="hold">
                                          <p:stCondLst>
                                            <p:cond delay="499"/>
                                          </p:stCondLst>
                                        </p:cTn>
                                        <p:tgtEl>
                                          <p:spTgt spid="245"/>
                                        </p:tgtEl>
                                        <p:attrNameLst>
                                          <p:attrName>style.visibility</p:attrName>
                                        </p:attrNameLst>
                                      </p:cBhvr>
                                      <p:to>
                                        <p:strVal val="hidden"/>
                                      </p:to>
                                    </p:set>
                                  </p:childTnLst>
                                </p:cTn>
                              </p:par>
                              <p:par>
                                <p:cTn id="395" presetID="10" presetClass="exit" presetSubtype="0" fill="hold" grpId="1" nodeType="withEffect">
                                  <p:stCondLst>
                                    <p:cond delay="0"/>
                                  </p:stCondLst>
                                  <p:childTnLst>
                                    <p:animEffect transition="out" filter="fade">
                                      <p:cBhvr>
                                        <p:cTn id="396" dur="500"/>
                                        <p:tgtEl>
                                          <p:spTgt spid="244"/>
                                        </p:tgtEl>
                                      </p:cBhvr>
                                    </p:animEffect>
                                    <p:set>
                                      <p:cBhvr>
                                        <p:cTn id="397" dur="1" fill="hold">
                                          <p:stCondLst>
                                            <p:cond delay="499"/>
                                          </p:stCondLst>
                                        </p:cTn>
                                        <p:tgtEl>
                                          <p:spTgt spid="244"/>
                                        </p:tgtEl>
                                        <p:attrNameLst>
                                          <p:attrName>style.visibility</p:attrName>
                                        </p:attrNameLst>
                                      </p:cBhvr>
                                      <p:to>
                                        <p:strVal val="hidden"/>
                                      </p:to>
                                    </p:set>
                                  </p:childTnLst>
                                </p:cTn>
                              </p:par>
                            </p:childTnLst>
                          </p:cTn>
                        </p:par>
                      </p:childTnLst>
                    </p:cTn>
                  </p:par>
                  <p:par>
                    <p:cTn id="398" fill="hold">
                      <p:stCondLst>
                        <p:cond delay="indefinite"/>
                      </p:stCondLst>
                      <p:childTnLst>
                        <p:par>
                          <p:cTn id="399" fill="hold">
                            <p:stCondLst>
                              <p:cond delay="0"/>
                            </p:stCondLst>
                            <p:childTnLst>
                              <p:par>
                                <p:cTn id="400" presetID="10" presetClass="exit" presetSubtype="0" fill="hold" grpId="1" nodeType="clickEffect">
                                  <p:stCondLst>
                                    <p:cond delay="0"/>
                                  </p:stCondLst>
                                  <p:childTnLst>
                                    <p:animEffect transition="out" filter="fade">
                                      <p:cBhvr>
                                        <p:cTn id="401" dur="500"/>
                                        <p:tgtEl>
                                          <p:spTgt spid="251"/>
                                        </p:tgtEl>
                                      </p:cBhvr>
                                    </p:animEffect>
                                    <p:set>
                                      <p:cBhvr>
                                        <p:cTn id="402" dur="1" fill="hold">
                                          <p:stCondLst>
                                            <p:cond delay="499"/>
                                          </p:stCondLst>
                                        </p:cTn>
                                        <p:tgtEl>
                                          <p:spTgt spid="251"/>
                                        </p:tgtEl>
                                        <p:attrNameLst>
                                          <p:attrName>style.visibility</p:attrName>
                                        </p:attrNameLst>
                                      </p:cBhvr>
                                      <p:to>
                                        <p:strVal val="hidden"/>
                                      </p:to>
                                    </p:set>
                                  </p:childTnLst>
                                </p:cTn>
                              </p:par>
                            </p:childTnLst>
                          </p:cTn>
                        </p:par>
                      </p:childTnLst>
                    </p:cTn>
                  </p:par>
                  <p:par>
                    <p:cTn id="403" fill="hold">
                      <p:stCondLst>
                        <p:cond delay="indefinite"/>
                      </p:stCondLst>
                      <p:childTnLst>
                        <p:par>
                          <p:cTn id="404" fill="hold">
                            <p:stCondLst>
                              <p:cond delay="0"/>
                            </p:stCondLst>
                            <p:childTnLst>
                              <p:par>
                                <p:cTn id="405" presetID="10" presetClass="entr" presetSubtype="0" fill="hold" grpId="0" nodeType="clickEffect">
                                  <p:stCondLst>
                                    <p:cond delay="0"/>
                                  </p:stCondLst>
                                  <p:childTnLst>
                                    <p:set>
                                      <p:cBhvr>
                                        <p:cTn id="406" dur="1" fill="hold">
                                          <p:stCondLst>
                                            <p:cond delay="0"/>
                                          </p:stCondLst>
                                        </p:cTn>
                                        <p:tgtEl>
                                          <p:spTgt spid="184"/>
                                        </p:tgtEl>
                                        <p:attrNameLst>
                                          <p:attrName>style.visibility</p:attrName>
                                        </p:attrNameLst>
                                      </p:cBhvr>
                                      <p:to>
                                        <p:strVal val="visible"/>
                                      </p:to>
                                    </p:set>
                                    <p:animEffect transition="in" filter="fade">
                                      <p:cBhvr>
                                        <p:cTn id="407" dur="500"/>
                                        <p:tgtEl>
                                          <p:spTgt spid="184"/>
                                        </p:tgtEl>
                                      </p:cBhvr>
                                    </p:animEffect>
                                  </p:childTnLst>
                                </p:cTn>
                              </p:par>
                              <p:par>
                                <p:cTn id="408" presetID="35" presetClass="emph" presetSubtype="0" repeatCount="3000" fill="hold" grpId="1" nodeType="withEffect">
                                  <p:stCondLst>
                                    <p:cond delay="0"/>
                                  </p:stCondLst>
                                  <p:childTnLst>
                                    <p:anim calcmode="discrete" valueType="str">
                                      <p:cBhvr>
                                        <p:cTn id="409" dur="500" fill="hold"/>
                                        <p:tgtEl>
                                          <p:spTgt spid="184"/>
                                        </p:tgtEl>
                                        <p:attrNameLst>
                                          <p:attrName>style.visibility</p:attrName>
                                        </p:attrNameLst>
                                      </p:cBhvr>
                                      <p:tavLst>
                                        <p:tav tm="0">
                                          <p:val>
                                            <p:strVal val="hidden"/>
                                          </p:val>
                                        </p:tav>
                                        <p:tav tm="50000">
                                          <p:val>
                                            <p:strVal val="visible"/>
                                          </p:val>
                                        </p:tav>
                                      </p:tavLst>
                                    </p:anim>
                                  </p:childTnLst>
                                </p:cTn>
                              </p:par>
                            </p:childTnLst>
                          </p:cTn>
                        </p:par>
                      </p:childTnLst>
                    </p:cTn>
                  </p:par>
                  <p:par>
                    <p:cTn id="410" fill="hold">
                      <p:stCondLst>
                        <p:cond delay="indefinite"/>
                      </p:stCondLst>
                      <p:childTnLst>
                        <p:par>
                          <p:cTn id="411" fill="hold">
                            <p:stCondLst>
                              <p:cond delay="0"/>
                            </p:stCondLst>
                            <p:childTnLst>
                              <p:par>
                                <p:cTn id="412" presetID="22" presetClass="entr" presetSubtype="8" fill="hold" grpId="0" nodeType="clickEffect">
                                  <p:stCondLst>
                                    <p:cond delay="0"/>
                                  </p:stCondLst>
                                  <p:childTnLst>
                                    <p:set>
                                      <p:cBhvr>
                                        <p:cTn id="413" dur="1" fill="hold">
                                          <p:stCondLst>
                                            <p:cond delay="0"/>
                                          </p:stCondLst>
                                        </p:cTn>
                                        <p:tgtEl>
                                          <p:spTgt spid="252"/>
                                        </p:tgtEl>
                                        <p:attrNameLst>
                                          <p:attrName>style.visibility</p:attrName>
                                        </p:attrNameLst>
                                      </p:cBhvr>
                                      <p:to>
                                        <p:strVal val="visible"/>
                                      </p:to>
                                    </p:set>
                                    <p:animEffect transition="in" filter="wipe(left)">
                                      <p:cBhvr>
                                        <p:cTn id="414" dur="500"/>
                                        <p:tgtEl>
                                          <p:spTgt spid="252"/>
                                        </p:tgtEl>
                                      </p:cBhvr>
                                    </p:animEffect>
                                  </p:childTnLst>
                                </p:cTn>
                              </p:par>
                              <p:par>
                                <p:cTn id="415" presetID="22" presetClass="entr" presetSubtype="8" fill="hold" grpId="0" nodeType="withEffect">
                                  <p:stCondLst>
                                    <p:cond delay="0"/>
                                  </p:stCondLst>
                                  <p:childTnLst>
                                    <p:set>
                                      <p:cBhvr>
                                        <p:cTn id="416" dur="1" fill="hold">
                                          <p:stCondLst>
                                            <p:cond delay="0"/>
                                          </p:stCondLst>
                                        </p:cTn>
                                        <p:tgtEl>
                                          <p:spTgt spid="253"/>
                                        </p:tgtEl>
                                        <p:attrNameLst>
                                          <p:attrName>style.visibility</p:attrName>
                                        </p:attrNameLst>
                                      </p:cBhvr>
                                      <p:to>
                                        <p:strVal val="visible"/>
                                      </p:to>
                                    </p:set>
                                    <p:animEffect transition="in" filter="wipe(left)">
                                      <p:cBhvr>
                                        <p:cTn id="417" dur="500"/>
                                        <p:tgtEl>
                                          <p:spTgt spid="253"/>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grpId="0" nodeType="clickEffect">
                                  <p:stCondLst>
                                    <p:cond delay="0"/>
                                  </p:stCondLst>
                                  <p:childTnLst>
                                    <p:set>
                                      <p:cBhvr>
                                        <p:cTn id="421" dur="1" fill="hold">
                                          <p:stCondLst>
                                            <p:cond delay="0"/>
                                          </p:stCondLst>
                                        </p:cTn>
                                        <p:tgtEl>
                                          <p:spTgt spid="254"/>
                                        </p:tgtEl>
                                        <p:attrNameLst>
                                          <p:attrName>style.visibility</p:attrName>
                                        </p:attrNameLst>
                                      </p:cBhvr>
                                      <p:to>
                                        <p:strVal val="visible"/>
                                      </p:to>
                                    </p:set>
                                    <p:animEffect transition="in" filter="wipe(left)">
                                      <p:cBhvr>
                                        <p:cTn id="422" dur="500"/>
                                        <p:tgtEl>
                                          <p:spTgt spid="254"/>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8" fill="hold" grpId="0" nodeType="clickEffect">
                                  <p:stCondLst>
                                    <p:cond delay="0"/>
                                  </p:stCondLst>
                                  <p:childTnLst>
                                    <p:set>
                                      <p:cBhvr>
                                        <p:cTn id="426" dur="1" fill="hold">
                                          <p:stCondLst>
                                            <p:cond delay="0"/>
                                          </p:stCondLst>
                                        </p:cTn>
                                        <p:tgtEl>
                                          <p:spTgt spid="255"/>
                                        </p:tgtEl>
                                        <p:attrNameLst>
                                          <p:attrName>style.visibility</p:attrName>
                                        </p:attrNameLst>
                                      </p:cBhvr>
                                      <p:to>
                                        <p:strVal val="visible"/>
                                      </p:to>
                                    </p:set>
                                    <p:animEffect transition="in" filter="wipe(left)">
                                      <p:cBhvr>
                                        <p:cTn id="427" dur="500"/>
                                        <p:tgtEl>
                                          <p:spTgt spid="255"/>
                                        </p:tgtEl>
                                      </p:cBhvr>
                                    </p:animEffect>
                                  </p:childTnLst>
                                </p:cTn>
                              </p:par>
                              <p:par>
                                <p:cTn id="428" presetID="10" presetClass="exit" presetSubtype="0" fill="hold" grpId="2" nodeType="withEffect">
                                  <p:stCondLst>
                                    <p:cond delay="0"/>
                                  </p:stCondLst>
                                  <p:childTnLst>
                                    <p:animEffect transition="out" filter="fade">
                                      <p:cBhvr>
                                        <p:cTn id="429" dur="500"/>
                                        <p:tgtEl>
                                          <p:spTgt spid="184"/>
                                        </p:tgtEl>
                                      </p:cBhvr>
                                    </p:animEffect>
                                    <p:set>
                                      <p:cBhvr>
                                        <p:cTn id="430" dur="1" fill="hold">
                                          <p:stCondLst>
                                            <p:cond delay="499"/>
                                          </p:stCondLst>
                                        </p:cTn>
                                        <p:tgtEl>
                                          <p:spTgt spid="184"/>
                                        </p:tgtEl>
                                        <p:attrNameLst>
                                          <p:attrName>style.visibility</p:attrName>
                                        </p:attrNameLst>
                                      </p:cBhvr>
                                      <p:to>
                                        <p:strVal val="hidden"/>
                                      </p:to>
                                    </p:set>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grpId="0" nodeType="clickEffect">
                                  <p:stCondLst>
                                    <p:cond delay="0"/>
                                  </p:stCondLst>
                                  <p:childTnLst>
                                    <p:set>
                                      <p:cBhvr>
                                        <p:cTn id="434" dur="1" fill="hold">
                                          <p:stCondLst>
                                            <p:cond delay="0"/>
                                          </p:stCondLst>
                                        </p:cTn>
                                        <p:tgtEl>
                                          <p:spTgt spid="256"/>
                                        </p:tgtEl>
                                        <p:attrNameLst>
                                          <p:attrName>style.visibility</p:attrName>
                                        </p:attrNameLst>
                                      </p:cBhvr>
                                      <p:to>
                                        <p:strVal val="visible"/>
                                      </p:to>
                                    </p:set>
                                    <p:animEffect transition="in" filter="wipe(left)">
                                      <p:cBhvr>
                                        <p:cTn id="435" dur="500"/>
                                        <p:tgtEl>
                                          <p:spTgt spid="256"/>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grpId="0" nodeType="clickEffect">
                                  <p:stCondLst>
                                    <p:cond delay="0"/>
                                  </p:stCondLst>
                                  <p:childTnLst>
                                    <p:set>
                                      <p:cBhvr>
                                        <p:cTn id="439" dur="1" fill="hold">
                                          <p:stCondLst>
                                            <p:cond delay="0"/>
                                          </p:stCondLst>
                                        </p:cTn>
                                        <p:tgtEl>
                                          <p:spTgt spid="257"/>
                                        </p:tgtEl>
                                        <p:attrNameLst>
                                          <p:attrName>style.visibility</p:attrName>
                                        </p:attrNameLst>
                                      </p:cBhvr>
                                      <p:to>
                                        <p:strVal val="visible"/>
                                      </p:to>
                                    </p:set>
                                    <p:animEffect transition="in" filter="wipe(left)">
                                      <p:cBhvr>
                                        <p:cTn id="440" dur="500"/>
                                        <p:tgtEl>
                                          <p:spTgt spid="257"/>
                                        </p:tgtEl>
                                      </p:cBhvr>
                                    </p:animEffect>
                                  </p:childTnLst>
                                </p:cTn>
                              </p:par>
                            </p:childTnLst>
                          </p:cTn>
                        </p:par>
                      </p:childTnLst>
                    </p:cTn>
                  </p:par>
                  <p:par>
                    <p:cTn id="441" fill="hold">
                      <p:stCondLst>
                        <p:cond delay="indefinite"/>
                      </p:stCondLst>
                      <p:childTnLst>
                        <p:par>
                          <p:cTn id="442" fill="hold">
                            <p:stCondLst>
                              <p:cond delay="0"/>
                            </p:stCondLst>
                            <p:childTnLst>
                              <p:par>
                                <p:cTn id="443" presetID="1" presetClass="entr" presetSubtype="0" fill="hold" grpId="0" nodeType="clickEffect">
                                  <p:stCondLst>
                                    <p:cond delay="0"/>
                                  </p:stCondLst>
                                  <p:childTnLst>
                                    <p:set>
                                      <p:cBhvr>
                                        <p:cTn id="444" dur="1" fill="hold">
                                          <p:stCondLst>
                                            <p:cond delay="499"/>
                                          </p:stCondLst>
                                        </p:cTn>
                                        <p:tgtEl>
                                          <p:spTgt spid="260"/>
                                        </p:tgtEl>
                                        <p:attrNameLst>
                                          <p:attrName>style.visibility</p:attrName>
                                        </p:attrNameLst>
                                      </p:cBhvr>
                                      <p:to>
                                        <p:strVal val="visible"/>
                                      </p:to>
                                    </p:set>
                                  </p:childTnLst>
                                </p:cTn>
                              </p:par>
                              <p:par>
                                <p:cTn id="445" presetID="35" presetClass="emph" presetSubtype="0" repeatCount="3000" fill="hold" grpId="1" nodeType="withEffect">
                                  <p:stCondLst>
                                    <p:cond delay="0"/>
                                  </p:stCondLst>
                                  <p:childTnLst>
                                    <p:anim calcmode="discrete" valueType="str">
                                      <p:cBhvr>
                                        <p:cTn id="446" dur="500" fill="hold"/>
                                        <p:tgtEl>
                                          <p:spTgt spid="260"/>
                                        </p:tgtEl>
                                        <p:attrNameLst>
                                          <p:attrName>style.visibility</p:attrName>
                                        </p:attrNameLst>
                                      </p:cBhvr>
                                      <p:tavLst>
                                        <p:tav tm="0">
                                          <p:val>
                                            <p:strVal val="hidden"/>
                                          </p:val>
                                        </p:tav>
                                        <p:tav tm="50000">
                                          <p:val>
                                            <p:strVal val="visible"/>
                                          </p:val>
                                        </p:tav>
                                      </p:tavLst>
                                    </p:anim>
                                  </p:childTnLst>
                                </p:cTn>
                              </p:par>
                              <p:par>
                                <p:cTn id="447" presetID="1" presetClass="entr" presetSubtype="0" fill="hold" grpId="0" nodeType="withEffect">
                                  <p:stCondLst>
                                    <p:cond delay="0"/>
                                  </p:stCondLst>
                                  <p:childTnLst>
                                    <p:set>
                                      <p:cBhvr>
                                        <p:cTn id="448" dur="1" fill="hold">
                                          <p:stCondLst>
                                            <p:cond delay="499"/>
                                          </p:stCondLst>
                                        </p:cTn>
                                        <p:tgtEl>
                                          <p:spTgt spid="263"/>
                                        </p:tgtEl>
                                        <p:attrNameLst>
                                          <p:attrName>style.visibility</p:attrName>
                                        </p:attrNameLst>
                                      </p:cBhvr>
                                      <p:to>
                                        <p:strVal val="visible"/>
                                      </p:to>
                                    </p:set>
                                  </p:childTnLst>
                                </p:cTn>
                              </p:par>
                              <p:par>
                                <p:cTn id="449" presetID="35" presetClass="emph" presetSubtype="0" repeatCount="3000" fill="hold" grpId="1" nodeType="withEffect">
                                  <p:stCondLst>
                                    <p:cond delay="0"/>
                                  </p:stCondLst>
                                  <p:childTnLst>
                                    <p:anim calcmode="discrete" valueType="str">
                                      <p:cBhvr>
                                        <p:cTn id="450" dur="500" fill="hold"/>
                                        <p:tgtEl>
                                          <p:spTgt spid="263"/>
                                        </p:tgtEl>
                                        <p:attrNameLst>
                                          <p:attrName>style.visibility</p:attrName>
                                        </p:attrNameLst>
                                      </p:cBhvr>
                                      <p:tavLst>
                                        <p:tav tm="0">
                                          <p:val>
                                            <p:strVal val="hidden"/>
                                          </p:val>
                                        </p:tav>
                                        <p:tav tm="50000">
                                          <p:val>
                                            <p:strVal val="visible"/>
                                          </p:val>
                                        </p:tav>
                                      </p:tavLst>
                                    </p:anim>
                                  </p:childTnLst>
                                </p:cTn>
                              </p:par>
                            </p:childTnLst>
                          </p:cTn>
                        </p:par>
                      </p:childTnLst>
                    </p:cTn>
                  </p:par>
                  <p:par>
                    <p:cTn id="451" fill="hold">
                      <p:stCondLst>
                        <p:cond delay="indefinite"/>
                      </p:stCondLst>
                      <p:childTnLst>
                        <p:par>
                          <p:cTn id="452" fill="hold">
                            <p:stCondLst>
                              <p:cond delay="0"/>
                            </p:stCondLst>
                            <p:childTnLst>
                              <p:par>
                                <p:cTn id="453" presetID="22" presetClass="entr" presetSubtype="8" fill="hold" nodeType="clickEffect">
                                  <p:stCondLst>
                                    <p:cond delay="0"/>
                                  </p:stCondLst>
                                  <p:childTnLst>
                                    <p:set>
                                      <p:cBhvr>
                                        <p:cTn id="454" dur="1" fill="hold">
                                          <p:stCondLst>
                                            <p:cond delay="0"/>
                                          </p:stCondLst>
                                        </p:cTn>
                                        <p:tgtEl>
                                          <p:spTgt spid="12"/>
                                        </p:tgtEl>
                                        <p:attrNameLst>
                                          <p:attrName>style.visibility</p:attrName>
                                        </p:attrNameLst>
                                      </p:cBhvr>
                                      <p:to>
                                        <p:strVal val="visible"/>
                                      </p:to>
                                    </p:set>
                                    <p:animEffect transition="in" filter="wipe(left)">
                                      <p:cBhvr>
                                        <p:cTn id="455" dur="500"/>
                                        <p:tgtEl>
                                          <p:spTgt spid="12"/>
                                        </p:tgtEl>
                                      </p:cBhvr>
                                    </p:animEffect>
                                  </p:childTnLst>
                                </p:cTn>
                              </p:par>
                              <p:par>
                                <p:cTn id="456" presetID="10" presetClass="exit" presetSubtype="0" fill="hold" grpId="2" nodeType="withEffect">
                                  <p:stCondLst>
                                    <p:cond delay="0"/>
                                  </p:stCondLst>
                                  <p:childTnLst>
                                    <p:animEffect transition="out" filter="fade">
                                      <p:cBhvr>
                                        <p:cTn id="457" dur="500"/>
                                        <p:tgtEl>
                                          <p:spTgt spid="260"/>
                                        </p:tgtEl>
                                      </p:cBhvr>
                                    </p:animEffect>
                                    <p:set>
                                      <p:cBhvr>
                                        <p:cTn id="458" dur="1" fill="hold">
                                          <p:stCondLst>
                                            <p:cond delay="499"/>
                                          </p:stCondLst>
                                        </p:cTn>
                                        <p:tgtEl>
                                          <p:spTgt spid="260"/>
                                        </p:tgtEl>
                                        <p:attrNameLst>
                                          <p:attrName>style.visibility</p:attrName>
                                        </p:attrNameLst>
                                      </p:cBhvr>
                                      <p:to>
                                        <p:strVal val="hidden"/>
                                      </p:to>
                                    </p:set>
                                  </p:childTnLst>
                                </p:cTn>
                              </p:par>
                              <p:par>
                                <p:cTn id="459" presetID="10" presetClass="exit" presetSubtype="0" fill="hold" grpId="2" nodeType="withEffect">
                                  <p:stCondLst>
                                    <p:cond delay="0"/>
                                  </p:stCondLst>
                                  <p:childTnLst>
                                    <p:animEffect transition="out" filter="fade">
                                      <p:cBhvr>
                                        <p:cTn id="460" dur="500"/>
                                        <p:tgtEl>
                                          <p:spTgt spid="263"/>
                                        </p:tgtEl>
                                      </p:cBhvr>
                                    </p:animEffect>
                                    <p:set>
                                      <p:cBhvr>
                                        <p:cTn id="461" dur="1" fill="hold">
                                          <p:stCondLst>
                                            <p:cond delay="499"/>
                                          </p:stCondLst>
                                        </p:cTn>
                                        <p:tgtEl>
                                          <p:spTgt spid="263"/>
                                        </p:tgtEl>
                                        <p:attrNameLst>
                                          <p:attrName>style.visibility</p:attrName>
                                        </p:attrNameLst>
                                      </p:cBhvr>
                                      <p:to>
                                        <p:strVal val="hidden"/>
                                      </p:to>
                                    </p:se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grpId="0" nodeType="clickEffect">
                                  <p:stCondLst>
                                    <p:cond delay="0"/>
                                  </p:stCondLst>
                                  <p:childTnLst>
                                    <p:set>
                                      <p:cBhvr>
                                        <p:cTn id="465" dur="1" fill="hold">
                                          <p:stCondLst>
                                            <p:cond delay="0"/>
                                          </p:stCondLst>
                                        </p:cTn>
                                        <p:tgtEl>
                                          <p:spTgt spid="113"/>
                                        </p:tgtEl>
                                        <p:attrNameLst>
                                          <p:attrName>style.visibility</p:attrName>
                                        </p:attrNameLst>
                                      </p:cBhvr>
                                      <p:to>
                                        <p:strVal val="visible"/>
                                      </p:to>
                                    </p:set>
                                    <p:animEffect transition="in" filter="wipe(left)">
                                      <p:cBhvr>
                                        <p:cTn id="466" dur="500"/>
                                        <p:tgtEl>
                                          <p:spTgt spid="113"/>
                                        </p:tgtEl>
                                      </p:cBhvr>
                                    </p:animEffect>
                                  </p:childTnLst>
                                </p:cTn>
                              </p:par>
                            </p:childTnLst>
                          </p:cTn>
                        </p:par>
                      </p:childTnLst>
                    </p:cTn>
                  </p:par>
                  <p:par>
                    <p:cTn id="467" fill="hold">
                      <p:stCondLst>
                        <p:cond delay="indefinite"/>
                      </p:stCondLst>
                      <p:childTnLst>
                        <p:par>
                          <p:cTn id="468" fill="hold">
                            <p:stCondLst>
                              <p:cond delay="0"/>
                            </p:stCondLst>
                            <p:childTnLst>
                              <p:par>
                                <p:cTn id="469" presetID="1" presetClass="entr" presetSubtype="0" fill="hold" grpId="0" nodeType="clickEffect">
                                  <p:stCondLst>
                                    <p:cond delay="0"/>
                                  </p:stCondLst>
                                  <p:childTnLst>
                                    <p:set>
                                      <p:cBhvr>
                                        <p:cTn id="470" dur="1" fill="hold">
                                          <p:stCondLst>
                                            <p:cond delay="499"/>
                                          </p:stCondLst>
                                        </p:cTn>
                                        <p:tgtEl>
                                          <p:spTgt spid="261"/>
                                        </p:tgtEl>
                                        <p:attrNameLst>
                                          <p:attrName>style.visibility</p:attrName>
                                        </p:attrNameLst>
                                      </p:cBhvr>
                                      <p:to>
                                        <p:strVal val="visible"/>
                                      </p:to>
                                    </p:set>
                                  </p:childTnLst>
                                </p:cTn>
                              </p:par>
                              <p:par>
                                <p:cTn id="471" presetID="35" presetClass="emph" presetSubtype="0" repeatCount="3000" fill="hold" grpId="1" nodeType="withEffect">
                                  <p:stCondLst>
                                    <p:cond delay="0"/>
                                  </p:stCondLst>
                                  <p:childTnLst>
                                    <p:anim calcmode="discrete" valueType="str">
                                      <p:cBhvr>
                                        <p:cTn id="472" dur="500" fill="hold"/>
                                        <p:tgtEl>
                                          <p:spTgt spid="261"/>
                                        </p:tgtEl>
                                        <p:attrNameLst>
                                          <p:attrName>style.visibility</p:attrName>
                                        </p:attrNameLst>
                                      </p:cBhvr>
                                      <p:tavLst>
                                        <p:tav tm="0">
                                          <p:val>
                                            <p:strVal val="hidden"/>
                                          </p:val>
                                        </p:tav>
                                        <p:tav tm="50000">
                                          <p:val>
                                            <p:strVal val="visible"/>
                                          </p:val>
                                        </p:tav>
                                      </p:tavLst>
                                    </p:anim>
                                  </p:childTnLst>
                                </p:cTn>
                              </p:par>
                              <p:par>
                                <p:cTn id="473" presetID="1" presetClass="entr" presetSubtype="0" fill="hold" grpId="0" nodeType="withEffect">
                                  <p:stCondLst>
                                    <p:cond delay="0"/>
                                  </p:stCondLst>
                                  <p:childTnLst>
                                    <p:set>
                                      <p:cBhvr>
                                        <p:cTn id="474" dur="1" fill="hold">
                                          <p:stCondLst>
                                            <p:cond delay="499"/>
                                          </p:stCondLst>
                                        </p:cTn>
                                        <p:tgtEl>
                                          <p:spTgt spid="262"/>
                                        </p:tgtEl>
                                        <p:attrNameLst>
                                          <p:attrName>style.visibility</p:attrName>
                                        </p:attrNameLst>
                                      </p:cBhvr>
                                      <p:to>
                                        <p:strVal val="visible"/>
                                      </p:to>
                                    </p:set>
                                  </p:childTnLst>
                                </p:cTn>
                              </p:par>
                              <p:par>
                                <p:cTn id="475" presetID="35" presetClass="emph" presetSubtype="0" repeatCount="3000" fill="hold" grpId="1" nodeType="withEffect">
                                  <p:stCondLst>
                                    <p:cond delay="0"/>
                                  </p:stCondLst>
                                  <p:childTnLst>
                                    <p:anim calcmode="discrete" valueType="str">
                                      <p:cBhvr>
                                        <p:cTn id="476" dur="500" fill="hold"/>
                                        <p:tgtEl>
                                          <p:spTgt spid="262"/>
                                        </p:tgtEl>
                                        <p:attrNameLst>
                                          <p:attrName>style.visibility</p:attrName>
                                        </p:attrNameLst>
                                      </p:cBhvr>
                                      <p:tavLst>
                                        <p:tav tm="0">
                                          <p:val>
                                            <p:strVal val="hidden"/>
                                          </p:val>
                                        </p:tav>
                                        <p:tav tm="50000">
                                          <p:val>
                                            <p:strVal val="visible"/>
                                          </p:val>
                                        </p:tav>
                                      </p:tavLst>
                                    </p:anim>
                                  </p:childTnLst>
                                </p:cTn>
                              </p:par>
                            </p:childTnLst>
                          </p:cTn>
                        </p:par>
                      </p:childTnLst>
                    </p:cTn>
                  </p:par>
                  <p:par>
                    <p:cTn id="477" fill="hold">
                      <p:stCondLst>
                        <p:cond delay="indefinite"/>
                      </p:stCondLst>
                      <p:childTnLst>
                        <p:par>
                          <p:cTn id="478" fill="hold">
                            <p:stCondLst>
                              <p:cond delay="0"/>
                            </p:stCondLst>
                            <p:childTnLst>
                              <p:par>
                                <p:cTn id="479" presetID="22" presetClass="entr" presetSubtype="8" fill="hold" nodeType="clickEffect">
                                  <p:stCondLst>
                                    <p:cond delay="0"/>
                                  </p:stCondLst>
                                  <p:childTnLst>
                                    <p:set>
                                      <p:cBhvr>
                                        <p:cTn id="480" dur="1" fill="hold">
                                          <p:stCondLst>
                                            <p:cond delay="0"/>
                                          </p:stCondLst>
                                        </p:cTn>
                                        <p:tgtEl>
                                          <p:spTgt spid="13"/>
                                        </p:tgtEl>
                                        <p:attrNameLst>
                                          <p:attrName>style.visibility</p:attrName>
                                        </p:attrNameLst>
                                      </p:cBhvr>
                                      <p:to>
                                        <p:strVal val="visible"/>
                                      </p:to>
                                    </p:set>
                                    <p:animEffect transition="in" filter="wipe(left)">
                                      <p:cBhvr>
                                        <p:cTn id="481" dur="500"/>
                                        <p:tgtEl>
                                          <p:spTgt spid="13"/>
                                        </p:tgtEl>
                                      </p:cBhvr>
                                    </p:animEffect>
                                  </p:childTnLst>
                                </p:cTn>
                              </p:par>
                              <p:par>
                                <p:cTn id="482" presetID="10" presetClass="exit" presetSubtype="0" fill="hold" grpId="2" nodeType="withEffect">
                                  <p:stCondLst>
                                    <p:cond delay="0"/>
                                  </p:stCondLst>
                                  <p:childTnLst>
                                    <p:animEffect transition="out" filter="fade">
                                      <p:cBhvr>
                                        <p:cTn id="483" dur="500"/>
                                        <p:tgtEl>
                                          <p:spTgt spid="261"/>
                                        </p:tgtEl>
                                      </p:cBhvr>
                                    </p:animEffect>
                                    <p:set>
                                      <p:cBhvr>
                                        <p:cTn id="484" dur="1" fill="hold">
                                          <p:stCondLst>
                                            <p:cond delay="499"/>
                                          </p:stCondLst>
                                        </p:cTn>
                                        <p:tgtEl>
                                          <p:spTgt spid="261"/>
                                        </p:tgtEl>
                                        <p:attrNameLst>
                                          <p:attrName>style.visibility</p:attrName>
                                        </p:attrNameLst>
                                      </p:cBhvr>
                                      <p:to>
                                        <p:strVal val="hidden"/>
                                      </p:to>
                                    </p:set>
                                  </p:childTnLst>
                                </p:cTn>
                              </p:par>
                              <p:par>
                                <p:cTn id="485" presetID="10" presetClass="exit" presetSubtype="0" fill="hold" grpId="2" nodeType="withEffect">
                                  <p:stCondLst>
                                    <p:cond delay="0"/>
                                  </p:stCondLst>
                                  <p:childTnLst>
                                    <p:animEffect transition="out" filter="fade">
                                      <p:cBhvr>
                                        <p:cTn id="486" dur="500"/>
                                        <p:tgtEl>
                                          <p:spTgt spid="262"/>
                                        </p:tgtEl>
                                      </p:cBhvr>
                                    </p:animEffect>
                                    <p:set>
                                      <p:cBhvr>
                                        <p:cTn id="487" dur="1" fill="hold">
                                          <p:stCondLst>
                                            <p:cond delay="499"/>
                                          </p:stCondLst>
                                        </p:cTn>
                                        <p:tgtEl>
                                          <p:spTgt spid="262"/>
                                        </p:tgtEl>
                                        <p:attrNameLst>
                                          <p:attrName>style.visibility</p:attrName>
                                        </p:attrNameLst>
                                      </p:cBhvr>
                                      <p:to>
                                        <p:strVal val="hidden"/>
                                      </p:to>
                                    </p:set>
                                  </p:childTnLst>
                                </p:cTn>
                              </p:par>
                            </p:childTnLst>
                          </p:cTn>
                        </p:par>
                      </p:childTnLst>
                    </p:cTn>
                  </p:par>
                  <p:par>
                    <p:cTn id="488" fill="hold">
                      <p:stCondLst>
                        <p:cond delay="indefinite"/>
                      </p:stCondLst>
                      <p:childTnLst>
                        <p:par>
                          <p:cTn id="489" fill="hold">
                            <p:stCondLst>
                              <p:cond delay="0"/>
                            </p:stCondLst>
                            <p:childTnLst>
                              <p:par>
                                <p:cTn id="490" presetID="22" presetClass="entr" presetSubtype="8" fill="hold" grpId="0" nodeType="clickEffect">
                                  <p:stCondLst>
                                    <p:cond delay="0"/>
                                  </p:stCondLst>
                                  <p:childTnLst>
                                    <p:set>
                                      <p:cBhvr>
                                        <p:cTn id="491" dur="1" fill="hold">
                                          <p:stCondLst>
                                            <p:cond delay="0"/>
                                          </p:stCondLst>
                                        </p:cTn>
                                        <p:tgtEl>
                                          <p:spTgt spid="114"/>
                                        </p:tgtEl>
                                        <p:attrNameLst>
                                          <p:attrName>style.visibility</p:attrName>
                                        </p:attrNameLst>
                                      </p:cBhvr>
                                      <p:to>
                                        <p:strVal val="visible"/>
                                      </p:to>
                                    </p:set>
                                    <p:animEffect transition="in" filter="wipe(left)">
                                      <p:cBhvr>
                                        <p:cTn id="492" dur="500"/>
                                        <p:tgtEl>
                                          <p:spTgt spid="114"/>
                                        </p:tgtEl>
                                      </p:cBhvr>
                                    </p:animEffect>
                                  </p:childTnLst>
                                </p:cTn>
                              </p:par>
                            </p:childTnLst>
                          </p:cTn>
                        </p:par>
                      </p:childTnLst>
                    </p:cTn>
                  </p:par>
                  <p:par>
                    <p:cTn id="493" fill="hold">
                      <p:stCondLst>
                        <p:cond delay="indefinite"/>
                      </p:stCondLst>
                      <p:childTnLst>
                        <p:par>
                          <p:cTn id="494" fill="hold">
                            <p:stCondLst>
                              <p:cond delay="0"/>
                            </p:stCondLst>
                            <p:childTnLst>
                              <p:par>
                                <p:cTn id="495" presetID="10" presetClass="exit" presetSubtype="0" fill="hold" grpId="2" nodeType="clickEffect">
                                  <p:stCondLst>
                                    <p:cond delay="0"/>
                                  </p:stCondLst>
                                  <p:childTnLst>
                                    <p:animEffect transition="out" filter="fade">
                                      <p:cBhvr>
                                        <p:cTn id="496" dur="500"/>
                                        <p:tgtEl>
                                          <p:spTgt spid="109"/>
                                        </p:tgtEl>
                                      </p:cBhvr>
                                    </p:animEffect>
                                    <p:set>
                                      <p:cBhvr>
                                        <p:cTn id="497" dur="1" fill="hold">
                                          <p:stCondLst>
                                            <p:cond delay="499"/>
                                          </p:stCondLst>
                                        </p:cTn>
                                        <p:tgtEl>
                                          <p:spTgt spid="109"/>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252"/>
                                        </p:tgtEl>
                                      </p:cBhvr>
                                    </p:animEffect>
                                    <p:set>
                                      <p:cBhvr>
                                        <p:cTn id="500" dur="1" fill="hold">
                                          <p:stCondLst>
                                            <p:cond delay="499"/>
                                          </p:stCondLst>
                                        </p:cTn>
                                        <p:tgtEl>
                                          <p:spTgt spid="252"/>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253"/>
                                        </p:tgtEl>
                                      </p:cBhvr>
                                    </p:animEffect>
                                    <p:set>
                                      <p:cBhvr>
                                        <p:cTn id="503" dur="1" fill="hold">
                                          <p:stCondLst>
                                            <p:cond delay="499"/>
                                          </p:stCondLst>
                                        </p:cTn>
                                        <p:tgtEl>
                                          <p:spTgt spid="253"/>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254"/>
                                        </p:tgtEl>
                                      </p:cBhvr>
                                    </p:animEffect>
                                    <p:set>
                                      <p:cBhvr>
                                        <p:cTn id="506" dur="1" fill="hold">
                                          <p:stCondLst>
                                            <p:cond delay="499"/>
                                          </p:stCondLst>
                                        </p:cTn>
                                        <p:tgtEl>
                                          <p:spTgt spid="254"/>
                                        </p:tgtEl>
                                        <p:attrNameLst>
                                          <p:attrName>style.visibility</p:attrName>
                                        </p:attrNameLst>
                                      </p:cBhvr>
                                      <p:to>
                                        <p:strVal val="hidden"/>
                                      </p:to>
                                    </p:set>
                                  </p:childTnLst>
                                </p:cTn>
                              </p:par>
                              <p:par>
                                <p:cTn id="507" presetID="10" presetClass="exit" presetSubtype="0" fill="hold" grpId="1" nodeType="withEffect">
                                  <p:stCondLst>
                                    <p:cond delay="0"/>
                                  </p:stCondLst>
                                  <p:childTnLst>
                                    <p:animEffect transition="out" filter="fade">
                                      <p:cBhvr>
                                        <p:cTn id="508" dur="500"/>
                                        <p:tgtEl>
                                          <p:spTgt spid="255"/>
                                        </p:tgtEl>
                                      </p:cBhvr>
                                    </p:animEffect>
                                    <p:set>
                                      <p:cBhvr>
                                        <p:cTn id="509" dur="1" fill="hold">
                                          <p:stCondLst>
                                            <p:cond delay="499"/>
                                          </p:stCondLst>
                                        </p:cTn>
                                        <p:tgtEl>
                                          <p:spTgt spid="255"/>
                                        </p:tgtEl>
                                        <p:attrNameLst>
                                          <p:attrName>style.visibility</p:attrName>
                                        </p:attrNameLst>
                                      </p:cBhvr>
                                      <p:to>
                                        <p:strVal val="hidden"/>
                                      </p:to>
                                    </p:set>
                                  </p:childTnLst>
                                </p:cTn>
                              </p:par>
                              <p:par>
                                <p:cTn id="510" presetID="10" presetClass="exit" presetSubtype="0" fill="hold" grpId="1" nodeType="withEffect">
                                  <p:stCondLst>
                                    <p:cond delay="0"/>
                                  </p:stCondLst>
                                  <p:childTnLst>
                                    <p:animEffect transition="out" filter="fade">
                                      <p:cBhvr>
                                        <p:cTn id="511" dur="500"/>
                                        <p:tgtEl>
                                          <p:spTgt spid="257"/>
                                        </p:tgtEl>
                                      </p:cBhvr>
                                    </p:animEffect>
                                    <p:set>
                                      <p:cBhvr>
                                        <p:cTn id="512" dur="1" fill="hold">
                                          <p:stCondLst>
                                            <p:cond delay="499"/>
                                          </p:stCondLst>
                                        </p:cTn>
                                        <p:tgtEl>
                                          <p:spTgt spid="257"/>
                                        </p:tgtEl>
                                        <p:attrNameLst>
                                          <p:attrName>style.visibility</p:attrName>
                                        </p:attrNameLst>
                                      </p:cBhvr>
                                      <p:to>
                                        <p:strVal val="hidden"/>
                                      </p:to>
                                    </p:set>
                                  </p:childTnLst>
                                </p:cTn>
                              </p:par>
                              <p:par>
                                <p:cTn id="513" presetID="10" presetClass="exit" presetSubtype="0" fill="hold" grpId="1" nodeType="withEffect">
                                  <p:stCondLst>
                                    <p:cond delay="0"/>
                                  </p:stCondLst>
                                  <p:childTnLst>
                                    <p:animEffect transition="out" filter="fade">
                                      <p:cBhvr>
                                        <p:cTn id="514" dur="500"/>
                                        <p:tgtEl>
                                          <p:spTgt spid="256"/>
                                        </p:tgtEl>
                                      </p:cBhvr>
                                    </p:animEffect>
                                    <p:set>
                                      <p:cBhvr>
                                        <p:cTn id="515" dur="1" fill="hold">
                                          <p:stCondLst>
                                            <p:cond delay="499"/>
                                          </p:stCondLst>
                                        </p:cTn>
                                        <p:tgtEl>
                                          <p:spTgt spid="256"/>
                                        </p:tgtEl>
                                        <p:attrNameLst>
                                          <p:attrName>style.visibility</p:attrName>
                                        </p:attrNameLst>
                                      </p:cBhvr>
                                      <p:to>
                                        <p:strVal val="hidden"/>
                                      </p:to>
                                    </p:set>
                                  </p:childTnLst>
                                </p:cTn>
                              </p:par>
                            </p:childTnLst>
                          </p:cTn>
                        </p:par>
                      </p:childTnLst>
                    </p:cTn>
                  </p:par>
                  <p:par>
                    <p:cTn id="516" fill="hold">
                      <p:stCondLst>
                        <p:cond delay="indefinite"/>
                      </p:stCondLst>
                      <p:childTnLst>
                        <p:par>
                          <p:cTn id="517" fill="hold">
                            <p:stCondLst>
                              <p:cond delay="0"/>
                            </p:stCondLst>
                            <p:childTnLst>
                              <p:par>
                                <p:cTn id="518" presetID="22" presetClass="entr" presetSubtype="8" fill="hold" grpId="0" nodeType="clickEffect">
                                  <p:stCondLst>
                                    <p:cond delay="0"/>
                                  </p:stCondLst>
                                  <p:childTnLst>
                                    <p:set>
                                      <p:cBhvr>
                                        <p:cTn id="519" dur="1" fill="hold">
                                          <p:stCondLst>
                                            <p:cond delay="0"/>
                                          </p:stCondLst>
                                        </p:cTn>
                                        <p:tgtEl>
                                          <p:spTgt spid="264"/>
                                        </p:tgtEl>
                                        <p:attrNameLst>
                                          <p:attrName>style.visibility</p:attrName>
                                        </p:attrNameLst>
                                      </p:cBhvr>
                                      <p:to>
                                        <p:strVal val="visible"/>
                                      </p:to>
                                    </p:set>
                                    <p:animEffect transition="in" filter="wipe(left)">
                                      <p:cBhvr>
                                        <p:cTn id="520" dur="500"/>
                                        <p:tgtEl>
                                          <p:spTgt spid="264"/>
                                        </p:tgtEl>
                                      </p:cBhvr>
                                    </p:animEffect>
                                  </p:childTnLst>
                                </p:cTn>
                              </p:par>
                            </p:childTnLst>
                          </p:cTn>
                        </p:par>
                      </p:childTnLst>
                    </p:cTn>
                  </p:par>
                  <p:par>
                    <p:cTn id="521" fill="hold">
                      <p:stCondLst>
                        <p:cond delay="indefinite"/>
                      </p:stCondLst>
                      <p:childTnLst>
                        <p:par>
                          <p:cTn id="522" fill="hold">
                            <p:stCondLst>
                              <p:cond delay="0"/>
                            </p:stCondLst>
                            <p:childTnLst>
                              <p:par>
                                <p:cTn id="523" presetID="22" presetClass="entr" presetSubtype="8" fill="hold" grpId="0" nodeType="clickEffect">
                                  <p:stCondLst>
                                    <p:cond delay="0"/>
                                  </p:stCondLst>
                                  <p:childTnLst>
                                    <p:set>
                                      <p:cBhvr>
                                        <p:cTn id="524" dur="1" fill="hold">
                                          <p:stCondLst>
                                            <p:cond delay="0"/>
                                          </p:stCondLst>
                                        </p:cTn>
                                        <p:tgtEl>
                                          <p:spTgt spid="137"/>
                                        </p:tgtEl>
                                        <p:attrNameLst>
                                          <p:attrName>style.visibility</p:attrName>
                                        </p:attrNameLst>
                                      </p:cBhvr>
                                      <p:to>
                                        <p:strVal val="visible"/>
                                      </p:to>
                                    </p:set>
                                    <p:animEffect transition="in" filter="wipe(left)">
                                      <p:cBhvr>
                                        <p:cTn id="525" dur="500"/>
                                        <p:tgtEl>
                                          <p:spTgt spid="137"/>
                                        </p:tgtEl>
                                      </p:cBhvr>
                                    </p:animEffect>
                                  </p:childTnLst>
                                </p:cTn>
                              </p:par>
                            </p:childTnLst>
                          </p:cTn>
                        </p:par>
                      </p:childTnLst>
                    </p:cTn>
                  </p:par>
                  <p:par>
                    <p:cTn id="526" fill="hold">
                      <p:stCondLst>
                        <p:cond delay="indefinite"/>
                      </p:stCondLst>
                      <p:childTnLst>
                        <p:par>
                          <p:cTn id="527" fill="hold">
                            <p:stCondLst>
                              <p:cond delay="0"/>
                            </p:stCondLst>
                            <p:childTnLst>
                              <p:par>
                                <p:cTn id="528" presetID="22" presetClass="entr" presetSubtype="8" fill="hold" grpId="0" nodeType="clickEffect">
                                  <p:stCondLst>
                                    <p:cond delay="0"/>
                                  </p:stCondLst>
                                  <p:childTnLst>
                                    <p:set>
                                      <p:cBhvr>
                                        <p:cTn id="529" dur="1" fill="hold">
                                          <p:stCondLst>
                                            <p:cond delay="0"/>
                                          </p:stCondLst>
                                        </p:cTn>
                                        <p:tgtEl>
                                          <p:spTgt spid="146"/>
                                        </p:tgtEl>
                                        <p:attrNameLst>
                                          <p:attrName>style.visibility</p:attrName>
                                        </p:attrNameLst>
                                      </p:cBhvr>
                                      <p:to>
                                        <p:strVal val="visible"/>
                                      </p:to>
                                    </p:set>
                                    <p:animEffect transition="in" filter="wipe(left)">
                                      <p:cBhvr>
                                        <p:cTn id="530" dur="500"/>
                                        <p:tgtEl>
                                          <p:spTgt spid="146"/>
                                        </p:tgtEl>
                                      </p:cBhvr>
                                    </p:animEffect>
                                  </p:childTnLst>
                                </p:cTn>
                              </p:par>
                              <p:par>
                                <p:cTn id="531" presetID="22" presetClass="entr" presetSubtype="8" fill="hold" nodeType="withEffect">
                                  <p:stCondLst>
                                    <p:cond delay="0"/>
                                  </p:stCondLst>
                                  <p:childTnLst>
                                    <p:set>
                                      <p:cBhvr>
                                        <p:cTn id="532" dur="1" fill="hold">
                                          <p:stCondLst>
                                            <p:cond delay="0"/>
                                          </p:stCondLst>
                                        </p:cTn>
                                        <p:tgtEl>
                                          <p:spTgt spid="3"/>
                                        </p:tgtEl>
                                        <p:attrNameLst>
                                          <p:attrName>style.visibility</p:attrName>
                                        </p:attrNameLst>
                                      </p:cBhvr>
                                      <p:to>
                                        <p:strVal val="visible"/>
                                      </p:to>
                                    </p:set>
                                    <p:animEffect transition="in" filter="wipe(left)">
                                      <p:cBhvr>
                                        <p:cTn id="533" dur="500"/>
                                        <p:tgtEl>
                                          <p:spTgt spid="3"/>
                                        </p:tgtEl>
                                      </p:cBhvr>
                                    </p:animEffect>
                                  </p:childTnLst>
                                </p:cTn>
                              </p:par>
                              <p:par>
                                <p:cTn id="534" presetID="22" presetClass="entr" presetSubtype="8" fill="hold" grpId="0" nodeType="withEffect">
                                  <p:stCondLst>
                                    <p:cond delay="0"/>
                                  </p:stCondLst>
                                  <p:childTnLst>
                                    <p:set>
                                      <p:cBhvr>
                                        <p:cTn id="535" dur="1" fill="hold">
                                          <p:stCondLst>
                                            <p:cond delay="0"/>
                                          </p:stCondLst>
                                        </p:cTn>
                                        <p:tgtEl>
                                          <p:spTgt spid="139"/>
                                        </p:tgtEl>
                                        <p:attrNameLst>
                                          <p:attrName>style.visibility</p:attrName>
                                        </p:attrNameLst>
                                      </p:cBhvr>
                                      <p:to>
                                        <p:strVal val="visible"/>
                                      </p:to>
                                    </p:set>
                                    <p:animEffect transition="in" filter="wipe(left)">
                                      <p:cBhvr>
                                        <p:cTn id="536" dur="500"/>
                                        <p:tgtEl>
                                          <p:spTgt spid="139"/>
                                        </p:tgtEl>
                                      </p:cBhvr>
                                    </p:animEffect>
                                  </p:childTnLst>
                                </p:cTn>
                              </p:par>
                            </p:childTnLst>
                          </p:cTn>
                        </p:par>
                      </p:childTnLst>
                    </p:cTn>
                  </p:par>
                  <p:par>
                    <p:cTn id="537" fill="hold">
                      <p:stCondLst>
                        <p:cond delay="indefinite"/>
                      </p:stCondLst>
                      <p:childTnLst>
                        <p:par>
                          <p:cTn id="538" fill="hold">
                            <p:stCondLst>
                              <p:cond delay="0"/>
                            </p:stCondLst>
                            <p:childTnLst>
                              <p:par>
                                <p:cTn id="539" presetID="22" presetClass="entr" presetSubtype="8" fill="hold" nodeType="clickEffect">
                                  <p:stCondLst>
                                    <p:cond delay="0"/>
                                  </p:stCondLst>
                                  <p:childTnLst>
                                    <p:set>
                                      <p:cBhvr>
                                        <p:cTn id="540" dur="1" fill="hold">
                                          <p:stCondLst>
                                            <p:cond delay="0"/>
                                          </p:stCondLst>
                                        </p:cTn>
                                        <p:tgtEl>
                                          <p:spTgt spid="9"/>
                                        </p:tgtEl>
                                        <p:attrNameLst>
                                          <p:attrName>style.visibility</p:attrName>
                                        </p:attrNameLst>
                                      </p:cBhvr>
                                      <p:to>
                                        <p:strVal val="visible"/>
                                      </p:to>
                                    </p:set>
                                    <p:animEffect transition="in" filter="wipe(left)">
                                      <p:cBhvr>
                                        <p:cTn id="541" dur="500"/>
                                        <p:tgtEl>
                                          <p:spTgt spid="9"/>
                                        </p:tgtEl>
                                      </p:cBhvr>
                                    </p:animEffect>
                                  </p:childTnLst>
                                </p:cTn>
                              </p:par>
                              <p:par>
                                <p:cTn id="542" presetID="22" presetClass="entr" presetSubtype="8" fill="hold" grpId="0" nodeType="withEffect">
                                  <p:stCondLst>
                                    <p:cond delay="0"/>
                                  </p:stCondLst>
                                  <p:childTnLst>
                                    <p:set>
                                      <p:cBhvr>
                                        <p:cTn id="543" dur="1" fill="hold">
                                          <p:stCondLst>
                                            <p:cond delay="0"/>
                                          </p:stCondLst>
                                        </p:cTn>
                                        <p:tgtEl>
                                          <p:spTgt spid="268"/>
                                        </p:tgtEl>
                                        <p:attrNameLst>
                                          <p:attrName>style.visibility</p:attrName>
                                        </p:attrNameLst>
                                      </p:cBhvr>
                                      <p:to>
                                        <p:strVal val="visible"/>
                                      </p:to>
                                    </p:set>
                                    <p:animEffect transition="in" filter="wipe(left)">
                                      <p:cBhvr>
                                        <p:cTn id="544" dur="500"/>
                                        <p:tgtEl>
                                          <p:spTgt spid="268"/>
                                        </p:tgtEl>
                                      </p:cBhvr>
                                    </p:animEffect>
                                  </p:childTnLst>
                                </p:cTn>
                              </p:par>
                            </p:childTnLst>
                          </p:cTn>
                        </p:par>
                      </p:childTnLst>
                    </p:cTn>
                  </p:par>
                  <p:par>
                    <p:cTn id="545" fill="hold">
                      <p:stCondLst>
                        <p:cond delay="indefinite"/>
                      </p:stCondLst>
                      <p:childTnLst>
                        <p:par>
                          <p:cTn id="546" fill="hold">
                            <p:stCondLst>
                              <p:cond delay="0"/>
                            </p:stCondLst>
                            <p:childTnLst>
                              <p:par>
                                <p:cTn id="547" presetID="22" presetClass="entr" presetSubtype="8" fill="hold" grpId="0" nodeType="clickEffect">
                                  <p:stCondLst>
                                    <p:cond delay="0"/>
                                  </p:stCondLst>
                                  <p:childTnLst>
                                    <p:set>
                                      <p:cBhvr>
                                        <p:cTn id="548" dur="1" fill="hold">
                                          <p:stCondLst>
                                            <p:cond delay="0"/>
                                          </p:stCondLst>
                                        </p:cTn>
                                        <p:tgtEl>
                                          <p:spTgt spid="141"/>
                                        </p:tgtEl>
                                        <p:attrNameLst>
                                          <p:attrName>style.visibility</p:attrName>
                                        </p:attrNameLst>
                                      </p:cBhvr>
                                      <p:to>
                                        <p:strVal val="visible"/>
                                      </p:to>
                                    </p:set>
                                    <p:animEffect transition="in" filter="wipe(left)">
                                      <p:cBhvr>
                                        <p:cTn id="549" dur="500"/>
                                        <p:tgtEl>
                                          <p:spTgt spid="141"/>
                                        </p:tgtEl>
                                      </p:cBhvr>
                                    </p:animEffect>
                                  </p:childTnLst>
                                </p:cTn>
                              </p:par>
                              <p:par>
                                <p:cTn id="550" presetID="22" presetClass="entr" presetSubtype="8" fill="hold" grpId="0" nodeType="withEffect">
                                  <p:stCondLst>
                                    <p:cond delay="0"/>
                                  </p:stCondLst>
                                  <p:childTnLst>
                                    <p:set>
                                      <p:cBhvr>
                                        <p:cTn id="551" dur="1" fill="hold">
                                          <p:stCondLst>
                                            <p:cond delay="0"/>
                                          </p:stCondLst>
                                        </p:cTn>
                                        <p:tgtEl>
                                          <p:spTgt spid="142"/>
                                        </p:tgtEl>
                                        <p:attrNameLst>
                                          <p:attrName>style.visibility</p:attrName>
                                        </p:attrNameLst>
                                      </p:cBhvr>
                                      <p:to>
                                        <p:strVal val="visible"/>
                                      </p:to>
                                    </p:set>
                                    <p:animEffect transition="in" filter="wipe(left)">
                                      <p:cBhvr>
                                        <p:cTn id="552" dur="500"/>
                                        <p:tgtEl>
                                          <p:spTgt spid="142"/>
                                        </p:tgtEl>
                                      </p:cBhvr>
                                    </p:animEffect>
                                  </p:childTnLst>
                                </p:cTn>
                              </p:par>
                            </p:childTnLst>
                          </p:cTn>
                        </p:par>
                      </p:childTnLst>
                    </p:cTn>
                  </p:par>
                  <p:par>
                    <p:cTn id="553" fill="hold">
                      <p:stCondLst>
                        <p:cond delay="indefinite"/>
                      </p:stCondLst>
                      <p:childTnLst>
                        <p:par>
                          <p:cTn id="554" fill="hold">
                            <p:stCondLst>
                              <p:cond delay="0"/>
                            </p:stCondLst>
                            <p:childTnLst>
                              <p:par>
                                <p:cTn id="555" presetID="22" presetClass="entr" presetSubtype="8" fill="hold" grpId="0" nodeType="clickEffect">
                                  <p:stCondLst>
                                    <p:cond delay="0"/>
                                  </p:stCondLst>
                                  <p:childTnLst>
                                    <p:set>
                                      <p:cBhvr>
                                        <p:cTn id="556" dur="1" fill="hold">
                                          <p:stCondLst>
                                            <p:cond delay="0"/>
                                          </p:stCondLst>
                                        </p:cTn>
                                        <p:tgtEl>
                                          <p:spTgt spid="154"/>
                                        </p:tgtEl>
                                        <p:attrNameLst>
                                          <p:attrName>style.visibility</p:attrName>
                                        </p:attrNameLst>
                                      </p:cBhvr>
                                      <p:to>
                                        <p:strVal val="visible"/>
                                      </p:to>
                                    </p:set>
                                    <p:animEffect transition="in" filter="wipe(left)">
                                      <p:cBhvr>
                                        <p:cTn id="557" dur="500"/>
                                        <p:tgtEl>
                                          <p:spTgt spid="154"/>
                                        </p:tgtEl>
                                      </p:cBhvr>
                                    </p:animEffect>
                                  </p:childTnLst>
                                </p:cTn>
                              </p:par>
                            </p:childTnLst>
                          </p:cTn>
                        </p:par>
                      </p:childTnLst>
                    </p:cTn>
                  </p:par>
                  <p:par>
                    <p:cTn id="558" fill="hold">
                      <p:stCondLst>
                        <p:cond delay="indefinite"/>
                      </p:stCondLst>
                      <p:childTnLst>
                        <p:par>
                          <p:cTn id="559" fill="hold">
                            <p:stCondLst>
                              <p:cond delay="0"/>
                            </p:stCondLst>
                            <p:childTnLst>
                              <p:par>
                                <p:cTn id="560" presetID="22" presetClass="entr" presetSubtype="4" fill="hold" nodeType="clickEffect">
                                  <p:stCondLst>
                                    <p:cond delay="0"/>
                                  </p:stCondLst>
                                  <p:childTnLst>
                                    <p:set>
                                      <p:cBhvr>
                                        <p:cTn id="561" dur="1" fill="hold">
                                          <p:stCondLst>
                                            <p:cond delay="0"/>
                                          </p:stCondLst>
                                        </p:cTn>
                                        <p:tgtEl>
                                          <p:spTgt spid="185"/>
                                        </p:tgtEl>
                                        <p:attrNameLst>
                                          <p:attrName>style.visibility</p:attrName>
                                        </p:attrNameLst>
                                      </p:cBhvr>
                                      <p:to>
                                        <p:strVal val="visible"/>
                                      </p:to>
                                    </p:set>
                                    <p:animEffect transition="in" filter="wipe(down)">
                                      <p:cBhvr>
                                        <p:cTn id="562" dur="500"/>
                                        <p:tgtEl>
                                          <p:spTgt spid="185"/>
                                        </p:tgtEl>
                                      </p:cBhvr>
                                    </p:animEffect>
                                  </p:childTnLst>
                                </p:cTn>
                              </p:par>
                            </p:childTnLst>
                          </p:cTn>
                        </p:par>
                      </p:childTnLst>
                    </p:cTn>
                  </p:par>
                  <p:par>
                    <p:cTn id="563" fill="hold">
                      <p:stCondLst>
                        <p:cond delay="indefinite"/>
                      </p:stCondLst>
                      <p:childTnLst>
                        <p:par>
                          <p:cTn id="564" fill="hold">
                            <p:stCondLst>
                              <p:cond delay="0"/>
                            </p:stCondLst>
                            <p:childTnLst>
                              <p:par>
                                <p:cTn id="565" presetID="22" presetClass="entr" presetSubtype="8" fill="hold" grpId="0" nodeType="clickEffect">
                                  <p:stCondLst>
                                    <p:cond delay="0"/>
                                  </p:stCondLst>
                                  <p:childTnLst>
                                    <p:set>
                                      <p:cBhvr>
                                        <p:cTn id="566" dur="1" fill="hold">
                                          <p:stCondLst>
                                            <p:cond delay="0"/>
                                          </p:stCondLst>
                                        </p:cTn>
                                        <p:tgtEl>
                                          <p:spTgt spid="147"/>
                                        </p:tgtEl>
                                        <p:attrNameLst>
                                          <p:attrName>style.visibility</p:attrName>
                                        </p:attrNameLst>
                                      </p:cBhvr>
                                      <p:to>
                                        <p:strVal val="visible"/>
                                      </p:to>
                                    </p:set>
                                    <p:animEffect transition="in" filter="wipe(left)">
                                      <p:cBhvr>
                                        <p:cTn id="567" dur="500"/>
                                        <p:tgtEl>
                                          <p:spTgt spid="147"/>
                                        </p:tgtEl>
                                      </p:cBhvr>
                                    </p:animEffect>
                                  </p:childTnLst>
                                </p:cTn>
                              </p:par>
                            </p:childTnLst>
                          </p:cTn>
                        </p:par>
                      </p:childTnLst>
                    </p:cTn>
                  </p:par>
                  <p:par>
                    <p:cTn id="568" fill="hold">
                      <p:stCondLst>
                        <p:cond delay="indefinite"/>
                      </p:stCondLst>
                      <p:childTnLst>
                        <p:par>
                          <p:cTn id="569" fill="hold">
                            <p:stCondLst>
                              <p:cond delay="0"/>
                            </p:stCondLst>
                            <p:childTnLst>
                              <p:par>
                                <p:cTn id="570" presetID="10" presetClass="exit" presetSubtype="0" fill="hold" nodeType="clickEffect">
                                  <p:stCondLst>
                                    <p:cond delay="0"/>
                                  </p:stCondLst>
                                  <p:childTnLst>
                                    <p:animEffect transition="out" filter="fade">
                                      <p:cBhvr>
                                        <p:cTn id="571" dur="500"/>
                                        <p:tgtEl>
                                          <p:spTgt spid="185"/>
                                        </p:tgtEl>
                                      </p:cBhvr>
                                    </p:animEffect>
                                    <p:set>
                                      <p:cBhvr>
                                        <p:cTn id="572" dur="1" fill="hold">
                                          <p:stCondLst>
                                            <p:cond delay="499"/>
                                          </p:stCondLst>
                                        </p:cTn>
                                        <p:tgtEl>
                                          <p:spTgt spid="185"/>
                                        </p:tgtEl>
                                        <p:attrNameLst>
                                          <p:attrName>style.visibility</p:attrName>
                                        </p:attrNameLst>
                                      </p:cBhvr>
                                      <p:to>
                                        <p:strVal val="hidden"/>
                                      </p:to>
                                    </p:set>
                                  </p:childTnLst>
                                </p:cTn>
                              </p:par>
                            </p:childTnLst>
                          </p:cTn>
                        </p:par>
                        <p:par>
                          <p:cTn id="573" fill="hold">
                            <p:stCondLst>
                              <p:cond delay="500"/>
                            </p:stCondLst>
                            <p:childTnLst>
                              <p:par>
                                <p:cTn id="574" presetID="22" presetClass="entr" presetSubtype="4" fill="hold" nodeType="afterEffect">
                                  <p:stCondLst>
                                    <p:cond delay="0"/>
                                  </p:stCondLst>
                                  <p:childTnLst>
                                    <p:set>
                                      <p:cBhvr>
                                        <p:cTn id="575" dur="1" fill="hold">
                                          <p:stCondLst>
                                            <p:cond delay="0"/>
                                          </p:stCondLst>
                                        </p:cTn>
                                        <p:tgtEl>
                                          <p:spTgt spid="193"/>
                                        </p:tgtEl>
                                        <p:attrNameLst>
                                          <p:attrName>style.visibility</p:attrName>
                                        </p:attrNameLst>
                                      </p:cBhvr>
                                      <p:to>
                                        <p:strVal val="visible"/>
                                      </p:to>
                                    </p:set>
                                    <p:animEffect transition="in" filter="wipe(down)">
                                      <p:cBhvr>
                                        <p:cTn id="576" dur="500"/>
                                        <p:tgtEl>
                                          <p:spTgt spid="193"/>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180"/>
                                        </p:tgtEl>
                                        <p:attrNameLst>
                                          <p:attrName>style.visibility</p:attrName>
                                        </p:attrNameLst>
                                      </p:cBhvr>
                                      <p:to>
                                        <p:strVal val="visible"/>
                                      </p:to>
                                    </p:set>
                                    <p:animEffect transition="in" filter="wipe(left)">
                                      <p:cBhvr>
                                        <p:cTn id="581" dur="500"/>
                                        <p:tgtEl>
                                          <p:spTgt spid="180"/>
                                        </p:tgtEl>
                                      </p:cBhvr>
                                    </p:animEffect>
                                  </p:childTnLst>
                                </p:cTn>
                              </p:par>
                            </p:childTnLst>
                          </p:cTn>
                        </p:par>
                      </p:childTnLst>
                    </p:cTn>
                  </p:par>
                  <p:par>
                    <p:cTn id="582" fill="hold">
                      <p:stCondLst>
                        <p:cond delay="indefinite"/>
                      </p:stCondLst>
                      <p:childTnLst>
                        <p:par>
                          <p:cTn id="583" fill="hold">
                            <p:stCondLst>
                              <p:cond delay="0"/>
                            </p:stCondLst>
                            <p:childTnLst>
                              <p:par>
                                <p:cTn id="584" presetID="10" presetClass="exit" presetSubtype="0" fill="hold" nodeType="clickEffect">
                                  <p:stCondLst>
                                    <p:cond delay="0"/>
                                  </p:stCondLst>
                                  <p:childTnLst>
                                    <p:animEffect transition="out" filter="fade">
                                      <p:cBhvr>
                                        <p:cTn id="585" dur="500"/>
                                        <p:tgtEl>
                                          <p:spTgt spid="193"/>
                                        </p:tgtEl>
                                      </p:cBhvr>
                                    </p:animEffect>
                                    <p:set>
                                      <p:cBhvr>
                                        <p:cTn id="586" dur="1" fill="hold">
                                          <p:stCondLst>
                                            <p:cond delay="499"/>
                                          </p:stCondLst>
                                        </p:cTn>
                                        <p:tgtEl>
                                          <p:spTgt spid="193"/>
                                        </p:tgtEl>
                                        <p:attrNameLst>
                                          <p:attrName>style.visibility</p:attrName>
                                        </p:attrNameLst>
                                      </p:cBhvr>
                                      <p:to>
                                        <p:strVal val="hidden"/>
                                      </p:to>
                                    </p:set>
                                  </p:childTnLst>
                                </p:cTn>
                              </p:par>
                            </p:childTnLst>
                          </p:cTn>
                        </p:par>
                      </p:childTnLst>
                    </p:cTn>
                  </p:par>
                  <p:par>
                    <p:cTn id="587" fill="hold">
                      <p:stCondLst>
                        <p:cond delay="indefinite"/>
                      </p:stCondLst>
                      <p:childTnLst>
                        <p:par>
                          <p:cTn id="588" fill="hold">
                            <p:stCondLst>
                              <p:cond delay="0"/>
                            </p:stCondLst>
                            <p:childTnLst>
                              <p:par>
                                <p:cTn id="589" presetID="22" presetClass="entr" presetSubtype="8" fill="hold" nodeType="clickEffect">
                                  <p:stCondLst>
                                    <p:cond delay="0"/>
                                  </p:stCondLst>
                                  <p:childTnLst>
                                    <p:set>
                                      <p:cBhvr>
                                        <p:cTn id="590" dur="1" fill="hold">
                                          <p:stCondLst>
                                            <p:cond delay="0"/>
                                          </p:stCondLst>
                                        </p:cTn>
                                        <p:tgtEl>
                                          <p:spTgt spid="148"/>
                                        </p:tgtEl>
                                        <p:attrNameLst>
                                          <p:attrName>style.visibility</p:attrName>
                                        </p:attrNameLst>
                                      </p:cBhvr>
                                      <p:to>
                                        <p:strVal val="visible"/>
                                      </p:to>
                                    </p:set>
                                    <p:animEffect transition="in" filter="wipe(left)">
                                      <p:cBhvr>
                                        <p:cTn id="591" dur="500"/>
                                        <p:tgtEl>
                                          <p:spTgt spid="148"/>
                                        </p:tgtEl>
                                      </p:cBhvr>
                                    </p:animEffect>
                                  </p:childTnLst>
                                </p:cTn>
                              </p:par>
                            </p:childTnLst>
                          </p:cTn>
                        </p:par>
                        <p:par>
                          <p:cTn id="592" fill="hold">
                            <p:stCondLst>
                              <p:cond delay="500"/>
                            </p:stCondLst>
                            <p:childTnLst>
                              <p:par>
                                <p:cTn id="593" presetID="22" presetClass="entr" presetSubtype="8" fill="hold" grpId="0" nodeType="afterEffect">
                                  <p:stCondLst>
                                    <p:cond delay="0"/>
                                  </p:stCondLst>
                                  <p:childTnLst>
                                    <p:set>
                                      <p:cBhvr>
                                        <p:cTn id="594" dur="1" fill="hold">
                                          <p:stCondLst>
                                            <p:cond delay="0"/>
                                          </p:stCondLst>
                                        </p:cTn>
                                        <p:tgtEl>
                                          <p:spTgt spid="149"/>
                                        </p:tgtEl>
                                        <p:attrNameLst>
                                          <p:attrName>style.visibility</p:attrName>
                                        </p:attrNameLst>
                                      </p:cBhvr>
                                      <p:to>
                                        <p:strVal val="visible"/>
                                      </p:to>
                                    </p:set>
                                    <p:animEffect transition="in" filter="wipe(left)">
                                      <p:cBhvr>
                                        <p:cTn id="595" dur="500"/>
                                        <p:tgtEl>
                                          <p:spTgt spid="149"/>
                                        </p:tgtEl>
                                      </p:cBhvr>
                                    </p:animEffect>
                                  </p:childTnLst>
                                </p:cTn>
                              </p:par>
                            </p:childTnLst>
                          </p:cTn>
                        </p:par>
                      </p:childTnLst>
                    </p:cTn>
                  </p:par>
                  <p:par>
                    <p:cTn id="596" fill="hold">
                      <p:stCondLst>
                        <p:cond delay="indefinite"/>
                      </p:stCondLst>
                      <p:childTnLst>
                        <p:par>
                          <p:cTn id="597" fill="hold">
                            <p:stCondLst>
                              <p:cond delay="0"/>
                            </p:stCondLst>
                            <p:childTnLst>
                              <p:par>
                                <p:cTn id="598" presetID="22" presetClass="entr" presetSubtype="8" fill="hold" grpId="0" nodeType="clickEffect">
                                  <p:stCondLst>
                                    <p:cond delay="0"/>
                                  </p:stCondLst>
                                  <p:childTnLst>
                                    <p:set>
                                      <p:cBhvr>
                                        <p:cTn id="599" dur="1" fill="hold">
                                          <p:stCondLst>
                                            <p:cond delay="0"/>
                                          </p:stCondLst>
                                        </p:cTn>
                                        <p:tgtEl>
                                          <p:spTgt spid="150"/>
                                        </p:tgtEl>
                                        <p:attrNameLst>
                                          <p:attrName>style.visibility</p:attrName>
                                        </p:attrNameLst>
                                      </p:cBhvr>
                                      <p:to>
                                        <p:strVal val="visible"/>
                                      </p:to>
                                    </p:set>
                                    <p:animEffect transition="in" filter="wipe(left)">
                                      <p:cBhvr>
                                        <p:cTn id="600" dur="500"/>
                                        <p:tgtEl>
                                          <p:spTgt spid="150"/>
                                        </p:tgtEl>
                                      </p:cBhvr>
                                    </p:animEffect>
                                  </p:childTnLst>
                                </p:cTn>
                              </p:par>
                            </p:childTnLst>
                          </p:cTn>
                        </p:par>
                        <p:par>
                          <p:cTn id="601" fill="hold">
                            <p:stCondLst>
                              <p:cond delay="500"/>
                            </p:stCondLst>
                            <p:childTnLst>
                              <p:par>
                                <p:cTn id="602" presetID="22" presetClass="entr" presetSubtype="8" fill="hold" grpId="0" nodeType="afterEffect">
                                  <p:stCondLst>
                                    <p:cond delay="0"/>
                                  </p:stCondLst>
                                  <p:childTnLst>
                                    <p:set>
                                      <p:cBhvr>
                                        <p:cTn id="603" dur="1" fill="hold">
                                          <p:stCondLst>
                                            <p:cond delay="0"/>
                                          </p:stCondLst>
                                        </p:cTn>
                                        <p:tgtEl>
                                          <p:spTgt spid="151"/>
                                        </p:tgtEl>
                                        <p:attrNameLst>
                                          <p:attrName>style.visibility</p:attrName>
                                        </p:attrNameLst>
                                      </p:cBhvr>
                                      <p:to>
                                        <p:strVal val="visible"/>
                                      </p:to>
                                    </p:set>
                                    <p:animEffect transition="in" filter="wipe(left)">
                                      <p:cBhvr>
                                        <p:cTn id="604" dur="500"/>
                                        <p:tgtEl>
                                          <p:spTgt spid="151"/>
                                        </p:tgtEl>
                                      </p:cBhvr>
                                    </p:animEffect>
                                  </p:childTnLst>
                                </p:cTn>
                              </p:par>
                            </p:childTnLst>
                          </p:cTn>
                        </p:par>
                        <p:par>
                          <p:cTn id="605" fill="hold">
                            <p:stCondLst>
                              <p:cond delay="1000"/>
                            </p:stCondLst>
                            <p:childTnLst>
                              <p:par>
                                <p:cTn id="606" presetID="22" presetClass="entr" presetSubtype="8" fill="hold" nodeType="afterEffect">
                                  <p:stCondLst>
                                    <p:cond delay="0"/>
                                  </p:stCondLst>
                                  <p:childTnLst>
                                    <p:set>
                                      <p:cBhvr>
                                        <p:cTn id="607" dur="1" fill="hold">
                                          <p:stCondLst>
                                            <p:cond delay="0"/>
                                          </p:stCondLst>
                                        </p:cTn>
                                        <p:tgtEl>
                                          <p:spTgt spid="152"/>
                                        </p:tgtEl>
                                        <p:attrNameLst>
                                          <p:attrName>style.visibility</p:attrName>
                                        </p:attrNameLst>
                                      </p:cBhvr>
                                      <p:to>
                                        <p:strVal val="visible"/>
                                      </p:to>
                                    </p:set>
                                    <p:animEffect transition="in" filter="wipe(left)">
                                      <p:cBhvr>
                                        <p:cTn id="608" dur="500"/>
                                        <p:tgtEl>
                                          <p:spTgt spid="152"/>
                                        </p:tgtEl>
                                      </p:cBhvr>
                                    </p:animEffect>
                                  </p:childTnLst>
                                </p:cTn>
                              </p:par>
                              <p:par>
                                <p:cTn id="609" presetID="22" presetClass="entr" presetSubtype="8" fill="hold" grpId="0" nodeType="withEffect">
                                  <p:stCondLst>
                                    <p:cond delay="0"/>
                                  </p:stCondLst>
                                  <p:childTnLst>
                                    <p:set>
                                      <p:cBhvr>
                                        <p:cTn id="610" dur="1" fill="hold">
                                          <p:stCondLst>
                                            <p:cond delay="0"/>
                                          </p:stCondLst>
                                        </p:cTn>
                                        <p:tgtEl>
                                          <p:spTgt spid="153"/>
                                        </p:tgtEl>
                                        <p:attrNameLst>
                                          <p:attrName>style.visibility</p:attrName>
                                        </p:attrNameLst>
                                      </p:cBhvr>
                                      <p:to>
                                        <p:strVal val="visible"/>
                                      </p:to>
                                    </p:set>
                                    <p:animEffect transition="in" filter="wipe(left)">
                                      <p:cBhvr>
                                        <p:cTn id="611" dur="500"/>
                                        <p:tgtEl>
                                          <p:spTgt spid="153"/>
                                        </p:tgtEl>
                                      </p:cBhvr>
                                    </p:animEffect>
                                  </p:childTnLst>
                                </p:cTn>
                              </p:par>
                            </p:childTnLst>
                          </p:cTn>
                        </p:par>
                      </p:childTnLst>
                    </p:cTn>
                  </p:par>
                  <p:par>
                    <p:cTn id="612" fill="hold">
                      <p:stCondLst>
                        <p:cond delay="indefinite"/>
                      </p:stCondLst>
                      <p:childTnLst>
                        <p:par>
                          <p:cTn id="613" fill="hold">
                            <p:stCondLst>
                              <p:cond delay="0"/>
                            </p:stCondLst>
                            <p:childTnLst>
                              <p:par>
                                <p:cTn id="614" presetID="22" presetClass="entr" presetSubtype="1" fill="hold" nodeType="clickEffect">
                                  <p:stCondLst>
                                    <p:cond delay="0"/>
                                  </p:stCondLst>
                                  <p:childTnLst>
                                    <p:set>
                                      <p:cBhvr>
                                        <p:cTn id="615" dur="1" fill="hold">
                                          <p:stCondLst>
                                            <p:cond delay="0"/>
                                          </p:stCondLst>
                                        </p:cTn>
                                        <p:tgtEl>
                                          <p:spTgt spid="192"/>
                                        </p:tgtEl>
                                        <p:attrNameLst>
                                          <p:attrName>style.visibility</p:attrName>
                                        </p:attrNameLst>
                                      </p:cBhvr>
                                      <p:to>
                                        <p:strVal val="visible"/>
                                      </p:to>
                                    </p:set>
                                    <p:animEffect transition="in" filter="wipe(up)">
                                      <p:cBhvr>
                                        <p:cTn id="616" dur="500"/>
                                        <p:tgtEl>
                                          <p:spTgt spid="192"/>
                                        </p:tgtEl>
                                      </p:cBhvr>
                                    </p:animEffect>
                                  </p:childTnLst>
                                </p:cTn>
                              </p:par>
                            </p:childTnLst>
                          </p:cTn>
                        </p:par>
                      </p:childTnLst>
                    </p:cTn>
                  </p:par>
                  <p:par>
                    <p:cTn id="617" fill="hold">
                      <p:stCondLst>
                        <p:cond delay="indefinite"/>
                      </p:stCondLst>
                      <p:childTnLst>
                        <p:par>
                          <p:cTn id="618" fill="hold">
                            <p:stCondLst>
                              <p:cond delay="0"/>
                            </p:stCondLst>
                            <p:childTnLst>
                              <p:par>
                                <p:cTn id="619" presetID="22" presetClass="entr" presetSubtype="8" fill="hold" grpId="0" nodeType="clickEffect">
                                  <p:stCondLst>
                                    <p:cond delay="0"/>
                                  </p:stCondLst>
                                  <p:childTnLst>
                                    <p:set>
                                      <p:cBhvr>
                                        <p:cTn id="620" dur="1" fill="hold">
                                          <p:stCondLst>
                                            <p:cond delay="0"/>
                                          </p:stCondLst>
                                        </p:cTn>
                                        <p:tgtEl>
                                          <p:spTgt spid="163"/>
                                        </p:tgtEl>
                                        <p:attrNameLst>
                                          <p:attrName>style.visibility</p:attrName>
                                        </p:attrNameLst>
                                      </p:cBhvr>
                                      <p:to>
                                        <p:strVal val="visible"/>
                                      </p:to>
                                    </p:set>
                                    <p:animEffect transition="in" filter="wipe(left)">
                                      <p:cBhvr>
                                        <p:cTn id="621" dur="500"/>
                                        <p:tgtEl>
                                          <p:spTgt spid="163"/>
                                        </p:tgtEl>
                                      </p:cBhvr>
                                    </p:animEffect>
                                  </p:childTnLst>
                                </p:cTn>
                              </p:par>
                            </p:childTnLst>
                          </p:cTn>
                        </p:par>
                        <p:par>
                          <p:cTn id="622" fill="hold">
                            <p:stCondLst>
                              <p:cond delay="500"/>
                            </p:stCondLst>
                            <p:childTnLst>
                              <p:par>
                                <p:cTn id="623" presetID="22" presetClass="entr" presetSubtype="8" fill="hold" grpId="0" nodeType="afterEffect">
                                  <p:stCondLst>
                                    <p:cond delay="0"/>
                                  </p:stCondLst>
                                  <p:childTnLst>
                                    <p:set>
                                      <p:cBhvr>
                                        <p:cTn id="624" dur="1" fill="hold">
                                          <p:stCondLst>
                                            <p:cond delay="0"/>
                                          </p:stCondLst>
                                        </p:cTn>
                                        <p:tgtEl>
                                          <p:spTgt spid="157"/>
                                        </p:tgtEl>
                                        <p:attrNameLst>
                                          <p:attrName>style.visibility</p:attrName>
                                        </p:attrNameLst>
                                      </p:cBhvr>
                                      <p:to>
                                        <p:strVal val="visible"/>
                                      </p:to>
                                    </p:set>
                                    <p:animEffect transition="in" filter="wipe(left)">
                                      <p:cBhvr>
                                        <p:cTn id="625" dur="500"/>
                                        <p:tgtEl>
                                          <p:spTgt spid="157"/>
                                        </p:tgtEl>
                                      </p:cBhvr>
                                    </p:animEffect>
                                  </p:childTnLst>
                                </p:cTn>
                              </p:par>
                            </p:childTnLst>
                          </p:cTn>
                        </p:par>
                        <p:par>
                          <p:cTn id="626" fill="hold">
                            <p:stCondLst>
                              <p:cond delay="1000"/>
                            </p:stCondLst>
                            <p:childTnLst>
                              <p:par>
                                <p:cTn id="627" presetID="22" presetClass="entr" presetSubtype="8" fill="hold" nodeType="afterEffect">
                                  <p:stCondLst>
                                    <p:cond delay="0"/>
                                  </p:stCondLst>
                                  <p:childTnLst>
                                    <p:set>
                                      <p:cBhvr>
                                        <p:cTn id="628" dur="1" fill="hold">
                                          <p:stCondLst>
                                            <p:cond delay="0"/>
                                          </p:stCondLst>
                                        </p:cTn>
                                        <p:tgtEl>
                                          <p:spTgt spid="159"/>
                                        </p:tgtEl>
                                        <p:attrNameLst>
                                          <p:attrName>style.visibility</p:attrName>
                                        </p:attrNameLst>
                                      </p:cBhvr>
                                      <p:to>
                                        <p:strVal val="visible"/>
                                      </p:to>
                                    </p:set>
                                    <p:animEffect transition="in" filter="wipe(left)">
                                      <p:cBhvr>
                                        <p:cTn id="629" dur="500"/>
                                        <p:tgtEl>
                                          <p:spTgt spid="159"/>
                                        </p:tgtEl>
                                      </p:cBhvr>
                                    </p:animEffect>
                                  </p:childTnLst>
                                </p:cTn>
                              </p:par>
                              <p:par>
                                <p:cTn id="630" presetID="22" presetClass="entr" presetSubtype="8" fill="hold" grpId="0" nodeType="withEffect">
                                  <p:stCondLst>
                                    <p:cond delay="0"/>
                                  </p:stCondLst>
                                  <p:childTnLst>
                                    <p:set>
                                      <p:cBhvr>
                                        <p:cTn id="631" dur="1" fill="hold">
                                          <p:stCondLst>
                                            <p:cond delay="0"/>
                                          </p:stCondLst>
                                        </p:cTn>
                                        <p:tgtEl>
                                          <p:spTgt spid="158"/>
                                        </p:tgtEl>
                                        <p:attrNameLst>
                                          <p:attrName>style.visibility</p:attrName>
                                        </p:attrNameLst>
                                      </p:cBhvr>
                                      <p:to>
                                        <p:strVal val="visible"/>
                                      </p:to>
                                    </p:set>
                                    <p:animEffect transition="in" filter="wipe(left)">
                                      <p:cBhvr>
                                        <p:cTn id="632" dur="500"/>
                                        <p:tgtEl>
                                          <p:spTgt spid="158"/>
                                        </p:tgtEl>
                                      </p:cBhvr>
                                    </p:animEffect>
                                  </p:childTnLst>
                                </p:cTn>
                              </p:par>
                            </p:childTnLst>
                          </p:cTn>
                        </p:par>
                      </p:childTnLst>
                    </p:cTn>
                  </p:par>
                  <p:par>
                    <p:cTn id="633" fill="hold">
                      <p:stCondLst>
                        <p:cond delay="indefinite"/>
                      </p:stCondLst>
                      <p:childTnLst>
                        <p:par>
                          <p:cTn id="634" fill="hold">
                            <p:stCondLst>
                              <p:cond delay="0"/>
                            </p:stCondLst>
                            <p:childTnLst>
                              <p:par>
                                <p:cTn id="635" presetID="22" presetClass="entr" presetSubtype="8" fill="hold" grpId="0" nodeType="clickEffect">
                                  <p:stCondLst>
                                    <p:cond delay="0"/>
                                  </p:stCondLst>
                                  <p:childTnLst>
                                    <p:set>
                                      <p:cBhvr>
                                        <p:cTn id="636" dur="1" fill="hold">
                                          <p:stCondLst>
                                            <p:cond delay="0"/>
                                          </p:stCondLst>
                                        </p:cTn>
                                        <p:tgtEl>
                                          <p:spTgt spid="162"/>
                                        </p:tgtEl>
                                        <p:attrNameLst>
                                          <p:attrName>style.visibility</p:attrName>
                                        </p:attrNameLst>
                                      </p:cBhvr>
                                      <p:to>
                                        <p:strVal val="visible"/>
                                      </p:to>
                                    </p:set>
                                    <p:animEffect transition="in" filter="wipe(left)">
                                      <p:cBhvr>
                                        <p:cTn id="637" dur="500"/>
                                        <p:tgtEl>
                                          <p:spTgt spid="162"/>
                                        </p:tgtEl>
                                      </p:cBhvr>
                                    </p:animEffect>
                                  </p:childTnLst>
                                </p:cTn>
                              </p:par>
                            </p:childTnLst>
                          </p:cTn>
                        </p:par>
                        <p:par>
                          <p:cTn id="638" fill="hold">
                            <p:stCondLst>
                              <p:cond delay="500"/>
                            </p:stCondLst>
                            <p:childTnLst>
                              <p:par>
                                <p:cTn id="639" presetID="22" presetClass="entr" presetSubtype="8" fill="hold" nodeType="afterEffect">
                                  <p:stCondLst>
                                    <p:cond delay="0"/>
                                  </p:stCondLst>
                                  <p:childTnLst>
                                    <p:set>
                                      <p:cBhvr>
                                        <p:cTn id="640" dur="1" fill="hold">
                                          <p:stCondLst>
                                            <p:cond delay="0"/>
                                          </p:stCondLst>
                                        </p:cTn>
                                        <p:tgtEl>
                                          <p:spTgt spid="164"/>
                                        </p:tgtEl>
                                        <p:attrNameLst>
                                          <p:attrName>style.visibility</p:attrName>
                                        </p:attrNameLst>
                                      </p:cBhvr>
                                      <p:to>
                                        <p:strVal val="visible"/>
                                      </p:to>
                                    </p:set>
                                    <p:animEffect transition="in" filter="wipe(left)">
                                      <p:cBhvr>
                                        <p:cTn id="641" dur="500"/>
                                        <p:tgtEl>
                                          <p:spTgt spid="164"/>
                                        </p:tgtEl>
                                      </p:cBhvr>
                                    </p:animEffect>
                                  </p:childTnLst>
                                </p:cTn>
                              </p:par>
                            </p:childTnLst>
                          </p:cTn>
                        </p:par>
                        <p:par>
                          <p:cTn id="642" fill="hold">
                            <p:stCondLst>
                              <p:cond delay="1000"/>
                            </p:stCondLst>
                            <p:childTnLst>
                              <p:par>
                                <p:cTn id="643" presetID="22" presetClass="entr" presetSubtype="8" fill="hold" grpId="0" nodeType="afterEffect">
                                  <p:stCondLst>
                                    <p:cond delay="0"/>
                                  </p:stCondLst>
                                  <p:childTnLst>
                                    <p:set>
                                      <p:cBhvr>
                                        <p:cTn id="644" dur="1" fill="hold">
                                          <p:stCondLst>
                                            <p:cond delay="0"/>
                                          </p:stCondLst>
                                        </p:cTn>
                                        <p:tgtEl>
                                          <p:spTgt spid="160"/>
                                        </p:tgtEl>
                                        <p:attrNameLst>
                                          <p:attrName>style.visibility</p:attrName>
                                        </p:attrNameLst>
                                      </p:cBhvr>
                                      <p:to>
                                        <p:strVal val="visible"/>
                                      </p:to>
                                    </p:set>
                                    <p:animEffect transition="in" filter="wipe(left)">
                                      <p:cBhvr>
                                        <p:cTn id="645" dur="500"/>
                                        <p:tgtEl>
                                          <p:spTgt spid="160"/>
                                        </p:tgtEl>
                                      </p:cBhvr>
                                    </p:animEffect>
                                  </p:childTnLst>
                                </p:cTn>
                              </p:par>
                              <p:par>
                                <p:cTn id="646" presetID="22" presetClass="entr" presetSubtype="8" fill="hold" grpId="0" nodeType="withEffect">
                                  <p:stCondLst>
                                    <p:cond delay="0"/>
                                  </p:stCondLst>
                                  <p:childTnLst>
                                    <p:set>
                                      <p:cBhvr>
                                        <p:cTn id="647" dur="1" fill="hold">
                                          <p:stCondLst>
                                            <p:cond delay="0"/>
                                          </p:stCondLst>
                                        </p:cTn>
                                        <p:tgtEl>
                                          <p:spTgt spid="161"/>
                                        </p:tgtEl>
                                        <p:attrNameLst>
                                          <p:attrName>style.visibility</p:attrName>
                                        </p:attrNameLst>
                                      </p:cBhvr>
                                      <p:to>
                                        <p:strVal val="visible"/>
                                      </p:to>
                                    </p:set>
                                    <p:animEffect transition="in" filter="wipe(left)">
                                      <p:cBhvr>
                                        <p:cTn id="648" dur="500"/>
                                        <p:tgtEl>
                                          <p:spTgt spid="161"/>
                                        </p:tgtEl>
                                      </p:cBhvr>
                                    </p:animEffect>
                                  </p:childTnLst>
                                </p:cTn>
                              </p:par>
                            </p:childTnLst>
                          </p:cTn>
                        </p:par>
                      </p:childTnLst>
                    </p:cTn>
                  </p:par>
                  <p:par>
                    <p:cTn id="649" fill="hold">
                      <p:stCondLst>
                        <p:cond delay="indefinite"/>
                      </p:stCondLst>
                      <p:childTnLst>
                        <p:par>
                          <p:cTn id="650" fill="hold">
                            <p:stCondLst>
                              <p:cond delay="0"/>
                            </p:stCondLst>
                            <p:childTnLst>
                              <p:par>
                                <p:cTn id="651" presetID="22" presetClass="entr" presetSubtype="8" fill="hold" grpId="0" nodeType="clickEffect">
                                  <p:stCondLst>
                                    <p:cond delay="0"/>
                                  </p:stCondLst>
                                  <p:childTnLst>
                                    <p:set>
                                      <p:cBhvr>
                                        <p:cTn id="652" dur="1" fill="hold">
                                          <p:stCondLst>
                                            <p:cond delay="0"/>
                                          </p:stCondLst>
                                        </p:cTn>
                                        <p:tgtEl>
                                          <p:spTgt spid="167"/>
                                        </p:tgtEl>
                                        <p:attrNameLst>
                                          <p:attrName>style.visibility</p:attrName>
                                        </p:attrNameLst>
                                      </p:cBhvr>
                                      <p:to>
                                        <p:strVal val="visible"/>
                                      </p:to>
                                    </p:set>
                                    <p:animEffect transition="in" filter="wipe(left)">
                                      <p:cBhvr>
                                        <p:cTn id="653" dur="500"/>
                                        <p:tgtEl>
                                          <p:spTgt spid="167"/>
                                        </p:tgtEl>
                                      </p:cBhvr>
                                    </p:animEffect>
                                  </p:childTnLst>
                                </p:cTn>
                              </p:par>
                            </p:childTnLst>
                          </p:cTn>
                        </p:par>
                      </p:childTnLst>
                    </p:cTn>
                  </p:par>
                  <p:par>
                    <p:cTn id="654" fill="hold">
                      <p:stCondLst>
                        <p:cond delay="indefinite"/>
                      </p:stCondLst>
                      <p:childTnLst>
                        <p:par>
                          <p:cTn id="655" fill="hold">
                            <p:stCondLst>
                              <p:cond delay="0"/>
                            </p:stCondLst>
                            <p:childTnLst>
                              <p:par>
                                <p:cTn id="656" presetID="22" presetClass="entr" presetSubtype="4" fill="hold" nodeType="clickEffect">
                                  <p:stCondLst>
                                    <p:cond delay="0"/>
                                  </p:stCondLst>
                                  <p:childTnLst>
                                    <p:set>
                                      <p:cBhvr>
                                        <p:cTn id="657" dur="1" fill="hold">
                                          <p:stCondLst>
                                            <p:cond delay="0"/>
                                          </p:stCondLst>
                                        </p:cTn>
                                        <p:tgtEl>
                                          <p:spTgt spid="211"/>
                                        </p:tgtEl>
                                        <p:attrNameLst>
                                          <p:attrName>style.visibility</p:attrName>
                                        </p:attrNameLst>
                                      </p:cBhvr>
                                      <p:to>
                                        <p:strVal val="visible"/>
                                      </p:to>
                                    </p:set>
                                    <p:animEffect transition="in" filter="wipe(down)">
                                      <p:cBhvr>
                                        <p:cTn id="658" dur="500"/>
                                        <p:tgtEl>
                                          <p:spTgt spid="211"/>
                                        </p:tgtEl>
                                      </p:cBhvr>
                                    </p:animEffect>
                                  </p:childTnLst>
                                </p:cTn>
                              </p:par>
                            </p:childTnLst>
                          </p:cTn>
                        </p:par>
                      </p:childTnLst>
                    </p:cTn>
                  </p:par>
                  <p:par>
                    <p:cTn id="659" fill="hold">
                      <p:stCondLst>
                        <p:cond delay="indefinite"/>
                      </p:stCondLst>
                      <p:childTnLst>
                        <p:par>
                          <p:cTn id="660" fill="hold">
                            <p:stCondLst>
                              <p:cond delay="0"/>
                            </p:stCondLst>
                            <p:childTnLst>
                              <p:par>
                                <p:cTn id="661" presetID="22" presetClass="entr" presetSubtype="8" fill="hold" grpId="0" nodeType="clickEffect">
                                  <p:stCondLst>
                                    <p:cond delay="0"/>
                                  </p:stCondLst>
                                  <p:childTnLst>
                                    <p:set>
                                      <p:cBhvr>
                                        <p:cTn id="662" dur="1" fill="hold">
                                          <p:stCondLst>
                                            <p:cond delay="0"/>
                                          </p:stCondLst>
                                        </p:cTn>
                                        <p:tgtEl>
                                          <p:spTgt spid="4"/>
                                        </p:tgtEl>
                                        <p:attrNameLst>
                                          <p:attrName>style.visibility</p:attrName>
                                        </p:attrNameLst>
                                      </p:cBhvr>
                                      <p:to>
                                        <p:strVal val="visible"/>
                                      </p:to>
                                    </p:set>
                                    <p:animEffect transition="in" filter="wipe(left)">
                                      <p:cBhvr>
                                        <p:cTn id="663" dur="500"/>
                                        <p:tgtEl>
                                          <p:spTgt spid="4"/>
                                        </p:tgtEl>
                                      </p:cBhvr>
                                    </p:animEffect>
                                  </p:childTnLst>
                                </p:cTn>
                              </p:par>
                              <p:par>
                                <p:cTn id="664" presetID="10" presetClass="exit" presetSubtype="0" fill="hold" nodeType="withEffect">
                                  <p:stCondLst>
                                    <p:cond delay="0"/>
                                  </p:stCondLst>
                                  <p:childTnLst>
                                    <p:animEffect transition="out" filter="fade">
                                      <p:cBhvr>
                                        <p:cTn id="665" dur="500"/>
                                        <p:tgtEl>
                                          <p:spTgt spid="211"/>
                                        </p:tgtEl>
                                      </p:cBhvr>
                                    </p:animEffect>
                                    <p:set>
                                      <p:cBhvr>
                                        <p:cTn id="666" dur="1" fill="hold">
                                          <p:stCondLst>
                                            <p:cond delay="499"/>
                                          </p:stCondLst>
                                        </p:cTn>
                                        <p:tgtEl>
                                          <p:spTgt spid="211"/>
                                        </p:tgtEl>
                                        <p:attrNameLst>
                                          <p:attrName>style.visibility</p:attrName>
                                        </p:attrNameLst>
                                      </p:cBhvr>
                                      <p:to>
                                        <p:strVal val="hidden"/>
                                      </p:to>
                                    </p:set>
                                  </p:childTnLst>
                                </p:cTn>
                              </p:par>
                            </p:childTnLst>
                          </p:cTn>
                        </p:par>
                      </p:childTnLst>
                    </p:cTn>
                  </p:par>
                  <p:par>
                    <p:cTn id="667" fill="hold">
                      <p:stCondLst>
                        <p:cond delay="indefinite"/>
                      </p:stCondLst>
                      <p:childTnLst>
                        <p:par>
                          <p:cTn id="668" fill="hold">
                            <p:stCondLst>
                              <p:cond delay="0"/>
                            </p:stCondLst>
                            <p:childTnLst>
                              <p:par>
                                <p:cTn id="669" presetID="22" presetClass="entr" presetSubtype="4" fill="hold" nodeType="clickEffect">
                                  <p:stCondLst>
                                    <p:cond delay="0"/>
                                  </p:stCondLst>
                                  <p:childTnLst>
                                    <p:set>
                                      <p:cBhvr>
                                        <p:cTn id="670" dur="1" fill="hold">
                                          <p:stCondLst>
                                            <p:cond delay="0"/>
                                          </p:stCondLst>
                                        </p:cTn>
                                        <p:tgtEl>
                                          <p:spTgt spid="202"/>
                                        </p:tgtEl>
                                        <p:attrNameLst>
                                          <p:attrName>style.visibility</p:attrName>
                                        </p:attrNameLst>
                                      </p:cBhvr>
                                      <p:to>
                                        <p:strVal val="visible"/>
                                      </p:to>
                                    </p:set>
                                    <p:animEffect transition="in" filter="wipe(down)">
                                      <p:cBhvr>
                                        <p:cTn id="671" dur="500"/>
                                        <p:tgtEl>
                                          <p:spTgt spid="202"/>
                                        </p:tgtEl>
                                      </p:cBhvr>
                                    </p:animEffect>
                                  </p:childTnLst>
                                </p:cTn>
                              </p:par>
                            </p:childTnLst>
                          </p:cTn>
                        </p:par>
                      </p:childTnLst>
                    </p:cTn>
                  </p:par>
                  <p:par>
                    <p:cTn id="672" fill="hold">
                      <p:stCondLst>
                        <p:cond delay="indefinite"/>
                      </p:stCondLst>
                      <p:childTnLst>
                        <p:par>
                          <p:cTn id="673" fill="hold">
                            <p:stCondLst>
                              <p:cond delay="0"/>
                            </p:stCondLst>
                            <p:childTnLst>
                              <p:par>
                                <p:cTn id="674" presetID="22" presetClass="entr" presetSubtype="8" fill="hold" grpId="0" nodeType="clickEffect">
                                  <p:stCondLst>
                                    <p:cond delay="0"/>
                                  </p:stCondLst>
                                  <p:childTnLst>
                                    <p:set>
                                      <p:cBhvr>
                                        <p:cTn id="675" dur="1" fill="hold">
                                          <p:stCondLst>
                                            <p:cond delay="0"/>
                                          </p:stCondLst>
                                        </p:cTn>
                                        <p:tgtEl>
                                          <p:spTgt spid="89"/>
                                        </p:tgtEl>
                                        <p:attrNameLst>
                                          <p:attrName>style.visibility</p:attrName>
                                        </p:attrNameLst>
                                      </p:cBhvr>
                                      <p:to>
                                        <p:strVal val="visible"/>
                                      </p:to>
                                    </p:set>
                                    <p:animEffect transition="in" filter="wipe(left)">
                                      <p:cBhvr>
                                        <p:cTn id="676" dur="500"/>
                                        <p:tgtEl>
                                          <p:spTgt spid="89"/>
                                        </p:tgtEl>
                                      </p:cBhvr>
                                    </p:animEffect>
                                  </p:childTnLst>
                                </p:cTn>
                              </p:par>
                              <p:par>
                                <p:cTn id="677" presetID="10" presetClass="exit" presetSubtype="0" fill="hold" nodeType="withEffect">
                                  <p:stCondLst>
                                    <p:cond delay="0"/>
                                  </p:stCondLst>
                                  <p:childTnLst>
                                    <p:animEffect transition="out" filter="fade">
                                      <p:cBhvr>
                                        <p:cTn id="678" dur="500"/>
                                        <p:tgtEl>
                                          <p:spTgt spid="202"/>
                                        </p:tgtEl>
                                      </p:cBhvr>
                                    </p:animEffect>
                                    <p:set>
                                      <p:cBhvr>
                                        <p:cTn id="679" dur="1" fill="hold">
                                          <p:stCondLst>
                                            <p:cond delay="499"/>
                                          </p:stCondLst>
                                        </p:cTn>
                                        <p:tgtEl>
                                          <p:spTgt spid="202"/>
                                        </p:tgtEl>
                                        <p:attrNameLst>
                                          <p:attrName>style.visibility</p:attrName>
                                        </p:attrNameLst>
                                      </p:cBhvr>
                                      <p:to>
                                        <p:strVal val="hidden"/>
                                      </p:to>
                                    </p:set>
                                  </p:childTnLst>
                                </p:cTn>
                              </p:par>
                            </p:childTnLst>
                          </p:cTn>
                        </p:par>
                      </p:childTnLst>
                    </p:cTn>
                  </p:par>
                  <p:par>
                    <p:cTn id="680" fill="hold">
                      <p:stCondLst>
                        <p:cond delay="indefinite"/>
                      </p:stCondLst>
                      <p:childTnLst>
                        <p:par>
                          <p:cTn id="681" fill="hold">
                            <p:stCondLst>
                              <p:cond delay="0"/>
                            </p:stCondLst>
                            <p:childTnLst>
                              <p:par>
                                <p:cTn id="682" presetID="22" presetClass="entr" presetSubtype="8" fill="hold" grpId="0" nodeType="clickEffect">
                                  <p:stCondLst>
                                    <p:cond delay="0"/>
                                  </p:stCondLst>
                                  <p:childTnLst>
                                    <p:set>
                                      <p:cBhvr>
                                        <p:cTn id="683" dur="1" fill="hold">
                                          <p:stCondLst>
                                            <p:cond delay="0"/>
                                          </p:stCondLst>
                                        </p:cTn>
                                        <p:tgtEl>
                                          <p:spTgt spid="169"/>
                                        </p:tgtEl>
                                        <p:attrNameLst>
                                          <p:attrName>style.visibility</p:attrName>
                                        </p:attrNameLst>
                                      </p:cBhvr>
                                      <p:to>
                                        <p:strVal val="visible"/>
                                      </p:to>
                                    </p:set>
                                    <p:animEffect transition="in" filter="wipe(left)">
                                      <p:cBhvr>
                                        <p:cTn id="684" dur="500"/>
                                        <p:tgtEl>
                                          <p:spTgt spid="169"/>
                                        </p:tgtEl>
                                      </p:cBhvr>
                                    </p:animEffect>
                                  </p:childTnLst>
                                </p:cTn>
                              </p:par>
                            </p:childTnLst>
                          </p:cTn>
                        </p:par>
                        <p:par>
                          <p:cTn id="685" fill="hold">
                            <p:stCondLst>
                              <p:cond delay="500"/>
                            </p:stCondLst>
                            <p:childTnLst>
                              <p:par>
                                <p:cTn id="686" presetID="22" presetClass="entr" presetSubtype="8" fill="hold" grpId="0" nodeType="afterEffect">
                                  <p:stCondLst>
                                    <p:cond delay="0"/>
                                  </p:stCondLst>
                                  <p:childTnLst>
                                    <p:set>
                                      <p:cBhvr>
                                        <p:cTn id="687" dur="1" fill="hold">
                                          <p:stCondLst>
                                            <p:cond delay="0"/>
                                          </p:stCondLst>
                                        </p:cTn>
                                        <p:tgtEl>
                                          <p:spTgt spid="168"/>
                                        </p:tgtEl>
                                        <p:attrNameLst>
                                          <p:attrName>style.visibility</p:attrName>
                                        </p:attrNameLst>
                                      </p:cBhvr>
                                      <p:to>
                                        <p:strVal val="visible"/>
                                      </p:to>
                                    </p:set>
                                    <p:animEffect transition="in" filter="wipe(left)">
                                      <p:cBhvr>
                                        <p:cTn id="688" dur="500"/>
                                        <p:tgtEl>
                                          <p:spTgt spid="168"/>
                                        </p:tgtEl>
                                      </p:cBhvr>
                                    </p:animEffect>
                                  </p:childTnLst>
                                </p:cTn>
                              </p:par>
                            </p:childTnLst>
                          </p:cTn>
                        </p:par>
                      </p:childTnLst>
                    </p:cTn>
                  </p:par>
                  <p:par>
                    <p:cTn id="689" fill="hold">
                      <p:stCondLst>
                        <p:cond delay="indefinite"/>
                      </p:stCondLst>
                      <p:childTnLst>
                        <p:par>
                          <p:cTn id="690" fill="hold">
                            <p:stCondLst>
                              <p:cond delay="0"/>
                            </p:stCondLst>
                            <p:childTnLst>
                              <p:par>
                                <p:cTn id="691" presetID="22" presetClass="entr" presetSubtype="8" fill="hold" grpId="0" nodeType="clickEffect">
                                  <p:stCondLst>
                                    <p:cond delay="0"/>
                                  </p:stCondLst>
                                  <p:childTnLst>
                                    <p:set>
                                      <p:cBhvr>
                                        <p:cTn id="692" dur="1" fill="hold">
                                          <p:stCondLst>
                                            <p:cond delay="0"/>
                                          </p:stCondLst>
                                        </p:cTn>
                                        <p:tgtEl>
                                          <p:spTgt spid="201"/>
                                        </p:tgtEl>
                                        <p:attrNameLst>
                                          <p:attrName>style.visibility</p:attrName>
                                        </p:attrNameLst>
                                      </p:cBhvr>
                                      <p:to>
                                        <p:strVal val="visible"/>
                                      </p:to>
                                    </p:set>
                                    <p:animEffect transition="in" filter="wipe(left)">
                                      <p:cBhvr>
                                        <p:cTn id="693" dur="500"/>
                                        <p:tgtEl>
                                          <p:spTgt spid="201"/>
                                        </p:tgtEl>
                                      </p:cBhvr>
                                    </p:animEffect>
                                  </p:childTnLst>
                                </p:cTn>
                              </p:par>
                            </p:childTnLst>
                          </p:cTn>
                        </p:par>
                      </p:childTnLst>
                    </p:cTn>
                  </p:par>
                  <p:par>
                    <p:cTn id="694" fill="hold">
                      <p:stCondLst>
                        <p:cond delay="indefinite"/>
                      </p:stCondLst>
                      <p:childTnLst>
                        <p:par>
                          <p:cTn id="695" fill="hold">
                            <p:stCondLst>
                              <p:cond delay="0"/>
                            </p:stCondLst>
                            <p:childTnLst>
                              <p:par>
                                <p:cTn id="696" presetID="22" presetClass="entr" presetSubtype="2" fill="hold" grpId="0" nodeType="clickEffect">
                                  <p:stCondLst>
                                    <p:cond delay="0"/>
                                  </p:stCondLst>
                                  <p:childTnLst>
                                    <p:set>
                                      <p:cBhvr>
                                        <p:cTn id="697" dur="1" fill="hold">
                                          <p:stCondLst>
                                            <p:cond delay="0"/>
                                          </p:stCondLst>
                                        </p:cTn>
                                        <p:tgtEl>
                                          <p:spTgt spid="267"/>
                                        </p:tgtEl>
                                        <p:attrNameLst>
                                          <p:attrName>style.visibility</p:attrName>
                                        </p:attrNameLst>
                                      </p:cBhvr>
                                      <p:to>
                                        <p:strVal val="visible"/>
                                      </p:to>
                                    </p:set>
                                    <p:animEffect transition="in" filter="wipe(right)">
                                      <p:cBhvr>
                                        <p:cTn id="698" dur="500"/>
                                        <p:tgtEl>
                                          <p:spTgt spid="267"/>
                                        </p:tgtEl>
                                      </p:cBhvr>
                                    </p:animEffect>
                                  </p:childTnLst>
                                </p:cTn>
                              </p:par>
                            </p:childTnLst>
                          </p:cTn>
                        </p:par>
                      </p:childTnLst>
                    </p:cTn>
                  </p:par>
                  <p:par>
                    <p:cTn id="699" fill="hold">
                      <p:stCondLst>
                        <p:cond delay="indefinite"/>
                      </p:stCondLst>
                      <p:childTnLst>
                        <p:par>
                          <p:cTn id="700" fill="hold">
                            <p:stCondLst>
                              <p:cond delay="0"/>
                            </p:stCondLst>
                            <p:childTnLst>
                              <p:par>
                                <p:cTn id="701" presetID="22" presetClass="entr" presetSubtype="8" fill="hold" grpId="0" nodeType="clickEffect">
                                  <p:stCondLst>
                                    <p:cond delay="0"/>
                                  </p:stCondLst>
                                  <p:childTnLst>
                                    <p:set>
                                      <p:cBhvr>
                                        <p:cTn id="702" dur="1" fill="hold">
                                          <p:stCondLst>
                                            <p:cond delay="0"/>
                                          </p:stCondLst>
                                        </p:cTn>
                                        <p:tgtEl>
                                          <p:spTgt spid="212"/>
                                        </p:tgtEl>
                                        <p:attrNameLst>
                                          <p:attrName>style.visibility</p:attrName>
                                        </p:attrNameLst>
                                      </p:cBhvr>
                                      <p:to>
                                        <p:strVal val="visible"/>
                                      </p:to>
                                    </p:set>
                                    <p:animEffect transition="in" filter="wipe(left)">
                                      <p:cBhvr>
                                        <p:cTn id="703" dur="500"/>
                                        <p:tgtEl>
                                          <p:spTgt spid="212"/>
                                        </p:tgtEl>
                                      </p:cBhvr>
                                    </p:animEffect>
                                  </p:childTnLst>
                                </p:cTn>
                              </p:par>
                              <p:par>
                                <p:cTn id="704" presetID="10" presetClass="exit" presetSubtype="0" fill="hold" grpId="1" nodeType="withEffect">
                                  <p:stCondLst>
                                    <p:cond delay="0"/>
                                  </p:stCondLst>
                                  <p:childTnLst>
                                    <p:animEffect transition="out" filter="fade">
                                      <p:cBhvr>
                                        <p:cTn id="705" dur="500"/>
                                        <p:tgtEl>
                                          <p:spTgt spid="267"/>
                                        </p:tgtEl>
                                      </p:cBhvr>
                                    </p:animEffect>
                                    <p:set>
                                      <p:cBhvr>
                                        <p:cTn id="706" dur="1" fill="hold">
                                          <p:stCondLst>
                                            <p:cond delay="499"/>
                                          </p:stCondLst>
                                        </p:cTn>
                                        <p:tgtEl>
                                          <p:spTgt spid="267"/>
                                        </p:tgtEl>
                                        <p:attrNameLst>
                                          <p:attrName>style.visibility</p:attrName>
                                        </p:attrNameLst>
                                      </p:cBhvr>
                                      <p:to>
                                        <p:strVal val="hidden"/>
                                      </p:to>
                                    </p:set>
                                  </p:childTnLst>
                                </p:cTn>
                              </p:par>
                            </p:childTnLst>
                          </p:cTn>
                        </p:par>
                      </p:childTnLst>
                    </p:cTn>
                  </p:par>
                  <p:par>
                    <p:cTn id="707" fill="hold">
                      <p:stCondLst>
                        <p:cond delay="indefinite"/>
                      </p:stCondLst>
                      <p:childTnLst>
                        <p:par>
                          <p:cTn id="708" fill="hold">
                            <p:stCondLst>
                              <p:cond delay="0"/>
                            </p:stCondLst>
                            <p:childTnLst>
                              <p:par>
                                <p:cTn id="709" presetID="22" presetClass="entr" presetSubtype="8" fill="hold" grpId="0" nodeType="clickEffect">
                                  <p:stCondLst>
                                    <p:cond delay="0"/>
                                  </p:stCondLst>
                                  <p:childTnLst>
                                    <p:set>
                                      <p:cBhvr>
                                        <p:cTn id="710" dur="1" fill="hold">
                                          <p:stCondLst>
                                            <p:cond delay="0"/>
                                          </p:stCondLst>
                                        </p:cTn>
                                        <p:tgtEl>
                                          <p:spTgt spid="213"/>
                                        </p:tgtEl>
                                        <p:attrNameLst>
                                          <p:attrName>style.visibility</p:attrName>
                                        </p:attrNameLst>
                                      </p:cBhvr>
                                      <p:to>
                                        <p:strVal val="visible"/>
                                      </p:to>
                                    </p:set>
                                    <p:animEffect transition="in" filter="wipe(left)">
                                      <p:cBhvr>
                                        <p:cTn id="711" dur="500"/>
                                        <p:tgtEl>
                                          <p:spTgt spid="213"/>
                                        </p:tgtEl>
                                      </p:cBhvr>
                                    </p:animEffect>
                                  </p:childTnLst>
                                </p:cTn>
                              </p:par>
                            </p:childTnLst>
                          </p:cTn>
                        </p:par>
                      </p:childTnLst>
                    </p:cTn>
                  </p:par>
                  <p:par>
                    <p:cTn id="712" fill="hold">
                      <p:stCondLst>
                        <p:cond delay="indefinite"/>
                      </p:stCondLst>
                      <p:childTnLst>
                        <p:par>
                          <p:cTn id="713" fill="hold">
                            <p:stCondLst>
                              <p:cond delay="0"/>
                            </p:stCondLst>
                            <p:childTnLst>
                              <p:par>
                                <p:cTn id="714" presetID="22" presetClass="entr" presetSubtype="2" fill="hold" grpId="0" nodeType="clickEffect">
                                  <p:stCondLst>
                                    <p:cond delay="0"/>
                                  </p:stCondLst>
                                  <p:childTnLst>
                                    <p:set>
                                      <p:cBhvr>
                                        <p:cTn id="715" dur="1" fill="hold">
                                          <p:stCondLst>
                                            <p:cond delay="0"/>
                                          </p:stCondLst>
                                        </p:cTn>
                                        <p:tgtEl>
                                          <p:spTgt spid="82"/>
                                        </p:tgtEl>
                                        <p:attrNameLst>
                                          <p:attrName>style.visibility</p:attrName>
                                        </p:attrNameLst>
                                      </p:cBhvr>
                                      <p:to>
                                        <p:strVal val="visible"/>
                                      </p:to>
                                    </p:set>
                                    <p:animEffect transition="in" filter="wipe(right)">
                                      <p:cBhvr>
                                        <p:cTn id="716" dur="500"/>
                                        <p:tgtEl>
                                          <p:spTgt spid="82"/>
                                        </p:tgtEl>
                                      </p:cBhvr>
                                    </p:animEffect>
                                  </p:childTnLst>
                                </p:cTn>
                              </p:par>
                            </p:childTnLst>
                          </p:cTn>
                        </p:par>
                        <p:par>
                          <p:cTn id="717" fill="hold">
                            <p:stCondLst>
                              <p:cond delay="500"/>
                            </p:stCondLst>
                            <p:childTnLst>
                              <p:par>
                                <p:cTn id="718" presetID="22" presetClass="entr" presetSubtype="8" fill="hold" grpId="0" nodeType="afterEffect">
                                  <p:stCondLst>
                                    <p:cond delay="0"/>
                                  </p:stCondLst>
                                  <p:childTnLst>
                                    <p:set>
                                      <p:cBhvr>
                                        <p:cTn id="719" dur="1" fill="hold">
                                          <p:stCondLst>
                                            <p:cond delay="0"/>
                                          </p:stCondLst>
                                        </p:cTn>
                                        <p:tgtEl>
                                          <p:spTgt spid="84"/>
                                        </p:tgtEl>
                                        <p:attrNameLst>
                                          <p:attrName>style.visibility</p:attrName>
                                        </p:attrNameLst>
                                      </p:cBhvr>
                                      <p:to>
                                        <p:strVal val="visible"/>
                                      </p:to>
                                    </p:set>
                                    <p:animEffect transition="in" filter="wipe(left)">
                                      <p:cBhvr>
                                        <p:cTn id="720" dur="500"/>
                                        <p:tgtEl>
                                          <p:spTgt spid="84"/>
                                        </p:tgtEl>
                                      </p:cBhvr>
                                    </p:animEffect>
                                  </p:childTnLst>
                                </p:cTn>
                              </p:par>
                            </p:childTnLst>
                          </p:cTn>
                        </p:par>
                      </p:childTnLst>
                    </p:cTn>
                  </p:par>
                  <p:par>
                    <p:cTn id="721" fill="hold">
                      <p:stCondLst>
                        <p:cond delay="indefinite"/>
                      </p:stCondLst>
                      <p:childTnLst>
                        <p:par>
                          <p:cTn id="722" fill="hold">
                            <p:stCondLst>
                              <p:cond delay="0"/>
                            </p:stCondLst>
                            <p:childTnLst>
                              <p:par>
                                <p:cTn id="723" presetID="10" presetClass="exit" presetSubtype="0" fill="hold" grpId="1" nodeType="clickEffect">
                                  <p:stCondLst>
                                    <p:cond delay="0"/>
                                  </p:stCondLst>
                                  <p:childTnLst>
                                    <p:animEffect transition="out" filter="fade">
                                      <p:cBhvr>
                                        <p:cTn id="724" dur="500"/>
                                        <p:tgtEl>
                                          <p:spTgt spid="82"/>
                                        </p:tgtEl>
                                      </p:cBhvr>
                                    </p:animEffect>
                                    <p:set>
                                      <p:cBhvr>
                                        <p:cTn id="725" dur="1" fill="hold">
                                          <p:stCondLst>
                                            <p:cond delay="499"/>
                                          </p:stCondLst>
                                        </p:cTn>
                                        <p:tgtEl>
                                          <p:spTgt spid="82"/>
                                        </p:tgtEl>
                                        <p:attrNameLst>
                                          <p:attrName>style.visibility</p:attrName>
                                        </p:attrNameLst>
                                      </p:cBhvr>
                                      <p:to>
                                        <p:strVal val="hidden"/>
                                      </p:to>
                                    </p:set>
                                  </p:childTnLst>
                                </p:cTn>
                              </p:par>
                              <p:par>
                                <p:cTn id="726" presetID="10" presetClass="exit" presetSubtype="0" fill="hold" grpId="1" nodeType="withEffect">
                                  <p:stCondLst>
                                    <p:cond delay="0"/>
                                  </p:stCondLst>
                                  <p:childTnLst>
                                    <p:animEffect transition="out" filter="fade">
                                      <p:cBhvr>
                                        <p:cTn id="727" dur="500"/>
                                        <p:tgtEl>
                                          <p:spTgt spid="84"/>
                                        </p:tgtEl>
                                      </p:cBhvr>
                                    </p:animEffect>
                                    <p:set>
                                      <p:cBhvr>
                                        <p:cTn id="728" dur="1" fill="hold">
                                          <p:stCondLst>
                                            <p:cond delay="499"/>
                                          </p:stCondLst>
                                        </p:cTn>
                                        <p:tgtEl>
                                          <p:spTgt spid="84"/>
                                        </p:tgtEl>
                                        <p:attrNameLst>
                                          <p:attrName>style.visibility</p:attrName>
                                        </p:attrNameLst>
                                      </p:cBhvr>
                                      <p:to>
                                        <p:strVal val="hidden"/>
                                      </p:to>
                                    </p:set>
                                  </p:childTnLst>
                                </p:cTn>
                              </p:par>
                            </p:childTnLst>
                          </p:cTn>
                        </p:par>
                      </p:childTnLst>
                    </p:cTn>
                  </p:par>
                  <p:par>
                    <p:cTn id="729" fill="hold">
                      <p:stCondLst>
                        <p:cond delay="indefinite"/>
                      </p:stCondLst>
                      <p:childTnLst>
                        <p:par>
                          <p:cTn id="730" fill="hold">
                            <p:stCondLst>
                              <p:cond delay="0"/>
                            </p:stCondLst>
                            <p:childTnLst>
                              <p:par>
                                <p:cTn id="731" presetID="1" presetClass="entr" presetSubtype="0" fill="hold" grpId="0" nodeType="clickEffect">
                                  <p:stCondLst>
                                    <p:cond delay="0"/>
                                  </p:stCondLst>
                                  <p:childTnLst>
                                    <p:set>
                                      <p:cBhvr>
                                        <p:cTn id="732" dur="1" fill="hold">
                                          <p:stCondLst>
                                            <p:cond delay="499"/>
                                          </p:stCondLst>
                                        </p:cTn>
                                        <p:tgtEl>
                                          <p:spTgt spid="136"/>
                                        </p:tgtEl>
                                        <p:attrNameLst>
                                          <p:attrName>style.visibility</p:attrName>
                                        </p:attrNameLst>
                                      </p:cBhvr>
                                      <p:to>
                                        <p:strVal val="visible"/>
                                      </p:to>
                                    </p:set>
                                  </p:childTnLst>
                                </p:cTn>
                              </p:par>
                              <p:par>
                                <p:cTn id="733" presetID="26" presetClass="emph" presetSubtype="0" repeatCount="3000" fill="hold" grpId="1" nodeType="withEffect">
                                  <p:stCondLst>
                                    <p:cond delay="0"/>
                                  </p:stCondLst>
                                  <p:childTnLst>
                                    <p:animEffect transition="out" filter="fade">
                                      <p:cBhvr>
                                        <p:cTn id="734" dur="500" tmFilter="0, 0; .2, .5; .8, .5; 1, 0"/>
                                        <p:tgtEl>
                                          <p:spTgt spid="136"/>
                                        </p:tgtEl>
                                      </p:cBhvr>
                                    </p:animEffect>
                                    <p:animScale>
                                      <p:cBhvr>
                                        <p:cTn id="735" dur="250" autoRev="1" fill="hold"/>
                                        <p:tgtEl>
                                          <p:spTgt spid="136"/>
                                        </p:tgtEl>
                                      </p:cBhvr>
                                      <p:by x="105000" y="105000"/>
                                    </p:animScale>
                                  </p:childTnLst>
                                </p:cTn>
                              </p:par>
                            </p:childTnLst>
                          </p:cTn>
                        </p:par>
                      </p:childTnLst>
                    </p:cTn>
                  </p:par>
                  <p:par>
                    <p:cTn id="736" fill="hold">
                      <p:stCondLst>
                        <p:cond delay="indefinite"/>
                      </p:stCondLst>
                      <p:childTnLst>
                        <p:par>
                          <p:cTn id="737" fill="hold">
                            <p:stCondLst>
                              <p:cond delay="0"/>
                            </p:stCondLst>
                            <p:childTnLst>
                              <p:par>
                                <p:cTn id="738" presetID="22" presetClass="entr" presetSubtype="8" fill="hold" grpId="0" nodeType="clickEffect">
                                  <p:stCondLst>
                                    <p:cond delay="0"/>
                                  </p:stCondLst>
                                  <p:childTnLst>
                                    <p:set>
                                      <p:cBhvr>
                                        <p:cTn id="739" dur="1" fill="hold">
                                          <p:stCondLst>
                                            <p:cond delay="0"/>
                                          </p:stCondLst>
                                        </p:cTn>
                                        <p:tgtEl>
                                          <p:spTgt spid="135"/>
                                        </p:tgtEl>
                                        <p:attrNameLst>
                                          <p:attrName>style.visibility</p:attrName>
                                        </p:attrNameLst>
                                      </p:cBhvr>
                                      <p:to>
                                        <p:strVal val="visible"/>
                                      </p:to>
                                    </p:set>
                                    <p:animEffect transition="in" filter="wipe(left)">
                                      <p:cBhvr>
                                        <p:cTn id="740" dur="500"/>
                                        <p:tgtEl>
                                          <p:spTgt spid="135"/>
                                        </p:tgtEl>
                                      </p:cBhvr>
                                    </p:animEffect>
                                  </p:childTnLst>
                                </p:cTn>
                              </p:par>
                            </p:childTnLst>
                          </p:cTn>
                        </p:par>
                      </p:childTnLst>
                    </p:cTn>
                  </p:par>
                  <p:par>
                    <p:cTn id="741" fill="hold">
                      <p:stCondLst>
                        <p:cond delay="indefinite"/>
                      </p:stCondLst>
                      <p:childTnLst>
                        <p:par>
                          <p:cTn id="742" fill="hold">
                            <p:stCondLst>
                              <p:cond delay="0"/>
                            </p:stCondLst>
                            <p:childTnLst>
                              <p:par>
                                <p:cTn id="743" presetID="1" presetClass="exit" presetSubtype="0" fill="hold" grpId="1" nodeType="clickEffect">
                                  <p:stCondLst>
                                    <p:cond delay="0"/>
                                  </p:stCondLst>
                                  <p:childTnLst>
                                    <p:set>
                                      <p:cBhvr>
                                        <p:cTn id="744" dur="1" fill="hold">
                                          <p:stCondLst>
                                            <p:cond delay="499"/>
                                          </p:stCondLst>
                                        </p:cTn>
                                        <p:tgtEl>
                                          <p:spTgt spid="135"/>
                                        </p:tgtEl>
                                        <p:attrNameLst>
                                          <p:attrName>style.visibility</p:attrName>
                                        </p:attrNameLst>
                                      </p:cBhvr>
                                      <p:to>
                                        <p:strVal val="hidden"/>
                                      </p:to>
                                    </p:set>
                                  </p:childTnLst>
                                </p:cTn>
                              </p:par>
                              <p:par>
                                <p:cTn id="745" presetID="10" presetClass="exit" presetSubtype="0" fill="hold" grpId="2" nodeType="withEffect">
                                  <p:stCondLst>
                                    <p:cond delay="0"/>
                                  </p:stCondLst>
                                  <p:childTnLst>
                                    <p:animEffect transition="out" filter="fade">
                                      <p:cBhvr>
                                        <p:cTn id="746" dur="500"/>
                                        <p:tgtEl>
                                          <p:spTgt spid="136"/>
                                        </p:tgtEl>
                                      </p:cBhvr>
                                    </p:animEffect>
                                    <p:set>
                                      <p:cBhvr>
                                        <p:cTn id="747" dur="1" fill="hold">
                                          <p:stCondLst>
                                            <p:cond delay="499"/>
                                          </p:stCondLst>
                                        </p:cTn>
                                        <p:tgtEl>
                                          <p:spTgt spid="136"/>
                                        </p:tgtEl>
                                        <p:attrNameLst>
                                          <p:attrName>style.visibility</p:attrName>
                                        </p:attrNameLst>
                                      </p:cBhvr>
                                      <p:to>
                                        <p:strVal val="hidden"/>
                                      </p:to>
                                    </p:set>
                                  </p:childTnLst>
                                </p:cTn>
                              </p:par>
                            </p:childTnLst>
                          </p:cTn>
                        </p:par>
                        <p:par>
                          <p:cTn id="748" fill="hold">
                            <p:stCondLst>
                              <p:cond delay="500"/>
                            </p:stCondLst>
                            <p:childTnLst>
                              <p:par>
                                <p:cTn id="749" presetID="22" presetClass="entr" presetSubtype="1" fill="hold" nodeType="afterEffect">
                                  <p:stCondLst>
                                    <p:cond delay="0"/>
                                  </p:stCondLst>
                                  <p:childTnLst>
                                    <p:set>
                                      <p:cBhvr>
                                        <p:cTn id="750" dur="1" fill="hold">
                                          <p:stCondLst>
                                            <p:cond delay="0"/>
                                          </p:stCondLst>
                                        </p:cTn>
                                        <p:tgtEl>
                                          <p:spTgt spid="145"/>
                                        </p:tgtEl>
                                        <p:attrNameLst>
                                          <p:attrName>style.visibility</p:attrName>
                                        </p:attrNameLst>
                                      </p:cBhvr>
                                      <p:to>
                                        <p:strVal val="visible"/>
                                      </p:to>
                                    </p:set>
                                    <p:animEffect transition="in" filter="wipe(up)">
                                      <p:cBhvr>
                                        <p:cTn id="751" dur="500"/>
                                        <p:tgtEl>
                                          <p:spTgt spid="145"/>
                                        </p:tgtEl>
                                      </p:cBhvr>
                                    </p:animEffect>
                                  </p:childTnLst>
                                </p:cTn>
                              </p:par>
                            </p:childTnLst>
                          </p:cTn>
                        </p:par>
                      </p:childTnLst>
                    </p:cTn>
                  </p:par>
                  <p:par>
                    <p:cTn id="752" fill="hold">
                      <p:stCondLst>
                        <p:cond delay="indefinite"/>
                      </p:stCondLst>
                      <p:childTnLst>
                        <p:par>
                          <p:cTn id="753" fill="hold">
                            <p:stCondLst>
                              <p:cond delay="0"/>
                            </p:stCondLst>
                            <p:childTnLst>
                              <p:par>
                                <p:cTn id="754" presetID="22" presetClass="entr" presetSubtype="8" fill="hold" grpId="0" nodeType="clickEffect">
                                  <p:stCondLst>
                                    <p:cond delay="0"/>
                                  </p:stCondLst>
                                  <p:childTnLst>
                                    <p:set>
                                      <p:cBhvr>
                                        <p:cTn id="755" dur="1" fill="hold">
                                          <p:stCondLst>
                                            <p:cond delay="0"/>
                                          </p:stCondLst>
                                        </p:cTn>
                                        <p:tgtEl>
                                          <p:spTgt spid="210"/>
                                        </p:tgtEl>
                                        <p:attrNameLst>
                                          <p:attrName>style.visibility</p:attrName>
                                        </p:attrNameLst>
                                      </p:cBhvr>
                                      <p:to>
                                        <p:strVal val="visible"/>
                                      </p:to>
                                    </p:set>
                                    <p:animEffect transition="in" filter="wipe(left)">
                                      <p:cBhvr>
                                        <p:cTn id="756" dur="500"/>
                                        <p:tgtEl>
                                          <p:spTgt spid="210"/>
                                        </p:tgtEl>
                                      </p:cBhvr>
                                    </p:animEffect>
                                  </p:childTnLst>
                                </p:cTn>
                              </p:par>
                            </p:childTnLst>
                          </p:cTn>
                        </p:par>
                      </p:childTnLst>
                    </p:cTn>
                  </p:par>
                  <p:par>
                    <p:cTn id="757" fill="hold">
                      <p:stCondLst>
                        <p:cond delay="indefinite"/>
                      </p:stCondLst>
                      <p:childTnLst>
                        <p:par>
                          <p:cTn id="758" fill="hold">
                            <p:stCondLst>
                              <p:cond delay="0"/>
                            </p:stCondLst>
                            <p:childTnLst>
                              <p:par>
                                <p:cTn id="759" presetID="22" presetClass="entr" presetSubtype="8" fill="hold" grpId="0" nodeType="clickEffect">
                                  <p:stCondLst>
                                    <p:cond delay="0"/>
                                  </p:stCondLst>
                                  <p:childTnLst>
                                    <p:set>
                                      <p:cBhvr>
                                        <p:cTn id="760" dur="1" fill="hold">
                                          <p:stCondLst>
                                            <p:cond delay="0"/>
                                          </p:stCondLst>
                                        </p:cTn>
                                        <p:tgtEl>
                                          <p:spTgt spid="269"/>
                                        </p:tgtEl>
                                        <p:attrNameLst>
                                          <p:attrName>style.visibility</p:attrName>
                                        </p:attrNameLst>
                                      </p:cBhvr>
                                      <p:to>
                                        <p:strVal val="visible"/>
                                      </p:to>
                                    </p:set>
                                    <p:animEffect transition="in" filter="wipe(left)">
                                      <p:cBhvr>
                                        <p:cTn id="761" dur="500"/>
                                        <p:tgtEl>
                                          <p:spTgt spid="269"/>
                                        </p:tgtEl>
                                      </p:cBhvr>
                                    </p:animEffect>
                                  </p:childTnLst>
                                </p:cTn>
                              </p:par>
                            </p:childTnLst>
                          </p:cTn>
                        </p:par>
                      </p:childTnLst>
                    </p:cTn>
                  </p:par>
                  <p:par>
                    <p:cTn id="762" fill="hold">
                      <p:stCondLst>
                        <p:cond delay="indefinite"/>
                      </p:stCondLst>
                      <p:childTnLst>
                        <p:par>
                          <p:cTn id="763" fill="hold">
                            <p:stCondLst>
                              <p:cond delay="0"/>
                            </p:stCondLst>
                            <p:childTnLst>
                              <p:par>
                                <p:cTn id="764" presetID="22" presetClass="entr" presetSubtype="8" fill="hold" grpId="0" nodeType="clickEffect">
                                  <p:stCondLst>
                                    <p:cond delay="0"/>
                                  </p:stCondLst>
                                  <p:childTnLst>
                                    <p:set>
                                      <p:cBhvr>
                                        <p:cTn id="765" dur="1" fill="hold">
                                          <p:stCondLst>
                                            <p:cond delay="0"/>
                                          </p:stCondLst>
                                        </p:cTn>
                                        <p:tgtEl>
                                          <p:spTgt spid="143"/>
                                        </p:tgtEl>
                                        <p:attrNameLst>
                                          <p:attrName>style.visibility</p:attrName>
                                        </p:attrNameLst>
                                      </p:cBhvr>
                                      <p:to>
                                        <p:strVal val="visible"/>
                                      </p:to>
                                    </p:set>
                                    <p:animEffect transition="in" filter="wipe(left)">
                                      <p:cBhvr>
                                        <p:cTn id="766" dur="500"/>
                                        <p:tgtEl>
                                          <p:spTgt spid="143"/>
                                        </p:tgtEl>
                                      </p:cBhvr>
                                    </p:animEffect>
                                  </p:childTnLst>
                                </p:cTn>
                              </p:par>
                            </p:childTnLst>
                          </p:cTn>
                        </p:par>
                      </p:childTnLst>
                    </p:cTn>
                  </p:par>
                  <p:par>
                    <p:cTn id="767" fill="hold">
                      <p:stCondLst>
                        <p:cond delay="indefinite"/>
                      </p:stCondLst>
                      <p:childTnLst>
                        <p:par>
                          <p:cTn id="768" fill="hold">
                            <p:stCondLst>
                              <p:cond delay="0"/>
                            </p:stCondLst>
                            <p:childTnLst>
                              <p:par>
                                <p:cTn id="769" presetID="10" presetClass="exit" presetSubtype="0" fill="hold" grpId="1" nodeType="clickEffect">
                                  <p:stCondLst>
                                    <p:cond delay="0"/>
                                  </p:stCondLst>
                                  <p:childTnLst>
                                    <p:animEffect transition="out" filter="fade">
                                      <p:cBhvr>
                                        <p:cTn id="770" dur="500"/>
                                        <p:tgtEl>
                                          <p:spTgt spid="143"/>
                                        </p:tgtEl>
                                      </p:cBhvr>
                                    </p:animEffect>
                                    <p:set>
                                      <p:cBhvr>
                                        <p:cTn id="771" dur="1" fill="hold">
                                          <p:stCondLst>
                                            <p:cond delay="499"/>
                                          </p:stCondLst>
                                        </p:cTn>
                                        <p:tgtEl>
                                          <p:spTgt spid="143"/>
                                        </p:tgtEl>
                                        <p:attrNameLst>
                                          <p:attrName>style.visibility</p:attrName>
                                        </p:attrNameLst>
                                      </p:cBhvr>
                                      <p:to>
                                        <p:strVal val="hidden"/>
                                      </p:to>
                                    </p:set>
                                  </p:childTnLst>
                                </p:cTn>
                              </p:par>
                            </p:childTnLst>
                          </p:cTn>
                        </p:par>
                      </p:childTnLst>
                    </p:cTn>
                  </p:par>
                  <p:par>
                    <p:cTn id="772" fill="hold">
                      <p:stCondLst>
                        <p:cond delay="indefinite"/>
                      </p:stCondLst>
                      <p:childTnLst>
                        <p:par>
                          <p:cTn id="773" fill="hold">
                            <p:stCondLst>
                              <p:cond delay="0"/>
                            </p:stCondLst>
                            <p:childTnLst>
                              <p:par>
                                <p:cTn id="774" presetID="10" presetClass="entr" presetSubtype="0" fill="hold" grpId="0" nodeType="clickEffect">
                                  <p:stCondLst>
                                    <p:cond delay="0"/>
                                  </p:stCondLst>
                                  <p:childTnLst>
                                    <p:set>
                                      <p:cBhvr>
                                        <p:cTn id="775" dur="1" fill="hold">
                                          <p:stCondLst>
                                            <p:cond delay="0"/>
                                          </p:stCondLst>
                                        </p:cTn>
                                        <p:tgtEl>
                                          <p:spTgt spid="144"/>
                                        </p:tgtEl>
                                        <p:attrNameLst>
                                          <p:attrName>style.visibility</p:attrName>
                                        </p:attrNameLst>
                                      </p:cBhvr>
                                      <p:to>
                                        <p:strVal val="visible"/>
                                      </p:to>
                                    </p:set>
                                    <p:animEffect transition="in" filter="fade">
                                      <p:cBhvr>
                                        <p:cTn id="776" dur="500"/>
                                        <p:tgtEl>
                                          <p:spTgt spid="144"/>
                                        </p:tgtEl>
                                      </p:cBhvr>
                                    </p:animEffect>
                                  </p:childTnLst>
                                </p:cTn>
                              </p:par>
                            </p:childTnLst>
                          </p:cTn>
                        </p:par>
                      </p:childTnLst>
                    </p:cTn>
                  </p:par>
                  <p:par>
                    <p:cTn id="777" fill="hold">
                      <p:stCondLst>
                        <p:cond delay="indefinite"/>
                      </p:stCondLst>
                      <p:childTnLst>
                        <p:par>
                          <p:cTn id="778" fill="hold">
                            <p:stCondLst>
                              <p:cond delay="0"/>
                            </p:stCondLst>
                            <p:childTnLst>
                              <p:par>
                                <p:cTn id="779" presetID="1" presetClass="entr" presetSubtype="0" fill="hold" grpId="0" nodeType="clickEffect">
                                  <p:stCondLst>
                                    <p:cond delay="0"/>
                                  </p:stCondLst>
                                  <p:childTnLst>
                                    <p:set>
                                      <p:cBhvr>
                                        <p:cTn id="780" dur="1" fill="hold">
                                          <p:stCondLst>
                                            <p:cond delay="499"/>
                                          </p:stCondLst>
                                        </p:cTn>
                                        <p:tgtEl>
                                          <p:spTgt spid="176"/>
                                        </p:tgtEl>
                                        <p:attrNameLst>
                                          <p:attrName>style.visibility</p:attrName>
                                        </p:attrNameLst>
                                      </p:cBhvr>
                                      <p:to>
                                        <p:strVal val="visible"/>
                                      </p:to>
                                    </p:set>
                                  </p:childTnLst>
                                </p:cTn>
                              </p:par>
                              <p:par>
                                <p:cTn id="781" presetID="26" presetClass="emph" presetSubtype="0" repeatCount="3000" fill="hold" grpId="1" nodeType="withEffect">
                                  <p:stCondLst>
                                    <p:cond delay="0"/>
                                  </p:stCondLst>
                                  <p:childTnLst>
                                    <p:animEffect transition="out" filter="fade">
                                      <p:cBhvr>
                                        <p:cTn id="782" dur="500" tmFilter="0, 0; .2, .5; .8, .5; 1, 0"/>
                                        <p:tgtEl>
                                          <p:spTgt spid="176"/>
                                        </p:tgtEl>
                                      </p:cBhvr>
                                    </p:animEffect>
                                    <p:animScale>
                                      <p:cBhvr>
                                        <p:cTn id="783" dur="250" autoRev="1" fill="hold"/>
                                        <p:tgtEl>
                                          <p:spTgt spid="176"/>
                                        </p:tgtEl>
                                      </p:cBhvr>
                                      <p:by x="105000" y="105000"/>
                                    </p:animScale>
                                  </p:childTnLst>
                                </p:cTn>
                              </p:par>
                            </p:childTnLst>
                          </p:cTn>
                        </p:par>
                      </p:childTnLst>
                    </p:cTn>
                  </p:par>
                  <p:par>
                    <p:cTn id="784" fill="hold">
                      <p:stCondLst>
                        <p:cond delay="indefinite"/>
                      </p:stCondLst>
                      <p:childTnLst>
                        <p:par>
                          <p:cTn id="785" fill="hold">
                            <p:stCondLst>
                              <p:cond delay="0"/>
                            </p:stCondLst>
                            <p:childTnLst>
                              <p:par>
                                <p:cTn id="786" presetID="1" presetClass="exit" presetSubtype="0" fill="hold" grpId="1" nodeType="clickEffect">
                                  <p:stCondLst>
                                    <p:cond delay="0"/>
                                  </p:stCondLst>
                                  <p:childTnLst>
                                    <p:set>
                                      <p:cBhvr>
                                        <p:cTn id="787" dur="1" fill="hold">
                                          <p:stCondLst>
                                            <p:cond delay="499"/>
                                          </p:stCondLst>
                                        </p:cTn>
                                        <p:tgtEl>
                                          <p:spTgt spid="144"/>
                                        </p:tgtEl>
                                        <p:attrNameLst>
                                          <p:attrName>style.visibility</p:attrName>
                                        </p:attrNameLst>
                                      </p:cBhvr>
                                      <p:to>
                                        <p:strVal val="hidden"/>
                                      </p:to>
                                    </p:set>
                                  </p:childTnLst>
                                </p:cTn>
                              </p:par>
                              <p:par>
                                <p:cTn id="788" presetID="10" presetClass="exit" presetSubtype="0" fill="hold" grpId="2" nodeType="withEffect">
                                  <p:stCondLst>
                                    <p:cond delay="0"/>
                                  </p:stCondLst>
                                  <p:childTnLst>
                                    <p:animEffect transition="out" filter="fade">
                                      <p:cBhvr>
                                        <p:cTn id="789" dur="500"/>
                                        <p:tgtEl>
                                          <p:spTgt spid="176"/>
                                        </p:tgtEl>
                                      </p:cBhvr>
                                    </p:animEffect>
                                    <p:set>
                                      <p:cBhvr>
                                        <p:cTn id="790" dur="1" fill="hold">
                                          <p:stCondLst>
                                            <p:cond delay="499"/>
                                          </p:stCondLst>
                                        </p:cTn>
                                        <p:tgtEl>
                                          <p:spTgt spid="176"/>
                                        </p:tgtEl>
                                        <p:attrNameLst>
                                          <p:attrName>style.visibility</p:attrName>
                                        </p:attrNameLst>
                                      </p:cBhvr>
                                      <p:to>
                                        <p:strVal val="hidden"/>
                                      </p:to>
                                    </p:set>
                                  </p:childTnLst>
                                </p:cTn>
                              </p:par>
                            </p:childTnLst>
                          </p:cTn>
                        </p:par>
                      </p:childTnLst>
                    </p:cTn>
                  </p:par>
                  <p:par>
                    <p:cTn id="791" fill="hold">
                      <p:stCondLst>
                        <p:cond delay="indefinite"/>
                      </p:stCondLst>
                      <p:childTnLst>
                        <p:par>
                          <p:cTn id="792" fill="hold">
                            <p:stCondLst>
                              <p:cond delay="0"/>
                            </p:stCondLst>
                            <p:childTnLst>
                              <p:par>
                                <p:cTn id="793" presetID="10" presetClass="entr" presetSubtype="0" fill="hold" grpId="0" nodeType="clickEffect">
                                  <p:stCondLst>
                                    <p:cond delay="0"/>
                                  </p:stCondLst>
                                  <p:childTnLst>
                                    <p:set>
                                      <p:cBhvr>
                                        <p:cTn id="794" dur="1" fill="hold">
                                          <p:stCondLst>
                                            <p:cond delay="0"/>
                                          </p:stCondLst>
                                        </p:cTn>
                                        <p:tgtEl>
                                          <p:spTgt spid="175"/>
                                        </p:tgtEl>
                                        <p:attrNameLst>
                                          <p:attrName>style.visibility</p:attrName>
                                        </p:attrNameLst>
                                      </p:cBhvr>
                                      <p:to>
                                        <p:strVal val="visible"/>
                                      </p:to>
                                    </p:set>
                                    <p:animEffect transition="in" filter="fade">
                                      <p:cBhvr>
                                        <p:cTn id="795" dur="500"/>
                                        <p:tgtEl>
                                          <p:spTgt spid="175"/>
                                        </p:tgtEl>
                                      </p:cBhvr>
                                    </p:animEffect>
                                  </p:childTnLst>
                                </p:cTn>
                              </p:par>
                            </p:childTnLst>
                          </p:cTn>
                        </p:par>
                      </p:childTnLst>
                    </p:cTn>
                  </p:par>
                  <p:par>
                    <p:cTn id="796" fill="hold">
                      <p:stCondLst>
                        <p:cond delay="indefinite"/>
                      </p:stCondLst>
                      <p:childTnLst>
                        <p:par>
                          <p:cTn id="797" fill="hold">
                            <p:stCondLst>
                              <p:cond delay="0"/>
                            </p:stCondLst>
                            <p:childTnLst>
                              <p:par>
                                <p:cTn id="798" presetID="10" presetClass="entr" presetSubtype="0" fill="hold" grpId="0" nodeType="clickEffect">
                                  <p:stCondLst>
                                    <p:cond delay="0"/>
                                  </p:stCondLst>
                                  <p:childTnLst>
                                    <p:set>
                                      <p:cBhvr>
                                        <p:cTn id="799" dur="1" fill="hold">
                                          <p:stCondLst>
                                            <p:cond delay="0"/>
                                          </p:stCondLst>
                                        </p:cTn>
                                        <p:tgtEl>
                                          <p:spTgt spid="174"/>
                                        </p:tgtEl>
                                        <p:attrNameLst>
                                          <p:attrName>style.visibility</p:attrName>
                                        </p:attrNameLst>
                                      </p:cBhvr>
                                      <p:to>
                                        <p:strVal val="visible"/>
                                      </p:to>
                                    </p:set>
                                    <p:animEffect transition="in" filter="fade">
                                      <p:cBhvr>
                                        <p:cTn id="800" dur="500"/>
                                        <p:tgtEl>
                                          <p:spTgt spid="174"/>
                                        </p:tgtEl>
                                      </p:cBhvr>
                                    </p:animEffect>
                                  </p:childTnLst>
                                </p:cTn>
                              </p:par>
                            </p:childTnLst>
                          </p:cTn>
                        </p:par>
                      </p:childTnLst>
                    </p:cTn>
                  </p:par>
                  <p:par>
                    <p:cTn id="801" fill="hold">
                      <p:stCondLst>
                        <p:cond delay="indefinite"/>
                      </p:stCondLst>
                      <p:childTnLst>
                        <p:par>
                          <p:cTn id="802" fill="hold">
                            <p:stCondLst>
                              <p:cond delay="0"/>
                            </p:stCondLst>
                            <p:childTnLst>
                              <p:par>
                                <p:cTn id="803" presetID="22" presetClass="entr" presetSubtype="8" fill="hold" grpId="0" nodeType="clickEffect">
                                  <p:stCondLst>
                                    <p:cond delay="0"/>
                                  </p:stCondLst>
                                  <p:childTnLst>
                                    <p:set>
                                      <p:cBhvr>
                                        <p:cTn id="804" dur="1" fill="hold">
                                          <p:stCondLst>
                                            <p:cond delay="0"/>
                                          </p:stCondLst>
                                        </p:cTn>
                                        <p:tgtEl>
                                          <p:spTgt spid="186"/>
                                        </p:tgtEl>
                                        <p:attrNameLst>
                                          <p:attrName>style.visibility</p:attrName>
                                        </p:attrNameLst>
                                      </p:cBhvr>
                                      <p:to>
                                        <p:strVal val="visible"/>
                                      </p:to>
                                    </p:set>
                                    <p:animEffect transition="in" filter="wipe(left)">
                                      <p:cBhvr>
                                        <p:cTn id="805" dur="500"/>
                                        <p:tgtEl>
                                          <p:spTgt spid="186"/>
                                        </p:tgtEl>
                                      </p:cBhvr>
                                    </p:animEffect>
                                  </p:childTnLst>
                                </p:cTn>
                              </p:par>
                            </p:childTnLst>
                          </p:cTn>
                        </p:par>
                        <p:par>
                          <p:cTn id="806" fill="hold">
                            <p:stCondLst>
                              <p:cond delay="500"/>
                            </p:stCondLst>
                            <p:childTnLst>
                              <p:par>
                                <p:cTn id="807" presetID="22" presetClass="entr" presetSubtype="8" fill="hold" grpId="0" nodeType="afterEffect">
                                  <p:stCondLst>
                                    <p:cond delay="0"/>
                                  </p:stCondLst>
                                  <p:childTnLst>
                                    <p:set>
                                      <p:cBhvr>
                                        <p:cTn id="808" dur="1" fill="hold">
                                          <p:stCondLst>
                                            <p:cond delay="0"/>
                                          </p:stCondLst>
                                        </p:cTn>
                                        <p:tgtEl>
                                          <p:spTgt spid="98"/>
                                        </p:tgtEl>
                                        <p:attrNameLst>
                                          <p:attrName>style.visibility</p:attrName>
                                        </p:attrNameLst>
                                      </p:cBhvr>
                                      <p:to>
                                        <p:strVal val="visible"/>
                                      </p:to>
                                    </p:set>
                                    <p:animEffect transition="in" filter="wipe(left)">
                                      <p:cBhvr>
                                        <p:cTn id="809" dur="500"/>
                                        <p:tgtEl>
                                          <p:spTgt spid="98"/>
                                        </p:tgtEl>
                                      </p:cBhvr>
                                    </p:animEffect>
                                  </p:childTnLst>
                                </p:cTn>
                              </p:par>
                            </p:childTnLst>
                          </p:cTn>
                        </p:par>
                      </p:childTnLst>
                    </p:cTn>
                  </p:par>
                  <p:par>
                    <p:cTn id="810" fill="hold">
                      <p:stCondLst>
                        <p:cond delay="indefinite"/>
                      </p:stCondLst>
                      <p:childTnLst>
                        <p:par>
                          <p:cTn id="811" fill="hold">
                            <p:stCondLst>
                              <p:cond delay="0"/>
                            </p:stCondLst>
                            <p:childTnLst>
                              <p:par>
                                <p:cTn id="812" presetID="22" presetClass="entr" presetSubtype="8" fill="hold" grpId="0" nodeType="clickEffect">
                                  <p:stCondLst>
                                    <p:cond delay="0"/>
                                  </p:stCondLst>
                                  <p:childTnLst>
                                    <p:set>
                                      <p:cBhvr>
                                        <p:cTn id="813" dur="1" fill="hold">
                                          <p:stCondLst>
                                            <p:cond delay="0"/>
                                          </p:stCondLst>
                                        </p:cTn>
                                        <p:tgtEl>
                                          <p:spTgt spid="194"/>
                                        </p:tgtEl>
                                        <p:attrNameLst>
                                          <p:attrName>style.visibility</p:attrName>
                                        </p:attrNameLst>
                                      </p:cBhvr>
                                      <p:to>
                                        <p:strVal val="visible"/>
                                      </p:to>
                                    </p:set>
                                    <p:animEffect transition="in" filter="wipe(left)">
                                      <p:cBhvr>
                                        <p:cTn id="814" dur="500"/>
                                        <p:tgtEl>
                                          <p:spTgt spid="194"/>
                                        </p:tgtEl>
                                      </p:cBhvr>
                                    </p:animEffect>
                                  </p:childTnLst>
                                </p:cTn>
                              </p:par>
                            </p:childTnLst>
                          </p:cTn>
                        </p:par>
                      </p:childTnLst>
                    </p:cTn>
                  </p:par>
                  <p:par>
                    <p:cTn id="815" fill="hold">
                      <p:stCondLst>
                        <p:cond delay="indefinite"/>
                      </p:stCondLst>
                      <p:childTnLst>
                        <p:par>
                          <p:cTn id="816" fill="hold">
                            <p:stCondLst>
                              <p:cond delay="0"/>
                            </p:stCondLst>
                            <p:childTnLst>
                              <p:par>
                                <p:cTn id="817" presetID="22" presetClass="entr" presetSubtype="8" fill="hold" grpId="0" nodeType="clickEffect">
                                  <p:stCondLst>
                                    <p:cond delay="0"/>
                                  </p:stCondLst>
                                  <p:childTnLst>
                                    <p:set>
                                      <p:cBhvr>
                                        <p:cTn id="818" dur="1" fill="hold">
                                          <p:stCondLst>
                                            <p:cond delay="0"/>
                                          </p:stCondLst>
                                        </p:cTn>
                                        <p:tgtEl>
                                          <p:spTgt spid="195"/>
                                        </p:tgtEl>
                                        <p:attrNameLst>
                                          <p:attrName>style.visibility</p:attrName>
                                        </p:attrNameLst>
                                      </p:cBhvr>
                                      <p:to>
                                        <p:strVal val="visible"/>
                                      </p:to>
                                    </p:set>
                                    <p:animEffect transition="in" filter="wipe(left)">
                                      <p:cBhvr>
                                        <p:cTn id="819" dur="500"/>
                                        <p:tgtEl>
                                          <p:spTgt spid="195"/>
                                        </p:tgtEl>
                                      </p:cBhvr>
                                    </p:animEffect>
                                  </p:childTnLst>
                                </p:cTn>
                              </p:par>
                            </p:childTnLst>
                          </p:cTn>
                        </p:par>
                      </p:childTnLst>
                    </p:cTn>
                  </p:par>
                  <p:par>
                    <p:cTn id="820" fill="hold">
                      <p:stCondLst>
                        <p:cond delay="indefinite"/>
                      </p:stCondLst>
                      <p:childTnLst>
                        <p:par>
                          <p:cTn id="821" fill="hold">
                            <p:stCondLst>
                              <p:cond delay="0"/>
                            </p:stCondLst>
                            <p:childTnLst>
                              <p:par>
                                <p:cTn id="822" presetID="22" presetClass="entr" presetSubtype="8" fill="hold" grpId="0" nodeType="clickEffect">
                                  <p:stCondLst>
                                    <p:cond delay="0"/>
                                  </p:stCondLst>
                                  <p:childTnLst>
                                    <p:set>
                                      <p:cBhvr>
                                        <p:cTn id="823" dur="1" fill="hold">
                                          <p:stCondLst>
                                            <p:cond delay="0"/>
                                          </p:stCondLst>
                                        </p:cTn>
                                        <p:tgtEl>
                                          <p:spTgt spid="196"/>
                                        </p:tgtEl>
                                        <p:attrNameLst>
                                          <p:attrName>style.visibility</p:attrName>
                                        </p:attrNameLst>
                                      </p:cBhvr>
                                      <p:to>
                                        <p:strVal val="visible"/>
                                      </p:to>
                                    </p:set>
                                    <p:animEffect transition="in" filter="wipe(left)">
                                      <p:cBhvr>
                                        <p:cTn id="824" dur="500"/>
                                        <p:tgtEl>
                                          <p:spTgt spid="196"/>
                                        </p:tgtEl>
                                      </p:cBhvr>
                                    </p:animEffect>
                                  </p:childTnLst>
                                </p:cTn>
                              </p:par>
                            </p:childTnLst>
                          </p:cTn>
                        </p:par>
                      </p:childTnLst>
                    </p:cTn>
                  </p:par>
                  <p:par>
                    <p:cTn id="825" fill="hold">
                      <p:stCondLst>
                        <p:cond delay="indefinite"/>
                      </p:stCondLst>
                      <p:childTnLst>
                        <p:par>
                          <p:cTn id="826" fill="hold">
                            <p:stCondLst>
                              <p:cond delay="0"/>
                            </p:stCondLst>
                            <p:childTnLst>
                              <p:par>
                                <p:cTn id="827" presetID="22" presetClass="entr" presetSubtype="8" fill="hold" grpId="0" nodeType="clickEffect">
                                  <p:stCondLst>
                                    <p:cond delay="0"/>
                                  </p:stCondLst>
                                  <p:childTnLst>
                                    <p:set>
                                      <p:cBhvr>
                                        <p:cTn id="828" dur="1" fill="hold">
                                          <p:stCondLst>
                                            <p:cond delay="0"/>
                                          </p:stCondLst>
                                        </p:cTn>
                                        <p:tgtEl>
                                          <p:spTgt spid="197"/>
                                        </p:tgtEl>
                                        <p:attrNameLst>
                                          <p:attrName>style.visibility</p:attrName>
                                        </p:attrNameLst>
                                      </p:cBhvr>
                                      <p:to>
                                        <p:strVal val="visible"/>
                                      </p:to>
                                    </p:set>
                                    <p:animEffect transition="in" filter="wipe(left)">
                                      <p:cBhvr>
                                        <p:cTn id="829" dur="500"/>
                                        <p:tgtEl>
                                          <p:spTgt spid="197"/>
                                        </p:tgtEl>
                                      </p:cBhvr>
                                    </p:animEffect>
                                  </p:childTnLst>
                                </p:cTn>
                              </p:par>
                            </p:childTnLst>
                          </p:cTn>
                        </p:par>
                      </p:childTnLst>
                    </p:cTn>
                  </p:par>
                  <p:par>
                    <p:cTn id="830" fill="hold">
                      <p:stCondLst>
                        <p:cond delay="indefinite"/>
                      </p:stCondLst>
                      <p:childTnLst>
                        <p:par>
                          <p:cTn id="831" fill="hold">
                            <p:stCondLst>
                              <p:cond delay="0"/>
                            </p:stCondLst>
                            <p:childTnLst>
                              <p:par>
                                <p:cTn id="832" presetID="10" presetClass="exit" presetSubtype="0" fill="hold" nodeType="clickEffect">
                                  <p:stCondLst>
                                    <p:cond delay="0"/>
                                  </p:stCondLst>
                                  <p:childTnLst>
                                    <p:animEffect transition="out" filter="fade">
                                      <p:cBhvr>
                                        <p:cTn id="833" dur="500"/>
                                        <p:tgtEl>
                                          <p:spTgt spid="145"/>
                                        </p:tgtEl>
                                      </p:cBhvr>
                                    </p:animEffect>
                                    <p:set>
                                      <p:cBhvr>
                                        <p:cTn id="834" dur="1" fill="hold">
                                          <p:stCondLst>
                                            <p:cond delay="499"/>
                                          </p:stCondLst>
                                        </p:cTn>
                                        <p:tgtEl>
                                          <p:spTgt spid="145"/>
                                        </p:tgtEl>
                                        <p:attrNameLst>
                                          <p:attrName>style.visibility</p:attrName>
                                        </p:attrNameLst>
                                      </p:cBhvr>
                                      <p:to>
                                        <p:strVal val="hidden"/>
                                      </p:to>
                                    </p:set>
                                  </p:childTnLst>
                                </p:cTn>
                              </p:par>
                              <p:par>
                                <p:cTn id="835" presetID="10" presetClass="exit" presetSubtype="0" fill="hold" grpId="1" nodeType="withEffect">
                                  <p:stCondLst>
                                    <p:cond delay="0"/>
                                  </p:stCondLst>
                                  <p:childTnLst>
                                    <p:animEffect transition="out" filter="fade">
                                      <p:cBhvr>
                                        <p:cTn id="836" dur="500"/>
                                        <p:tgtEl>
                                          <p:spTgt spid="174"/>
                                        </p:tgtEl>
                                      </p:cBhvr>
                                    </p:animEffect>
                                    <p:set>
                                      <p:cBhvr>
                                        <p:cTn id="837" dur="1" fill="hold">
                                          <p:stCondLst>
                                            <p:cond delay="499"/>
                                          </p:stCondLst>
                                        </p:cTn>
                                        <p:tgtEl>
                                          <p:spTgt spid="174"/>
                                        </p:tgtEl>
                                        <p:attrNameLst>
                                          <p:attrName>style.visibility</p:attrName>
                                        </p:attrNameLst>
                                      </p:cBhvr>
                                      <p:to>
                                        <p:strVal val="hidden"/>
                                      </p:to>
                                    </p:set>
                                  </p:childTnLst>
                                </p:cTn>
                              </p:par>
                              <p:par>
                                <p:cTn id="838" presetID="10" presetClass="exit" presetSubtype="0" fill="hold" grpId="1" nodeType="withEffect">
                                  <p:stCondLst>
                                    <p:cond delay="0"/>
                                  </p:stCondLst>
                                  <p:childTnLst>
                                    <p:animEffect transition="out" filter="fade">
                                      <p:cBhvr>
                                        <p:cTn id="839" dur="500"/>
                                        <p:tgtEl>
                                          <p:spTgt spid="175"/>
                                        </p:tgtEl>
                                      </p:cBhvr>
                                    </p:animEffect>
                                    <p:set>
                                      <p:cBhvr>
                                        <p:cTn id="840" dur="1" fill="hold">
                                          <p:stCondLst>
                                            <p:cond delay="499"/>
                                          </p:stCondLst>
                                        </p:cTn>
                                        <p:tgtEl>
                                          <p:spTgt spid="175"/>
                                        </p:tgtEl>
                                        <p:attrNameLst>
                                          <p:attrName>style.visibility</p:attrName>
                                        </p:attrNameLst>
                                      </p:cBhvr>
                                      <p:to>
                                        <p:strVal val="hidden"/>
                                      </p:to>
                                    </p:set>
                                  </p:childTnLst>
                                </p:cTn>
                              </p:par>
                              <p:par>
                                <p:cTn id="841" presetID="10" presetClass="exit" presetSubtype="0" fill="hold" grpId="1" nodeType="withEffect">
                                  <p:stCondLst>
                                    <p:cond delay="0"/>
                                  </p:stCondLst>
                                  <p:childTnLst>
                                    <p:animEffect transition="out" filter="fade">
                                      <p:cBhvr>
                                        <p:cTn id="842" dur="500"/>
                                        <p:tgtEl>
                                          <p:spTgt spid="210"/>
                                        </p:tgtEl>
                                      </p:cBhvr>
                                    </p:animEffect>
                                    <p:set>
                                      <p:cBhvr>
                                        <p:cTn id="843" dur="1" fill="hold">
                                          <p:stCondLst>
                                            <p:cond delay="499"/>
                                          </p:stCondLst>
                                        </p:cTn>
                                        <p:tgtEl>
                                          <p:spTgt spid="210"/>
                                        </p:tgtEl>
                                        <p:attrNameLst>
                                          <p:attrName>style.visibility</p:attrName>
                                        </p:attrNameLst>
                                      </p:cBhvr>
                                      <p:to>
                                        <p:strVal val="hidden"/>
                                      </p:to>
                                    </p:set>
                                  </p:childTnLst>
                                </p:cTn>
                              </p:par>
                              <p:par>
                                <p:cTn id="844" presetID="10" presetClass="exit" presetSubtype="0" fill="hold" grpId="1" nodeType="withEffect">
                                  <p:stCondLst>
                                    <p:cond delay="0"/>
                                  </p:stCondLst>
                                  <p:childTnLst>
                                    <p:animEffect transition="out" filter="fade">
                                      <p:cBhvr>
                                        <p:cTn id="845" dur="500"/>
                                        <p:tgtEl>
                                          <p:spTgt spid="269"/>
                                        </p:tgtEl>
                                      </p:cBhvr>
                                    </p:animEffect>
                                    <p:set>
                                      <p:cBhvr>
                                        <p:cTn id="846" dur="1" fill="hold">
                                          <p:stCondLst>
                                            <p:cond delay="499"/>
                                          </p:stCondLst>
                                        </p:cTn>
                                        <p:tgtEl>
                                          <p:spTgt spid="269"/>
                                        </p:tgtEl>
                                        <p:attrNameLst>
                                          <p:attrName>style.visibility</p:attrName>
                                        </p:attrNameLst>
                                      </p:cBhvr>
                                      <p:to>
                                        <p:strVal val="hidden"/>
                                      </p:to>
                                    </p:set>
                                  </p:childTnLst>
                                </p:cTn>
                              </p:par>
                            </p:childTnLst>
                          </p:cTn>
                        </p:par>
                        <p:par>
                          <p:cTn id="847" fill="hold">
                            <p:stCondLst>
                              <p:cond delay="500"/>
                            </p:stCondLst>
                            <p:childTnLst>
                              <p:par>
                                <p:cTn id="848" presetID="22" presetClass="entr" presetSubtype="8" fill="hold" nodeType="afterEffect">
                                  <p:stCondLst>
                                    <p:cond delay="0"/>
                                  </p:stCondLst>
                                  <p:childTnLst>
                                    <p:set>
                                      <p:cBhvr>
                                        <p:cTn id="849" dur="1" fill="hold">
                                          <p:stCondLst>
                                            <p:cond delay="0"/>
                                          </p:stCondLst>
                                        </p:cTn>
                                        <p:tgtEl>
                                          <p:spTgt spid="206"/>
                                        </p:tgtEl>
                                        <p:attrNameLst>
                                          <p:attrName>style.visibility</p:attrName>
                                        </p:attrNameLst>
                                      </p:cBhvr>
                                      <p:to>
                                        <p:strVal val="visible"/>
                                      </p:to>
                                    </p:set>
                                    <p:animEffect transition="in" filter="wipe(left)">
                                      <p:cBhvr>
                                        <p:cTn id="850" dur="500"/>
                                        <p:tgtEl>
                                          <p:spTgt spid="206"/>
                                        </p:tgtEl>
                                      </p:cBhvr>
                                    </p:animEffect>
                                  </p:childTnLst>
                                </p:cTn>
                              </p:par>
                            </p:childTnLst>
                          </p:cTn>
                        </p:par>
                      </p:childTnLst>
                    </p:cTn>
                  </p:par>
                  <p:par>
                    <p:cTn id="851" fill="hold">
                      <p:stCondLst>
                        <p:cond delay="indefinite"/>
                      </p:stCondLst>
                      <p:childTnLst>
                        <p:par>
                          <p:cTn id="852" fill="hold">
                            <p:stCondLst>
                              <p:cond delay="0"/>
                            </p:stCondLst>
                            <p:childTnLst>
                              <p:par>
                                <p:cTn id="853" presetID="22" presetClass="entr" presetSubtype="8" fill="hold" nodeType="clickEffect">
                                  <p:stCondLst>
                                    <p:cond delay="0"/>
                                  </p:stCondLst>
                                  <p:childTnLst>
                                    <p:set>
                                      <p:cBhvr>
                                        <p:cTn id="854" dur="1" fill="hold">
                                          <p:stCondLst>
                                            <p:cond delay="0"/>
                                          </p:stCondLst>
                                        </p:cTn>
                                        <p:tgtEl>
                                          <p:spTgt spid="207"/>
                                        </p:tgtEl>
                                        <p:attrNameLst>
                                          <p:attrName>style.visibility</p:attrName>
                                        </p:attrNameLst>
                                      </p:cBhvr>
                                      <p:to>
                                        <p:strVal val="visible"/>
                                      </p:to>
                                    </p:set>
                                    <p:animEffect transition="in" filter="wipe(left)">
                                      <p:cBhvr>
                                        <p:cTn id="855" dur="500"/>
                                        <p:tgtEl>
                                          <p:spTgt spid="207"/>
                                        </p:tgtEl>
                                      </p:cBhvr>
                                    </p:animEffect>
                                  </p:childTnLst>
                                </p:cTn>
                              </p:par>
                            </p:childTnLst>
                          </p:cTn>
                        </p:par>
                      </p:childTnLst>
                    </p:cTn>
                  </p:par>
                  <p:par>
                    <p:cTn id="856" fill="hold">
                      <p:stCondLst>
                        <p:cond delay="indefinite"/>
                      </p:stCondLst>
                      <p:childTnLst>
                        <p:par>
                          <p:cTn id="857" fill="hold">
                            <p:stCondLst>
                              <p:cond delay="0"/>
                            </p:stCondLst>
                            <p:childTnLst>
                              <p:par>
                                <p:cTn id="858" presetID="22" presetClass="entr" presetSubtype="8" fill="hold" grpId="0" nodeType="clickEffect">
                                  <p:stCondLst>
                                    <p:cond delay="0"/>
                                  </p:stCondLst>
                                  <p:childTnLst>
                                    <p:set>
                                      <p:cBhvr>
                                        <p:cTn id="859" dur="1" fill="hold">
                                          <p:stCondLst>
                                            <p:cond delay="0"/>
                                          </p:stCondLst>
                                        </p:cTn>
                                        <p:tgtEl>
                                          <p:spTgt spid="187"/>
                                        </p:tgtEl>
                                        <p:attrNameLst>
                                          <p:attrName>style.visibility</p:attrName>
                                        </p:attrNameLst>
                                      </p:cBhvr>
                                      <p:to>
                                        <p:strVal val="visible"/>
                                      </p:to>
                                    </p:set>
                                    <p:animEffect transition="in" filter="wipe(left)">
                                      <p:cBhvr>
                                        <p:cTn id="860" dur="500"/>
                                        <p:tgtEl>
                                          <p:spTgt spid="187"/>
                                        </p:tgtEl>
                                      </p:cBhvr>
                                    </p:animEffect>
                                  </p:childTnLst>
                                </p:cTn>
                              </p:par>
                            </p:childTnLst>
                          </p:cTn>
                        </p:par>
                        <p:par>
                          <p:cTn id="861" fill="hold">
                            <p:stCondLst>
                              <p:cond delay="500"/>
                            </p:stCondLst>
                            <p:childTnLst>
                              <p:par>
                                <p:cTn id="862" presetID="22" presetClass="entr" presetSubtype="8" fill="hold" grpId="0" nodeType="afterEffect">
                                  <p:stCondLst>
                                    <p:cond delay="0"/>
                                  </p:stCondLst>
                                  <p:childTnLst>
                                    <p:set>
                                      <p:cBhvr>
                                        <p:cTn id="863" dur="1" fill="hold">
                                          <p:stCondLst>
                                            <p:cond delay="0"/>
                                          </p:stCondLst>
                                        </p:cTn>
                                        <p:tgtEl>
                                          <p:spTgt spid="99"/>
                                        </p:tgtEl>
                                        <p:attrNameLst>
                                          <p:attrName>style.visibility</p:attrName>
                                        </p:attrNameLst>
                                      </p:cBhvr>
                                      <p:to>
                                        <p:strVal val="visible"/>
                                      </p:to>
                                    </p:set>
                                    <p:animEffect transition="in" filter="wipe(left)">
                                      <p:cBhvr>
                                        <p:cTn id="864" dur="500"/>
                                        <p:tgtEl>
                                          <p:spTgt spid="99"/>
                                        </p:tgtEl>
                                      </p:cBhvr>
                                    </p:animEffect>
                                  </p:childTnLst>
                                </p:cTn>
                              </p:par>
                            </p:childTnLst>
                          </p:cTn>
                        </p:par>
                      </p:childTnLst>
                    </p:cTn>
                  </p:par>
                  <p:par>
                    <p:cTn id="865" fill="hold">
                      <p:stCondLst>
                        <p:cond delay="indefinite"/>
                      </p:stCondLst>
                      <p:childTnLst>
                        <p:par>
                          <p:cTn id="866" fill="hold">
                            <p:stCondLst>
                              <p:cond delay="0"/>
                            </p:stCondLst>
                            <p:childTnLst>
                              <p:par>
                                <p:cTn id="867" presetID="22" presetClass="entr" presetSubtype="8" fill="hold" grpId="0" nodeType="clickEffect">
                                  <p:stCondLst>
                                    <p:cond delay="0"/>
                                  </p:stCondLst>
                                  <p:childTnLst>
                                    <p:set>
                                      <p:cBhvr>
                                        <p:cTn id="868" dur="1" fill="hold">
                                          <p:stCondLst>
                                            <p:cond delay="0"/>
                                          </p:stCondLst>
                                        </p:cTn>
                                        <p:tgtEl>
                                          <p:spTgt spid="198"/>
                                        </p:tgtEl>
                                        <p:attrNameLst>
                                          <p:attrName>style.visibility</p:attrName>
                                        </p:attrNameLst>
                                      </p:cBhvr>
                                      <p:to>
                                        <p:strVal val="visible"/>
                                      </p:to>
                                    </p:set>
                                    <p:animEffect transition="in" filter="wipe(left)">
                                      <p:cBhvr>
                                        <p:cTn id="869" dur="500"/>
                                        <p:tgtEl>
                                          <p:spTgt spid="198"/>
                                        </p:tgtEl>
                                      </p:cBhvr>
                                    </p:animEffect>
                                  </p:childTnLst>
                                </p:cTn>
                              </p:par>
                            </p:childTnLst>
                          </p:cTn>
                        </p:par>
                      </p:childTnLst>
                    </p:cTn>
                  </p:par>
                  <p:par>
                    <p:cTn id="870" fill="hold">
                      <p:stCondLst>
                        <p:cond delay="indefinite"/>
                      </p:stCondLst>
                      <p:childTnLst>
                        <p:par>
                          <p:cTn id="871" fill="hold">
                            <p:stCondLst>
                              <p:cond delay="0"/>
                            </p:stCondLst>
                            <p:childTnLst>
                              <p:par>
                                <p:cTn id="872" presetID="22" presetClass="entr" presetSubtype="8" fill="hold" grpId="0" nodeType="clickEffect">
                                  <p:stCondLst>
                                    <p:cond delay="0"/>
                                  </p:stCondLst>
                                  <p:childTnLst>
                                    <p:set>
                                      <p:cBhvr>
                                        <p:cTn id="873" dur="1" fill="hold">
                                          <p:stCondLst>
                                            <p:cond delay="0"/>
                                          </p:stCondLst>
                                        </p:cTn>
                                        <p:tgtEl>
                                          <p:spTgt spid="199"/>
                                        </p:tgtEl>
                                        <p:attrNameLst>
                                          <p:attrName>style.visibility</p:attrName>
                                        </p:attrNameLst>
                                      </p:cBhvr>
                                      <p:to>
                                        <p:strVal val="visible"/>
                                      </p:to>
                                    </p:set>
                                    <p:animEffect transition="in" filter="wipe(left)">
                                      <p:cBhvr>
                                        <p:cTn id="874" dur="500"/>
                                        <p:tgtEl>
                                          <p:spTgt spid="199"/>
                                        </p:tgtEl>
                                      </p:cBhvr>
                                    </p:animEffect>
                                  </p:childTnLst>
                                </p:cTn>
                              </p:par>
                            </p:childTnLst>
                          </p:cTn>
                        </p:par>
                      </p:childTnLst>
                    </p:cTn>
                  </p:par>
                  <p:par>
                    <p:cTn id="875" fill="hold">
                      <p:stCondLst>
                        <p:cond delay="indefinite"/>
                      </p:stCondLst>
                      <p:childTnLst>
                        <p:par>
                          <p:cTn id="876" fill="hold">
                            <p:stCondLst>
                              <p:cond delay="0"/>
                            </p:stCondLst>
                            <p:childTnLst>
                              <p:par>
                                <p:cTn id="877" presetID="22" presetClass="entr" presetSubtype="8" fill="hold" grpId="0" nodeType="clickEffect">
                                  <p:stCondLst>
                                    <p:cond delay="0"/>
                                  </p:stCondLst>
                                  <p:childTnLst>
                                    <p:set>
                                      <p:cBhvr>
                                        <p:cTn id="878" dur="1" fill="hold">
                                          <p:stCondLst>
                                            <p:cond delay="0"/>
                                          </p:stCondLst>
                                        </p:cTn>
                                        <p:tgtEl>
                                          <p:spTgt spid="200"/>
                                        </p:tgtEl>
                                        <p:attrNameLst>
                                          <p:attrName>style.visibility</p:attrName>
                                        </p:attrNameLst>
                                      </p:cBhvr>
                                      <p:to>
                                        <p:strVal val="visible"/>
                                      </p:to>
                                    </p:set>
                                    <p:animEffect transition="in" filter="wipe(left)">
                                      <p:cBhvr>
                                        <p:cTn id="879" dur="500"/>
                                        <p:tgtEl>
                                          <p:spTgt spid="200"/>
                                        </p:tgtEl>
                                      </p:cBhvr>
                                    </p:animEffect>
                                  </p:childTnLst>
                                </p:cTn>
                              </p:par>
                              <p:par>
                                <p:cTn id="880" presetID="10" presetClass="exit" presetSubtype="0" fill="hold" nodeType="withEffect">
                                  <p:stCondLst>
                                    <p:cond delay="0"/>
                                  </p:stCondLst>
                                  <p:childTnLst>
                                    <p:animEffect transition="out" filter="fade">
                                      <p:cBhvr>
                                        <p:cTn id="881" dur="500"/>
                                        <p:tgtEl>
                                          <p:spTgt spid="206"/>
                                        </p:tgtEl>
                                      </p:cBhvr>
                                    </p:animEffect>
                                    <p:set>
                                      <p:cBhvr>
                                        <p:cTn id="882" dur="1" fill="hold">
                                          <p:stCondLst>
                                            <p:cond delay="499"/>
                                          </p:stCondLst>
                                        </p:cTn>
                                        <p:tgtEl>
                                          <p:spTgt spid="206"/>
                                        </p:tgtEl>
                                        <p:attrNameLst>
                                          <p:attrName>style.visibility</p:attrName>
                                        </p:attrNameLst>
                                      </p:cBhvr>
                                      <p:to>
                                        <p:strVal val="hidden"/>
                                      </p:to>
                                    </p:set>
                                  </p:childTnLst>
                                </p:cTn>
                              </p:par>
                              <p:par>
                                <p:cTn id="883" presetID="10" presetClass="exit" presetSubtype="0" fill="hold" nodeType="withEffect">
                                  <p:stCondLst>
                                    <p:cond delay="0"/>
                                  </p:stCondLst>
                                  <p:childTnLst>
                                    <p:animEffect transition="out" filter="fade">
                                      <p:cBhvr>
                                        <p:cTn id="884" dur="500"/>
                                        <p:tgtEl>
                                          <p:spTgt spid="207"/>
                                        </p:tgtEl>
                                      </p:cBhvr>
                                    </p:animEffect>
                                    <p:set>
                                      <p:cBhvr>
                                        <p:cTn id="885" dur="1" fill="hold">
                                          <p:stCondLst>
                                            <p:cond delay="499"/>
                                          </p:stCondLst>
                                        </p:cTn>
                                        <p:tgtEl>
                                          <p:spTgt spid="207"/>
                                        </p:tgtEl>
                                        <p:attrNameLst>
                                          <p:attrName>style.visibility</p:attrName>
                                        </p:attrNameLst>
                                      </p:cBhvr>
                                      <p:to>
                                        <p:strVal val="hidden"/>
                                      </p:to>
                                    </p:set>
                                  </p:childTnLst>
                                </p:cTn>
                              </p:par>
                            </p:childTnLst>
                          </p:cTn>
                        </p:par>
                      </p:childTnLst>
                    </p:cTn>
                  </p:par>
                  <p:par>
                    <p:cTn id="886" fill="hold">
                      <p:stCondLst>
                        <p:cond delay="indefinite"/>
                      </p:stCondLst>
                      <p:childTnLst>
                        <p:par>
                          <p:cTn id="887" fill="hold">
                            <p:stCondLst>
                              <p:cond delay="0"/>
                            </p:stCondLst>
                            <p:childTnLst>
                              <p:par>
                                <p:cTn id="888" presetID="22" presetClass="entr" presetSubtype="8" fill="hold" grpId="0" nodeType="clickEffect">
                                  <p:stCondLst>
                                    <p:cond delay="0"/>
                                  </p:stCondLst>
                                  <p:childTnLst>
                                    <p:set>
                                      <p:cBhvr>
                                        <p:cTn id="889" dur="1" fill="hold">
                                          <p:stCondLst>
                                            <p:cond delay="0"/>
                                          </p:stCondLst>
                                        </p:cTn>
                                        <p:tgtEl>
                                          <p:spTgt spid="203"/>
                                        </p:tgtEl>
                                        <p:attrNameLst>
                                          <p:attrName>style.visibility</p:attrName>
                                        </p:attrNameLst>
                                      </p:cBhvr>
                                      <p:to>
                                        <p:strVal val="visible"/>
                                      </p:to>
                                    </p:set>
                                    <p:animEffect transition="in" filter="wipe(left)">
                                      <p:cBhvr>
                                        <p:cTn id="890" dur="500"/>
                                        <p:tgtEl>
                                          <p:spTgt spid="203"/>
                                        </p:tgtEl>
                                      </p:cBhvr>
                                    </p:animEffect>
                                  </p:childTnLst>
                                </p:cTn>
                              </p:par>
                            </p:childTnLst>
                          </p:cTn>
                        </p:par>
                      </p:childTnLst>
                    </p:cTn>
                  </p:par>
                  <p:par>
                    <p:cTn id="891" fill="hold">
                      <p:stCondLst>
                        <p:cond delay="indefinite"/>
                      </p:stCondLst>
                      <p:childTnLst>
                        <p:par>
                          <p:cTn id="892" fill="hold">
                            <p:stCondLst>
                              <p:cond delay="0"/>
                            </p:stCondLst>
                            <p:childTnLst>
                              <p:par>
                                <p:cTn id="893" presetID="22" presetClass="entr" presetSubtype="8" fill="hold" grpId="0" nodeType="clickEffect">
                                  <p:stCondLst>
                                    <p:cond delay="0"/>
                                  </p:stCondLst>
                                  <p:childTnLst>
                                    <p:set>
                                      <p:cBhvr>
                                        <p:cTn id="894" dur="1" fill="hold">
                                          <p:stCondLst>
                                            <p:cond delay="0"/>
                                          </p:stCondLst>
                                        </p:cTn>
                                        <p:tgtEl>
                                          <p:spTgt spid="177"/>
                                        </p:tgtEl>
                                        <p:attrNameLst>
                                          <p:attrName>style.visibility</p:attrName>
                                        </p:attrNameLst>
                                      </p:cBhvr>
                                      <p:to>
                                        <p:strVal val="visible"/>
                                      </p:to>
                                    </p:set>
                                    <p:animEffect transition="in" filter="wipe(left)">
                                      <p:cBhvr>
                                        <p:cTn id="895" dur="500"/>
                                        <p:tgtEl>
                                          <p:spTgt spid="177"/>
                                        </p:tgtEl>
                                      </p:cBhvr>
                                    </p:animEffect>
                                  </p:childTnLst>
                                </p:cTn>
                              </p:par>
                            </p:childTnLst>
                          </p:cTn>
                        </p:par>
                      </p:childTnLst>
                    </p:cTn>
                  </p:par>
                  <p:par>
                    <p:cTn id="896" fill="hold">
                      <p:stCondLst>
                        <p:cond delay="indefinite"/>
                      </p:stCondLst>
                      <p:childTnLst>
                        <p:par>
                          <p:cTn id="897" fill="hold">
                            <p:stCondLst>
                              <p:cond delay="0"/>
                            </p:stCondLst>
                            <p:childTnLst>
                              <p:par>
                                <p:cTn id="898" presetID="22" presetClass="entr" presetSubtype="8" fill="hold" nodeType="clickEffect">
                                  <p:stCondLst>
                                    <p:cond delay="0"/>
                                  </p:stCondLst>
                                  <p:childTnLst>
                                    <p:set>
                                      <p:cBhvr>
                                        <p:cTn id="899" dur="1" fill="hold">
                                          <p:stCondLst>
                                            <p:cond delay="0"/>
                                          </p:stCondLst>
                                        </p:cTn>
                                        <p:tgtEl>
                                          <p:spTgt spid="209"/>
                                        </p:tgtEl>
                                        <p:attrNameLst>
                                          <p:attrName>style.visibility</p:attrName>
                                        </p:attrNameLst>
                                      </p:cBhvr>
                                      <p:to>
                                        <p:strVal val="visible"/>
                                      </p:to>
                                    </p:set>
                                    <p:animEffect transition="in" filter="wipe(left)">
                                      <p:cBhvr>
                                        <p:cTn id="900" dur="500"/>
                                        <p:tgtEl>
                                          <p:spTgt spid="209"/>
                                        </p:tgtEl>
                                      </p:cBhvr>
                                    </p:animEffect>
                                  </p:childTnLst>
                                </p:cTn>
                              </p:par>
                              <p:par>
                                <p:cTn id="901" presetID="22" presetClass="entr" presetSubtype="8" fill="hold" nodeType="withEffect">
                                  <p:stCondLst>
                                    <p:cond delay="0"/>
                                  </p:stCondLst>
                                  <p:childTnLst>
                                    <p:set>
                                      <p:cBhvr>
                                        <p:cTn id="902" dur="1" fill="hold">
                                          <p:stCondLst>
                                            <p:cond delay="0"/>
                                          </p:stCondLst>
                                        </p:cTn>
                                        <p:tgtEl>
                                          <p:spTgt spid="208"/>
                                        </p:tgtEl>
                                        <p:attrNameLst>
                                          <p:attrName>style.visibility</p:attrName>
                                        </p:attrNameLst>
                                      </p:cBhvr>
                                      <p:to>
                                        <p:strVal val="visible"/>
                                      </p:to>
                                    </p:set>
                                    <p:animEffect transition="in" filter="wipe(left)">
                                      <p:cBhvr>
                                        <p:cTn id="903" dur="500"/>
                                        <p:tgtEl>
                                          <p:spTgt spid="208"/>
                                        </p:tgtEl>
                                      </p:cBhvr>
                                    </p:animEffect>
                                  </p:childTnLst>
                                </p:cTn>
                              </p:par>
                            </p:childTnLst>
                          </p:cTn>
                        </p:par>
                      </p:childTnLst>
                    </p:cTn>
                  </p:par>
                  <p:par>
                    <p:cTn id="904" fill="hold">
                      <p:stCondLst>
                        <p:cond delay="indefinite"/>
                      </p:stCondLst>
                      <p:childTnLst>
                        <p:par>
                          <p:cTn id="905" fill="hold">
                            <p:stCondLst>
                              <p:cond delay="0"/>
                            </p:stCondLst>
                            <p:childTnLst>
                              <p:par>
                                <p:cTn id="906" presetID="22" presetClass="entr" presetSubtype="8" fill="hold" grpId="0" nodeType="clickEffect">
                                  <p:stCondLst>
                                    <p:cond delay="0"/>
                                  </p:stCondLst>
                                  <p:childTnLst>
                                    <p:set>
                                      <p:cBhvr>
                                        <p:cTn id="907" dur="1" fill="hold">
                                          <p:stCondLst>
                                            <p:cond delay="0"/>
                                          </p:stCondLst>
                                        </p:cTn>
                                        <p:tgtEl>
                                          <p:spTgt spid="178"/>
                                        </p:tgtEl>
                                        <p:attrNameLst>
                                          <p:attrName>style.visibility</p:attrName>
                                        </p:attrNameLst>
                                      </p:cBhvr>
                                      <p:to>
                                        <p:strVal val="visible"/>
                                      </p:to>
                                    </p:set>
                                    <p:animEffect transition="in" filter="wipe(left)">
                                      <p:cBhvr>
                                        <p:cTn id="908" dur="500"/>
                                        <p:tgtEl>
                                          <p:spTgt spid="178"/>
                                        </p:tgtEl>
                                      </p:cBhvr>
                                    </p:animEffect>
                                  </p:childTnLst>
                                </p:cTn>
                              </p:par>
                              <p:par>
                                <p:cTn id="909" presetID="10" presetClass="exit" presetSubtype="0" fill="hold" nodeType="withEffect">
                                  <p:stCondLst>
                                    <p:cond delay="0"/>
                                  </p:stCondLst>
                                  <p:childTnLst>
                                    <p:animEffect transition="out" filter="fade">
                                      <p:cBhvr>
                                        <p:cTn id="910" dur="500"/>
                                        <p:tgtEl>
                                          <p:spTgt spid="208"/>
                                        </p:tgtEl>
                                      </p:cBhvr>
                                    </p:animEffect>
                                    <p:set>
                                      <p:cBhvr>
                                        <p:cTn id="911" dur="1" fill="hold">
                                          <p:stCondLst>
                                            <p:cond delay="499"/>
                                          </p:stCondLst>
                                        </p:cTn>
                                        <p:tgtEl>
                                          <p:spTgt spid="208"/>
                                        </p:tgtEl>
                                        <p:attrNameLst>
                                          <p:attrName>style.visibility</p:attrName>
                                        </p:attrNameLst>
                                      </p:cBhvr>
                                      <p:to>
                                        <p:strVal val="hidden"/>
                                      </p:to>
                                    </p:set>
                                  </p:childTnLst>
                                </p:cTn>
                              </p:par>
                              <p:par>
                                <p:cTn id="912" presetID="10" presetClass="exit" presetSubtype="0" fill="hold" nodeType="withEffect">
                                  <p:stCondLst>
                                    <p:cond delay="0"/>
                                  </p:stCondLst>
                                  <p:childTnLst>
                                    <p:animEffect transition="out" filter="fade">
                                      <p:cBhvr>
                                        <p:cTn id="913" dur="500"/>
                                        <p:tgtEl>
                                          <p:spTgt spid="209"/>
                                        </p:tgtEl>
                                      </p:cBhvr>
                                    </p:animEffect>
                                    <p:set>
                                      <p:cBhvr>
                                        <p:cTn id="914" dur="1" fill="hold">
                                          <p:stCondLst>
                                            <p:cond delay="499"/>
                                          </p:stCondLst>
                                        </p:cTn>
                                        <p:tgtEl>
                                          <p:spTgt spid="209"/>
                                        </p:tgtEl>
                                        <p:attrNameLst>
                                          <p:attrName>style.visibility</p:attrName>
                                        </p:attrNameLst>
                                      </p:cBhvr>
                                      <p:to>
                                        <p:strVal val="hidden"/>
                                      </p:to>
                                    </p:set>
                                  </p:childTnLst>
                                </p:cTn>
                              </p:par>
                            </p:childTnLst>
                          </p:cTn>
                        </p:par>
                      </p:childTnLst>
                    </p:cTn>
                  </p:par>
                  <p:par>
                    <p:cTn id="915" fill="hold">
                      <p:stCondLst>
                        <p:cond delay="indefinite"/>
                      </p:stCondLst>
                      <p:childTnLst>
                        <p:par>
                          <p:cTn id="916" fill="hold">
                            <p:stCondLst>
                              <p:cond delay="0"/>
                            </p:stCondLst>
                            <p:childTnLst>
                              <p:par>
                                <p:cTn id="917" presetID="22" presetClass="entr" presetSubtype="8" fill="hold" grpId="0" nodeType="clickEffect">
                                  <p:stCondLst>
                                    <p:cond delay="0"/>
                                  </p:stCondLst>
                                  <p:childTnLst>
                                    <p:set>
                                      <p:cBhvr>
                                        <p:cTn id="918" dur="1" fill="hold">
                                          <p:stCondLst>
                                            <p:cond delay="0"/>
                                          </p:stCondLst>
                                        </p:cTn>
                                        <p:tgtEl>
                                          <p:spTgt spid="179"/>
                                        </p:tgtEl>
                                        <p:attrNameLst>
                                          <p:attrName>style.visibility</p:attrName>
                                        </p:attrNameLst>
                                      </p:cBhvr>
                                      <p:to>
                                        <p:strVal val="visible"/>
                                      </p:to>
                                    </p:set>
                                    <p:animEffect transition="in" filter="wipe(left)">
                                      <p:cBhvr>
                                        <p:cTn id="919" dur="500"/>
                                        <p:tgtEl>
                                          <p:spTgt spid="179"/>
                                        </p:tgtEl>
                                      </p:cBhvr>
                                    </p:animEffect>
                                  </p:childTnLst>
                                </p:cTn>
                              </p:par>
                            </p:childTnLst>
                          </p:cTn>
                        </p:par>
                      </p:childTnLst>
                    </p:cTn>
                  </p:par>
                  <p:par>
                    <p:cTn id="920" fill="hold">
                      <p:stCondLst>
                        <p:cond delay="indefinite"/>
                      </p:stCondLst>
                      <p:childTnLst>
                        <p:par>
                          <p:cTn id="921" fill="hold">
                            <p:stCondLst>
                              <p:cond delay="0"/>
                            </p:stCondLst>
                            <p:childTnLst>
                              <p:par>
                                <p:cTn id="922" presetID="22" presetClass="entr" presetSubtype="8" fill="hold" grpId="0" nodeType="clickEffect">
                                  <p:stCondLst>
                                    <p:cond delay="0"/>
                                  </p:stCondLst>
                                  <p:childTnLst>
                                    <p:set>
                                      <p:cBhvr>
                                        <p:cTn id="923" dur="1" fill="hold">
                                          <p:stCondLst>
                                            <p:cond delay="0"/>
                                          </p:stCondLst>
                                        </p:cTn>
                                        <p:tgtEl>
                                          <p:spTgt spid="181"/>
                                        </p:tgtEl>
                                        <p:attrNameLst>
                                          <p:attrName>style.visibility</p:attrName>
                                        </p:attrNameLst>
                                      </p:cBhvr>
                                      <p:to>
                                        <p:strVal val="visible"/>
                                      </p:to>
                                    </p:set>
                                    <p:animEffect transition="in" filter="wipe(left)">
                                      <p:cBhvr>
                                        <p:cTn id="924" dur="500"/>
                                        <p:tgtEl>
                                          <p:spTgt spid="181"/>
                                        </p:tgtEl>
                                      </p:cBhvr>
                                    </p:animEffect>
                                  </p:childTnLst>
                                </p:cTn>
                              </p:par>
                            </p:childTnLst>
                          </p:cTn>
                        </p:par>
                      </p:childTnLst>
                    </p:cTn>
                  </p:par>
                  <p:par>
                    <p:cTn id="925" fill="hold">
                      <p:stCondLst>
                        <p:cond delay="indefinite"/>
                      </p:stCondLst>
                      <p:childTnLst>
                        <p:par>
                          <p:cTn id="926" fill="hold">
                            <p:stCondLst>
                              <p:cond delay="0"/>
                            </p:stCondLst>
                            <p:childTnLst>
                              <p:par>
                                <p:cTn id="927" presetID="22" presetClass="entr" presetSubtype="8" fill="hold" grpId="0" nodeType="clickEffect">
                                  <p:stCondLst>
                                    <p:cond delay="0"/>
                                  </p:stCondLst>
                                  <p:childTnLst>
                                    <p:set>
                                      <p:cBhvr>
                                        <p:cTn id="928" dur="1" fill="hold">
                                          <p:stCondLst>
                                            <p:cond delay="0"/>
                                          </p:stCondLst>
                                        </p:cTn>
                                        <p:tgtEl>
                                          <p:spTgt spid="188"/>
                                        </p:tgtEl>
                                        <p:attrNameLst>
                                          <p:attrName>style.visibility</p:attrName>
                                        </p:attrNameLst>
                                      </p:cBhvr>
                                      <p:to>
                                        <p:strVal val="visible"/>
                                      </p:to>
                                    </p:set>
                                    <p:animEffect transition="in" filter="wipe(left)">
                                      <p:cBhvr>
                                        <p:cTn id="929" dur="500"/>
                                        <p:tgtEl>
                                          <p:spTgt spid="188"/>
                                        </p:tgtEl>
                                      </p:cBhvr>
                                    </p:animEffect>
                                  </p:childTnLst>
                                </p:cTn>
                              </p:par>
                            </p:childTnLst>
                          </p:cTn>
                        </p:par>
                      </p:childTnLst>
                    </p:cTn>
                  </p:par>
                  <p:par>
                    <p:cTn id="930" fill="hold">
                      <p:stCondLst>
                        <p:cond delay="indefinite"/>
                      </p:stCondLst>
                      <p:childTnLst>
                        <p:par>
                          <p:cTn id="931" fill="hold">
                            <p:stCondLst>
                              <p:cond delay="0"/>
                            </p:stCondLst>
                            <p:childTnLst>
                              <p:par>
                                <p:cTn id="932" presetID="22" presetClass="entr" presetSubtype="8" fill="hold" grpId="0" nodeType="clickEffect">
                                  <p:stCondLst>
                                    <p:cond delay="0"/>
                                  </p:stCondLst>
                                  <p:childTnLst>
                                    <p:set>
                                      <p:cBhvr>
                                        <p:cTn id="933" dur="1" fill="hold">
                                          <p:stCondLst>
                                            <p:cond delay="0"/>
                                          </p:stCondLst>
                                        </p:cTn>
                                        <p:tgtEl>
                                          <p:spTgt spid="102"/>
                                        </p:tgtEl>
                                        <p:attrNameLst>
                                          <p:attrName>style.visibility</p:attrName>
                                        </p:attrNameLst>
                                      </p:cBhvr>
                                      <p:to>
                                        <p:strVal val="visible"/>
                                      </p:to>
                                    </p:set>
                                    <p:animEffect transition="in" filter="wipe(left)">
                                      <p:cBhvr>
                                        <p:cTn id="934" dur="500"/>
                                        <p:tgtEl>
                                          <p:spTgt spid="102"/>
                                        </p:tgtEl>
                                      </p:cBhvr>
                                    </p:animEffect>
                                  </p:childTnLst>
                                </p:cTn>
                              </p:par>
                            </p:childTnLst>
                          </p:cTn>
                        </p:par>
                      </p:childTnLst>
                    </p:cTn>
                  </p:par>
                  <p:par>
                    <p:cTn id="935" fill="hold">
                      <p:stCondLst>
                        <p:cond delay="indefinite"/>
                      </p:stCondLst>
                      <p:childTnLst>
                        <p:par>
                          <p:cTn id="936" fill="hold">
                            <p:stCondLst>
                              <p:cond delay="0"/>
                            </p:stCondLst>
                            <p:childTnLst>
                              <p:par>
                                <p:cTn id="937" presetID="22" presetClass="entr" presetSubtype="8" fill="hold" grpId="0" nodeType="clickEffect">
                                  <p:stCondLst>
                                    <p:cond delay="0"/>
                                  </p:stCondLst>
                                  <p:childTnLst>
                                    <p:set>
                                      <p:cBhvr>
                                        <p:cTn id="938" dur="1" fill="hold">
                                          <p:stCondLst>
                                            <p:cond delay="0"/>
                                          </p:stCondLst>
                                        </p:cTn>
                                        <p:tgtEl>
                                          <p:spTgt spid="204"/>
                                        </p:tgtEl>
                                        <p:attrNameLst>
                                          <p:attrName>style.visibility</p:attrName>
                                        </p:attrNameLst>
                                      </p:cBhvr>
                                      <p:to>
                                        <p:strVal val="visible"/>
                                      </p:to>
                                    </p:set>
                                    <p:animEffect transition="in" filter="wipe(left)">
                                      <p:cBhvr>
                                        <p:cTn id="939" dur="500"/>
                                        <p:tgtEl>
                                          <p:spTgt spid="204"/>
                                        </p:tgtEl>
                                      </p:cBhvr>
                                    </p:animEffect>
                                  </p:childTnLst>
                                </p:cTn>
                              </p:par>
                            </p:childTnLst>
                          </p:cTn>
                        </p:par>
                      </p:childTnLst>
                    </p:cTn>
                  </p:par>
                  <p:par>
                    <p:cTn id="940" fill="hold">
                      <p:stCondLst>
                        <p:cond delay="indefinite"/>
                      </p:stCondLst>
                      <p:childTnLst>
                        <p:par>
                          <p:cTn id="941" fill="hold">
                            <p:stCondLst>
                              <p:cond delay="0"/>
                            </p:stCondLst>
                            <p:childTnLst>
                              <p:par>
                                <p:cTn id="942" presetID="22" presetClass="entr" presetSubtype="8" fill="hold" grpId="0" nodeType="clickEffect">
                                  <p:stCondLst>
                                    <p:cond delay="0"/>
                                  </p:stCondLst>
                                  <p:childTnLst>
                                    <p:set>
                                      <p:cBhvr>
                                        <p:cTn id="943" dur="1" fill="hold">
                                          <p:stCondLst>
                                            <p:cond delay="0"/>
                                          </p:stCondLst>
                                        </p:cTn>
                                        <p:tgtEl>
                                          <p:spTgt spid="189"/>
                                        </p:tgtEl>
                                        <p:attrNameLst>
                                          <p:attrName>style.visibility</p:attrName>
                                        </p:attrNameLst>
                                      </p:cBhvr>
                                      <p:to>
                                        <p:strVal val="visible"/>
                                      </p:to>
                                    </p:set>
                                    <p:animEffect transition="in" filter="wipe(left)">
                                      <p:cBhvr>
                                        <p:cTn id="944" dur="500"/>
                                        <p:tgtEl>
                                          <p:spTgt spid="189"/>
                                        </p:tgtEl>
                                      </p:cBhvr>
                                    </p:animEffect>
                                  </p:childTnLst>
                                </p:cTn>
                              </p:par>
                            </p:childTnLst>
                          </p:cTn>
                        </p:par>
                      </p:childTnLst>
                    </p:cTn>
                  </p:par>
                  <p:par>
                    <p:cTn id="945" fill="hold">
                      <p:stCondLst>
                        <p:cond delay="indefinite"/>
                      </p:stCondLst>
                      <p:childTnLst>
                        <p:par>
                          <p:cTn id="946" fill="hold">
                            <p:stCondLst>
                              <p:cond delay="0"/>
                            </p:stCondLst>
                            <p:childTnLst>
                              <p:par>
                                <p:cTn id="947" presetID="22" presetClass="entr" presetSubtype="8" fill="hold" grpId="0" nodeType="clickEffect">
                                  <p:stCondLst>
                                    <p:cond delay="0"/>
                                  </p:stCondLst>
                                  <p:childTnLst>
                                    <p:set>
                                      <p:cBhvr>
                                        <p:cTn id="948" dur="1" fill="hold">
                                          <p:stCondLst>
                                            <p:cond delay="0"/>
                                          </p:stCondLst>
                                        </p:cTn>
                                        <p:tgtEl>
                                          <p:spTgt spid="103"/>
                                        </p:tgtEl>
                                        <p:attrNameLst>
                                          <p:attrName>style.visibility</p:attrName>
                                        </p:attrNameLst>
                                      </p:cBhvr>
                                      <p:to>
                                        <p:strVal val="visible"/>
                                      </p:to>
                                    </p:set>
                                    <p:animEffect transition="in" filter="wipe(left)">
                                      <p:cBhvr>
                                        <p:cTn id="949" dur="500"/>
                                        <p:tgtEl>
                                          <p:spTgt spid="103"/>
                                        </p:tgtEl>
                                      </p:cBhvr>
                                    </p:animEffect>
                                  </p:childTnLst>
                                </p:cTn>
                              </p:par>
                            </p:childTnLst>
                          </p:cTn>
                        </p:par>
                      </p:childTnLst>
                    </p:cTn>
                  </p:par>
                  <p:par>
                    <p:cTn id="950" fill="hold">
                      <p:stCondLst>
                        <p:cond delay="indefinite"/>
                      </p:stCondLst>
                      <p:childTnLst>
                        <p:par>
                          <p:cTn id="951" fill="hold">
                            <p:stCondLst>
                              <p:cond delay="0"/>
                            </p:stCondLst>
                            <p:childTnLst>
                              <p:par>
                                <p:cTn id="952" presetID="22" presetClass="entr" presetSubtype="8" fill="hold" grpId="0" nodeType="clickEffect">
                                  <p:stCondLst>
                                    <p:cond delay="0"/>
                                  </p:stCondLst>
                                  <p:childTnLst>
                                    <p:set>
                                      <p:cBhvr>
                                        <p:cTn id="953" dur="1" fill="hold">
                                          <p:stCondLst>
                                            <p:cond delay="0"/>
                                          </p:stCondLst>
                                        </p:cTn>
                                        <p:tgtEl>
                                          <p:spTgt spid="205"/>
                                        </p:tgtEl>
                                        <p:attrNameLst>
                                          <p:attrName>style.visibility</p:attrName>
                                        </p:attrNameLst>
                                      </p:cBhvr>
                                      <p:to>
                                        <p:strVal val="visible"/>
                                      </p:to>
                                    </p:set>
                                    <p:animEffect transition="in" filter="wipe(left)">
                                      <p:cBhvr>
                                        <p:cTn id="954" dur="500"/>
                                        <p:tgtEl>
                                          <p:spTgt spid="205"/>
                                        </p:tgtEl>
                                      </p:cBhvr>
                                    </p:animEffect>
                                  </p:childTnLst>
                                </p:cTn>
                              </p:par>
                            </p:childTnLst>
                          </p:cTn>
                        </p:par>
                      </p:childTnLst>
                    </p:cTn>
                  </p:par>
                  <p:par>
                    <p:cTn id="955" fill="hold">
                      <p:stCondLst>
                        <p:cond delay="indefinite"/>
                      </p:stCondLst>
                      <p:childTnLst>
                        <p:par>
                          <p:cTn id="956" fill="hold">
                            <p:stCondLst>
                              <p:cond delay="0"/>
                            </p:stCondLst>
                            <p:childTnLst>
                              <p:par>
                                <p:cTn id="957" presetID="22" presetClass="entr" presetSubtype="8" fill="hold" grpId="0" nodeType="clickEffect">
                                  <p:stCondLst>
                                    <p:cond delay="0"/>
                                  </p:stCondLst>
                                  <p:childTnLst>
                                    <p:set>
                                      <p:cBhvr>
                                        <p:cTn id="958" dur="1" fill="hold">
                                          <p:stCondLst>
                                            <p:cond delay="0"/>
                                          </p:stCondLst>
                                        </p:cTn>
                                        <p:tgtEl>
                                          <p:spTgt spid="104"/>
                                        </p:tgtEl>
                                        <p:attrNameLst>
                                          <p:attrName>style.visibility</p:attrName>
                                        </p:attrNameLst>
                                      </p:cBhvr>
                                      <p:to>
                                        <p:strVal val="visible"/>
                                      </p:to>
                                    </p:set>
                                    <p:animEffect transition="in" filter="wipe(left)">
                                      <p:cBhvr>
                                        <p:cTn id="959" dur="500"/>
                                        <p:tgtEl>
                                          <p:spTgt spid="104"/>
                                        </p:tgtEl>
                                      </p:cBhvr>
                                    </p:animEffect>
                                  </p:childTnLst>
                                </p:cTn>
                              </p:par>
                            </p:childTnLst>
                          </p:cTn>
                        </p:par>
                      </p:childTnLst>
                    </p:cTn>
                  </p:par>
                  <p:par>
                    <p:cTn id="960" fill="hold">
                      <p:stCondLst>
                        <p:cond delay="indefinite"/>
                      </p:stCondLst>
                      <p:childTnLst>
                        <p:par>
                          <p:cTn id="961" fill="hold">
                            <p:stCondLst>
                              <p:cond delay="0"/>
                            </p:stCondLst>
                            <p:childTnLst>
                              <p:par>
                                <p:cTn id="962" presetID="22" presetClass="entr" presetSubtype="8" fill="hold" grpId="0" nodeType="clickEffect">
                                  <p:stCondLst>
                                    <p:cond delay="0"/>
                                  </p:stCondLst>
                                  <p:childTnLst>
                                    <p:set>
                                      <p:cBhvr>
                                        <p:cTn id="963" dur="1" fill="hold">
                                          <p:stCondLst>
                                            <p:cond delay="0"/>
                                          </p:stCondLst>
                                        </p:cTn>
                                        <p:tgtEl>
                                          <p:spTgt spid="190"/>
                                        </p:tgtEl>
                                        <p:attrNameLst>
                                          <p:attrName>style.visibility</p:attrName>
                                        </p:attrNameLst>
                                      </p:cBhvr>
                                      <p:to>
                                        <p:strVal val="visible"/>
                                      </p:to>
                                    </p:set>
                                    <p:animEffect transition="in" filter="wipe(left)">
                                      <p:cBhvr>
                                        <p:cTn id="964" dur="500"/>
                                        <p:tgtEl>
                                          <p:spTgt spid="190"/>
                                        </p:tgtEl>
                                      </p:cBhvr>
                                    </p:animEffect>
                                  </p:childTnLst>
                                </p:cTn>
                              </p:par>
                            </p:childTnLst>
                          </p:cTn>
                        </p:par>
                      </p:childTnLst>
                    </p:cTn>
                  </p:par>
                  <p:par>
                    <p:cTn id="965" fill="hold">
                      <p:stCondLst>
                        <p:cond delay="indefinite"/>
                      </p:stCondLst>
                      <p:childTnLst>
                        <p:par>
                          <p:cTn id="966" fill="hold">
                            <p:stCondLst>
                              <p:cond delay="0"/>
                            </p:stCondLst>
                            <p:childTnLst>
                              <p:par>
                                <p:cTn id="967" presetID="22" presetClass="entr" presetSubtype="8" fill="hold" grpId="0" nodeType="clickEffect">
                                  <p:stCondLst>
                                    <p:cond delay="0"/>
                                  </p:stCondLst>
                                  <p:childTnLst>
                                    <p:set>
                                      <p:cBhvr>
                                        <p:cTn id="968" dur="1" fill="hold">
                                          <p:stCondLst>
                                            <p:cond delay="0"/>
                                          </p:stCondLst>
                                        </p:cTn>
                                        <p:tgtEl>
                                          <p:spTgt spid="191"/>
                                        </p:tgtEl>
                                        <p:attrNameLst>
                                          <p:attrName>style.visibility</p:attrName>
                                        </p:attrNameLst>
                                      </p:cBhvr>
                                      <p:to>
                                        <p:strVal val="visible"/>
                                      </p:to>
                                    </p:set>
                                    <p:animEffect transition="in" filter="wipe(left)">
                                      <p:cBhvr>
                                        <p:cTn id="969" dur="500"/>
                                        <p:tgtEl>
                                          <p:spTgt spid="191"/>
                                        </p:tgtEl>
                                      </p:cBhvr>
                                    </p:animEffect>
                                  </p:childTnLst>
                                </p:cTn>
                              </p:par>
                            </p:childTnLst>
                          </p:cTn>
                        </p:par>
                      </p:childTnLst>
                    </p:cTn>
                  </p:par>
                  <p:par>
                    <p:cTn id="970" fill="hold">
                      <p:stCondLst>
                        <p:cond delay="indefinite"/>
                      </p:stCondLst>
                      <p:childTnLst>
                        <p:par>
                          <p:cTn id="971" fill="hold">
                            <p:stCondLst>
                              <p:cond delay="0"/>
                            </p:stCondLst>
                            <p:childTnLst>
                              <p:par>
                                <p:cTn id="972" presetID="22" presetClass="entr" presetSubtype="8" fill="hold" grpId="0" nodeType="clickEffect">
                                  <p:stCondLst>
                                    <p:cond delay="0"/>
                                  </p:stCondLst>
                                  <p:childTnLst>
                                    <p:set>
                                      <p:cBhvr>
                                        <p:cTn id="973" dur="1" fill="hold">
                                          <p:stCondLst>
                                            <p:cond delay="0"/>
                                          </p:stCondLst>
                                        </p:cTn>
                                        <p:tgtEl>
                                          <p:spTgt spid="106"/>
                                        </p:tgtEl>
                                        <p:attrNameLst>
                                          <p:attrName>style.visibility</p:attrName>
                                        </p:attrNameLst>
                                      </p:cBhvr>
                                      <p:to>
                                        <p:strVal val="visible"/>
                                      </p:to>
                                    </p:set>
                                    <p:animEffect transition="in" filter="wipe(left)">
                                      <p:cBhvr>
                                        <p:cTn id="974" dur="500"/>
                                        <p:tgtEl>
                                          <p:spTgt spid="106"/>
                                        </p:tgtEl>
                                      </p:cBhvr>
                                    </p:animEffect>
                                  </p:childTnLst>
                                </p:cTn>
                              </p:par>
                            </p:childTnLst>
                          </p:cTn>
                        </p:par>
                      </p:childTnLst>
                    </p:cTn>
                  </p:par>
                  <p:par>
                    <p:cTn id="975" fill="hold">
                      <p:stCondLst>
                        <p:cond delay="indefinite"/>
                      </p:stCondLst>
                      <p:childTnLst>
                        <p:par>
                          <p:cTn id="976" fill="hold">
                            <p:stCondLst>
                              <p:cond delay="0"/>
                            </p:stCondLst>
                            <p:childTnLst>
                              <p:par>
                                <p:cTn id="977" presetID="22" presetClass="entr" presetSubtype="8" fill="hold" grpId="0" nodeType="clickEffect">
                                  <p:stCondLst>
                                    <p:cond delay="0"/>
                                  </p:stCondLst>
                                  <p:childTnLst>
                                    <p:set>
                                      <p:cBhvr>
                                        <p:cTn id="978" dur="1" fill="hold">
                                          <p:stCondLst>
                                            <p:cond delay="0"/>
                                          </p:stCondLst>
                                        </p:cTn>
                                        <p:tgtEl>
                                          <p:spTgt spid="265"/>
                                        </p:tgtEl>
                                        <p:attrNameLst>
                                          <p:attrName>style.visibility</p:attrName>
                                        </p:attrNameLst>
                                      </p:cBhvr>
                                      <p:to>
                                        <p:strVal val="visible"/>
                                      </p:to>
                                    </p:set>
                                    <p:animEffect transition="in" filter="wipe(left)">
                                      <p:cBhvr>
                                        <p:cTn id="979" dur="500"/>
                                        <p:tgtEl>
                                          <p:spTgt spid="265"/>
                                        </p:tgtEl>
                                      </p:cBhvr>
                                    </p:animEffect>
                                  </p:childTnLst>
                                </p:cTn>
                              </p:par>
                            </p:childTnLst>
                          </p:cTn>
                        </p:par>
                      </p:childTnLst>
                    </p:cTn>
                  </p:par>
                  <p:par>
                    <p:cTn id="980" fill="hold">
                      <p:stCondLst>
                        <p:cond delay="indefinite"/>
                      </p:stCondLst>
                      <p:childTnLst>
                        <p:par>
                          <p:cTn id="981" fill="hold">
                            <p:stCondLst>
                              <p:cond delay="0"/>
                            </p:stCondLst>
                            <p:childTnLst>
                              <p:par>
                                <p:cTn id="982" presetID="22" presetClass="entr" presetSubtype="8" fill="hold" grpId="0" nodeType="clickEffect">
                                  <p:stCondLst>
                                    <p:cond delay="0"/>
                                  </p:stCondLst>
                                  <p:childTnLst>
                                    <p:set>
                                      <p:cBhvr>
                                        <p:cTn id="983" dur="1" fill="hold">
                                          <p:stCondLst>
                                            <p:cond delay="0"/>
                                          </p:stCondLst>
                                        </p:cTn>
                                        <p:tgtEl>
                                          <p:spTgt spid="107"/>
                                        </p:tgtEl>
                                        <p:attrNameLst>
                                          <p:attrName>style.visibility</p:attrName>
                                        </p:attrNameLst>
                                      </p:cBhvr>
                                      <p:to>
                                        <p:strVal val="visible"/>
                                      </p:to>
                                    </p:set>
                                    <p:animEffect transition="in" filter="wipe(left)">
                                      <p:cBhvr>
                                        <p:cTn id="984" dur="500"/>
                                        <p:tgtEl>
                                          <p:spTgt spid="107"/>
                                        </p:tgtEl>
                                      </p:cBhvr>
                                    </p:animEffect>
                                  </p:childTnLst>
                                </p:cTn>
                              </p:par>
                            </p:childTnLst>
                          </p:cTn>
                        </p:par>
                        <p:par>
                          <p:cTn id="985" fill="hold">
                            <p:stCondLst>
                              <p:cond delay="500"/>
                            </p:stCondLst>
                            <p:childTnLst>
                              <p:par>
                                <p:cTn id="986" presetID="22" presetClass="entr" presetSubtype="8" fill="hold" grpId="0" nodeType="afterEffect">
                                  <p:stCondLst>
                                    <p:cond delay="0"/>
                                  </p:stCondLst>
                                  <p:childTnLst>
                                    <p:set>
                                      <p:cBhvr>
                                        <p:cTn id="987" dur="1" fill="hold">
                                          <p:stCondLst>
                                            <p:cond delay="0"/>
                                          </p:stCondLst>
                                        </p:cTn>
                                        <p:tgtEl>
                                          <p:spTgt spid="81"/>
                                        </p:tgtEl>
                                        <p:attrNameLst>
                                          <p:attrName>style.visibility</p:attrName>
                                        </p:attrNameLst>
                                      </p:cBhvr>
                                      <p:to>
                                        <p:strVal val="visible"/>
                                      </p:to>
                                    </p:set>
                                    <p:animEffect transition="in" filter="wipe(left)">
                                      <p:cBhvr>
                                        <p:cTn id="98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8" grpId="0"/>
      <p:bldP spid="179" grpId="0"/>
      <p:bldP spid="268" grpId="0" animBg="1"/>
      <p:bldP spid="136" grpId="0" animBg="1"/>
      <p:bldP spid="136" grpId="1" animBg="1"/>
      <p:bldP spid="136" grpId="2" animBg="1"/>
      <p:bldP spid="263" grpId="0" animBg="1"/>
      <p:bldP spid="263" grpId="1" animBg="1"/>
      <p:bldP spid="263" grpId="2" animBg="1"/>
      <p:bldP spid="262" grpId="0" animBg="1"/>
      <p:bldP spid="262" grpId="1" animBg="1"/>
      <p:bldP spid="262" grpId="2" animBg="1"/>
      <p:bldP spid="231" grpId="0" animBg="1"/>
      <p:bldP spid="231" grpId="1" animBg="1"/>
      <p:bldP spid="231" grpId="2" animBg="1"/>
      <p:bldP spid="225" grpId="0" animBg="1"/>
      <p:bldP spid="225" grpId="1" animBg="1"/>
      <p:bldP spid="225" grpId="2" animBg="1"/>
      <p:bldP spid="223" grpId="0" animBg="1"/>
      <p:bldP spid="223" grpId="1" animBg="1"/>
      <p:bldP spid="223" grpId="2" animBg="1"/>
      <p:bldP spid="89" grpId="0"/>
      <p:bldP spid="167" grpId="0"/>
      <p:bldP spid="4" grpId="0"/>
      <p:bldP spid="201" grpId="0"/>
      <p:bldP spid="212" grpId="0"/>
      <p:bldP spid="213" grpId="0"/>
      <p:bldP spid="98" grpId="0"/>
      <p:bldP spid="99" grpId="0"/>
      <p:bldP spid="102" grpId="0"/>
      <p:bldP spid="186" grpId="0"/>
      <p:bldP spid="187" grpId="0"/>
      <p:bldP spid="188" grpId="0"/>
      <p:bldP spid="194" grpId="0"/>
      <p:bldP spid="195" grpId="0"/>
      <p:bldP spid="196" grpId="0"/>
      <p:bldP spid="197" grpId="0"/>
      <p:bldP spid="198" grpId="0"/>
      <p:bldP spid="199" grpId="0"/>
      <p:bldP spid="200" grpId="0"/>
      <p:bldP spid="203" grpId="0"/>
      <p:bldP spid="204" grpId="0"/>
      <p:bldP spid="111" grpId="0" animBg="1"/>
      <p:bldP spid="111" grpId="1" animBg="1"/>
      <p:bldP spid="111" grpId="2" animBg="1"/>
      <p:bldP spid="110" grpId="0" animBg="1"/>
      <p:bldP spid="110" grpId="1" animBg="1"/>
      <p:bldP spid="110" grpId="2" animBg="1"/>
      <p:bldP spid="109" grpId="0" animBg="1"/>
      <p:bldP spid="109" grpId="1" animBg="1"/>
      <p:bldP spid="109" grpId="2" animBg="1"/>
      <p:bldP spid="105" grpId="0" animBg="1"/>
      <p:bldP spid="105" grpId="1" animBg="1"/>
      <p:bldP spid="105" grpId="2" animBg="1"/>
      <p:bldP spid="6" grpId="0"/>
      <p:bldP spid="7" grpId="0"/>
      <p:bldP spid="8" grpId="0"/>
      <p:bldP spid="44" grpId="0"/>
      <p:bldP spid="64" grpId="0"/>
      <p:bldP spid="103" grpId="0"/>
      <p:bldP spid="104" grpId="0"/>
      <p:bldP spid="106" grpId="0"/>
      <p:bldP spid="107" grpId="0" animBg="1"/>
      <p:bldP spid="90" grpId="0"/>
      <p:bldP spid="113" grpId="0"/>
      <p:bldP spid="114" grpId="0"/>
      <p:bldP spid="137" grpId="0"/>
      <p:bldP spid="139" grpId="0"/>
      <p:bldP spid="141" grpId="0"/>
      <p:bldP spid="142" grpId="0"/>
      <p:bldP spid="146" grpId="0" animBg="1"/>
      <p:bldP spid="147" grpId="0"/>
      <p:bldP spid="149" grpId="0"/>
      <p:bldP spid="150" grpId="0"/>
      <p:bldP spid="151" grpId="0"/>
      <p:bldP spid="153" grpId="0"/>
      <p:bldP spid="154" grpId="0"/>
      <p:bldP spid="157" grpId="0"/>
      <p:bldP spid="158" grpId="0"/>
      <p:bldP spid="160" grpId="0"/>
      <p:bldP spid="161" grpId="0"/>
      <p:bldP spid="162" grpId="0"/>
      <p:bldP spid="163" grpId="0"/>
      <p:bldP spid="168" grpId="0"/>
      <p:bldP spid="169" grpId="0"/>
      <p:bldP spid="83" grpId="0" animBg="1"/>
      <p:bldP spid="83" grpId="1" animBg="1"/>
      <p:bldP spid="86" grpId="0" animBg="1"/>
      <p:bldP spid="86" grpId="1" animBg="1"/>
      <p:bldP spid="88" grpId="0" animBg="1"/>
      <p:bldP spid="88" grpId="1" animBg="1"/>
      <p:bldP spid="82" grpId="0" animBg="1"/>
      <p:bldP spid="82" grpId="1" animBg="1"/>
      <p:bldP spid="84" grpId="0" animBg="1"/>
      <p:bldP spid="84" grpId="1" animBg="1"/>
      <p:bldP spid="174" grpId="0"/>
      <p:bldP spid="174" grpId="1"/>
      <p:bldP spid="175" grpId="0"/>
      <p:bldP spid="175" grpId="1"/>
      <p:bldP spid="176" grpId="0" animBg="1"/>
      <p:bldP spid="176" grpId="1" animBg="1"/>
      <p:bldP spid="176" grpId="2" animBg="1"/>
      <p:bldP spid="184" grpId="0" animBg="1"/>
      <p:bldP spid="184" grpId="1" animBg="1"/>
      <p:bldP spid="184" grpId="2" animBg="1"/>
      <p:bldP spid="189" grpId="0"/>
      <p:bldP spid="190" grpId="0"/>
      <p:bldP spid="191" grpId="0"/>
      <p:bldP spid="180" grpId="0"/>
      <p:bldP spid="205" grpId="0"/>
      <p:bldP spid="5" grpId="0"/>
      <p:bldP spid="220" grpId="0"/>
      <p:bldP spid="222" grpId="0"/>
      <p:bldP spid="227" grpId="0"/>
      <p:bldP spid="229" grpId="0"/>
      <p:bldP spid="230" grpId="0" animBg="1"/>
      <p:bldP spid="230" grpId="1" animBg="1"/>
      <p:bldP spid="230" grpId="2" animBg="1"/>
      <p:bldP spid="61" grpId="0"/>
      <p:bldP spid="258" grpId="0"/>
      <p:bldP spid="257" grpId="0" animBg="1"/>
      <p:bldP spid="257" grpId="1" animBg="1"/>
      <p:bldP spid="264" grpId="0"/>
      <p:bldP spid="265" grpId="0"/>
      <p:bldP spid="81" grpId="0" animBg="1"/>
      <p:bldP spid="87" grpId="0" animBg="1"/>
      <p:bldP spid="87" grpId="1" animBg="1"/>
      <p:bldP spid="144" grpId="0" animBg="1"/>
      <p:bldP spid="144" grpId="1" animBg="1"/>
      <p:bldP spid="183" grpId="0" animBg="1"/>
      <p:bldP spid="183" grpId="1" animBg="1"/>
      <p:bldP spid="214" grpId="0" animBg="1"/>
      <p:bldP spid="214" grpId="1" animBg="1"/>
      <p:bldP spid="219" grpId="0"/>
      <p:bldP spid="219" grpId="1"/>
      <p:bldP spid="224" grpId="0" animBg="1"/>
      <p:bldP spid="224" grpId="1" animBg="1"/>
      <p:bldP spid="224" grpId="2" animBg="1"/>
      <p:bldP spid="226" grpId="0" animBg="1"/>
      <p:bldP spid="226" grpId="1" animBg="1"/>
      <p:bldP spid="226" grpId="2" animBg="1"/>
      <p:bldP spid="233" grpId="0" animBg="1"/>
      <p:bldP spid="233" grpId="1" animBg="1"/>
      <p:bldP spid="233" grpId="2" animBg="1"/>
      <p:bldP spid="234" grpId="0" animBg="1"/>
      <p:bldP spid="234" grpId="1" animBg="1"/>
      <p:bldP spid="234" grpId="2" animBg="1"/>
      <p:bldP spid="216" grpId="0"/>
      <p:bldP spid="216" grpId="1"/>
      <p:bldP spid="218" grpId="0"/>
      <p:bldP spid="218" grpId="1"/>
      <p:bldP spid="215" grpId="0"/>
      <p:bldP spid="215" grpId="1"/>
      <p:bldP spid="232" grpId="0"/>
      <p:bldP spid="232" grpId="1"/>
      <p:bldP spid="235" grpId="0"/>
      <p:bldP spid="235" grpId="1"/>
      <p:bldP spid="236" grpId="0"/>
      <p:bldP spid="236" grpId="1"/>
      <p:bldP spid="237" grpId="0"/>
      <p:bldP spid="237" grpId="1"/>
      <p:bldP spid="238" grpId="0"/>
      <p:bldP spid="238" grpId="1"/>
      <p:bldP spid="242" grpId="0"/>
      <p:bldP spid="242" grpId="1"/>
      <p:bldP spid="243" grpId="0"/>
      <p:bldP spid="243" grpId="1"/>
      <p:bldP spid="244" grpId="0"/>
      <p:bldP spid="244" grpId="1"/>
      <p:bldP spid="256" grpId="0" animBg="1"/>
      <p:bldP spid="256" grpId="1" animBg="1"/>
      <p:bldP spid="266" grpId="0" animBg="1"/>
      <p:bldP spid="266" grpId="1" animBg="1"/>
      <p:bldP spid="267" grpId="0" animBg="1"/>
      <p:bldP spid="267" grpId="1" animBg="1"/>
      <p:bldP spid="252" grpId="0" animBg="1"/>
      <p:bldP spid="252" grpId="1" animBg="1"/>
      <p:bldP spid="255" grpId="0"/>
      <p:bldP spid="255" grpId="1"/>
      <p:bldP spid="260" grpId="0" animBg="1"/>
      <p:bldP spid="260" grpId="1" animBg="1"/>
      <p:bldP spid="260" grpId="2" animBg="1"/>
      <p:bldP spid="261" grpId="0" animBg="1"/>
      <p:bldP spid="261" grpId="1" animBg="1"/>
      <p:bldP spid="261" grpId="2" animBg="1"/>
      <p:bldP spid="253" grpId="0"/>
      <p:bldP spid="253" grpId="1"/>
      <p:bldP spid="254" grpId="0"/>
      <p:bldP spid="254" grpId="1"/>
      <p:bldP spid="251" grpId="0" animBg="1"/>
      <p:bldP spid="251" grpId="1" animBg="1"/>
      <p:bldP spid="143" grpId="0" animBg="1"/>
      <p:bldP spid="143" grpId="1" animBg="1"/>
      <p:bldP spid="210" grpId="0"/>
      <p:bldP spid="210" grpId="1"/>
      <p:bldP spid="269" grpId="0"/>
      <p:bldP spid="269" grpId="1"/>
      <p:bldP spid="249" grpId="0" animBg="1"/>
      <p:bldP spid="249" grpId="1" animBg="1"/>
      <p:bldP spid="250" grpId="0" animBg="1"/>
      <p:bldP spid="250" grpId="1" animBg="1"/>
      <p:bldP spid="135" grpId="0" animBg="1"/>
      <p:bldP spid="135" grpId="1" animBg="1"/>
      <p:bldP spid="1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Sum based on Work</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3183339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71</a:t>
            </a:r>
            <a:endParaRPr lang="en-US" sz="2000" b="1" dirty="0">
              <a:solidFill>
                <a:prstClr val="black"/>
              </a:solidFill>
            </a:endParaRPr>
          </a:p>
        </p:txBody>
      </p:sp>
    </p:spTree>
    <p:extLst>
      <p:ext uri="{BB962C8B-B14F-4D97-AF65-F5344CB8AC3E}">
        <p14:creationId xmlns:p14="http://schemas.microsoft.com/office/powerpoint/2010/main" val="305035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363838"/>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cost (Businessman)</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1594672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2463521" y="3137141"/>
            <a:ext cx="904171" cy="271002"/>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03" name="Rounded Rectangle 102"/>
          <p:cNvSpPr/>
          <p:nvPr/>
        </p:nvSpPr>
        <p:spPr>
          <a:xfrm>
            <a:off x="2399349" y="2721854"/>
            <a:ext cx="988879" cy="37962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85" name="Rounded Rectangle 84"/>
          <p:cNvSpPr/>
          <p:nvPr/>
        </p:nvSpPr>
        <p:spPr>
          <a:xfrm>
            <a:off x="591251" y="1647762"/>
            <a:ext cx="2507320" cy="243880"/>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821311381"/>
              </p:ext>
            </p:extLst>
          </p:nvPr>
        </p:nvGraphicFramePr>
        <p:xfrm>
          <a:off x="568827" y="1590675"/>
          <a:ext cx="3241173" cy="2320602"/>
        </p:xfrm>
        <a:graphic>
          <a:graphicData uri="http://schemas.openxmlformats.org/drawingml/2006/table">
            <a:tbl>
              <a:tblPr firstRow="1" bandRow="1">
                <a:tableStyleId>{D7AC3CCA-C797-4891-BE02-D94E43425B78}</a:tableStyleId>
              </a:tblPr>
              <a:tblGrid>
                <a:gridCol w="1640973">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47949">
                <a:tc>
                  <a:txBody>
                    <a:bodyPr/>
                    <a:lstStyle/>
                    <a:p>
                      <a:endParaRPr lang="en-US" sz="1400" dirty="0"/>
                    </a:p>
                  </a:txBody>
                  <a:tcPr marT="34290" marB="34290">
                    <a:noFill/>
                  </a:tcPr>
                </a:tc>
                <a:tc>
                  <a:txBody>
                    <a:bodyPr/>
                    <a:lstStyle/>
                    <a:p>
                      <a:endParaRPr lang="en-US" sz="1400" dirty="0"/>
                    </a:p>
                  </a:txBody>
                  <a:tcPr marT="34290" marB="34290">
                    <a:noFill/>
                  </a:tcPr>
                </a:tc>
                <a:extLst>
                  <a:ext uri="{0D108BD9-81ED-4DB2-BD59-A6C34878D82A}">
                    <a16:rowId xmlns:a16="http://schemas.microsoft.com/office/drawing/2014/main" val="10000"/>
                  </a:ext>
                </a:extLst>
              </a:tr>
              <a:tr h="330277">
                <a:tc>
                  <a:txBody>
                    <a:bodyPr/>
                    <a:lstStyle/>
                    <a:p>
                      <a:endParaRPr lang="en-US" sz="1400" dirty="0"/>
                    </a:p>
                  </a:txBody>
                  <a:tcPr marT="34290" marB="34290">
                    <a:noFill/>
                  </a:tcPr>
                </a:tc>
                <a:tc>
                  <a:txBody>
                    <a:bodyPr/>
                    <a:lstStyle/>
                    <a:p>
                      <a:endParaRPr lang="en-US" sz="1400" dirty="0"/>
                    </a:p>
                  </a:txBody>
                  <a:tcPr marT="34290" marB="34290">
                    <a:noFill/>
                  </a:tcPr>
                </a:tc>
                <a:extLst>
                  <a:ext uri="{0D108BD9-81ED-4DB2-BD59-A6C34878D82A}">
                    <a16:rowId xmlns:a16="http://schemas.microsoft.com/office/drawing/2014/main" val="10001"/>
                  </a:ext>
                </a:extLst>
              </a:tr>
              <a:tr h="431723">
                <a:tc>
                  <a:txBody>
                    <a:bodyPr/>
                    <a:lstStyle/>
                    <a:p>
                      <a:endParaRPr lang="en-US" sz="1400" dirty="0"/>
                    </a:p>
                  </a:txBody>
                  <a:tcPr marT="34290" marB="34290">
                    <a:noFill/>
                  </a:tcPr>
                </a:tc>
                <a:tc>
                  <a:txBody>
                    <a:bodyPr/>
                    <a:lstStyle/>
                    <a:p>
                      <a:endParaRPr lang="en-US" sz="1400" dirty="0"/>
                    </a:p>
                  </a:txBody>
                  <a:tcPr marT="34290" marB="34290">
                    <a:noFill/>
                  </a:tcPr>
                </a:tc>
                <a:extLst>
                  <a:ext uri="{0D108BD9-81ED-4DB2-BD59-A6C34878D82A}">
                    <a16:rowId xmlns:a16="http://schemas.microsoft.com/office/drawing/2014/main" val="10002"/>
                  </a:ext>
                </a:extLst>
              </a:tr>
              <a:tr h="417438">
                <a:tc>
                  <a:txBody>
                    <a:bodyPr/>
                    <a:lstStyle/>
                    <a:p>
                      <a:endParaRPr lang="en-US" sz="1400" dirty="0"/>
                    </a:p>
                  </a:txBody>
                  <a:tcPr marT="34290" marB="34290">
                    <a:noFill/>
                  </a:tcPr>
                </a:tc>
                <a:tc>
                  <a:txBody>
                    <a:bodyPr/>
                    <a:lstStyle/>
                    <a:p>
                      <a:endParaRPr lang="en-US" sz="1400" dirty="0"/>
                    </a:p>
                  </a:txBody>
                  <a:tcPr marT="34290" marB="34290">
                    <a:noFill/>
                  </a:tcPr>
                </a:tc>
                <a:extLst>
                  <a:ext uri="{0D108BD9-81ED-4DB2-BD59-A6C34878D82A}">
                    <a16:rowId xmlns:a16="http://schemas.microsoft.com/office/drawing/2014/main" val="10003"/>
                  </a:ext>
                </a:extLst>
              </a:tr>
              <a:tr h="304800">
                <a:tc>
                  <a:txBody>
                    <a:bodyPr/>
                    <a:lstStyle/>
                    <a:p>
                      <a:endParaRPr lang="en-US" sz="1400" dirty="0"/>
                    </a:p>
                  </a:txBody>
                  <a:tcPr marT="34290" marB="34290">
                    <a:noFill/>
                  </a:tcPr>
                </a:tc>
                <a:tc>
                  <a:txBody>
                    <a:bodyPr/>
                    <a:lstStyle/>
                    <a:p>
                      <a:endParaRPr lang="en-US" sz="1400" dirty="0"/>
                    </a:p>
                  </a:txBody>
                  <a:tcPr marT="34290" marB="34290">
                    <a:noFill/>
                  </a:tcPr>
                </a:tc>
                <a:extLst>
                  <a:ext uri="{0D108BD9-81ED-4DB2-BD59-A6C34878D82A}">
                    <a16:rowId xmlns:a16="http://schemas.microsoft.com/office/drawing/2014/main" val="10004"/>
                  </a:ext>
                </a:extLst>
              </a:tr>
              <a:tr h="488415">
                <a:tc>
                  <a:txBody>
                    <a:bodyPr/>
                    <a:lstStyle/>
                    <a:p>
                      <a:endParaRPr lang="en-US" sz="1400" dirty="0"/>
                    </a:p>
                  </a:txBody>
                  <a:tcPr marT="34290" marB="34290">
                    <a:noFill/>
                  </a:tcPr>
                </a:tc>
                <a:tc>
                  <a:txBody>
                    <a:bodyPr/>
                    <a:lstStyle/>
                    <a:p>
                      <a:endParaRPr lang="en-US" sz="1400" dirty="0"/>
                    </a:p>
                  </a:txBody>
                  <a:tcPr marT="34290" marB="34290">
                    <a:noFill/>
                  </a:tcPr>
                </a:tc>
                <a:extLst>
                  <a:ext uri="{0D108BD9-81ED-4DB2-BD59-A6C34878D82A}">
                    <a16:rowId xmlns:a16="http://schemas.microsoft.com/office/drawing/2014/main" val="10005"/>
                  </a:ext>
                </a:extLst>
              </a:tr>
            </a:tbl>
          </a:graphicData>
        </a:graphic>
      </p:graphicFrame>
      <p:sp>
        <p:nvSpPr>
          <p:cNvPr id="56" name="Rounded Rectangle 55"/>
          <p:cNvSpPr/>
          <p:nvPr/>
        </p:nvSpPr>
        <p:spPr>
          <a:xfrm>
            <a:off x="2056402" y="1155247"/>
            <a:ext cx="2724489"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44" name="Rounded Rectangle 43"/>
          <p:cNvSpPr/>
          <p:nvPr/>
        </p:nvSpPr>
        <p:spPr>
          <a:xfrm>
            <a:off x="6014664" y="871342"/>
            <a:ext cx="2618180"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45" name="Rounded Rectangle 44"/>
          <p:cNvSpPr/>
          <p:nvPr/>
        </p:nvSpPr>
        <p:spPr>
          <a:xfrm>
            <a:off x="963817" y="1151886"/>
            <a:ext cx="1112656"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35" name="Rounded Rectangle 34"/>
          <p:cNvSpPr/>
          <p:nvPr/>
        </p:nvSpPr>
        <p:spPr>
          <a:xfrm>
            <a:off x="963817" y="877027"/>
            <a:ext cx="5052597"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31" name="Rounded Rectangle 30"/>
          <p:cNvSpPr/>
          <p:nvPr/>
        </p:nvSpPr>
        <p:spPr>
          <a:xfrm>
            <a:off x="4796810" y="1145666"/>
            <a:ext cx="3383295" cy="256321"/>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12" name="Rounded Rectangle 11"/>
          <p:cNvSpPr/>
          <p:nvPr/>
        </p:nvSpPr>
        <p:spPr>
          <a:xfrm>
            <a:off x="5327979" y="602620"/>
            <a:ext cx="3070021"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13" name="Rounded Rectangle 12"/>
          <p:cNvSpPr/>
          <p:nvPr/>
        </p:nvSpPr>
        <p:spPr>
          <a:xfrm>
            <a:off x="968661" y="877027"/>
            <a:ext cx="2417846"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8" name="Rounded Rectangle 7"/>
          <p:cNvSpPr/>
          <p:nvPr/>
        </p:nvSpPr>
        <p:spPr>
          <a:xfrm>
            <a:off x="4241701" y="597304"/>
            <a:ext cx="1112656"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2" name="Rounded Rectangle 1"/>
          <p:cNvSpPr/>
          <p:nvPr/>
        </p:nvSpPr>
        <p:spPr>
          <a:xfrm>
            <a:off x="2356570" y="597439"/>
            <a:ext cx="1885361"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3" name="Rounded Rectangle 2"/>
          <p:cNvSpPr/>
          <p:nvPr/>
        </p:nvSpPr>
        <p:spPr>
          <a:xfrm>
            <a:off x="915411" y="594411"/>
            <a:ext cx="1545135" cy="24388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pic>
        <p:nvPicPr>
          <p:cNvPr id="6" name="Picture 5" descr="C:\Users\ADMIN\Desktop\SA2 TAT\businessman_2.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3809499" y="2393969"/>
            <a:ext cx="1618297" cy="24379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8"/>
          <p:cNvSpPr txBox="1">
            <a:spLocks noChangeArrowheads="1"/>
          </p:cNvSpPr>
          <p:nvPr/>
        </p:nvSpPr>
        <p:spPr bwMode="auto">
          <a:xfrm>
            <a:off x="459794" y="1337696"/>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itchFamily="18" charset="0"/>
                <a:ea typeface="Arial" charset="0"/>
                <a:cs typeface="Arial" charset="0"/>
              </a:rPr>
              <a:t>Sol.</a:t>
            </a:r>
          </a:p>
        </p:txBody>
      </p:sp>
      <p:sp>
        <p:nvSpPr>
          <p:cNvPr id="22" name="Text Box 8"/>
          <p:cNvSpPr txBox="1">
            <a:spLocks noChangeArrowheads="1"/>
          </p:cNvSpPr>
          <p:nvPr/>
        </p:nvSpPr>
        <p:spPr bwMode="auto">
          <a:xfrm>
            <a:off x="380779" y="2246065"/>
            <a:ext cx="1699949" cy="492443"/>
          </a:xfrm>
          <a:prstGeom prst="rect">
            <a:avLst/>
          </a:prstGeom>
          <a:noFill/>
          <a:ln w="9525">
            <a:noFill/>
            <a:miter lim="800000"/>
            <a:headEnd/>
            <a:tailEnd/>
          </a:ln>
        </p:spPr>
        <p:txBody>
          <a:bodyPr wrap="square">
            <a:spAutoFit/>
          </a:bodyPr>
          <a:lstStyle/>
          <a:p>
            <a:pPr algn="ctr"/>
            <a:r>
              <a:rPr lang="en-US" sz="1300" b="1" dirty="0" smtClean="0">
                <a:solidFill>
                  <a:prstClr val="black"/>
                </a:solidFill>
                <a:latin typeface="Bookman Old Style" pitchFamily="18" charset="0"/>
                <a:ea typeface="Arial" charset="0"/>
                <a:cs typeface="Arial" charset="0"/>
              </a:rPr>
              <a:t>No. of items purchased</a:t>
            </a:r>
            <a:endParaRPr lang="en-US" sz="1300" b="1" dirty="0">
              <a:solidFill>
                <a:prstClr val="black"/>
              </a:solidFill>
              <a:latin typeface="Bookman Old Style" pitchFamily="18" charset="0"/>
              <a:ea typeface="Arial" charset="0"/>
              <a:cs typeface="Arial" charset="0"/>
            </a:endParaRPr>
          </a:p>
        </p:txBody>
      </p:sp>
      <p:sp>
        <p:nvSpPr>
          <p:cNvPr id="30" name="Text Box 8"/>
          <p:cNvSpPr txBox="1">
            <a:spLocks noChangeArrowheads="1"/>
          </p:cNvSpPr>
          <p:nvPr/>
        </p:nvSpPr>
        <p:spPr bwMode="auto">
          <a:xfrm>
            <a:off x="528901" y="2758005"/>
            <a:ext cx="1699949" cy="292388"/>
          </a:xfrm>
          <a:prstGeom prst="rect">
            <a:avLst/>
          </a:prstGeom>
          <a:noFill/>
          <a:ln w="9525">
            <a:noFill/>
            <a:miter lim="800000"/>
            <a:headEnd/>
            <a:tailEnd/>
          </a:ln>
        </p:spPr>
        <p:txBody>
          <a:bodyPr wrap="square">
            <a:spAutoFit/>
          </a:bodyPr>
          <a:lstStyle/>
          <a:p>
            <a:pPr algn="ctr"/>
            <a:r>
              <a:rPr lang="en-US" sz="1300" b="1" dirty="0" smtClean="0">
                <a:solidFill>
                  <a:prstClr val="black"/>
                </a:solidFill>
                <a:latin typeface="Bookman Old Style" pitchFamily="18" charset="0"/>
                <a:ea typeface="Arial" charset="0"/>
                <a:cs typeface="Arial" charset="0"/>
              </a:rPr>
              <a:t>No. of items sold</a:t>
            </a:r>
            <a:endParaRPr lang="en-US" sz="1300" b="1" dirty="0">
              <a:solidFill>
                <a:prstClr val="black"/>
              </a:solidFill>
              <a:latin typeface="Bookman Old Style" pitchFamily="18" charset="0"/>
              <a:ea typeface="Arial" charset="0"/>
              <a:cs typeface="Arial" charset="0"/>
            </a:endParaRPr>
          </a:p>
        </p:txBody>
      </p:sp>
      <p:sp>
        <p:nvSpPr>
          <p:cNvPr id="32" name="Text Box 8"/>
          <p:cNvSpPr txBox="1">
            <a:spLocks noChangeArrowheads="1"/>
          </p:cNvSpPr>
          <p:nvPr/>
        </p:nvSpPr>
        <p:spPr bwMode="auto">
          <a:xfrm>
            <a:off x="946232" y="1341030"/>
            <a:ext cx="3817071" cy="307777"/>
          </a:xfrm>
          <a:prstGeom prst="rect">
            <a:avLst/>
          </a:prstGeom>
          <a:noFill/>
          <a:ln w="9525">
            <a:noFill/>
            <a:miter lim="800000"/>
            <a:headEnd/>
            <a:tailEnd/>
          </a:ln>
        </p:spPr>
        <p:txBody>
          <a:bodyPr wrap="none">
            <a:spAutoFit/>
          </a:bodyPr>
          <a:lstStyle/>
          <a:p>
            <a:r>
              <a:rPr lang="en-US" sz="1400" b="1" dirty="0" smtClean="0">
                <a:solidFill>
                  <a:prstClr val="black"/>
                </a:solidFill>
                <a:latin typeface="Bookman Old Style" pitchFamily="18" charset="0"/>
                <a:ea typeface="Arial" charset="0"/>
                <a:cs typeface="Arial" charset="0"/>
              </a:rPr>
              <a:t>Let original price of each item be </a:t>
            </a:r>
            <a:r>
              <a:rPr lang="en-US" sz="1400" b="1" dirty="0" err="1" smtClean="0">
                <a:solidFill>
                  <a:prstClr val="black"/>
                </a:solidFill>
                <a:latin typeface="Bookman Old Style" pitchFamily="18" charset="0"/>
                <a:ea typeface="Arial" charset="0"/>
                <a:cs typeface="Arial" charset="0"/>
              </a:rPr>
              <a:t>Rs</a:t>
            </a:r>
            <a:r>
              <a:rPr lang="en-US" sz="1400" b="1" dirty="0" smtClean="0">
                <a:solidFill>
                  <a:prstClr val="black"/>
                </a:solidFill>
                <a:latin typeface="Bookman Old Style" pitchFamily="18" charset="0"/>
                <a:ea typeface="Arial" charset="0"/>
                <a:cs typeface="Arial" charset="0"/>
              </a:rPr>
              <a:t>. x</a:t>
            </a:r>
            <a:endParaRPr lang="en-US" sz="1400" b="1" dirty="0">
              <a:solidFill>
                <a:prstClr val="black"/>
              </a:solidFill>
              <a:latin typeface="Bookman Old Style" pitchFamily="18" charset="0"/>
              <a:ea typeface="Arial" charset="0"/>
              <a:cs typeface="Arial" charset="0"/>
            </a:endParaRPr>
          </a:p>
        </p:txBody>
      </p:sp>
      <p:grpSp>
        <p:nvGrpSpPr>
          <p:cNvPr id="24" name="Group 23"/>
          <p:cNvGrpSpPr/>
          <p:nvPr/>
        </p:nvGrpSpPr>
        <p:grpSpPr>
          <a:xfrm>
            <a:off x="3276600" y="1592095"/>
            <a:ext cx="1733609" cy="698284"/>
            <a:chOff x="3664123" y="4794357"/>
            <a:chExt cx="1733609" cy="698284"/>
          </a:xfrm>
        </p:grpSpPr>
        <p:sp>
          <p:nvSpPr>
            <p:cNvPr id="23" name="Rounded Rectangle 22"/>
            <p:cNvSpPr/>
            <p:nvPr/>
          </p:nvSpPr>
          <p:spPr>
            <a:xfrm>
              <a:off x="3664123" y="4794357"/>
              <a:ext cx="1733609" cy="698284"/>
            </a:xfrm>
            <a:prstGeom prst="roundRect">
              <a:avLst>
                <a:gd name="adj" fmla="val 21601"/>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lnSpc>
                  <a:spcPct val="150000"/>
                </a:lnSpc>
              </a:pPr>
              <a:r>
                <a:rPr lang="en-US" sz="1400" b="1" dirty="0" smtClean="0">
                  <a:solidFill>
                    <a:prstClr val="white"/>
                  </a:solidFill>
                  <a:latin typeface="Bookman Old Style" panose="02050604050505020204" pitchFamily="18" charset="0"/>
                </a:rPr>
                <a:t>Total CP</a:t>
              </a:r>
            </a:p>
            <a:p>
              <a:pPr algn="ctr">
                <a:lnSpc>
                  <a:spcPct val="150000"/>
                </a:lnSpc>
              </a:pPr>
              <a:r>
                <a:rPr lang="en-US" sz="1400" b="1" dirty="0" smtClean="0">
                  <a:solidFill>
                    <a:prstClr val="white"/>
                  </a:solidFill>
                  <a:latin typeface="Bookman Old Style" panose="02050604050505020204" pitchFamily="18" charset="0"/>
                </a:rPr>
                <a:t>CP of 1 item</a:t>
              </a:r>
              <a:endParaRPr lang="en-US" sz="1400" b="1" dirty="0">
                <a:solidFill>
                  <a:prstClr val="white"/>
                </a:solidFill>
                <a:latin typeface="Bookman Old Style" panose="02050604050505020204" pitchFamily="18" charset="0"/>
              </a:endParaRPr>
            </a:p>
          </p:txBody>
        </p:sp>
        <p:cxnSp>
          <p:nvCxnSpPr>
            <p:cNvPr id="10" name="Straight Connector 9"/>
            <p:cNvCxnSpPr/>
            <p:nvPr/>
          </p:nvCxnSpPr>
          <p:spPr>
            <a:xfrm>
              <a:off x="3890529" y="5165534"/>
              <a:ext cx="12384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Box 8"/>
          <p:cNvSpPr txBox="1">
            <a:spLocks noChangeArrowheads="1"/>
          </p:cNvSpPr>
          <p:nvPr/>
        </p:nvSpPr>
        <p:spPr bwMode="auto">
          <a:xfrm>
            <a:off x="587992" y="3131454"/>
            <a:ext cx="1263487"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SP of 1 item</a:t>
            </a:r>
            <a:endParaRPr lang="en-US" sz="1300" b="1" dirty="0">
              <a:solidFill>
                <a:prstClr val="black"/>
              </a:solidFill>
              <a:latin typeface="Bookman Old Style" pitchFamily="18" charset="0"/>
              <a:ea typeface="Arial" charset="0"/>
              <a:cs typeface="Arial" charset="0"/>
            </a:endParaRPr>
          </a:p>
        </p:txBody>
      </p:sp>
      <p:sp>
        <p:nvSpPr>
          <p:cNvPr id="38" name="Text Box 8"/>
          <p:cNvSpPr txBox="1">
            <a:spLocks noChangeArrowheads="1"/>
          </p:cNvSpPr>
          <p:nvPr/>
        </p:nvSpPr>
        <p:spPr bwMode="auto">
          <a:xfrm>
            <a:off x="2421091" y="3129888"/>
            <a:ext cx="1011815" cy="292388"/>
          </a:xfrm>
          <a:prstGeom prst="rect">
            <a:avLst/>
          </a:prstGeom>
          <a:noFill/>
          <a:ln w="9525">
            <a:noFill/>
            <a:miter lim="800000"/>
            <a:headEnd/>
            <a:tailEnd/>
          </a:ln>
        </p:spPr>
        <p:txBody>
          <a:bodyPr wrap="none">
            <a:spAutoFit/>
          </a:bodyPr>
          <a:lstStyle/>
          <a:p>
            <a:r>
              <a:rPr lang="en-US" sz="1300" b="1" dirty="0" err="1" smtClean="0">
                <a:solidFill>
                  <a:prstClr val="black"/>
                </a:solidFill>
                <a:latin typeface="Bookman Old Style" pitchFamily="18" charset="0"/>
                <a:ea typeface="Arial" charset="0"/>
                <a:cs typeface="Arial" charset="0"/>
              </a:rPr>
              <a:t>Rs</a:t>
            </a:r>
            <a:r>
              <a:rPr lang="en-US" sz="1300" b="1" dirty="0" smtClean="0">
                <a:solidFill>
                  <a:prstClr val="black"/>
                </a:solidFill>
                <a:latin typeface="Bookman Old Style" pitchFamily="18" charset="0"/>
                <a:ea typeface="Arial" charset="0"/>
                <a:cs typeface="Arial" charset="0"/>
              </a:rPr>
              <a:t>.(        )</a:t>
            </a:r>
            <a:endParaRPr lang="en-US" sz="1300" b="1" dirty="0">
              <a:solidFill>
                <a:prstClr val="black"/>
              </a:solidFill>
              <a:latin typeface="Bookman Old Style" pitchFamily="18" charset="0"/>
              <a:ea typeface="Arial" charset="0"/>
              <a:cs typeface="Arial" charset="0"/>
            </a:endParaRPr>
          </a:p>
        </p:txBody>
      </p:sp>
      <p:sp>
        <p:nvSpPr>
          <p:cNvPr id="42" name="Rounded Rectangle 41"/>
          <p:cNvSpPr/>
          <p:nvPr/>
        </p:nvSpPr>
        <p:spPr>
          <a:xfrm>
            <a:off x="607356" y="1648807"/>
            <a:ext cx="2507320" cy="243880"/>
          </a:xfrm>
          <a:prstGeom prst="roundRect">
            <a:avLst/>
          </a:prstGeom>
          <a:solidFill>
            <a:srgbClr val="FFC000"/>
          </a:solidFill>
          <a:ln w="12700" cap="flat" cmpd="sng" algn="ctr">
            <a:noFill/>
            <a:prstDash val="solid"/>
          </a:ln>
          <a:effectLst/>
        </p:spPr>
        <p:txBody>
          <a:bodyPr rtlCol="0" anchor="ctr"/>
          <a:lstStyle/>
          <a:p>
            <a:pPr algn="ctr"/>
            <a:endParaRPr lang="en-US" b="1" kern="0" dirty="0">
              <a:solidFill>
                <a:sysClr val="windowText" lastClr="000000"/>
              </a:solidFill>
            </a:endParaRPr>
          </a:p>
        </p:txBody>
      </p:sp>
      <p:sp>
        <p:nvSpPr>
          <p:cNvPr id="43" name="Rounded Rectangle 42"/>
          <p:cNvSpPr/>
          <p:nvPr/>
        </p:nvSpPr>
        <p:spPr>
          <a:xfrm>
            <a:off x="670428" y="1973575"/>
            <a:ext cx="2566591" cy="24878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17" name="Text Box 8"/>
          <p:cNvSpPr txBox="1">
            <a:spLocks noChangeArrowheads="1"/>
          </p:cNvSpPr>
          <p:nvPr/>
        </p:nvSpPr>
        <p:spPr bwMode="auto">
          <a:xfrm>
            <a:off x="546034" y="1616669"/>
            <a:ext cx="1263487"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CP of 1 item</a:t>
            </a:r>
            <a:endParaRPr lang="en-US" sz="1300" b="1" dirty="0">
              <a:solidFill>
                <a:prstClr val="black"/>
              </a:solidFill>
              <a:latin typeface="Bookman Old Style" pitchFamily="18" charset="0"/>
              <a:ea typeface="Arial" charset="0"/>
              <a:cs typeface="Arial" charset="0"/>
            </a:endParaRPr>
          </a:p>
        </p:txBody>
      </p:sp>
      <p:sp>
        <p:nvSpPr>
          <p:cNvPr id="48" name="Rounded Rectangle 47"/>
          <p:cNvSpPr/>
          <p:nvPr/>
        </p:nvSpPr>
        <p:spPr>
          <a:xfrm>
            <a:off x="557300" y="2254453"/>
            <a:ext cx="1884565" cy="5668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How many items did he sell?</a:t>
            </a:r>
            <a:endParaRPr lang="en-US" sz="1400" b="1" dirty="0">
              <a:solidFill>
                <a:prstClr val="white"/>
              </a:solidFill>
              <a:latin typeface="Bookman Old Style" panose="02050604050505020204" pitchFamily="18" charset="0"/>
            </a:endParaRPr>
          </a:p>
        </p:txBody>
      </p:sp>
      <p:pic>
        <p:nvPicPr>
          <p:cNvPr id="69" name="Picture 5" descr="C:\Users\ADMIN\Desktop\SA2 TAT\fornya-stack-soaps.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6609" b="94810" l="6149" r="54369">
                        <a14:foregroundMark x1="12298" y1="28374" x2="12298" y2="28374"/>
                        <a14:foregroundMark x1="7443" y1="33218" x2="6796" y2="21799"/>
                        <a14:foregroundMark x1="7443" y1="20415" x2="19094" y2="19377"/>
                        <a14:foregroundMark x1="19741" y1="19377" x2="47896" y2="19377"/>
                        <a14:foregroundMark x1="47896" y1="19377" x2="49515" y2="19377"/>
                        <a14:foregroundMark x1="47896" y1="20761" x2="50809" y2="18685"/>
                        <a14:foregroundMark x1="42718" y1="26644" x2="42718" y2="26644"/>
                        <a14:foregroundMark x1="49838" y1="24221" x2="49838" y2="24221"/>
                        <a14:foregroundMark x1="49838" y1="30796" x2="49838" y2="30796"/>
                        <a14:backgroundMark x1="51456" y1="20069" x2="51456" y2="35640"/>
                        <a14:backgroundMark x1="51780" y1="65744" x2="51780" y2="78201"/>
                      </a14:backgroundRemoval>
                    </a14:imgEffect>
                  </a14:imgLayer>
                </a14:imgProps>
              </a:ext>
              <a:ext uri="{28A0092B-C50C-407E-A947-70E740481C1C}">
                <a14:useLocalDpi xmlns:a14="http://schemas.microsoft.com/office/drawing/2010/main" val="0"/>
              </a:ext>
            </a:extLst>
          </a:blip>
          <a:srcRect/>
          <a:stretch>
            <a:fillRect/>
          </a:stretch>
        </p:blipFill>
        <p:spPr bwMode="auto">
          <a:xfrm rot="10800000">
            <a:off x="6999326" y="1881228"/>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5" descr="C:\Users\ADMIN\Desktop\SA2 TAT\fornya-stack-soaps.jpg"/>
          <p:cNvPicPr>
            <a:picLocks noChangeAspect="1" noChangeArrowheads="1"/>
          </p:cNvPicPr>
          <p:nvPr/>
        </p:nvPicPr>
        <p:blipFill>
          <a:blip r:embed="rId8" cstate="print">
            <a:extLst>
              <a:ext uri="{BEBA8EAE-BF5A-486C-A8C5-ECC9F3942E4B}">
                <a14:imgProps xmlns:a14="http://schemas.microsoft.com/office/drawing/2010/main">
                  <a14:imgLayer r:embed="rId7">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7151726" y="2369557"/>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5" descr="C:\Users\ADMIN\Desktop\SA2 TAT\fornya-stack-soaps.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5636122" y="2423375"/>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C:\Users\ADMIN\Desktop\SA2 TAT\fornya-stack-soaps.jpg"/>
          <p:cNvPicPr>
            <a:picLocks noChangeAspect="1" noChangeArrowheads="1"/>
          </p:cNvPicPr>
          <p:nvPr/>
        </p:nvPicPr>
        <p:blipFill>
          <a:blip r:embed="rId8" cstate="print">
            <a:extLst>
              <a:ext uri="{BEBA8EAE-BF5A-486C-A8C5-ECC9F3942E4B}">
                <a14:imgProps xmlns:a14="http://schemas.microsoft.com/office/drawing/2010/main">
                  <a14:imgLayer r:embed="rId7">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6334907" y="2414089"/>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5" descr="C:\Users\ADMIN\Desktop\SA2 TAT\fornya-stack-soaps.jpg"/>
          <p:cNvPicPr>
            <a:picLocks noChangeAspect="1" noChangeArrowheads="1"/>
          </p:cNvPicPr>
          <p:nvPr/>
        </p:nvPicPr>
        <p:blipFill>
          <a:blip r:embed="rId8" cstate="print">
            <a:extLst>
              <a:ext uri="{BEBA8EAE-BF5A-486C-A8C5-ECC9F3942E4B}">
                <a14:imgProps xmlns:a14="http://schemas.microsoft.com/office/drawing/2010/main">
                  <a14:imgLayer r:embed="rId7">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7045448" y="2401277"/>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C:\Users\ADMIN\Desktop\SA2 TAT\fornya-stack-soaps.jpg"/>
          <p:cNvPicPr>
            <a:picLocks noChangeAspect="1" noChangeArrowheads="1"/>
          </p:cNvPicPr>
          <p:nvPr/>
        </p:nvPicPr>
        <p:blipFill>
          <a:blip r:embed="rId8" cstate="print">
            <a:extLst>
              <a:ext uri="{BEBA8EAE-BF5A-486C-A8C5-ECC9F3942E4B}">
                <a14:imgProps xmlns:a14="http://schemas.microsoft.com/office/drawing/2010/main">
                  <a14:imgLayer r:embed="rId7">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6217715" y="1811409"/>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5" descr="C:\Users\ADMIN\Desktop\SA2 TAT\fornya-stack-soaps.jpg"/>
          <p:cNvPicPr>
            <a:picLocks noChangeAspect="1" noChangeArrowheads="1"/>
          </p:cNvPicPr>
          <p:nvPr/>
        </p:nvPicPr>
        <p:blipFill>
          <a:blip r:embed="rId8" cstate="print">
            <a:extLst>
              <a:ext uri="{BEBA8EAE-BF5A-486C-A8C5-ECC9F3942E4B}">
                <a14:imgProps xmlns:a14="http://schemas.microsoft.com/office/drawing/2010/main">
                  <a14:imgLayer r:embed="rId7">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6923701" y="1802265"/>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5" descr="C:\Users\ADMIN\Desktop\SA2 TAT\fornya-stack-soaps.jpg"/>
          <p:cNvPicPr>
            <a:picLocks noChangeAspect="1" noChangeArrowheads="1"/>
          </p:cNvPicPr>
          <p:nvPr/>
        </p:nvPicPr>
        <p:blipFill>
          <a:blip r:embed="rId11" cstate="print">
            <a:extLst>
              <a:ext uri="{BEBA8EAE-BF5A-486C-A8C5-ECC9F3942E4B}">
                <a14:imgProps xmlns:a14="http://schemas.microsoft.com/office/drawing/2010/main">
                  <a14:imgLayer r:embed="rId10">
                    <a14:imgEffect>
                      <a14:backgroundRemoval t="16609" b="94810" l="6149" r="54369">
                        <a14:foregroundMark x1="12298" y1="28374" x2="12298" y2="28374"/>
                        <a14:foregroundMark x1="7443" y1="33218" x2="6796" y2="21799"/>
                        <a14:foregroundMark x1="7443" y1="20415" x2="19094" y2="19377"/>
                        <a14:foregroundMark x1="19741" y1="19377" x2="47896" y2="19377"/>
                        <a14:foregroundMark x1="47896" y1="19377" x2="49515" y2="19377"/>
                        <a14:foregroundMark x1="47896" y1="20761" x2="50809" y2="18685"/>
                        <a14:foregroundMark x1="42718" y1="26644" x2="42718" y2="26644"/>
                        <a14:foregroundMark x1="49838" y1="24221" x2="49838" y2="24221"/>
                        <a14:foregroundMark x1="49838" y1="30796" x2="49838" y2="30796"/>
                        <a14:backgroundMark x1="51456" y1="20069" x2="51456" y2="35640"/>
                        <a14:backgroundMark x1="51780" y1="65744" x2="51780" y2="78201"/>
                      </a14:backgroundRemoval>
                    </a14:imgEffect>
                  </a14:imgLayer>
                </a14:imgProps>
              </a:ext>
              <a:ext uri="{28A0092B-C50C-407E-A947-70E740481C1C}">
                <a14:useLocalDpi xmlns:a14="http://schemas.microsoft.com/office/drawing/2010/main" val="0"/>
              </a:ext>
            </a:extLst>
          </a:blip>
          <a:srcRect/>
          <a:stretch>
            <a:fillRect/>
          </a:stretch>
        </p:blipFill>
        <p:spPr bwMode="auto">
          <a:xfrm>
            <a:off x="5865889" y="1819029"/>
            <a:ext cx="840098" cy="78572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5" descr="C:\Users\ADMIN\Desktop\SA2 TAT\fornya-stack-soaps.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6609" b="94810" l="6149" r="54369">
                        <a14:foregroundMark x1="12298" y1="28374" x2="12298" y2="28374"/>
                        <a14:foregroundMark x1="7443" y1="33218" x2="6796" y2="21799"/>
                        <a14:foregroundMark x1="7443" y1="20415" x2="19094" y2="19377"/>
                        <a14:foregroundMark x1="19741" y1="19377" x2="47896" y2="19377"/>
                        <a14:foregroundMark x1="47896" y1="19377" x2="49515" y2="19377"/>
                        <a14:foregroundMark x1="47896" y1="20761" x2="50809" y2="18685"/>
                        <a14:foregroundMark x1="42718" y1="26644" x2="42718" y2="26644"/>
                        <a14:foregroundMark x1="49838" y1="24221" x2="49838" y2="24221"/>
                        <a14:foregroundMark x1="49838" y1="30796" x2="49838" y2="30796"/>
                        <a14:backgroundMark x1="51456" y1="20069" x2="51456" y2="35640"/>
                        <a14:backgroundMark x1="51780" y1="65744" x2="51780" y2="78201"/>
                      </a14:backgroundRemoval>
                    </a14:imgEffect>
                  </a14:imgLayer>
                </a14:imgProps>
              </a:ext>
              <a:ext uri="{28A0092B-C50C-407E-A947-70E740481C1C}">
                <a14:useLocalDpi xmlns:a14="http://schemas.microsoft.com/office/drawing/2010/main" val="0"/>
              </a:ext>
            </a:extLst>
          </a:blip>
          <a:srcRect/>
          <a:stretch>
            <a:fillRect/>
          </a:stretch>
        </p:blipFill>
        <p:spPr bwMode="auto">
          <a:xfrm>
            <a:off x="6646892" y="1218288"/>
            <a:ext cx="840098" cy="785729"/>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8"/>
          <p:cNvSpPr txBox="1">
            <a:spLocks noChangeArrowheads="1"/>
          </p:cNvSpPr>
          <p:nvPr/>
        </p:nvSpPr>
        <p:spPr bwMode="auto">
          <a:xfrm>
            <a:off x="2331390" y="2710493"/>
            <a:ext cx="1125629" cy="338554"/>
          </a:xfrm>
          <a:prstGeom prst="rect">
            <a:avLst/>
          </a:prstGeom>
          <a:noFill/>
          <a:ln w="9525">
            <a:noFill/>
            <a:miter lim="800000"/>
            <a:headEnd/>
            <a:tailEnd/>
          </a:ln>
        </p:spPr>
        <p:txBody>
          <a:bodyPr wrap="non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        – 10</a:t>
            </a:r>
            <a:r>
              <a:rPr lang="en-US" sz="1600" b="1" dirty="0" smtClean="0">
                <a:solidFill>
                  <a:prstClr val="black"/>
                </a:solidFill>
                <a:latin typeface="Bookman Old Style" pitchFamily="18" charset="0"/>
                <a:ea typeface="Arial" charset="0"/>
                <a:cs typeface="Arial" charset="0"/>
              </a:rPr>
              <a:t>)</a:t>
            </a:r>
            <a:endParaRPr lang="en-US" sz="1300" b="1" dirty="0">
              <a:solidFill>
                <a:prstClr val="black"/>
              </a:solidFill>
              <a:latin typeface="Bookman Old Style" pitchFamily="18" charset="0"/>
              <a:ea typeface="Arial" charset="0"/>
              <a:cs typeface="Arial" charset="0"/>
            </a:endParaRPr>
          </a:p>
        </p:txBody>
      </p:sp>
      <p:pic>
        <p:nvPicPr>
          <p:cNvPr id="3075" name="Picture 3" descr="C:\Users\ADMIN\Desktop\SA2 TAT\images (1).jp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924425" y="1934472"/>
            <a:ext cx="1255865" cy="6391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DMIN\Desktop\SA2 TAT\images (2).jpg"/>
          <p:cNvPicPr>
            <a:picLocks noChangeAspect="1" noChangeArrowheads="1"/>
          </p:cNvPicPr>
          <p:nvPr/>
        </p:nvPicPr>
        <p:blipFill>
          <a:blip r:embed="rId14" cstate="print">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943235" y="2067456"/>
            <a:ext cx="1207963" cy="53920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5" descr="C:\Users\ADMIN\Desktop\SA2 TAT\fornya-stack-soaps.jpg"/>
          <p:cNvPicPr>
            <a:picLocks noChangeAspect="1" noChangeArrowheads="1"/>
          </p:cNvPicPr>
          <p:nvPr/>
        </p:nvPicPr>
        <p:blipFill>
          <a:blip r:embed="rId8" cstate="print">
            <a:extLst>
              <a:ext uri="{BEBA8EAE-BF5A-486C-A8C5-ECC9F3942E4B}">
                <a14:imgProps xmlns:a14="http://schemas.microsoft.com/office/drawing/2010/main">
                  <a14:imgLayer r:embed="rId7">
                    <a14:imgEffect>
                      <a14:backgroundRemoval t="16955" b="94810" l="6149" r="95793"/>
                    </a14:imgEffect>
                  </a14:imgLayer>
                </a14:imgProps>
              </a:ext>
              <a:ext uri="{28A0092B-C50C-407E-A947-70E740481C1C}">
                <a14:useLocalDpi xmlns:a14="http://schemas.microsoft.com/office/drawing/2010/main" val="0"/>
              </a:ext>
            </a:extLst>
          </a:blip>
          <a:srcRect/>
          <a:stretch>
            <a:fillRect/>
          </a:stretch>
        </p:blipFill>
        <p:spPr bwMode="auto">
          <a:xfrm>
            <a:off x="7000882" y="1203048"/>
            <a:ext cx="840098" cy="785729"/>
          </a:xfrm>
          <a:prstGeom prst="rect">
            <a:avLst/>
          </a:prstGeom>
          <a:noFill/>
          <a:extLst>
            <a:ext uri="{909E8E84-426E-40DD-AFC4-6F175D3DCCD1}">
              <a14:hiddenFill xmlns:a14="http://schemas.microsoft.com/office/drawing/2010/main">
                <a:solidFill>
                  <a:srgbClr val="FFFFFF"/>
                </a:solidFill>
              </a14:hiddenFill>
            </a:ext>
          </a:extLst>
        </p:spPr>
      </p:pic>
      <p:sp>
        <p:nvSpPr>
          <p:cNvPr id="90" name="Rounded Rectangle 89"/>
          <p:cNvSpPr/>
          <p:nvPr/>
        </p:nvSpPr>
        <p:spPr>
          <a:xfrm>
            <a:off x="652531" y="3456177"/>
            <a:ext cx="3154985" cy="41292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91" name="Rounded Rectangle 90"/>
          <p:cNvSpPr/>
          <p:nvPr/>
        </p:nvSpPr>
        <p:spPr>
          <a:xfrm>
            <a:off x="728020" y="1970086"/>
            <a:ext cx="2512006" cy="25632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92" name="Rounded Rectangle 91"/>
          <p:cNvSpPr/>
          <p:nvPr/>
        </p:nvSpPr>
        <p:spPr>
          <a:xfrm>
            <a:off x="2986169" y="4100670"/>
            <a:ext cx="712867" cy="258884"/>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94" name="Text Box 8"/>
          <p:cNvSpPr txBox="1">
            <a:spLocks noChangeArrowheads="1"/>
          </p:cNvSpPr>
          <p:nvPr/>
        </p:nvSpPr>
        <p:spPr bwMode="auto">
          <a:xfrm>
            <a:off x="652531" y="4424562"/>
            <a:ext cx="1532058"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        – 10</a:t>
            </a:r>
            <a:r>
              <a:rPr lang="en-US" sz="1600" b="1" dirty="0" smtClean="0">
                <a:solidFill>
                  <a:prstClr val="black"/>
                </a:solidFill>
                <a:latin typeface="Bookman Old Style" pitchFamily="18" charset="0"/>
                <a:ea typeface="Arial" charset="0"/>
                <a:cs typeface="Arial" charset="0"/>
              </a:rPr>
              <a:t>)</a:t>
            </a:r>
            <a:endParaRPr lang="en-US" sz="1300" b="1" dirty="0">
              <a:solidFill>
                <a:prstClr val="black"/>
              </a:solidFill>
              <a:latin typeface="Bookman Old Style" pitchFamily="18" charset="0"/>
              <a:ea typeface="Arial" charset="0"/>
              <a:cs typeface="Arial" charset="0"/>
            </a:endParaRPr>
          </a:p>
        </p:txBody>
      </p:sp>
      <p:sp>
        <p:nvSpPr>
          <p:cNvPr id="95" name="Text Box 8"/>
          <p:cNvSpPr txBox="1">
            <a:spLocks noChangeArrowheads="1"/>
          </p:cNvSpPr>
          <p:nvPr/>
        </p:nvSpPr>
        <p:spPr bwMode="auto">
          <a:xfrm>
            <a:off x="1631229" y="4424562"/>
            <a:ext cx="737702" cy="338554"/>
          </a:xfrm>
          <a:prstGeom prst="rect">
            <a:avLst/>
          </a:prstGeom>
          <a:noFill/>
          <a:ln w="9525">
            <a:noFill/>
            <a:miter lim="800000"/>
            <a:headEnd/>
            <a:tailEnd/>
          </a:ln>
        </p:spPr>
        <p:txBody>
          <a:bodyPr wrap="non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x + 5</a:t>
            </a:r>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96" name="Text Box 8"/>
          <p:cNvSpPr txBox="1">
            <a:spLocks noChangeArrowheads="1"/>
          </p:cNvSpPr>
          <p:nvPr/>
        </p:nvSpPr>
        <p:spPr bwMode="auto">
          <a:xfrm>
            <a:off x="2287752" y="4424562"/>
            <a:ext cx="409842"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 </a:t>
            </a:r>
            <a:endParaRPr lang="en-US" sz="1600" b="1" dirty="0">
              <a:solidFill>
                <a:prstClr val="black"/>
              </a:solidFill>
              <a:latin typeface="Bookman Old Style" pitchFamily="18" charset="0"/>
              <a:ea typeface="Arial" charset="0"/>
              <a:cs typeface="Arial" charset="0"/>
            </a:endParaRPr>
          </a:p>
        </p:txBody>
      </p:sp>
      <p:sp>
        <p:nvSpPr>
          <p:cNvPr id="97" name="Text Box 8"/>
          <p:cNvSpPr txBox="1">
            <a:spLocks noChangeArrowheads="1"/>
          </p:cNvSpPr>
          <p:nvPr/>
        </p:nvSpPr>
        <p:spPr bwMode="auto">
          <a:xfrm>
            <a:off x="2500537" y="4466695"/>
            <a:ext cx="516488"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600</a:t>
            </a:r>
            <a:endParaRPr lang="en-US" sz="1300" b="1" dirty="0">
              <a:solidFill>
                <a:prstClr val="black"/>
              </a:solidFill>
              <a:latin typeface="Bookman Old Style" pitchFamily="18" charset="0"/>
              <a:ea typeface="Arial" charset="0"/>
              <a:cs typeface="Arial" charset="0"/>
            </a:endParaRPr>
          </a:p>
        </p:txBody>
      </p:sp>
      <p:sp>
        <p:nvSpPr>
          <p:cNvPr id="98" name="Text Box 8"/>
          <p:cNvSpPr txBox="1">
            <a:spLocks noChangeArrowheads="1"/>
          </p:cNvSpPr>
          <p:nvPr/>
        </p:nvSpPr>
        <p:spPr bwMode="auto">
          <a:xfrm>
            <a:off x="2927359" y="4434087"/>
            <a:ext cx="409842"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99" name="Text Box 8"/>
          <p:cNvSpPr txBox="1">
            <a:spLocks noChangeArrowheads="1"/>
          </p:cNvSpPr>
          <p:nvPr/>
        </p:nvSpPr>
        <p:spPr bwMode="auto">
          <a:xfrm>
            <a:off x="3170560" y="4466695"/>
            <a:ext cx="505267"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15x</a:t>
            </a:r>
            <a:endParaRPr lang="en-US" sz="1300" b="1" dirty="0">
              <a:solidFill>
                <a:prstClr val="black"/>
              </a:solidFill>
              <a:latin typeface="Bookman Old Style" pitchFamily="18" charset="0"/>
              <a:ea typeface="Arial" charset="0"/>
              <a:cs typeface="Arial" charset="0"/>
            </a:endParaRPr>
          </a:p>
        </p:txBody>
      </p:sp>
      <p:sp>
        <p:nvSpPr>
          <p:cNvPr id="53" name="Text Box 8"/>
          <p:cNvSpPr txBox="1">
            <a:spLocks noChangeArrowheads="1"/>
          </p:cNvSpPr>
          <p:nvPr/>
        </p:nvSpPr>
        <p:spPr bwMode="auto">
          <a:xfrm>
            <a:off x="757909" y="3519020"/>
            <a:ext cx="923651"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Total SP</a:t>
            </a:r>
            <a:endParaRPr lang="en-US" sz="1300" b="1" dirty="0">
              <a:solidFill>
                <a:prstClr val="black"/>
              </a:solidFill>
              <a:latin typeface="Bookman Old Style" pitchFamily="18" charset="0"/>
              <a:ea typeface="Arial" charset="0"/>
              <a:cs typeface="Arial" charset="0"/>
            </a:endParaRPr>
          </a:p>
        </p:txBody>
      </p:sp>
      <p:sp>
        <p:nvSpPr>
          <p:cNvPr id="87" name="Text Box 8"/>
          <p:cNvSpPr txBox="1">
            <a:spLocks noChangeArrowheads="1"/>
          </p:cNvSpPr>
          <p:nvPr/>
        </p:nvSpPr>
        <p:spPr bwMode="auto">
          <a:xfrm>
            <a:off x="1796500" y="3478847"/>
            <a:ext cx="1532058" cy="338554"/>
          </a:xfrm>
          <a:prstGeom prst="rect">
            <a:avLst/>
          </a:prstGeom>
          <a:noFill/>
          <a:ln w="9525">
            <a:noFill/>
            <a:miter lim="800000"/>
            <a:headEnd/>
            <a:tailEnd/>
          </a:ln>
        </p:spPr>
        <p:txBody>
          <a:bodyPr wrap="square">
            <a:spAutoFit/>
          </a:bodyPr>
          <a:lstStyle/>
          <a:p>
            <a:r>
              <a:rPr lang="en-US" sz="1300" b="1" dirty="0" err="1" smtClean="0">
                <a:solidFill>
                  <a:prstClr val="black"/>
                </a:solidFill>
                <a:latin typeface="Bookman Old Style" pitchFamily="18" charset="0"/>
                <a:ea typeface="Arial" charset="0"/>
                <a:cs typeface="Arial" charset="0"/>
              </a:rPr>
              <a:t>Rs</a:t>
            </a:r>
            <a:r>
              <a:rPr lang="en-US" sz="1300" b="1" dirty="0" smtClean="0">
                <a:solidFill>
                  <a:prstClr val="black"/>
                </a:solidFill>
                <a:latin typeface="Bookman Old Style" pitchFamily="18" charset="0"/>
                <a:ea typeface="Arial" charset="0"/>
                <a:cs typeface="Arial" charset="0"/>
              </a:rPr>
              <a:t>.  </a:t>
            </a:r>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        – 10</a:t>
            </a:r>
            <a:r>
              <a:rPr lang="en-US" sz="1600" b="1" dirty="0" smtClean="0">
                <a:solidFill>
                  <a:prstClr val="black"/>
                </a:solidFill>
                <a:latin typeface="Bookman Old Style" pitchFamily="18" charset="0"/>
                <a:ea typeface="Arial" charset="0"/>
                <a:cs typeface="Arial" charset="0"/>
              </a:rPr>
              <a:t>)</a:t>
            </a:r>
            <a:endParaRPr lang="en-US" sz="1300" b="1" dirty="0">
              <a:solidFill>
                <a:prstClr val="black"/>
              </a:solidFill>
              <a:latin typeface="Bookman Old Style" pitchFamily="18" charset="0"/>
              <a:ea typeface="Arial" charset="0"/>
              <a:cs typeface="Arial" charset="0"/>
            </a:endParaRPr>
          </a:p>
        </p:txBody>
      </p:sp>
      <p:sp>
        <p:nvSpPr>
          <p:cNvPr id="88" name="Text Box 8"/>
          <p:cNvSpPr txBox="1">
            <a:spLocks noChangeArrowheads="1"/>
          </p:cNvSpPr>
          <p:nvPr/>
        </p:nvSpPr>
        <p:spPr bwMode="auto">
          <a:xfrm>
            <a:off x="3129448" y="3471551"/>
            <a:ext cx="737702" cy="338554"/>
          </a:xfrm>
          <a:prstGeom prst="rect">
            <a:avLst/>
          </a:prstGeom>
          <a:noFill/>
          <a:ln w="9525">
            <a:noFill/>
            <a:miter lim="800000"/>
            <a:headEnd/>
            <a:tailEnd/>
          </a:ln>
        </p:spPr>
        <p:txBody>
          <a:bodyPr wrap="non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x + 5</a:t>
            </a:r>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20" name="Text Box 8"/>
          <p:cNvSpPr txBox="1">
            <a:spLocks noChangeArrowheads="1"/>
          </p:cNvSpPr>
          <p:nvPr/>
        </p:nvSpPr>
        <p:spPr bwMode="auto">
          <a:xfrm>
            <a:off x="686501" y="1958254"/>
            <a:ext cx="923651"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Total CP</a:t>
            </a:r>
            <a:endParaRPr lang="en-US" sz="1300" b="1" dirty="0">
              <a:solidFill>
                <a:prstClr val="black"/>
              </a:solidFill>
              <a:latin typeface="Bookman Old Style" pitchFamily="18" charset="0"/>
              <a:ea typeface="Arial" charset="0"/>
              <a:cs typeface="Arial" charset="0"/>
            </a:endParaRPr>
          </a:p>
        </p:txBody>
      </p:sp>
      <p:sp>
        <p:nvSpPr>
          <p:cNvPr id="59" name="Text Box 8"/>
          <p:cNvSpPr txBox="1">
            <a:spLocks noChangeArrowheads="1"/>
          </p:cNvSpPr>
          <p:nvPr/>
        </p:nvSpPr>
        <p:spPr bwMode="auto">
          <a:xfrm>
            <a:off x="1221043" y="4083918"/>
            <a:ext cx="830677"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Profit =</a:t>
            </a:r>
            <a:endParaRPr lang="en-US" sz="1300" b="1" dirty="0">
              <a:solidFill>
                <a:prstClr val="black"/>
              </a:solidFill>
              <a:latin typeface="Bookman Old Style" pitchFamily="18" charset="0"/>
              <a:ea typeface="Arial" charset="0"/>
              <a:cs typeface="Arial" charset="0"/>
            </a:endParaRPr>
          </a:p>
        </p:txBody>
      </p:sp>
      <p:sp>
        <p:nvSpPr>
          <p:cNvPr id="60" name="Text Box 8"/>
          <p:cNvSpPr txBox="1">
            <a:spLocks noChangeArrowheads="1"/>
          </p:cNvSpPr>
          <p:nvPr/>
        </p:nvSpPr>
        <p:spPr bwMode="auto">
          <a:xfrm>
            <a:off x="2037644" y="4083918"/>
            <a:ext cx="461986"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15 </a:t>
            </a:r>
            <a:endParaRPr lang="en-US" sz="1300" b="1" dirty="0">
              <a:solidFill>
                <a:prstClr val="black"/>
              </a:solidFill>
              <a:latin typeface="Bookman Old Style" pitchFamily="18" charset="0"/>
              <a:ea typeface="Arial" charset="0"/>
              <a:cs typeface="Arial" charset="0"/>
            </a:endParaRPr>
          </a:p>
        </p:txBody>
      </p:sp>
      <p:sp>
        <p:nvSpPr>
          <p:cNvPr id="61" name="Text Box 8"/>
          <p:cNvSpPr txBox="1">
            <a:spLocks noChangeArrowheads="1"/>
          </p:cNvSpPr>
          <p:nvPr/>
        </p:nvSpPr>
        <p:spPr bwMode="auto">
          <a:xfrm>
            <a:off x="2802125" y="4083918"/>
            <a:ext cx="944489"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 Rs.15x</a:t>
            </a:r>
            <a:endParaRPr lang="en-US" sz="1300" b="1" dirty="0">
              <a:solidFill>
                <a:prstClr val="black"/>
              </a:solidFill>
              <a:latin typeface="Bookman Old Style" pitchFamily="18" charset="0"/>
              <a:ea typeface="Arial" charset="0"/>
              <a:cs typeface="Arial"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200145915"/>
              </p:ext>
            </p:extLst>
          </p:nvPr>
        </p:nvGraphicFramePr>
        <p:xfrm>
          <a:off x="2633896" y="2256066"/>
          <a:ext cx="446387" cy="472648"/>
        </p:xfrm>
        <a:graphic>
          <a:graphicData uri="http://schemas.openxmlformats.org/presentationml/2006/ole">
            <mc:AlternateContent xmlns:mc="http://schemas.openxmlformats.org/markup-compatibility/2006">
              <mc:Choice xmlns:v="urn:schemas-microsoft-com:vml" Requires="v">
                <p:oleObj spid="_x0000_s1025062" name="Equation" r:id="rId16" imgW="215640" imgH="228600" progId="Equation.DSMT4">
                  <p:embed/>
                </p:oleObj>
              </mc:Choice>
              <mc:Fallback>
                <p:oleObj name="Equation" r:id="rId16" imgW="215640" imgH="228600" progId="Equation.DSMT4">
                  <p:embed/>
                  <p:pic>
                    <p:nvPicPr>
                      <p:cNvPr id="0" name=""/>
                      <p:cNvPicPr/>
                      <p:nvPr/>
                    </p:nvPicPr>
                    <p:blipFill>
                      <a:blip r:embed="rId17"/>
                      <a:stretch>
                        <a:fillRect/>
                      </a:stretch>
                    </p:blipFill>
                    <p:spPr>
                      <a:xfrm>
                        <a:off x="2633896" y="2256066"/>
                        <a:ext cx="446387" cy="47264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28265179"/>
              </p:ext>
            </p:extLst>
          </p:nvPr>
        </p:nvGraphicFramePr>
        <p:xfrm>
          <a:off x="2480630" y="2665126"/>
          <a:ext cx="446087" cy="473075"/>
        </p:xfrm>
        <a:graphic>
          <a:graphicData uri="http://schemas.openxmlformats.org/presentationml/2006/ole">
            <mc:AlternateContent xmlns:mc="http://schemas.openxmlformats.org/markup-compatibility/2006">
              <mc:Choice xmlns:v="urn:schemas-microsoft-com:vml" Requires="v">
                <p:oleObj spid="_x0000_s1025063" name="Equation" r:id="rId18" imgW="215640" imgH="228600" progId="Equation.DSMT4">
                  <p:embed/>
                </p:oleObj>
              </mc:Choice>
              <mc:Fallback>
                <p:oleObj name="Equation" r:id="rId18" imgW="215640" imgH="2286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0630" y="2665126"/>
                        <a:ext cx="4460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093379397"/>
              </p:ext>
            </p:extLst>
          </p:nvPr>
        </p:nvGraphicFramePr>
        <p:xfrm>
          <a:off x="2340166" y="3420967"/>
          <a:ext cx="446087" cy="473075"/>
        </p:xfrm>
        <a:graphic>
          <a:graphicData uri="http://schemas.openxmlformats.org/presentationml/2006/ole">
            <mc:AlternateContent xmlns:mc="http://schemas.openxmlformats.org/markup-compatibility/2006">
              <mc:Choice xmlns:v="urn:schemas-microsoft-com:vml" Requires="v">
                <p:oleObj spid="_x0000_s1025064" name="Equation" r:id="rId20" imgW="215806" imgH="228501" progId="Equation.DSMT4">
                  <p:embed/>
                </p:oleObj>
              </mc:Choice>
              <mc:Fallback>
                <p:oleObj name="Equation" r:id="rId20" imgW="215806" imgH="22850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0166" y="3420967"/>
                        <a:ext cx="4460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579842941"/>
              </p:ext>
            </p:extLst>
          </p:nvPr>
        </p:nvGraphicFramePr>
        <p:xfrm>
          <a:off x="794828" y="4371950"/>
          <a:ext cx="483048" cy="481878"/>
        </p:xfrm>
        <a:graphic>
          <a:graphicData uri="http://schemas.openxmlformats.org/presentationml/2006/ole">
            <mc:AlternateContent xmlns:mc="http://schemas.openxmlformats.org/markup-compatibility/2006">
              <mc:Choice xmlns:v="urn:schemas-microsoft-com:vml" Requires="v">
                <p:oleObj spid="_x0000_s1025065" name="Equation" r:id="rId21" imgW="215806" imgH="228501" progId="Equation.DSMT4">
                  <p:embed/>
                </p:oleObj>
              </mc:Choice>
              <mc:Fallback>
                <p:oleObj name="Equation" r:id="rId21" imgW="215806" imgH="22850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4828" y="4371950"/>
                        <a:ext cx="483048" cy="481878"/>
                      </a:xfrm>
                      <a:prstGeom prst="rect">
                        <a:avLst/>
                      </a:prstGeom>
                      <a:noFill/>
                      <a:ln>
                        <a:noFill/>
                      </a:ln>
                    </p:spPr>
                  </p:pic>
                </p:oleObj>
              </mc:Fallback>
            </mc:AlternateContent>
          </a:graphicData>
        </a:graphic>
      </p:graphicFrame>
      <p:sp>
        <p:nvSpPr>
          <p:cNvPr id="93" name="Rounded Rectangle 92"/>
          <p:cNvSpPr/>
          <p:nvPr/>
        </p:nvSpPr>
        <p:spPr>
          <a:xfrm>
            <a:off x="2507864" y="1647762"/>
            <a:ext cx="533977"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01" name="Rounded Rectangle 100"/>
          <p:cNvSpPr/>
          <p:nvPr/>
        </p:nvSpPr>
        <p:spPr>
          <a:xfrm>
            <a:off x="4599103" y="862016"/>
            <a:ext cx="522117"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8" name="Text Box 8"/>
          <p:cNvSpPr txBox="1">
            <a:spLocks noChangeArrowheads="1"/>
          </p:cNvSpPr>
          <p:nvPr/>
        </p:nvSpPr>
        <p:spPr bwMode="auto">
          <a:xfrm>
            <a:off x="2454678" y="1625767"/>
            <a:ext cx="612668" cy="292388"/>
          </a:xfrm>
          <a:prstGeom prst="rect">
            <a:avLst/>
          </a:prstGeom>
          <a:noFill/>
          <a:ln w="9525">
            <a:noFill/>
            <a:miter lim="800000"/>
            <a:headEnd/>
            <a:tailEnd/>
          </a:ln>
        </p:spPr>
        <p:txBody>
          <a:bodyPr wrap="none">
            <a:spAutoFit/>
          </a:bodyPr>
          <a:lstStyle/>
          <a:p>
            <a:r>
              <a:rPr lang="en-US" sz="1300" b="1" dirty="0" err="1" smtClean="0">
                <a:solidFill>
                  <a:prstClr val="black"/>
                </a:solidFill>
                <a:latin typeface="Bookman Old Style" pitchFamily="18" charset="0"/>
                <a:ea typeface="Arial" charset="0"/>
                <a:cs typeface="Arial" charset="0"/>
              </a:rPr>
              <a:t>Rs</a:t>
            </a:r>
            <a:r>
              <a:rPr lang="en-US" sz="1300" b="1" dirty="0" smtClean="0">
                <a:solidFill>
                  <a:prstClr val="black"/>
                </a:solidFill>
                <a:latin typeface="Bookman Old Style" pitchFamily="18" charset="0"/>
                <a:ea typeface="Arial" charset="0"/>
                <a:cs typeface="Arial" charset="0"/>
              </a:rPr>
              <a:t>. x</a:t>
            </a:r>
            <a:endParaRPr lang="en-US" sz="1300" b="1" dirty="0">
              <a:solidFill>
                <a:prstClr val="black"/>
              </a:solidFill>
              <a:latin typeface="Bookman Old Style" pitchFamily="18" charset="0"/>
              <a:ea typeface="Arial" charset="0"/>
              <a:cs typeface="Arial" charset="0"/>
            </a:endParaRPr>
          </a:p>
        </p:txBody>
      </p:sp>
      <p:sp>
        <p:nvSpPr>
          <p:cNvPr id="26" name="Rectangle 25"/>
          <p:cNvSpPr/>
          <p:nvPr/>
        </p:nvSpPr>
        <p:spPr>
          <a:xfrm>
            <a:off x="2756404" y="3128076"/>
            <a:ext cx="340158" cy="292388"/>
          </a:xfrm>
          <a:prstGeom prst="rect">
            <a:avLst/>
          </a:prstGeom>
        </p:spPr>
        <p:txBody>
          <a:bodyPr wrap="none">
            <a:spAutoFit/>
          </a:bodyPr>
          <a:lstStyle/>
          <a:p>
            <a:r>
              <a:rPr lang="en-US" sz="1300" b="1" dirty="0">
                <a:solidFill>
                  <a:prstClr val="black"/>
                </a:solidFill>
                <a:latin typeface="Bookman Old Style" pitchFamily="18" charset="0"/>
                <a:ea typeface="Arial" charset="0"/>
                <a:cs typeface="Arial" charset="0"/>
              </a:rPr>
              <a:t>x </a:t>
            </a:r>
            <a:endParaRPr lang="en-US" dirty="0">
              <a:solidFill>
                <a:prstClr val="white"/>
              </a:solidFill>
            </a:endParaRPr>
          </a:p>
        </p:txBody>
      </p:sp>
      <p:sp>
        <p:nvSpPr>
          <p:cNvPr id="27" name="Rectangle 26"/>
          <p:cNvSpPr/>
          <p:nvPr/>
        </p:nvSpPr>
        <p:spPr>
          <a:xfrm>
            <a:off x="2917834" y="3138472"/>
            <a:ext cx="450764" cy="292388"/>
          </a:xfrm>
          <a:prstGeom prst="rect">
            <a:avLst/>
          </a:prstGeom>
        </p:spPr>
        <p:txBody>
          <a:bodyPr wrap="none">
            <a:spAutoFit/>
          </a:bodyPr>
          <a:lstStyle/>
          <a:p>
            <a:r>
              <a:rPr lang="en-US" sz="1300" b="1" dirty="0">
                <a:solidFill>
                  <a:prstClr val="black"/>
                </a:solidFill>
                <a:latin typeface="Bookman Old Style" pitchFamily="18" charset="0"/>
                <a:ea typeface="Arial" charset="0"/>
                <a:cs typeface="Arial" charset="0"/>
              </a:rPr>
              <a:t>+ 5</a:t>
            </a:r>
            <a:endParaRPr lang="en-US" dirty="0">
              <a:solidFill>
                <a:prstClr val="white"/>
              </a:solidFill>
            </a:endParaRPr>
          </a:p>
        </p:txBody>
      </p:sp>
      <p:sp>
        <p:nvSpPr>
          <p:cNvPr id="21" name="Text Box 8"/>
          <p:cNvSpPr txBox="1">
            <a:spLocks noChangeArrowheads="1"/>
          </p:cNvSpPr>
          <p:nvPr/>
        </p:nvSpPr>
        <p:spPr bwMode="auto">
          <a:xfrm>
            <a:off x="2465695" y="1957315"/>
            <a:ext cx="788999"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Rs.600</a:t>
            </a:r>
            <a:endParaRPr lang="en-US" sz="1300" b="1" dirty="0">
              <a:solidFill>
                <a:prstClr val="black"/>
              </a:solidFill>
              <a:latin typeface="Bookman Old Style" pitchFamily="18" charset="0"/>
              <a:ea typeface="Arial" charset="0"/>
              <a:cs typeface="Arial" charset="0"/>
            </a:endParaRPr>
          </a:p>
        </p:txBody>
      </p:sp>
      <p:sp>
        <p:nvSpPr>
          <p:cNvPr id="4" name="Rectangle 3"/>
          <p:cNvSpPr>
            <a:spLocks noChangeArrowheads="1"/>
          </p:cNvSpPr>
          <p:nvPr/>
        </p:nvSpPr>
        <p:spPr bwMode="auto">
          <a:xfrm>
            <a:off x="459794" y="525422"/>
            <a:ext cx="8365894" cy="969496"/>
          </a:xfrm>
          <a:prstGeom prst="rect">
            <a:avLst/>
          </a:prstGeom>
          <a:noFill/>
          <a:ln>
            <a:headEnd/>
            <a:tailEnd/>
          </a:ln>
          <a:effectLst/>
        </p:spPr>
        <p:style>
          <a:lnRef idx="0">
            <a:schemeClr val="accent2"/>
          </a:lnRef>
          <a:fillRef idx="3">
            <a:schemeClr val="accent2"/>
          </a:fillRef>
          <a:effectRef idx="3">
            <a:schemeClr val="accent2"/>
          </a:effectRef>
          <a:fontRef idx="minor">
            <a:schemeClr val="lt1"/>
          </a:fontRef>
        </p:style>
        <p:txBody>
          <a:bodyPr wrap="square" bIns="91440" anchor="ctr">
            <a:spAutoFit/>
          </a:bodyPr>
          <a:lstStyle/>
          <a:p>
            <a:pPr marL="465138" indent="-465138">
              <a:tabLst>
                <a:tab pos="465138" algn="l"/>
                <a:tab pos="2463800" algn="l"/>
              </a:tabLst>
            </a:pPr>
            <a:r>
              <a:rPr lang="en-US" b="1" dirty="0" smtClean="0">
                <a:solidFill>
                  <a:srgbClr val="0000FF"/>
                </a:solidFill>
              </a:rPr>
              <a:t>Q.    A businessman </a:t>
            </a:r>
            <a:r>
              <a:rPr lang="en-US" b="1" dirty="0">
                <a:solidFill>
                  <a:srgbClr val="0000FF"/>
                </a:solidFill>
              </a:rPr>
              <a:t>bought some items for Rs. 600, keeping 10 items for himself he sold the remaining items at a profit of Rs. 5 per item. From the amount received in this deal he could buy 15 more items. Find the original price of each item.</a:t>
            </a:r>
          </a:p>
        </p:txBody>
      </p:sp>
      <p:sp>
        <p:nvSpPr>
          <p:cNvPr id="47" name="Rounded Rectangle 46"/>
          <p:cNvSpPr/>
          <p:nvPr/>
        </p:nvSpPr>
        <p:spPr>
          <a:xfrm>
            <a:off x="3170560" y="1619492"/>
            <a:ext cx="2231898" cy="57826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But how many items did he purchase?</a:t>
            </a:r>
            <a:endParaRPr lang="en-US" sz="1400" b="1" dirty="0">
              <a:solidFill>
                <a:prstClr val="white"/>
              </a:solidFill>
              <a:latin typeface="Bookman Old Style" panose="02050604050505020204" pitchFamily="18" charset="0"/>
            </a:endParaRPr>
          </a:p>
        </p:txBody>
      </p:sp>
      <p:sp>
        <p:nvSpPr>
          <p:cNvPr id="34" name="Rectangle 33"/>
          <p:cNvSpPr/>
          <p:nvPr/>
        </p:nvSpPr>
        <p:spPr>
          <a:xfrm>
            <a:off x="2319945" y="4083918"/>
            <a:ext cx="437940" cy="292388"/>
          </a:xfrm>
          <a:prstGeom prst="rect">
            <a:avLst/>
          </a:prstGeom>
        </p:spPr>
        <p:txBody>
          <a:bodyPr wrap="none">
            <a:spAutoFit/>
          </a:bodyPr>
          <a:lstStyle/>
          <a:p>
            <a:r>
              <a:rPr lang="en-US" sz="1300" b="1" dirty="0" smtClean="0">
                <a:solidFill>
                  <a:prstClr val="black"/>
                </a:solidFill>
                <a:latin typeface="Bookman Old Style" pitchFamily="18" charset="0"/>
                <a:ea typeface="Arial" charset="0"/>
                <a:cs typeface="Arial" charset="0"/>
              </a:rPr>
              <a:t>× </a:t>
            </a:r>
            <a:r>
              <a:rPr lang="en-US" sz="1300" b="1" dirty="0">
                <a:solidFill>
                  <a:prstClr val="black"/>
                </a:solidFill>
                <a:latin typeface="Bookman Old Style" pitchFamily="18" charset="0"/>
                <a:ea typeface="Arial" charset="0"/>
                <a:cs typeface="Arial" charset="0"/>
              </a:rPr>
              <a:t>x</a:t>
            </a:r>
          </a:p>
        </p:txBody>
      </p:sp>
      <p:sp>
        <p:nvSpPr>
          <p:cNvPr id="108" name="Rounded Rectangle 107"/>
          <p:cNvSpPr/>
          <p:nvPr/>
        </p:nvSpPr>
        <p:spPr>
          <a:xfrm>
            <a:off x="5427796" y="1463941"/>
            <a:ext cx="3017268" cy="402401"/>
          </a:xfrm>
          <a:prstGeom prst="roundRect">
            <a:avLst/>
          </a:prstGeom>
          <a:solidFill>
            <a:srgbClr val="92D05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sp>
        <p:nvSpPr>
          <p:cNvPr id="109" name="Rounded Rectangle 108"/>
          <p:cNvSpPr/>
          <p:nvPr/>
        </p:nvSpPr>
        <p:spPr>
          <a:xfrm>
            <a:off x="6646892" y="1535694"/>
            <a:ext cx="1411170"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29" name="Rectangle 28"/>
          <p:cNvSpPr/>
          <p:nvPr/>
        </p:nvSpPr>
        <p:spPr>
          <a:xfrm>
            <a:off x="5427796" y="1511252"/>
            <a:ext cx="3083120" cy="307777"/>
          </a:xfrm>
          <a:prstGeom prst="rect">
            <a:avLst/>
          </a:prstGeom>
        </p:spPr>
        <p:txBody>
          <a:bodyPr wrap="square">
            <a:spAutoFit/>
          </a:bodyPr>
          <a:lstStyle/>
          <a:p>
            <a:pPr algn="ctr"/>
            <a:r>
              <a:rPr lang="en-US" sz="1400" b="1" dirty="0" smtClean="0">
                <a:solidFill>
                  <a:prstClr val="black"/>
                </a:solidFill>
                <a:latin typeface="Bookman Old Style" panose="02050604050505020204" pitchFamily="18" charset="0"/>
              </a:rPr>
              <a:t>Profit </a:t>
            </a:r>
            <a:r>
              <a:rPr lang="en-US" sz="1400" b="1" dirty="0">
                <a:solidFill>
                  <a:prstClr val="black"/>
                </a:solidFill>
                <a:latin typeface="Bookman Old Style" panose="02050604050505020204" pitchFamily="18" charset="0"/>
              </a:rPr>
              <a:t>= CP of 15 items</a:t>
            </a:r>
          </a:p>
        </p:txBody>
      </p:sp>
      <p:sp>
        <p:nvSpPr>
          <p:cNvPr id="52" name="Rounded Rectangle 51"/>
          <p:cNvSpPr/>
          <p:nvPr/>
        </p:nvSpPr>
        <p:spPr>
          <a:xfrm>
            <a:off x="5388466" y="1943117"/>
            <a:ext cx="3111057" cy="327950"/>
          </a:xfrm>
          <a:prstGeom prst="roundRect">
            <a:avLst/>
          </a:prstGeom>
          <a:solidFill>
            <a:srgbClr val="92D05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sp>
        <p:nvSpPr>
          <p:cNvPr id="102" name="Rounded Rectangle 101"/>
          <p:cNvSpPr/>
          <p:nvPr/>
        </p:nvSpPr>
        <p:spPr>
          <a:xfrm>
            <a:off x="5450325" y="1973474"/>
            <a:ext cx="1620353"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05" name="Rounded Rectangle 104"/>
          <p:cNvSpPr/>
          <p:nvPr/>
        </p:nvSpPr>
        <p:spPr>
          <a:xfrm>
            <a:off x="7247240" y="1977628"/>
            <a:ext cx="1180751"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28" name="Rectangle 27"/>
          <p:cNvSpPr/>
          <p:nvPr/>
        </p:nvSpPr>
        <p:spPr>
          <a:xfrm>
            <a:off x="5364088" y="1868220"/>
            <a:ext cx="3186172" cy="415498"/>
          </a:xfrm>
          <a:prstGeom prst="rect">
            <a:avLst/>
          </a:prstGeom>
        </p:spPr>
        <p:txBody>
          <a:bodyPr wrap="square">
            <a:spAutoFit/>
          </a:bodyPr>
          <a:lstStyle/>
          <a:p>
            <a:pPr algn="ctr">
              <a:lnSpc>
                <a:spcPct val="150000"/>
              </a:lnSpc>
            </a:pPr>
            <a:r>
              <a:rPr lang="en-US" sz="1400" b="1" dirty="0">
                <a:solidFill>
                  <a:prstClr val="black"/>
                </a:solidFill>
                <a:latin typeface="Bookman Old Style" panose="02050604050505020204" pitchFamily="18" charset="0"/>
              </a:rPr>
              <a:t>No. of items </a:t>
            </a:r>
            <a:r>
              <a:rPr lang="en-US" sz="1400" b="1" dirty="0" smtClean="0">
                <a:solidFill>
                  <a:prstClr val="black"/>
                </a:solidFill>
                <a:latin typeface="Bookman Old Style" panose="02050604050505020204" pitchFamily="18" charset="0"/>
              </a:rPr>
              <a:t>sold × </a:t>
            </a:r>
            <a:r>
              <a:rPr lang="en-US" sz="1400" b="1" dirty="0">
                <a:solidFill>
                  <a:prstClr val="black"/>
                </a:solidFill>
                <a:latin typeface="Bookman Old Style" panose="02050604050505020204" pitchFamily="18" charset="0"/>
              </a:rPr>
              <a:t>SP of 1 item</a:t>
            </a:r>
          </a:p>
        </p:txBody>
      </p:sp>
      <p:sp>
        <p:nvSpPr>
          <p:cNvPr id="84" name="Rounded Rectangle 83"/>
          <p:cNvSpPr/>
          <p:nvPr/>
        </p:nvSpPr>
        <p:spPr>
          <a:xfrm>
            <a:off x="5865889" y="1918155"/>
            <a:ext cx="1939720" cy="344678"/>
          </a:xfrm>
          <a:prstGeom prst="roundRect">
            <a:avLst/>
          </a:prstGeom>
          <a:solidFill>
            <a:srgbClr val="92D05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sp>
        <p:nvSpPr>
          <p:cNvPr id="110" name="Rounded Rectangle 109"/>
          <p:cNvSpPr/>
          <p:nvPr/>
        </p:nvSpPr>
        <p:spPr>
          <a:xfrm>
            <a:off x="6426631" y="1972963"/>
            <a:ext cx="1266025" cy="243880"/>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33" name="Rectangle 32"/>
          <p:cNvSpPr/>
          <p:nvPr/>
        </p:nvSpPr>
        <p:spPr>
          <a:xfrm>
            <a:off x="5918819" y="1941015"/>
            <a:ext cx="1814919" cy="307777"/>
          </a:xfrm>
          <a:prstGeom prst="rect">
            <a:avLst/>
          </a:prstGeom>
        </p:spPr>
        <p:txBody>
          <a:bodyPr wrap="none">
            <a:spAutoFit/>
          </a:bodyPr>
          <a:lstStyle/>
          <a:p>
            <a:pPr algn="ctr"/>
            <a:r>
              <a:rPr lang="en-US" sz="1400" b="1" dirty="0">
                <a:solidFill>
                  <a:prstClr val="black"/>
                </a:solidFill>
                <a:latin typeface="Bookman Old Style" panose="02050604050505020204" pitchFamily="18" charset="0"/>
              </a:rPr>
              <a:t>15 × CP of 1 item</a:t>
            </a:r>
          </a:p>
        </p:txBody>
      </p:sp>
      <p:sp>
        <p:nvSpPr>
          <p:cNvPr id="89" name="Rounded Rectangle 88"/>
          <p:cNvSpPr/>
          <p:nvPr/>
        </p:nvSpPr>
        <p:spPr>
          <a:xfrm>
            <a:off x="5532626" y="1913885"/>
            <a:ext cx="2874834" cy="578262"/>
          </a:xfrm>
          <a:prstGeom prst="roundRect">
            <a:avLst/>
          </a:prstGeom>
          <a:solidFill>
            <a:srgbClr val="92D05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sp>
        <p:nvSpPr>
          <p:cNvPr id="111" name="Rounded Rectangle 110"/>
          <p:cNvSpPr/>
          <p:nvPr/>
        </p:nvSpPr>
        <p:spPr>
          <a:xfrm>
            <a:off x="5669075" y="2183654"/>
            <a:ext cx="864108" cy="258884"/>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12" name="Rounded Rectangle 111"/>
          <p:cNvSpPr/>
          <p:nvPr/>
        </p:nvSpPr>
        <p:spPr>
          <a:xfrm>
            <a:off x="6683810" y="2177899"/>
            <a:ext cx="864108" cy="258884"/>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13" name="Rounded Rectangle 112"/>
          <p:cNvSpPr/>
          <p:nvPr/>
        </p:nvSpPr>
        <p:spPr>
          <a:xfrm>
            <a:off x="7660186" y="2172144"/>
            <a:ext cx="648074" cy="258884"/>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37" name="Rectangle 36"/>
          <p:cNvSpPr/>
          <p:nvPr/>
        </p:nvSpPr>
        <p:spPr>
          <a:xfrm>
            <a:off x="5524517" y="1941015"/>
            <a:ext cx="2949618" cy="523220"/>
          </a:xfrm>
          <a:prstGeom prst="rect">
            <a:avLst/>
          </a:prstGeom>
        </p:spPr>
        <p:txBody>
          <a:bodyPr wrap="square">
            <a:spAutoFit/>
          </a:bodyPr>
          <a:lstStyle/>
          <a:p>
            <a:pPr algn="ctr"/>
            <a:r>
              <a:rPr lang="en-US" sz="1400" b="1" dirty="0">
                <a:solidFill>
                  <a:prstClr val="black"/>
                </a:solidFill>
                <a:latin typeface="Bookman Old Style" panose="02050604050505020204" pitchFamily="18" charset="0"/>
              </a:rPr>
              <a:t> we know that, </a:t>
            </a:r>
          </a:p>
          <a:p>
            <a:pPr algn="ctr"/>
            <a:r>
              <a:rPr lang="en-US" sz="1400" b="1" dirty="0">
                <a:solidFill>
                  <a:prstClr val="black"/>
                </a:solidFill>
                <a:latin typeface="Bookman Old Style" panose="02050604050505020204" pitchFamily="18" charset="0"/>
              </a:rPr>
              <a:t>Total SP – Total CP = Profit</a:t>
            </a:r>
          </a:p>
        </p:txBody>
      </p:sp>
      <p:sp>
        <p:nvSpPr>
          <p:cNvPr id="106" name="Rounded Rectangle 105"/>
          <p:cNvSpPr/>
          <p:nvPr/>
        </p:nvSpPr>
        <p:spPr>
          <a:xfrm>
            <a:off x="5168808" y="1754305"/>
            <a:ext cx="3372728" cy="39496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Amount received in deal = Profit</a:t>
            </a:r>
            <a:endParaRPr lang="en-US" sz="1400" b="1" dirty="0">
              <a:solidFill>
                <a:prstClr val="white"/>
              </a:solidFill>
              <a:latin typeface="Bookman Old Style" panose="02050604050505020204" pitchFamily="18" charset="0"/>
            </a:endParaRPr>
          </a:p>
        </p:txBody>
      </p:sp>
      <p:sp>
        <p:nvSpPr>
          <p:cNvPr id="107" name="Rounded Rectangle 106"/>
          <p:cNvSpPr/>
          <p:nvPr/>
        </p:nvSpPr>
        <p:spPr>
          <a:xfrm>
            <a:off x="5669075" y="1627751"/>
            <a:ext cx="2772412" cy="6480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With the profit amount he could buy 15 more items</a:t>
            </a:r>
            <a:endParaRPr lang="en-US" sz="1400" b="1" dirty="0">
              <a:solidFill>
                <a:prstClr val="white"/>
              </a:solidFill>
              <a:latin typeface="Bookman Old Style" panose="02050604050505020204" pitchFamily="18" charset="0"/>
            </a:endParaRPr>
          </a:p>
        </p:txBody>
      </p:sp>
      <p:sp>
        <p:nvSpPr>
          <p:cNvPr id="49" name="Rounded Rectangle 48"/>
          <p:cNvSpPr/>
          <p:nvPr/>
        </p:nvSpPr>
        <p:spPr>
          <a:xfrm>
            <a:off x="741991" y="3924349"/>
            <a:ext cx="2720607" cy="5668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No. of items purchased – 10 items he kept</a:t>
            </a:r>
            <a:endParaRPr lang="en-US" sz="1400" b="1" dirty="0">
              <a:solidFill>
                <a:prstClr val="white"/>
              </a:solidFill>
              <a:latin typeface="Bookman Old Style" panose="02050604050505020204" pitchFamily="18" charset="0"/>
            </a:endParaRPr>
          </a:p>
        </p:txBody>
      </p:sp>
      <p:sp>
        <p:nvSpPr>
          <p:cNvPr id="39" name="Rounded Rectangle 38"/>
          <p:cNvSpPr/>
          <p:nvPr/>
        </p:nvSpPr>
        <p:spPr>
          <a:xfrm>
            <a:off x="683247" y="3939691"/>
            <a:ext cx="3028157" cy="578262"/>
          </a:xfrm>
          <a:prstGeom prst="roundRect">
            <a:avLst/>
          </a:prstGeom>
          <a:solidFill>
            <a:srgbClr val="92D05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dirty="0">
              <a:solidFill>
                <a:prstClr val="white"/>
              </a:solidFill>
              <a:latin typeface="Bookman Old Style" panose="02050604050505020204" pitchFamily="18" charset="0"/>
            </a:endParaRPr>
          </a:p>
        </p:txBody>
      </p:sp>
      <p:sp>
        <p:nvSpPr>
          <p:cNvPr id="86" name="Rounded Rectangle 85"/>
          <p:cNvSpPr/>
          <p:nvPr/>
        </p:nvSpPr>
        <p:spPr>
          <a:xfrm>
            <a:off x="825354" y="4207783"/>
            <a:ext cx="1231124"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100" name="Rounded Rectangle 99"/>
          <p:cNvSpPr/>
          <p:nvPr/>
        </p:nvSpPr>
        <p:spPr>
          <a:xfrm>
            <a:off x="2189386" y="4220425"/>
            <a:ext cx="1445818" cy="258891"/>
          </a:xfrm>
          <a:prstGeom prst="roundRect">
            <a:avLst/>
          </a:prstGeom>
          <a:solidFill>
            <a:srgbClr val="66FFFF"/>
          </a:solidFill>
          <a:ln w="12700" cap="flat" cmpd="sng" algn="ctr">
            <a:solidFill>
              <a:schemeClr val="bg1"/>
            </a:solidFill>
            <a:prstDash val="solid"/>
          </a:ln>
          <a:effectLst/>
        </p:spPr>
        <p:txBody>
          <a:bodyPr rtlCol="0" anchor="ctr"/>
          <a:lstStyle/>
          <a:p>
            <a:pPr algn="ctr"/>
            <a:endParaRPr lang="en-US" b="1" kern="0" dirty="0">
              <a:solidFill>
                <a:sysClr val="windowText" lastClr="000000"/>
              </a:solidFill>
            </a:endParaRPr>
          </a:p>
        </p:txBody>
      </p:sp>
      <p:sp>
        <p:nvSpPr>
          <p:cNvPr id="25" name="Rectangle 24"/>
          <p:cNvSpPr/>
          <p:nvPr/>
        </p:nvSpPr>
        <p:spPr>
          <a:xfrm>
            <a:off x="671495" y="3968502"/>
            <a:ext cx="3126735" cy="523220"/>
          </a:xfrm>
          <a:prstGeom prst="rect">
            <a:avLst/>
          </a:prstGeom>
        </p:spPr>
        <p:txBody>
          <a:bodyPr wrap="square">
            <a:spAutoFit/>
          </a:bodyPr>
          <a:lstStyle/>
          <a:p>
            <a:pPr algn="ctr"/>
            <a:r>
              <a:rPr lang="en-US" sz="1400" b="1" dirty="0">
                <a:solidFill>
                  <a:prstClr val="black"/>
                </a:solidFill>
                <a:latin typeface="Bookman Old Style" panose="02050604050505020204" pitchFamily="18" charset="0"/>
              </a:rPr>
              <a:t> SP of 1 item = </a:t>
            </a:r>
          </a:p>
          <a:p>
            <a:pPr algn="ctr"/>
            <a:r>
              <a:rPr lang="en-US" sz="1400" b="1" dirty="0">
                <a:solidFill>
                  <a:prstClr val="black"/>
                </a:solidFill>
                <a:latin typeface="Bookman Old Style" panose="02050604050505020204" pitchFamily="18" charset="0"/>
              </a:rPr>
              <a:t>CP of 1 item + </a:t>
            </a:r>
            <a:r>
              <a:rPr lang="en-US" sz="1400" b="1" dirty="0" smtClean="0">
                <a:solidFill>
                  <a:prstClr val="black"/>
                </a:solidFill>
                <a:latin typeface="Bookman Old Style" panose="02050604050505020204" pitchFamily="18" charset="0"/>
              </a:rPr>
              <a:t>Profit per item</a:t>
            </a:r>
            <a:endParaRPr lang="en-US" sz="1400" b="1" dirty="0">
              <a:solidFill>
                <a:prstClr val="black"/>
              </a:solidFill>
              <a:latin typeface="Bookman Old Style" panose="02050604050505020204" pitchFamily="18" charset="0"/>
            </a:endParaRPr>
          </a:p>
        </p:txBody>
      </p:sp>
    </p:spTree>
    <p:extLst>
      <p:ext uri="{BB962C8B-B14F-4D97-AF65-F5344CB8AC3E}">
        <p14:creationId xmlns:p14="http://schemas.microsoft.com/office/powerpoint/2010/main" val="25052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par>
                                <p:cTn id="41" presetID="10" presetClass="exit" presetSubtype="0" fill="hold" grpId="1" nodeType="with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10" presetClass="exit" presetSubtype="0" fill="hold" grpId="1" nodeType="withEffect">
                                  <p:stCondLst>
                                    <p:cond delay="0"/>
                                  </p:stCondLst>
                                  <p:childTnLst>
                                    <p:animEffect transition="out" filter="fade">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par>
                                <p:cTn id="62" presetID="22" presetClass="entr" presetSubtype="4"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wipe(down)">
                                      <p:cBhvr>
                                        <p:cTn id="64" dur="500"/>
                                        <p:tgtEl>
                                          <p:spTgt spid="70"/>
                                        </p:tgtEl>
                                      </p:cBhvr>
                                    </p:animEffect>
                                  </p:childTnLst>
                                </p:cTn>
                              </p:par>
                              <p:par>
                                <p:cTn id="65" presetID="22" presetClass="entr" presetSubtype="4"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wipe(down)">
                                      <p:cBhvr>
                                        <p:cTn id="67" dur="500"/>
                                        <p:tgtEl>
                                          <p:spTgt spid="71"/>
                                        </p:tgtEl>
                                      </p:cBhvr>
                                    </p:animEffect>
                                  </p:childTnLst>
                                </p:cTn>
                              </p:par>
                              <p:par>
                                <p:cTn id="68" presetID="22" presetClass="entr" presetSubtype="4" fill="hold"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wipe(down)">
                                      <p:cBhvr>
                                        <p:cTn id="70" dur="500"/>
                                        <p:tgtEl>
                                          <p:spTgt spid="72"/>
                                        </p:tgtEl>
                                      </p:cBhvr>
                                    </p:animEffect>
                                  </p:childTnLst>
                                </p:cTn>
                              </p:par>
                              <p:par>
                                <p:cTn id="71" presetID="22" presetClass="entr" presetSubtype="4"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wipe(down)">
                                      <p:cBhvr>
                                        <p:cTn id="73" dur="500"/>
                                        <p:tgtEl>
                                          <p:spTgt spid="73"/>
                                        </p:tgtEl>
                                      </p:cBhvr>
                                    </p:animEffect>
                                  </p:childTnLst>
                                </p:cTn>
                              </p:par>
                              <p:par>
                                <p:cTn id="74" presetID="22" presetClass="entr" presetSubtype="4"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wipe(down)">
                                      <p:cBhvr>
                                        <p:cTn id="76" dur="500"/>
                                        <p:tgtEl>
                                          <p:spTgt spid="74"/>
                                        </p:tgtEl>
                                      </p:cBhvr>
                                    </p:animEffect>
                                  </p:childTnLst>
                                </p:cTn>
                              </p:par>
                              <p:par>
                                <p:cTn id="77" presetID="22" presetClass="entr" presetSubtype="4"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wipe(down)">
                                      <p:cBhvr>
                                        <p:cTn id="79" dur="500"/>
                                        <p:tgtEl>
                                          <p:spTgt spid="75"/>
                                        </p:tgtEl>
                                      </p:cBhvr>
                                    </p:animEffect>
                                  </p:childTnLst>
                                </p:cTn>
                              </p:par>
                              <p:par>
                                <p:cTn id="80" presetID="22" presetClass="entr" presetSubtype="4" fill="hold" nodeType="with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down)">
                                      <p:cBhvr>
                                        <p:cTn id="82" dur="500"/>
                                        <p:tgtEl>
                                          <p:spTgt spid="76"/>
                                        </p:tgtEl>
                                      </p:cBhvr>
                                    </p:animEffect>
                                  </p:childTnLst>
                                </p:cTn>
                              </p:par>
                              <p:par>
                                <p:cTn id="83" presetID="22" presetClass="entr" presetSubtype="4" fill="hold" nodeType="with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down)">
                                      <p:cBhvr>
                                        <p:cTn id="85" dur="500"/>
                                        <p:tgtEl>
                                          <p:spTgt spid="77"/>
                                        </p:tgtEl>
                                      </p:cBhvr>
                                    </p:animEffect>
                                  </p:childTnLst>
                                </p:cTn>
                              </p:par>
                              <p:par>
                                <p:cTn id="86" presetID="22" presetClass="entr" presetSubtype="4" fill="hold"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wipe(down)">
                                      <p:cBhvr>
                                        <p:cTn id="88" dur="500"/>
                                        <p:tgtEl>
                                          <p:spTgt spid="7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left)">
                                      <p:cBhvr>
                                        <p:cTn id="93" dur="500"/>
                                        <p:tgtEl>
                                          <p:spTgt spid="8"/>
                                        </p:tgtEl>
                                      </p:cBhvr>
                                    </p:animEffect>
                                  </p:childTnLst>
                                </p:cTn>
                              </p:par>
                              <p:par>
                                <p:cTn id="94" presetID="10" presetClass="exit" presetSubtype="0" fill="hold" grpId="1" nodeType="withEffect">
                                  <p:stCondLst>
                                    <p:cond delay="0"/>
                                  </p:stCondLst>
                                  <p:childTnLst>
                                    <p:animEffect transition="out" filter="fade">
                                      <p:cBhvr>
                                        <p:cTn id="95" dur="500"/>
                                        <p:tgtEl>
                                          <p:spTgt spid="2"/>
                                        </p:tgtEl>
                                      </p:cBhvr>
                                    </p:animEffect>
                                    <p:set>
                                      <p:cBhvr>
                                        <p:cTn id="96" dur="1" fill="hold">
                                          <p:stCondLst>
                                            <p:cond delay="499"/>
                                          </p:stCondLst>
                                        </p:cTn>
                                        <p:tgtEl>
                                          <p:spTgt spid="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3075"/>
                                        </p:tgtEl>
                                        <p:attrNameLst>
                                          <p:attrName>style.visibility</p:attrName>
                                        </p:attrNameLst>
                                      </p:cBhvr>
                                      <p:to>
                                        <p:strVal val="visible"/>
                                      </p:to>
                                    </p:set>
                                    <p:animEffect transition="in" filter="wipe(up)">
                                      <p:cBhvr>
                                        <p:cTn id="101" dur="500"/>
                                        <p:tgtEl>
                                          <p:spTgt spid="3075"/>
                                        </p:tgtEl>
                                      </p:cBhvr>
                                    </p:animEffect>
                                  </p:childTnLst>
                                </p:cTn>
                              </p:par>
                              <p:par>
                                <p:cTn id="102" presetID="22" presetClass="entr" presetSubtype="1" fill="hold" nodeType="withEffect">
                                  <p:stCondLst>
                                    <p:cond delay="0"/>
                                  </p:stCondLst>
                                  <p:childTnLst>
                                    <p:set>
                                      <p:cBhvr>
                                        <p:cTn id="103" dur="1" fill="hold">
                                          <p:stCondLst>
                                            <p:cond delay="0"/>
                                          </p:stCondLst>
                                        </p:cTn>
                                        <p:tgtEl>
                                          <p:spTgt spid="3076"/>
                                        </p:tgtEl>
                                        <p:attrNameLst>
                                          <p:attrName>style.visibility</p:attrName>
                                        </p:attrNameLst>
                                      </p:cBhvr>
                                      <p:to>
                                        <p:strVal val="visible"/>
                                      </p:to>
                                    </p:set>
                                    <p:animEffect transition="in" filter="wipe(up)">
                                      <p:cBhvr>
                                        <p:cTn id="104" dur="500"/>
                                        <p:tgtEl>
                                          <p:spTgt spid="307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wipe(left)">
                                      <p:cBhvr>
                                        <p:cTn id="109" dur="500"/>
                                        <p:tgtEl>
                                          <p:spTgt spid="2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wipe(left)">
                                      <p:cBhvr>
                                        <p:cTn id="114" dur="500"/>
                                        <p:tgtEl>
                                          <p:spTgt spid="2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left)">
                                      <p:cBhvr>
                                        <p:cTn id="119" dur="500"/>
                                        <p:tgtEl>
                                          <p:spTgt spid="12"/>
                                        </p:tgtEl>
                                      </p:cBhvr>
                                    </p:animEffect>
                                  </p:childTnLst>
                                </p:cTn>
                              </p:par>
                              <p:par>
                                <p:cTn id="120" presetID="10" presetClass="exit" presetSubtype="0" fill="hold" grpId="1" nodeType="withEffect">
                                  <p:stCondLst>
                                    <p:cond delay="0"/>
                                  </p:stCondLst>
                                  <p:childTnLst>
                                    <p:animEffect transition="out" filter="fade">
                                      <p:cBhvr>
                                        <p:cTn id="121" dur="500"/>
                                        <p:tgtEl>
                                          <p:spTgt spid="8"/>
                                        </p:tgtEl>
                                      </p:cBhvr>
                                    </p:animEffect>
                                    <p:set>
                                      <p:cBhvr>
                                        <p:cTn id="122" dur="1" fill="hold">
                                          <p:stCondLst>
                                            <p:cond delay="499"/>
                                          </p:stCondLst>
                                        </p:cTn>
                                        <p:tgtEl>
                                          <p:spTgt spid="8"/>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075"/>
                                        </p:tgtEl>
                                      </p:cBhvr>
                                    </p:animEffect>
                                    <p:set>
                                      <p:cBhvr>
                                        <p:cTn id="125" dur="1" fill="hold">
                                          <p:stCondLst>
                                            <p:cond delay="499"/>
                                          </p:stCondLst>
                                        </p:cTn>
                                        <p:tgtEl>
                                          <p:spTgt spid="307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076"/>
                                        </p:tgtEl>
                                      </p:cBhvr>
                                    </p:animEffect>
                                    <p:set>
                                      <p:cBhvr>
                                        <p:cTn id="128" dur="1" fill="hold">
                                          <p:stCondLst>
                                            <p:cond delay="499"/>
                                          </p:stCondLst>
                                        </p:cTn>
                                        <p:tgtEl>
                                          <p:spTgt spid="3076"/>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nodeType="clickEffect">
                                  <p:stCondLst>
                                    <p:cond delay="0"/>
                                  </p:stCondLst>
                                  <p:childTnLst>
                                    <p:animMotion origin="layout" path="M 1.66667E-6 4.81481E-6 L -0.23229 0.5074 " pathEditMode="relative" rAng="0" ptsTypes="AA">
                                      <p:cBhvr>
                                        <p:cTn id="132" dur="2000" fill="hold"/>
                                        <p:tgtEl>
                                          <p:spTgt spid="77"/>
                                        </p:tgtEl>
                                        <p:attrNameLst>
                                          <p:attrName>ppt_x</p:attrName>
                                          <p:attrName>ppt_y</p:attrName>
                                        </p:attrNameLst>
                                      </p:cBhvr>
                                      <p:rCtr x="-11615" y="25370"/>
                                    </p:animMotion>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3"/>
                                        </p:tgtEl>
                                        <p:attrNameLst>
                                          <p:attrName>style.visibility</p:attrName>
                                        </p:attrNameLst>
                                      </p:cBhvr>
                                      <p:to>
                                        <p:strVal val="visible"/>
                                      </p:to>
                                    </p:set>
                                    <p:animEffect transition="in" filter="wipe(left)">
                                      <p:cBhvr>
                                        <p:cTn id="137" dur="500"/>
                                        <p:tgtEl>
                                          <p:spTgt spid="13"/>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wipe(left)">
                                      <p:cBhvr>
                                        <p:cTn id="142" dur="500"/>
                                        <p:tgtEl>
                                          <p:spTgt spid="4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wipe(left)">
                                      <p:cBhvr>
                                        <p:cTn id="152" dur="500"/>
                                        <p:tgtEl>
                                          <p:spTgt spid="24"/>
                                        </p:tgtEl>
                                      </p:cBhvr>
                                    </p:animEffect>
                                  </p:childTnLst>
                                </p:cTn>
                              </p:par>
                              <p:par>
                                <p:cTn id="153" presetID="10" presetClass="exit" presetSubtype="0" fill="hold" grpId="1" nodeType="withEffect">
                                  <p:stCondLst>
                                    <p:cond delay="0"/>
                                  </p:stCondLst>
                                  <p:childTnLst>
                                    <p:animEffect transition="out" filter="fade">
                                      <p:cBhvr>
                                        <p:cTn id="154" dur="500"/>
                                        <p:tgtEl>
                                          <p:spTgt spid="47"/>
                                        </p:tgtEl>
                                      </p:cBhvr>
                                    </p:animEffect>
                                    <p:set>
                                      <p:cBhvr>
                                        <p:cTn id="155" dur="1" fill="hold">
                                          <p:stCondLst>
                                            <p:cond delay="499"/>
                                          </p:stCondLst>
                                        </p:cTn>
                                        <p:tgtEl>
                                          <p:spTgt spid="47"/>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42"/>
                                        </p:tgtEl>
                                        <p:attrNameLst>
                                          <p:attrName>style.visibility</p:attrName>
                                        </p:attrNameLst>
                                      </p:cBhvr>
                                      <p:to>
                                        <p:strVal val="visible"/>
                                      </p:to>
                                    </p:set>
                                    <p:animEffect transition="in" filter="wipe(left)">
                                      <p:cBhvr>
                                        <p:cTn id="160" dur="500"/>
                                        <p:tgtEl>
                                          <p:spTgt spid="42"/>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wipe(left)">
                                      <p:cBhvr>
                                        <p:cTn id="163" dur="500"/>
                                        <p:tgtEl>
                                          <p:spTgt spid="4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9"/>
                                        </p:tgtEl>
                                        <p:attrNameLst>
                                          <p:attrName>style.visibility</p:attrName>
                                        </p:attrNameLst>
                                      </p:cBhvr>
                                      <p:to>
                                        <p:strVal val="visible"/>
                                      </p:to>
                                    </p:set>
                                    <p:animEffect transition="in" filter="wipe(left)">
                                      <p:cBhvr>
                                        <p:cTn id="168" dur="500"/>
                                        <p:tgtEl>
                                          <p:spTgt spid="9"/>
                                        </p:tgtEl>
                                      </p:cBhvr>
                                    </p:animEffect>
                                  </p:childTnLst>
                                </p:cTn>
                              </p:par>
                              <p:par>
                                <p:cTn id="169" presetID="10" presetClass="exit" presetSubtype="0" fill="hold" nodeType="withEffect">
                                  <p:stCondLst>
                                    <p:cond delay="0"/>
                                  </p:stCondLst>
                                  <p:childTnLst>
                                    <p:animEffect transition="out" filter="fade">
                                      <p:cBhvr>
                                        <p:cTn id="170" dur="500"/>
                                        <p:tgtEl>
                                          <p:spTgt spid="24"/>
                                        </p:tgtEl>
                                      </p:cBhvr>
                                    </p:animEffect>
                                    <p:set>
                                      <p:cBhvr>
                                        <p:cTn id="171" dur="1" fill="hold">
                                          <p:stCondLst>
                                            <p:cond delay="499"/>
                                          </p:stCondLst>
                                        </p:cTn>
                                        <p:tgtEl>
                                          <p:spTgt spid="24"/>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42"/>
                                        </p:tgtEl>
                                      </p:cBhvr>
                                    </p:animEffect>
                                    <p:set>
                                      <p:cBhvr>
                                        <p:cTn id="174" dur="1" fill="hold">
                                          <p:stCondLst>
                                            <p:cond delay="499"/>
                                          </p:stCondLst>
                                        </p:cTn>
                                        <p:tgtEl>
                                          <p:spTgt spid="42"/>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48"/>
                                        </p:tgtEl>
                                        <p:attrNameLst>
                                          <p:attrName>style.visibility</p:attrName>
                                        </p:attrNameLst>
                                      </p:cBhvr>
                                      <p:to>
                                        <p:strVal val="visible"/>
                                      </p:to>
                                    </p:set>
                                    <p:animEffect transition="in" filter="wipe(left)">
                                      <p:cBhvr>
                                        <p:cTn id="182" dur="500"/>
                                        <p:tgtEl>
                                          <p:spTgt spid="48"/>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0"/>
                                        </p:tgtEl>
                                        <p:attrNameLst>
                                          <p:attrName>style.visibility</p:attrName>
                                        </p:attrNameLst>
                                      </p:cBhvr>
                                      <p:to>
                                        <p:strVal val="visible"/>
                                      </p:to>
                                    </p:set>
                                    <p:animEffect transition="in" filter="wipe(left)">
                                      <p:cBhvr>
                                        <p:cTn id="187" dur="500"/>
                                        <p:tgtEl>
                                          <p:spTgt spid="30"/>
                                        </p:tgtEl>
                                      </p:cBhvr>
                                    </p:animEffect>
                                  </p:childTnLst>
                                </p:cTn>
                              </p:par>
                              <p:par>
                                <p:cTn id="188" presetID="10" presetClass="exit" presetSubtype="0" fill="hold" grpId="1" nodeType="withEffect">
                                  <p:stCondLst>
                                    <p:cond delay="0"/>
                                  </p:stCondLst>
                                  <p:childTnLst>
                                    <p:animEffect transition="out" filter="fade">
                                      <p:cBhvr>
                                        <p:cTn id="189" dur="500"/>
                                        <p:tgtEl>
                                          <p:spTgt spid="48"/>
                                        </p:tgtEl>
                                      </p:cBhvr>
                                    </p:animEffect>
                                    <p:set>
                                      <p:cBhvr>
                                        <p:cTn id="190" dur="1" fill="hold">
                                          <p:stCondLst>
                                            <p:cond delay="499"/>
                                          </p:stCondLst>
                                        </p:cTn>
                                        <p:tgtEl>
                                          <p:spTgt spid="48"/>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left)">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81"/>
                                        </p:tgtEl>
                                        <p:attrNameLst>
                                          <p:attrName>style.visibility</p:attrName>
                                        </p:attrNameLst>
                                      </p:cBhvr>
                                      <p:to>
                                        <p:strVal val="visible"/>
                                      </p:to>
                                    </p:set>
                                    <p:animEffect transition="in" filter="wipe(left)">
                                      <p:cBhvr>
                                        <p:cTn id="200" dur="500"/>
                                        <p:tgtEl>
                                          <p:spTgt spid="81"/>
                                        </p:tgtEl>
                                      </p:cBhvr>
                                    </p:animEffect>
                                  </p:childTnLst>
                                </p:cTn>
                              </p:par>
                              <p:par>
                                <p:cTn id="201" presetID="22" presetClass="entr" presetSubtype="8" fill="hold" nodeType="withEffect">
                                  <p:stCondLst>
                                    <p:cond delay="0"/>
                                  </p:stCondLst>
                                  <p:childTnLst>
                                    <p:set>
                                      <p:cBhvr>
                                        <p:cTn id="202" dur="1" fill="hold">
                                          <p:stCondLst>
                                            <p:cond delay="0"/>
                                          </p:stCondLst>
                                        </p:cTn>
                                        <p:tgtEl>
                                          <p:spTgt spid="11"/>
                                        </p:tgtEl>
                                        <p:attrNameLst>
                                          <p:attrName>style.visibility</p:attrName>
                                        </p:attrNameLst>
                                      </p:cBhvr>
                                      <p:to>
                                        <p:strVal val="visible"/>
                                      </p:to>
                                    </p:set>
                                    <p:animEffect transition="in" filter="wipe(left)">
                                      <p:cBhvr>
                                        <p:cTn id="203" dur="500"/>
                                        <p:tgtEl>
                                          <p:spTgt spid="11"/>
                                        </p:tgtEl>
                                      </p:cBhvr>
                                    </p:animEffect>
                                  </p:childTnLst>
                                </p:cTn>
                              </p:par>
                              <p:par>
                                <p:cTn id="204" presetID="10" presetClass="exit" presetSubtype="0" fill="hold" grpId="1" nodeType="withEffect">
                                  <p:stCondLst>
                                    <p:cond delay="0"/>
                                  </p:stCondLst>
                                  <p:childTnLst>
                                    <p:animEffect transition="out" filter="fade">
                                      <p:cBhvr>
                                        <p:cTn id="205" dur="500"/>
                                        <p:tgtEl>
                                          <p:spTgt spid="49"/>
                                        </p:tgtEl>
                                      </p:cBhvr>
                                    </p:animEffect>
                                    <p:set>
                                      <p:cBhvr>
                                        <p:cTn id="206" dur="1" fill="hold">
                                          <p:stCondLst>
                                            <p:cond delay="499"/>
                                          </p:stCondLst>
                                        </p:cTn>
                                        <p:tgtEl>
                                          <p:spTgt spid="49"/>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35"/>
                                        </p:tgtEl>
                                        <p:attrNameLst>
                                          <p:attrName>style.visibility</p:attrName>
                                        </p:attrNameLst>
                                      </p:cBhvr>
                                      <p:to>
                                        <p:strVal val="visible"/>
                                      </p:to>
                                    </p:set>
                                    <p:animEffect transition="in" filter="wipe(left)">
                                      <p:cBhvr>
                                        <p:cTn id="211" dur="500"/>
                                        <p:tgtEl>
                                          <p:spTgt spid="35"/>
                                        </p:tgtEl>
                                      </p:cBhvr>
                                    </p:animEffect>
                                  </p:childTnLst>
                                </p:cTn>
                              </p:par>
                              <p:par>
                                <p:cTn id="212" presetID="10" presetClass="exit" presetSubtype="0" fill="hold" grpId="1" nodeType="withEffect">
                                  <p:stCondLst>
                                    <p:cond delay="0"/>
                                  </p:stCondLst>
                                  <p:childTnLst>
                                    <p:animEffect transition="out" filter="fade">
                                      <p:cBhvr>
                                        <p:cTn id="213" dur="500"/>
                                        <p:tgtEl>
                                          <p:spTgt spid="12"/>
                                        </p:tgtEl>
                                      </p:cBhvr>
                                    </p:animEffect>
                                    <p:set>
                                      <p:cBhvr>
                                        <p:cTn id="214" dur="1" fill="hold">
                                          <p:stCondLst>
                                            <p:cond delay="499"/>
                                          </p:stCondLst>
                                        </p:cTn>
                                        <p:tgtEl>
                                          <p:spTgt spid="12"/>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13"/>
                                        </p:tgtEl>
                                      </p:cBhvr>
                                    </p:animEffect>
                                    <p:set>
                                      <p:cBhvr>
                                        <p:cTn id="217" dur="1" fill="hold">
                                          <p:stCondLst>
                                            <p:cond delay="499"/>
                                          </p:stCondLst>
                                        </p:cTn>
                                        <p:tgtEl>
                                          <p:spTgt spid="1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36"/>
                                        </p:tgtEl>
                                        <p:attrNameLst>
                                          <p:attrName>style.visibility</p:attrName>
                                        </p:attrNameLst>
                                      </p:cBhvr>
                                      <p:to>
                                        <p:strVal val="visible"/>
                                      </p:to>
                                    </p:set>
                                    <p:animEffect transition="in" filter="wipe(left)">
                                      <p:cBhvr>
                                        <p:cTn id="222" dur="500"/>
                                        <p:tgtEl>
                                          <p:spTgt spid="36"/>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39"/>
                                        </p:tgtEl>
                                        <p:attrNameLst>
                                          <p:attrName>style.visibility</p:attrName>
                                        </p:attrNameLst>
                                      </p:cBhvr>
                                      <p:to>
                                        <p:strVal val="visible"/>
                                      </p:to>
                                    </p:set>
                                    <p:animEffect transition="in" filter="wipe(left)">
                                      <p:cBhvr>
                                        <p:cTn id="227" dur="500"/>
                                        <p:tgtEl>
                                          <p:spTgt spid="39"/>
                                        </p:tgtEl>
                                      </p:cBhvr>
                                    </p:animEffect>
                                  </p:childTnLst>
                                </p:cTn>
                              </p:par>
                              <p:par>
                                <p:cTn id="228" presetID="22" presetClass="entr" presetSubtype="8" fill="hold" grpId="0" nodeType="withEffect">
                                  <p:stCondLst>
                                    <p:cond delay="0"/>
                                  </p:stCondLst>
                                  <p:childTnLst>
                                    <p:set>
                                      <p:cBhvr>
                                        <p:cTn id="229" dur="1" fill="hold">
                                          <p:stCondLst>
                                            <p:cond delay="0"/>
                                          </p:stCondLst>
                                        </p:cTn>
                                        <p:tgtEl>
                                          <p:spTgt spid="25"/>
                                        </p:tgtEl>
                                        <p:attrNameLst>
                                          <p:attrName>style.visibility</p:attrName>
                                        </p:attrNameLst>
                                      </p:cBhvr>
                                      <p:to>
                                        <p:strVal val="visible"/>
                                      </p:to>
                                    </p:set>
                                    <p:animEffect transition="in" filter="wipe(left)">
                                      <p:cBhvr>
                                        <p:cTn id="230" dur="500"/>
                                        <p:tgtEl>
                                          <p:spTgt spid="25"/>
                                        </p:tgtEl>
                                      </p:cBhvr>
                                    </p:animEffect>
                                  </p:childTnLst>
                                </p:cTn>
                              </p:par>
                              <p:par>
                                <p:cTn id="231" presetID="26" presetClass="emph" presetSubtype="0" repeatCount="4000" fill="hold" grpId="2" nodeType="withEffect">
                                  <p:stCondLst>
                                    <p:cond delay="0"/>
                                  </p:stCondLst>
                                  <p:childTnLst>
                                    <p:animEffect transition="out" filter="fade">
                                      <p:cBhvr>
                                        <p:cTn id="232" dur="500" tmFilter="0, 0; .2, .5; .8, .5; 1, 0"/>
                                        <p:tgtEl>
                                          <p:spTgt spid="35"/>
                                        </p:tgtEl>
                                      </p:cBhvr>
                                    </p:animEffect>
                                    <p:animScale>
                                      <p:cBhvr>
                                        <p:cTn id="233" dur="250" autoRev="1" fill="hold"/>
                                        <p:tgtEl>
                                          <p:spTgt spid="35"/>
                                        </p:tgtEl>
                                      </p:cBhvr>
                                      <p:by x="105000" y="105000"/>
                                    </p:animScale>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86"/>
                                        </p:tgtEl>
                                        <p:attrNameLst>
                                          <p:attrName>style.visibility</p:attrName>
                                        </p:attrNameLst>
                                      </p:cBhvr>
                                      <p:to>
                                        <p:strVal val="visible"/>
                                      </p:to>
                                    </p:set>
                                    <p:animEffect transition="in" filter="wipe(left)">
                                      <p:cBhvr>
                                        <p:cTn id="238" dur="500"/>
                                        <p:tgtEl>
                                          <p:spTgt spid="86"/>
                                        </p:tgtEl>
                                      </p:cBhvr>
                                    </p:animEffect>
                                  </p:childTnLst>
                                </p:cTn>
                              </p:par>
                              <p:par>
                                <p:cTn id="239" presetID="26" presetClass="emph" presetSubtype="0" repeatCount="4000" fill="hold" grpId="2" nodeType="withEffect">
                                  <p:stCondLst>
                                    <p:cond delay="0"/>
                                  </p:stCondLst>
                                  <p:childTnLst>
                                    <p:animEffect transition="out" filter="fade">
                                      <p:cBhvr>
                                        <p:cTn id="240" dur="500" tmFilter="0, 0; .2, .5; .8, .5; 1, 0"/>
                                        <p:tgtEl>
                                          <p:spTgt spid="86"/>
                                        </p:tgtEl>
                                      </p:cBhvr>
                                    </p:animEffect>
                                    <p:animScale>
                                      <p:cBhvr>
                                        <p:cTn id="241" dur="250" autoRev="1" fill="hold"/>
                                        <p:tgtEl>
                                          <p:spTgt spid="86"/>
                                        </p:tgtEl>
                                      </p:cBhvr>
                                      <p:by x="105000" y="105000"/>
                                    </p:animScale>
                                  </p:childTnLst>
                                </p:cTn>
                              </p:par>
                              <p:par>
                                <p:cTn id="242" presetID="22" presetClass="entr" presetSubtype="8" fill="hold" grpId="0" nodeType="with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left)">
                                      <p:cBhvr>
                                        <p:cTn id="244" dur="500"/>
                                        <p:tgtEl>
                                          <p:spTgt spid="93"/>
                                        </p:tgtEl>
                                      </p:cBhvr>
                                    </p:animEffect>
                                  </p:childTnLst>
                                </p:cTn>
                              </p:par>
                              <p:par>
                                <p:cTn id="245" presetID="26" presetClass="emph" presetSubtype="0" repeatCount="4000" fill="hold" grpId="2" nodeType="withEffect">
                                  <p:stCondLst>
                                    <p:cond delay="0"/>
                                  </p:stCondLst>
                                  <p:childTnLst>
                                    <p:animEffect transition="out" filter="fade">
                                      <p:cBhvr>
                                        <p:cTn id="246" dur="500" tmFilter="0, 0; .2, .5; .8, .5; 1, 0"/>
                                        <p:tgtEl>
                                          <p:spTgt spid="93"/>
                                        </p:tgtEl>
                                      </p:cBhvr>
                                    </p:animEffect>
                                    <p:animScale>
                                      <p:cBhvr>
                                        <p:cTn id="247" dur="250" autoRev="1" fill="hold"/>
                                        <p:tgtEl>
                                          <p:spTgt spid="93"/>
                                        </p:tgtEl>
                                      </p:cBhvr>
                                      <p:by x="105000" y="105000"/>
                                    </p:animScale>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26"/>
                                        </p:tgtEl>
                                        <p:attrNameLst>
                                          <p:attrName>style.visibility</p:attrName>
                                        </p:attrNameLst>
                                      </p:cBhvr>
                                      <p:to>
                                        <p:strVal val="visible"/>
                                      </p:to>
                                    </p:set>
                                    <p:animEffect transition="in" filter="wipe(left)">
                                      <p:cBhvr>
                                        <p:cTn id="252" dur="500"/>
                                        <p:tgtEl>
                                          <p:spTgt spid="26"/>
                                        </p:tgtEl>
                                      </p:cBhvr>
                                    </p:animEffect>
                                  </p:childTnLst>
                                </p:cTn>
                              </p:par>
                              <p:par>
                                <p:cTn id="253" presetID="10" presetClass="exit" presetSubtype="0" fill="hold" grpId="1" nodeType="withEffect">
                                  <p:stCondLst>
                                    <p:cond delay="0"/>
                                  </p:stCondLst>
                                  <p:childTnLst>
                                    <p:animEffect transition="out" filter="fade">
                                      <p:cBhvr>
                                        <p:cTn id="254" dur="500"/>
                                        <p:tgtEl>
                                          <p:spTgt spid="86"/>
                                        </p:tgtEl>
                                      </p:cBhvr>
                                    </p:animEffect>
                                    <p:set>
                                      <p:cBhvr>
                                        <p:cTn id="255" dur="1" fill="hold">
                                          <p:stCondLst>
                                            <p:cond delay="499"/>
                                          </p:stCondLst>
                                        </p:cTn>
                                        <p:tgtEl>
                                          <p:spTgt spid="86"/>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93"/>
                                        </p:tgtEl>
                                      </p:cBhvr>
                                    </p:animEffect>
                                    <p:set>
                                      <p:cBhvr>
                                        <p:cTn id="258" dur="1" fill="hold">
                                          <p:stCondLst>
                                            <p:cond delay="499"/>
                                          </p:stCondLst>
                                        </p:cTn>
                                        <p:tgtEl>
                                          <p:spTgt spid="93"/>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00"/>
                                        </p:tgtEl>
                                        <p:attrNameLst>
                                          <p:attrName>style.visibility</p:attrName>
                                        </p:attrNameLst>
                                      </p:cBhvr>
                                      <p:to>
                                        <p:strVal val="visible"/>
                                      </p:to>
                                    </p:set>
                                    <p:animEffect transition="in" filter="wipe(left)">
                                      <p:cBhvr>
                                        <p:cTn id="263" dur="500"/>
                                        <p:tgtEl>
                                          <p:spTgt spid="100"/>
                                        </p:tgtEl>
                                      </p:cBhvr>
                                    </p:animEffect>
                                  </p:childTnLst>
                                </p:cTn>
                              </p:par>
                              <p:par>
                                <p:cTn id="264" presetID="26" presetClass="emph" presetSubtype="0" repeatCount="4000" fill="hold" grpId="2" nodeType="withEffect">
                                  <p:stCondLst>
                                    <p:cond delay="0"/>
                                  </p:stCondLst>
                                  <p:childTnLst>
                                    <p:animEffect transition="out" filter="fade">
                                      <p:cBhvr>
                                        <p:cTn id="265" dur="500" tmFilter="0, 0; .2, .5; .8, .5; 1, 0"/>
                                        <p:tgtEl>
                                          <p:spTgt spid="100"/>
                                        </p:tgtEl>
                                      </p:cBhvr>
                                    </p:animEffect>
                                    <p:animScale>
                                      <p:cBhvr>
                                        <p:cTn id="266" dur="250" autoRev="1" fill="hold"/>
                                        <p:tgtEl>
                                          <p:spTgt spid="100"/>
                                        </p:tgtEl>
                                      </p:cBhvr>
                                      <p:by x="105000" y="105000"/>
                                    </p:animScale>
                                  </p:childTnLst>
                                </p:cTn>
                              </p:par>
                              <p:par>
                                <p:cTn id="267" presetID="22" presetClass="entr" presetSubtype="8" fill="hold" grpId="0" nodeType="withEffect">
                                  <p:stCondLst>
                                    <p:cond delay="0"/>
                                  </p:stCondLst>
                                  <p:childTnLst>
                                    <p:set>
                                      <p:cBhvr>
                                        <p:cTn id="268" dur="1" fill="hold">
                                          <p:stCondLst>
                                            <p:cond delay="0"/>
                                          </p:stCondLst>
                                        </p:cTn>
                                        <p:tgtEl>
                                          <p:spTgt spid="101"/>
                                        </p:tgtEl>
                                        <p:attrNameLst>
                                          <p:attrName>style.visibility</p:attrName>
                                        </p:attrNameLst>
                                      </p:cBhvr>
                                      <p:to>
                                        <p:strVal val="visible"/>
                                      </p:to>
                                    </p:set>
                                    <p:animEffect transition="in" filter="wipe(left)">
                                      <p:cBhvr>
                                        <p:cTn id="269" dur="500"/>
                                        <p:tgtEl>
                                          <p:spTgt spid="101"/>
                                        </p:tgtEl>
                                      </p:cBhvr>
                                    </p:animEffect>
                                  </p:childTnLst>
                                </p:cTn>
                              </p:par>
                              <p:par>
                                <p:cTn id="270" presetID="26" presetClass="emph" presetSubtype="0" repeatCount="4000" fill="hold" grpId="2" nodeType="withEffect">
                                  <p:stCondLst>
                                    <p:cond delay="0"/>
                                  </p:stCondLst>
                                  <p:childTnLst>
                                    <p:animEffect transition="out" filter="fade">
                                      <p:cBhvr>
                                        <p:cTn id="271" dur="500" tmFilter="0, 0; .2, .5; .8, .5; 1, 0"/>
                                        <p:tgtEl>
                                          <p:spTgt spid="101"/>
                                        </p:tgtEl>
                                      </p:cBhvr>
                                    </p:animEffect>
                                    <p:animScale>
                                      <p:cBhvr>
                                        <p:cTn id="272" dur="250" autoRev="1" fill="hold"/>
                                        <p:tgtEl>
                                          <p:spTgt spid="101"/>
                                        </p:tgtEl>
                                      </p:cBhvr>
                                      <p:by x="105000" y="105000"/>
                                    </p:animScale>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27"/>
                                        </p:tgtEl>
                                        <p:attrNameLst>
                                          <p:attrName>style.visibility</p:attrName>
                                        </p:attrNameLst>
                                      </p:cBhvr>
                                      <p:to>
                                        <p:strVal val="visible"/>
                                      </p:to>
                                    </p:set>
                                    <p:animEffect transition="in" filter="wipe(left)">
                                      <p:cBhvr>
                                        <p:cTn id="277" dur="500"/>
                                        <p:tgtEl>
                                          <p:spTgt spid="27"/>
                                        </p:tgtEl>
                                      </p:cBhvr>
                                    </p:animEffect>
                                  </p:childTnLst>
                                </p:cTn>
                              </p:par>
                              <p:par>
                                <p:cTn id="278" presetID="10" presetClass="exit" presetSubtype="0" fill="hold" grpId="1" nodeType="withEffect">
                                  <p:stCondLst>
                                    <p:cond delay="0"/>
                                  </p:stCondLst>
                                  <p:childTnLst>
                                    <p:animEffect transition="out" filter="fade">
                                      <p:cBhvr>
                                        <p:cTn id="279" dur="500"/>
                                        <p:tgtEl>
                                          <p:spTgt spid="100"/>
                                        </p:tgtEl>
                                      </p:cBhvr>
                                    </p:animEffect>
                                    <p:set>
                                      <p:cBhvr>
                                        <p:cTn id="280" dur="1" fill="hold">
                                          <p:stCondLst>
                                            <p:cond delay="499"/>
                                          </p:stCondLst>
                                        </p:cTn>
                                        <p:tgtEl>
                                          <p:spTgt spid="100"/>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500"/>
                                        <p:tgtEl>
                                          <p:spTgt spid="101"/>
                                        </p:tgtEl>
                                      </p:cBhvr>
                                    </p:animEffect>
                                    <p:set>
                                      <p:cBhvr>
                                        <p:cTn id="283" dur="1" fill="hold">
                                          <p:stCondLst>
                                            <p:cond delay="499"/>
                                          </p:stCondLst>
                                        </p:cTn>
                                        <p:tgtEl>
                                          <p:spTgt spid="101"/>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38"/>
                                        </p:tgtEl>
                                        <p:attrNameLst>
                                          <p:attrName>style.visibility</p:attrName>
                                        </p:attrNameLst>
                                      </p:cBhvr>
                                      <p:to>
                                        <p:strVal val="visible"/>
                                      </p:to>
                                    </p:set>
                                    <p:animEffect transition="in" filter="wipe(left)">
                                      <p:cBhvr>
                                        <p:cTn id="288" dur="500"/>
                                        <p:tgtEl>
                                          <p:spTgt spid="38"/>
                                        </p:tgtEl>
                                      </p:cBhvr>
                                    </p:animEffect>
                                  </p:childTnLst>
                                </p:cTn>
                              </p:par>
                              <p:par>
                                <p:cTn id="289" presetID="10" presetClass="exit" presetSubtype="0" fill="hold" grpId="1" nodeType="withEffect">
                                  <p:stCondLst>
                                    <p:cond delay="0"/>
                                  </p:stCondLst>
                                  <p:childTnLst>
                                    <p:animEffect transition="out" filter="fade">
                                      <p:cBhvr>
                                        <p:cTn id="290" dur="500"/>
                                        <p:tgtEl>
                                          <p:spTgt spid="35"/>
                                        </p:tgtEl>
                                      </p:cBhvr>
                                    </p:animEffect>
                                    <p:set>
                                      <p:cBhvr>
                                        <p:cTn id="291" dur="1" fill="hold">
                                          <p:stCondLst>
                                            <p:cond delay="499"/>
                                          </p:stCondLst>
                                        </p:cTn>
                                        <p:tgtEl>
                                          <p:spTgt spid="35"/>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25"/>
                                        </p:tgtEl>
                                      </p:cBhvr>
                                    </p:animEffect>
                                    <p:set>
                                      <p:cBhvr>
                                        <p:cTn id="294" dur="1" fill="hold">
                                          <p:stCondLst>
                                            <p:cond delay="499"/>
                                          </p:stCondLst>
                                        </p:cTn>
                                        <p:tgtEl>
                                          <p:spTgt spid="25"/>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39"/>
                                        </p:tgtEl>
                                      </p:cBhvr>
                                    </p:animEffect>
                                    <p:set>
                                      <p:cBhvr>
                                        <p:cTn id="297" dur="1" fill="hold">
                                          <p:stCondLst>
                                            <p:cond delay="499"/>
                                          </p:stCondLst>
                                        </p:cTn>
                                        <p:tgtEl>
                                          <p:spTgt spid="39"/>
                                        </p:tgtEl>
                                        <p:attrNameLst>
                                          <p:attrName>style.visibility</p:attrName>
                                        </p:attrNameLst>
                                      </p:cBhvr>
                                      <p:to>
                                        <p:strVal val="hidden"/>
                                      </p:to>
                                    </p:set>
                                  </p:childTnLst>
                                </p:cTn>
                              </p:par>
                              <p:par>
                                <p:cTn id="298" presetID="10" presetClass="exit" presetSubtype="0" fill="hold" nodeType="withEffect">
                                  <p:stCondLst>
                                    <p:cond delay="0"/>
                                  </p:stCondLst>
                                  <p:childTnLst>
                                    <p:animEffect transition="out" filter="fade">
                                      <p:cBhvr>
                                        <p:cTn id="299" dur="500"/>
                                        <p:tgtEl>
                                          <p:spTgt spid="6"/>
                                        </p:tgtEl>
                                      </p:cBhvr>
                                    </p:animEffect>
                                    <p:set>
                                      <p:cBhvr>
                                        <p:cTn id="300" dur="1" fill="hold">
                                          <p:stCondLst>
                                            <p:cond delay="499"/>
                                          </p:stCondLst>
                                        </p:cTn>
                                        <p:tgtEl>
                                          <p:spTgt spid="6"/>
                                        </p:tgtEl>
                                        <p:attrNameLst>
                                          <p:attrName>style.visibility</p:attrName>
                                        </p:attrNameLst>
                                      </p:cBhvr>
                                      <p:to>
                                        <p:strVal val="hidden"/>
                                      </p:to>
                                    </p:set>
                                  </p:childTnLst>
                                </p:cTn>
                              </p:par>
                              <p:par>
                                <p:cTn id="301" presetID="10" presetClass="exit" presetSubtype="0" fill="hold" nodeType="withEffect">
                                  <p:stCondLst>
                                    <p:cond delay="0"/>
                                  </p:stCondLst>
                                  <p:childTnLst>
                                    <p:animEffect transition="out" filter="fade">
                                      <p:cBhvr>
                                        <p:cTn id="302" dur="500"/>
                                        <p:tgtEl>
                                          <p:spTgt spid="69"/>
                                        </p:tgtEl>
                                      </p:cBhvr>
                                    </p:animEffect>
                                    <p:set>
                                      <p:cBhvr>
                                        <p:cTn id="303" dur="1" fill="hold">
                                          <p:stCondLst>
                                            <p:cond delay="499"/>
                                          </p:stCondLst>
                                        </p:cTn>
                                        <p:tgtEl>
                                          <p:spTgt spid="69"/>
                                        </p:tgtEl>
                                        <p:attrNameLst>
                                          <p:attrName>style.visibility</p:attrName>
                                        </p:attrNameLst>
                                      </p:cBhvr>
                                      <p:to>
                                        <p:strVal val="hidden"/>
                                      </p:to>
                                    </p:set>
                                  </p:childTnLst>
                                </p:cTn>
                              </p:par>
                              <p:par>
                                <p:cTn id="304" presetID="10" presetClass="exit" presetSubtype="0" fill="hold" nodeType="withEffect">
                                  <p:stCondLst>
                                    <p:cond delay="0"/>
                                  </p:stCondLst>
                                  <p:childTnLst>
                                    <p:animEffect transition="out" filter="fade">
                                      <p:cBhvr>
                                        <p:cTn id="305" dur="500"/>
                                        <p:tgtEl>
                                          <p:spTgt spid="70"/>
                                        </p:tgtEl>
                                      </p:cBhvr>
                                    </p:animEffect>
                                    <p:set>
                                      <p:cBhvr>
                                        <p:cTn id="306" dur="1" fill="hold">
                                          <p:stCondLst>
                                            <p:cond delay="499"/>
                                          </p:stCondLst>
                                        </p:cTn>
                                        <p:tgtEl>
                                          <p:spTgt spid="70"/>
                                        </p:tgtEl>
                                        <p:attrNameLst>
                                          <p:attrName>style.visibility</p:attrName>
                                        </p:attrNameLst>
                                      </p:cBhvr>
                                      <p:to>
                                        <p:strVal val="hidden"/>
                                      </p:to>
                                    </p:set>
                                  </p:childTnLst>
                                </p:cTn>
                              </p:par>
                              <p:par>
                                <p:cTn id="307" presetID="10" presetClass="exit" presetSubtype="0" fill="hold" nodeType="withEffect">
                                  <p:stCondLst>
                                    <p:cond delay="0"/>
                                  </p:stCondLst>
                                  <p:childTnLst>
                                    <p:animEffect transition="out" filter="fade">
                                      <p:cBhvr>
                                        <p:cTn id="308" dur="500"/>
                                        <p:tgtEl>
                                          <p:spTgt spid="71"/>
                                        </p:tgtEl>
                                      </p:cBhvr>
                                    </p:animEffect>
                                    <p:set>
                                      <p:cBhvr>
                                        <p:cTn id="309" dur="1" fill="hold">
                                          <p:stCondLst>
                                            <p:cond delay="499"/>
                                          </p:stCondLst>
                                        </p:cTn>
                                        <p:tgtEl>
                                          <p:spTgt spid="71"/>
                                        </p:tgtEl>
                                        <p:attrNameLst>
                                          <p:attrName>style.visibility</p:attrName>
                                        </p:attrNameLst>
                                      </p:cBhvr>
                                      <p:to>
                                        <p:strVal val="hidden"/>
                                      </p:to>
                                    </p:set>
                                  </p:childTnLst>
                                </p:cTn>
                              </p:par>
                              <p:par>
                                <p:cTn id="310" presetID="10" presetClass="exit" presetSubtype="0" fill="hold" nodeType="withEffect">
                                  <p:stCondLst>
                                    <p:cond delay="0"/>
                                  </p:stCondLst>
                                  <p:childTnLst>
                                    <p:animEffect transition="out" filter="fade">
                                      <p:cBhvr>
                                        <p:cTn id="311" dur="500"/>
                                        <p:tgtEl>
                                          <p:spTgt spid="72"/>
                                        </p:tgtEl>
                                      </p:cBhvr>
                                    </p:animEffect>
                                    <p:set>
                                      <p:cBhvr>
                                        <p:cTn id="312" dur="1" fill="hold">
                                          <p:stCondLst>
                                            <p:cond delay="499"/>
                                          </p:stCondLst>
                                        </p:cTn>
                                        <p:tgtEl>
                                          <p:spTgt spid="72"/>
                                        </p:tgtEl>
                                        <p:attrNameLst>
                                          <p:attrName>style.visibility</p:attrName>
                                        </p:attrNameLst>
                                      </p:cBhvr>
                                      <p:to>
                                        <p:strVal val="hidden"/>
                                      </p:to>
                                    </p:set>
                                  </p:childTnLst>
                                </p:cTn>
                              </p:par>
                              <p:par>
                                <p:cTn id="313" presetID="10" presetClass="exit" presetSubtype="0" fill="hold" nodeType="withEffect">
                                  <p:stCondLst>
                                    <p:cond delay="0"/>
                                  </p:stCondLst>
                                  <p:childTnLst>
                                    <p:animEffect transition="out" filter="fade">
                                      <p:cBhvr>
                                        <p:cTn id="314" dur="500"/>
                                        <p:tgtEl>
                                          <p:spTgt spid="73"/>
                                        </p:tgtEl>
                                      </p:cBhvr>
                                    </p:animEffect>
                                    <p:set>
                                      <p:cBhvr>
                                        <p:cTn id="315" dur="1" fill="hold">
                                          <p:stCondLst>
                                            <p:cond delay="499"/>
                                          </p:stCondLst>
                                        </p:cTn>
                                        <p:tgtEl>
                                          <p:spTgt spid="73"/>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74"/>
                                        </p:tgtEl>
                                      </p:cBhvr>
                                    </p:animEffect>
                                    <p:set>
                                      <p:cBhvr>
                                        <p:cTn id="318" dur="1" fill="hold">
                                          <p:stCondLst>
                                            <p:cond delay="499"/>
                                          </p:stCondLst>
                                        </p:cTn>
                                        <p:tgtEl>
                                          <p:spTgt spid="74"/>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75"/>
                                        </p:tgtEl>
                                      </p:cBhvr>
                                    </p:animEffect>
                                    <p:set>
                                      <p:cBhvr>
                                        <p:cTn id="321" dur="1" fill="hold">
                                          <p:stCondLst>
                                            <p:cond delay="499"/>
                                          </p:stCondLst>
                                        </p:cTn>
                                        <p:tgtEl>
                                          <p:spTgt spid="75"/>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76"/>
                                        </p:tgtEl>
                                      </p:cBhvr>
                                    </p:animEffect>
                                    <p:set>
                                      <p:cBhvr>
                                        <p:cTn id="324" dur="1" fill="hold">
                                          <p:stCondLst>
                                            <p:cond delay="499"/>
                                          </p:stCondLst>
                                        </p:cTn>
                                        <p:tgtEl>
                                          <p:spTgt spid="76"/>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77"/>
                                        </p:tgtEl>
                                      </p:cBhvr>
                                    </p:animEffect>
                                    <p:set>
                                      <p:cBhvr>
                                        <p:cTn id="327" dur="1" fill="hold">
                                          <p:stCondLst>
                                            <p:cond delay="499"/>
                                          </p:stCondLst>
                                        </p:cTn>
                                        <p:tgtEl>
                                          <p:spTgt spid="77"/>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78"/>
                                        </p:tgtEl>
                                      </p:cBhvr>
                                    </p:animEffect>
                                    <p:set>
                                      <p:cBhvr>
                                        <p:cTn id="330" dur="1" fill="hold">
                                          <p:stCondLst>
                                            <p:cond delay="499"/>
                                          </p:stCondLst>
                                        </p:cTn>
                                        <p:tgtEl>
                                          <p:spTgt spid="78"/>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53"/>
                                        </p:tgtEl>
                                        <p:attrNameLst>
                                          <p:attrName>style.visibility</p:attrName>
                                        </p:attrNameLst>
                                      </p:cBhvr>
                                      <p:to>
                                        <p:strVal val="visible"/>
                                      </p:to>
                                    </p:set>
                                    <p:animEffect transition="in" filter="wipe(left)">
                                      <p:cBhvr>
                                        <p:cTn id="335" dur="500"/>
                                        <p:tgtEl>
                                          <p:spTgt spid="53"/>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52"/>
                                        </p:tgtEl>
                                        <p:attrNameLst>
                                          <p:attrName>style.visibility</p:attrName>
                                        </p:attrNameLst>
                                      </p:cBhvr>
                                      <p:to>
                                        <p:strVal val="visible"/>
                                      </p:to>
                                    </p:set>
                                    <p:animEffect transition="in" filter="wipe(left)">
                                      <p:cBhvr>
                                        <p:cTn id="340" dur="500"/>
                                        <p:tgtEl>
                                          <p:spTgt spid="52"/>
                                        </p:tgtEl>
                                      </p:cBhvr>
                                    </p:animEffect>
                                  </p:childTnLst>
                                </p:cTn>
                              </p:par>
                              <p:par>
                                <p:cTn id="341" presetID="22" presetClass="entr" presetSubtype="8" fill="hold" grpId="0" nodeType="withEffect">
                                  <p:stCondLst>
                                    <p:cond delay="0"/>
                                  </p:stCondLst>
                                  <p:childTnLst>
                                    <p:set>
                                      <p:cBhvr>
                                        <p:cTn id="342" dur="1" fill="hold">
                                          <p:stCondLst>
                                            <p:cond delay="0"/>
                                          </p:stCondLst>
                                        </p:cTn>
                                        <p:tgtEl>
                                          <p:spTgt spid="28"/>
                                        </p:tgtEl>
                                        <p:attrNameLst>
                                          <p:attrName>style.visibility</p:attrName>
                                        </p:attrNameLst>
                                      </p:cBhvr>
                                      <p:to>
                                        <p:strVal val="visible"/>
                                      </p:to>
                                    </p:set>
                                    <p:animEffect transition="in" filter="wipe(left)">
                                      <p:cBhvr>
                                        <p:cTn id="343" dur="500"/>
                                        <p:tgtEl>
                                          <p:spTgt spid="28"/>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02"/>
                                        </p:tgtEl>
                                        <p:attrNameLst>
                                          <p:attrName>style.visibility</p:attrName>
                                        </p:attrNameLst>
                                      </p:cBhvr>
                                      <p:to>
                                        <p:strVal val="visible"/>
                                      </p:to>
                                    </p:set>
                                    <p:animEffect transition="in" filter="wipe(left)">
                                      <p:cBhvr>
                                        <p:cTn id="348" dur="500"/>
                                        <p:tgtEl>
                                          <p:spTgt spid="102"/>
                                        </p:tgtEl>
                                      </p:cBhvr>
                                    </p:animEffect>
                                  </p:childTnLst>
                                </p:cTn>
                              </p:par>
                              <p:par>
                                <p:cTn id="349" presetID="26" presetClass="emph" presetSubtype="0" repeatCount="4000" fill="hold" grpId="2" nodeType="withEffect">
                                  <p:stCondLst>
                                    <p:cond delay="0"/>
                                  </p:stCondLst>
                                  <p:childTnLst>
                                    <p:animEffect transition="out" filter="fade">
                                      <p:cBhvr>
                                        <p:cTn id="350" dur="500" tmFilter="0, 0; .2, .5; .8, .5; 1, 0"/>
                                        <p:tgtEl>
                                          <p:spTgt spid="102"/>
                                        </p:tgtEl>
                                      </p:cBhvr>
                                    </p:animEffect>
                                    <p:animScale>
                                      <p:cBhvr>
                                        <p:cTn id="351" dur="250" autoRev="1" fill="hold"/>
                                        <p:tgtEl>
                                          <p:spTgt spid="102"/>
                                        </p:tgtEl>
                                      </p:cBhvr>
                                      <p:by x="105000" y="105000"/>
                                    </p:animScale>
                                  </p:childTnLst>
                                </p:cTn>
                              </p:par>
                              <p:par>
                                <p:cTn id="352" presetID="22" presetClass="entr" presetSubtype="8" fill="hold" grpId="0" nodeType="withEffect">
                                  <p:stCondLst>
                                    <p:cond delay="0"/>
                                  </p:stCondLst>
                                  <p:childTnLst>
                                    <p:set>
                                      <p:cBhvr>
                                        <p:cTn id="353" dur="1" fill="hold">
                                          <p:stCondLst>
                                            <p:cond delay="0"/>
                                          </p:stCondLst>
                                        </p:cTn>
                                        <p:tgtEl>
                                          <p:spTgt spid="103"/>
                                        </p:tgtEl>
                                        <p:attrNameLst>
                                          <p:attrName>style.visibility</p:attrName>
                                        </p:attrNameLst>
                                      </p:cBhvr>
                                      <p:to>
                                        <p:strVal val="visible"/>
                                      </p:to>
                                    </p:set>
                                    <p:animEffect transition="in" filter="wipe(left)">
                                      <p:cBhvr>
                                        <p:cTn id="354" dur="500"/>
                                        <p:tgtEl>
                                          <p:spTgt spid="103"/>
                                        </p:tgtEl>
                                      </p:cBhvr>
                                    </p:animEffect>
                                  </p:childTnLst>
                                </p:cTn>
                              </p:par>
                              <p:par>
                                <p:cTn id="355" presetID="26" presetClass="emph" presetSubtype="0" repeatCount="4000" fill="hold" grpId="2" nodeType="withEffect">
                                  <p:stCondLst>
                                    <p:cond delay="0"/>
                                  </p:stCondLst>
                                  <p:childTnLst>
                                    <p:animEffect transition="out" filter="fade">
                                      <p:cBhvr>
                                        <p:cTn id="356" dur="500" tmFilter="0, 0; .2, .5; .8, .5; 1, 0"/>
                                        <p:tgtEl>
                                          <p:spTgt spid="103"/>
                                        </p:tgtEl>
                                      </p:cBhvr>
                                    </p:animEffect>
                                    <p:animScale>
                                      <p:cBhvr>
                                        <p:cTn id="357" dur="250" autoRev="1" fill="hold"/>
                                        <p:tgtEl>
                                          <p:spTgt spid="103"/>
                                        </p:tgtEl>
                                      </p:cBhvr>
                                      <p:by x="105000" y="105000"/>
                                    </p:animScale>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87"/>
                                        </p:tgtEl>
                                        <p:attrNameLst>
                                          <p:attrName>style.visibility</p:attrName>
                                        </p:attrNameLst>
                                      </p:cBhvr>
                                      <p:to>
                                        <p:strVal val="visible"/>
                                      </p:to>
                                    </p:set>
                                    <p:animEffect transition="in" filter="wipe(left)">
                                      <p:cBhvr>
                                        <p:cTn id="362" dur="500"/>
                                        <p:tgtEl>
                                          <p:spTgt spid="87"/>
                                        </p:tgtEl>
                                      </p:cBhvr>
                                    </p:animEffect>
                                  </p:childTnLst>
                                </p:cTn>
                              </p:par>
                              <p:par>
                                <p:cTn id="363" presetID="22" presetClass="entr" presetSubtype="8" fill="hold" nodeType="withEffect">
                                  <p:stCondLst>
                                    <p:cond delay="0"/>
                                  </p:stCondLst>
                                  <p:childTnLst>
                                    <p:set>
                                      <p:cBhvr>
                                        <p:cTn id="364" dur="1" fill="hold">
                                          <p:stCondLst>
                                            <p:cond delay="0"/>
                                          </p:stCondLst>
                                        </p:cTn>
                                        <p:tgtEl>
                                          <p:spTgt spid="15"/>
                                        </p:tgtEl>
                                        <p:attrNameLst>
                                          <p:attrName>style.visibility</p:attrName>
                                        </p:attrNameLst>
                                      </p:cBhvr>
                                      <p:to>
                                        <p:strVal val="visible"/>
                                      </p:to>
                                    </p:set>
                                    <p:animEffect transition="in" filter="wipe(left)">
                                      <p:cBhvr>
                                        <p:cTn id="365" dur="500"/>
                                        <p:tgtEl>
                                          <p:spTgt spid="15"/>
                                        </p:tgtEl>
                                      </p:cBhvr>
                                    </p:animEffect>
                                  </p:childTnLst>
                                </p:cTn>
                              </p:par>
                              <p:par>
                                <p:cTn id="366" presetID="10" presetClass="exit" presetSubtype="0" fill="hold" grpId="1" nodeType="withEffect">
                                  <p:stCondLst>
                                    <p:cond delay="0"/>
                                  </p:stCondLst>
                                  <p:childTnLst>
                                    <p:animEffect transition="out" filter="fade">
                                      <p:cBhvr>
                                        <p:cTn id="367" dur="500"/>
                                        <p:tgtEl>
                                          <p:spTgt spid="102"/>
                                        </p:tgtEl>
                                      </p:cBhvr>
                                    </p:animEffect>
                                    <p:set>
                                      <p:cBhvr>
                                        <p:cTn id="368" dur="1" fill="hold">
                                          <p:stCondLst>
                                            <p:cond delay="499"/>
                                          </p:stCondLst>
                                        </p:cTn>
                                        <p:tgtEl>
                                          <p:spTgt spid="102"/>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03"/>
                                        </p:tgtEl>
                                      </p:cBhvr>
                                    </p:animEffect>
                                    <p:set>
                                      <p:cBhvr>
                                        <p:cTn id="371" dur="1" fill="hold">
                                          <p:stCondLst>
                                            <p:cond delay="499"/>
                                          </p:stCondLst>
                                        </p:cTn>
                                        <p:tgtEl>
                                          <p:spTgt spid="103"/>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grpId="0" nodeType="clickEffect">
                                  <p:stCondLst>
                                    <p:cond delay="0"/>
                                  </p:stCondLst>
                                  <p:childTnLst>
                                    <p:set>
                                      <p:cBhvr>
                                        <p:cTn id="375" dur="1" fill="hold">
                                          <p:stCondLst>
                                            <p:cond delay="0"/>
                                          </p:stCondLst>
                                        </p:cTn>
                                        <p:tgtEl>
                                          <p:spTgt spid="105"/>
                                        </p:tgtEl>
                                        <p:attrNameLst>
                                          <p:attrName>style.visibility</p:attrName>
                                        </p:attrNameLst>
                                      </p:cBhvr>
                                      <p:to>
                                        <p:strVal val="visible"/>
                                      </p:to>
                                    </p:set>
                                    <p:animEffect transition="in" filter="wipe(left)">
                                      <p:cBhvr>
                                        <p:cTn id="376" dur="500"/>
                                        <p:tgtEl>
                                          <p:spTgt spid="105"/>
                                        </p:tgtEl>
                                      </p:cBhvr>
                                    </p:animEffect>
                                  </p:childTnLst>
                                </p:cTn>
                              </p:par>
                              <p:par>
                                <p:cTn id="377" presetID="26" presetClass="emph" presetSubtype="0" repeatCount="4000" fill="hold" grpId="2" nodeType="withEffect">
                                  <p:stCondLst>
                                    <p:cond delay="0"/>
                                  </p:stCondLst>
                                  <p:childTnLst>
                                    <p:animEffect transition="out" filter="fade">
                                      <p:cBhvr>
                                        <p:cTn id="378" dur="500" tmFilter="0, 0; .2, .5; .8, .5; 1, 0"/>
                                        <p:tgtEl>
                                          <p:spTgt spid="105"/>
                                        </p:tgtEl>
                                      </p:cBhvr>
                                    </p:animEffect>
                                    <p:animScale>
                                      <p:cBhvr>
                                        <p:cTn id="379" dur="250" autoRev="1" fill="hold"/>
                                        <p:tgtEl>
                                          <p:spTgt spid="105"/>
                                        </p:tgtEl>
                                      </p:cBhvr>
                                      <p:by x="105000" y="105000"/>
                                    </p:animScale>
                                  </p:childTnLst>
                                </p:cTn>
                              </p:par>
                              <p:par>
                                <p:cTn id="380" presetID="22" presetClass="entr" presetSubtype="8" fill="hold" grpId="0" nodeType="withEffect">
                                  <p:stCondLst>
                                    <p:cond delay="0"/>
                                  </p:stCondLst>
                                  <p:childTnLst>
                                    <p:set>
                                      <p:cBhvr>
                                        <p:cTn id="381" dur="1" fill="hold">
                                          <p:stCondLst>
                                            <p:cond delay="0"/>
                                          </p:stCondLst>
                                        </p:cTn>
                                        <p:tgtEl>
                                          <p:spTgt spid="104"/>
                                        </p:tgtEl>
                                        <p:attrNameLst>
                                          <p:attrName>style.visibility</p:attrName>
                                        </p:attrNameLst>
                                      </p:cBhvr>
                                      <p:to>
                                        <p:strVal val="visible"/>
                                      </p:to>
                                    </p:set>
                                    <p:animEffect transition="in" filter="wipe(left)">
                                      <p:cBhvr>
                                        <p:cTn id="382" dur="500"/>
                                        <p:tgtEl>
                                          <p:spTgt spid="104"/>
                                        </p:tgtEl>
                                      </p:cBhvr>
                                    </p:animEffect>
                                  </p:childTnLst>
                                </p:cTn>
                              </p:par>
                              <p:par>
                                <p:cTn id="383" presetID="26" presetClass="emph" presetSubtype="0" repeatCount="4000" fill="hold" grpId="2" nodeType="withEffect">
                                  <p:stCondLst>
                                    <p:cond delay="0"/>
                                  </p:stCondLst>
                                  <p:childTnLst>
                                    <p:animEffect transition="out" filter="fade">
                                      <p:cBhvr>
                                        <p:cTn id="384" dur="500" tmFilter="0, 0; .2, .5; .8, .5; 1, 0"/>
                                        <p:tgtEl>
                                          <p:spTgt spid="104"/>
                                        </p:tgtEl>
                                      </p:cBhvr>
                                    </p:animEffect>
                                    <p:animScale>
                                      <p:cBhvr>
                                        <p:cTn id="385" dur="250" autoRev="1" fill="hold"/>
                                        <p:tgtEl>
                                          <p:spTgt spid="104"/>
                                        </p:tgtEl>
                                      </p:cBhvr>
                                      <p:by x="105000" y="105000"/>
                                    </p:animScale>
                                  </p:childTnLst>
                                </p:cTn>
                              </p:par>
                            </p:childTnLst>
                          </p:cTn>
                        </p:par>
                      </p:childTnLst>
                    </p:cTn>
                  </p:par>
                  <p:par>
                    <p:cTn id="386" fill="hold">
                      <p:stCondLst>
                        <p:cond delay="indefinite"/>
                      </p:stCondLst>
                      <p:childTnLst>
                        <p:par>
                          <p:cTn id="387" fill="hold">
                            <p:stCondLst>
                              <p:cond delay="0"/>
                            </p:stCondLst>
                            <p:childTnLst>
                              <p:par>
                                <p:cTn id="388" presetID="22" presetClass="entr" presetSubtype="8" fill="hold" grpId="0" nodeType="clickEffect">
                                  <p:stCondLst>
                                    <p:cond delay="0"/>
                                  </p:stCondLst>
                                  <p:childTnLst>
                                    <p:set>
                                      <p:cBhvr>
                                        <p:cTn id="389" dur="1" fill="hold">
                                          <p:stCondLst>
                                            <p:cond delay="0"/>
                                          </p:stCondLst>
                                        </p:cTn>
                                        <p:tgtEl>
                                          <p:spTgt spid="88"/>
                                        </p:tgtEl>
                                        <p:attrNameLst>
                                          <p:attrName>style.visibility</p:attrName>
                                        </p:attrNameLst>
                                      </p:cBhvr>
                                      <p:to>
                                        <p:strVal val="visible"/>
                                      </p:to>
                                    </p:set>
                                    <p:animEffect transition="in" filter="wipe(left)">
                                      <p:cBhvr>
                                        <p:cTn id="390" dur="500"/>
                                        <p:tgtEl>
                                          <p:spTgt spid="88"/>
                                        </p:tgtEl>
                                      </p:cBhvr>
                                    </p:animEffect>
                                  </p:childTnLst>
                                </p:cTn>
                              </p:par>
                              <p:par>
                                <p:cTn id="391" presetID="10" presetClass="exit" presetSubtype="0" fill="hold" grpId="1" nodeType="withEffect">
                                  <p:stCondLst>
                                    <p:cond delay="0"/>
                                  </p:stCondLst>
                                  <p:childTnLst>
                                    <p:animEffect transition="out" filter="fade">
                                      <p:cBhvr>
                                        <p:cTn id="392" dur="500"/>
                                        <p:tgtEl>
                                          <p:spTgt spid="105"/>
                                        </p:tgtEl>
                                      </p:cBhvr>
                                    </p:animEffect>
                                    <p:set>
                                      <p:cBhvr>
                                        <p:cTn id="393" dur="1" fill="hold">
                                          <p:stCondLst>
                                            <p:cond delay="499"/>
                                          </p:stCondLst>
                                        </p:cTn>
                                        <p:tgtEl>
                                          <p:spTgt spid="105"/>
                                        </p:tgtEl>
                                        <p:attrNameLst>
                                          <p:attrName>style.visibility</p:attrName>
                                        </p:attrNameLst>
                                      </p:cBhvr>
                                      <p:to>
                                        <p:strVal val="hidden"/>
                                      </p:to>
                                    </p:set>
                                  </p:childTnLst>
                                </p:cTn>
                              </p:par>
                              <p:par>
                                <p:cTn id="394" presetID="10" presetClass="exit" presetSubtype="0" fill="hold" grpId="1" nodeType="withEffect">
                                  <p:stCondLst>
                                    <p:cond delay="0"/>
                                  </p:stCondLst>
                                  <p:childTnLst>
                                    <p:animEffect transition="out" filter="fade">
                                      <p:cBhvr>
                                        <p:cTn id="395" dur="500"/>
                                        <p:tgtEl>
                                          <p:spTgt spid="104"/>
                                        </p:tgtEl>
                                      </p:cBhvr>
                                    </p:animEffect>
                                    <p:set>
                                      <p:cBhvr>
                                        <p:cTn id="396" dur="1" fill="hold">
                                          <p:stCondLst>
                                            <p:cond delay="499"/>
                                          </p:stCondLst>
                                        </p:cTn>
                                        <p:tgtEl>
                                          <p:spTgt spid="104"/>
                                        </p:tgtEl>
                                        <p:attrNameLst>
                                          <p:attrName>style.visibility</p:attrName>
                                        </p:attrNameLst>
                                      </p:cBhvr>
                                      <p:to>
                                        <p:strVal val="hidden"/>
                                      </p:to>
                                    </p:set>
                                  </p:childTnLst>
                                </p:cTn>
                              </p:par>
                              <p:par>
                                <p:cTn id="397" presetID="10" presetClass="exit" presetSubtype="0" fill="hold" grpId="1" nodeType="withEffect">
                                  <p:stCondLst>
                                    <p:cond delay="0"/>
                                  </p:stCondLst>
                                  <p:childTnLst>
                                    <p:animEffect transition="out" filter="fade">
                                      <p:cBhvr>
                                        <p:cTn id="398" dur="500"/>
                                        <p:tgtEl>
                                          <p:spTgt spid="52"/>
                                        </p:tgtEl>
                                      </p:cBhvr>
                                    </p:animEffect>
                                    <p:set>
                                      <p:cBhvr>
                                        <p:cTn id="399" dur="1" fill="hold">
                                          <p:stCondLst>
                                            <p:cond delay="499"/>
                                          </p:stCondLst>
                                        </p:cTn>
                                        <p:tgtEl>
                                          <p:spTgt spid="52"/>
                                        </p:tgtEl>
                                        <p:attrNameLst>
                                          <p:attrName>style.visibility</p:attrName>
                                        </p:attrNameLst>
                                      </p:cBhvr>
                                      <p:to>
                                        <p:strVal val="hidden"/>
                                      </p:to>
                                    </p:set>
                                  </p:childTnLst>
                                </p:cTn>
                              </p:par>
                              <p:par>
                                <p:cTn id="400" presetID="10" presetClass="exit" presetSubtype="0" fill="hold" grpId="1" nodeType="withEffect">
                                  <p:stCondLst>
                                    <p:cond delay="0"/>
                                  </p:stCondLst>
                                  <p:childTnLst>
                                    <p:animEffect transition="out" filter="fade">
                                      <p:cBhvr>
                                        <p:cTn id="401" dur="500"/>
                                        <p:tgtEl>
                                          <p:spTgt spid="28"/>
                                        </p:tgtEl>
                                      </p:cBhvr>
                                    </p:animEffect>
                                    <p:set>
                                      <p:cBhvr>
                                        <p:cTn id="402" dur="1" fill="hold">
                                          <p:stCondLst>
                                            <p:cond delay="499"/>
                                          </p:stCondLst>
                                        </p:cTn>
                                        <p:tgtEl>
                                          <p:spTgt spid="28"/>
                                        </p:tgtEl>
                                        <p:attrNameLst>
                                          <p:attrName>style.visibility</p:attrName>
                                        </p:attrNameLst>
                                      </p:cBhvr>
                                      <p:to>
                                        <p:strVal val="hidden"/>
                                      </p:to>
                                    </p:se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44"/>
                                        </p:tgtEl>
                                        <p:attrNameLst>
                                          <p:attrName>style.visibility</p:attrName>
                                        </p:attrNameLst>
                                      </p:cBhvr>
                                      <p:to>
                                        <p:strVal val="visible"/>
                                      </p:to>
                                    </p:set>
                                    <p:animEffect transition="in" filter="wipe(left)">
                                      <p:cBhvr>
                                        <p:cTn id="407" dur="500"/>
                                        <p:tgtEl>
                                          <p:spTgt spid="44"/>
                                        </p:tgtEl>
                                      </p:cBhvr>
                                    </p:animEffect>
                                  </p:childTnLst>
                                </p:cTn>
                              </p:par>
                              <p:par>
                                <p:cTn id="408" presetID="22" presetClass="entr" presetSubtype="8" fill="hold" grpId="0" nodeType="withEffect">
                                  <p:stCondLst>
                                    <p:cond delay="0"/>
                                  </p:stCondLst>
                                  <p:childTnLst>
                                    <p:set>
                                      <p:cBhvr>
                                        <p:cTn id="409" dur="1" fill="hold">
                                          <p:stCondLst>
                                            <p:cond delay="0"/>
                                          </p:stCondLst>
                                        </p:cTn>
                                        <p:tgtEl>
                                          <p:spTgt spid="45"/>
                                        </p:tgtEl>
                                        <p:attrNameLst>
                                          <p:attrName>style.visibility</p:attrName>
                                        </p:attrNameLst>
                                      </p:cBhvr>
                                      <p:to>
                                        <p:strVal val="visible"/>
                                      </p:to>
                                    </p:set>
                                    <p:animEffect transition="in" filter="wipe(left)">
                                      <p:cBhvr>
                                        <p:cTn id="410" dur="500"/>
                                        <p:tgtEl>
                                          <p:spTgt spid="45"/>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8" fill="hold" grpId="0" nodeType="clickEffect">
                                  <p:stCondLst>
                                    <p:cond delay="0"/>
                                  </p:stCondLst>
                                  <p:childTnLst>
                                    <p:set>
                                      <p:cBhvr>
                                        <p:cTn id="414" dur="1" fill="hold">
                                          <p:stCondLst>
                                            <p:cond delay="0"/>
                                          </p:stCondLst>
                                        </p:cTn>
                                        <p:tgtEl>
                                          <p:spTgt spid="106"/>
                                        </p:tgtEl>
                                        <p:attrNameLst>
                                          <p:attrName>style.visibility</p:attrName>
                                        </p:attrNameLst>
                                      </p:cBhvr>
                                      <p:to>
                                        <p:strVal val="visible"/>
                                      </p:to>
                                    </p:set>
                                    <p:animEffect transition="in" filter="wipe(left)">
                                      <p:cBhvr>
                                        <p:cTn id="415" dur="500"/>
                                        <p:tgtEl>
                                          <p:spTgt spid="106"/>
                                        </p:tgtEl>
                                      </p:cBhvr>
                                    </p:animEffect>
                                  </p:childTnLst>
                                </p:cTn>
                              </p:par>
                            </p:childTnLst>
                          </p:cTn>
                        </p:par>
                      </p:childTnLst>
                    </p:cTn>
                  </p:par>
                  <p:par>
                    <p:cTn id="416" fill="hold">
                      <p:stCondLst>
                        <p:cond delay="indefinite"/>
                      </p:stCondLst>
                      <p:childTnLst>
                        <p:par>
                          <p:cTn id="417" fill="hold">
                            <p:stCondLst>
                              <p:cond delay="0"/>
                            </p:stCondLst>
                            <p:childTnLst>
                              <p:par>
                                <p:cTn id="418" presetID="10" presetClass="exit" presetSubtype="0" fill="hold" grpId="1" nodeType="clickEffect">
                                  <p:stCondLst>
                                    <p:cond delay="0"/>
                                  </p:stCondLst>
                                  <p:childTnLst>
                                    <p:animEffect transition="out" filter="fade">
                                      <p:cBhvr>
                                        <p:cTn id="419" dur="500"/>
                                        <p:tgtEl>
                                          <p:spTgt spid="106"/>
                                        </p:tgtEl>
                                      </p:cBhvr>
                                    </p:animEffect>
                                    <p:set>
                                      <p:cBhvr>
                                        <p:cTn id="420" dur="1" fill="hold">
                                          <p:stCondLst>
                                            <p:cond delay="499"/>
                                          </p:stCondLst>
                                        </p:cTn>
                                        <p:tgtEl>
                                          <p:spTgt spid="106"/>
                                        </p:tgtEl>
                                        <p:attrNameLst>
                                          <p:attrName>style.visibility</p:attrName>
                                        </p:attrNameLst>
                                      </p:cBhvr>
                                      <p:to>
                                        <p:strVal val="hidden"/>
                                      </p:to>
                                    </p:set>
                                  </p:childTnLst>
                                </p:cTn>
                              </p:par>
                            </p:childTnLst>
                          </p:cTn>
                        </p:par>
                      </p:childTnLst>
                    </p:cTn>
                  </p:par>
                  <p:par>
                    <p:cTn id="421" fill="hold">
                      <p:stCondLst>
                        <p:cond delay="indefinite"/>
                      </p:stCondLst>
                      <p:childTnLst>
                        <p:par>
                          <p:cTn id="422" fill="hold">
                            <p:stCondLst>
                              <p:cond delay="0"/>
                            </p:stCondLst>
                            <p:childTnLst>
                              <p:par>
                                <p:cTn id="423" presetID="22" presetClass="entr" presetSubtype="8" fill="hold" grpId="0" nodeType="clickEffect">
                                  <p:stCondLst>
                                    <p:cond delay="0"/>
                                  </p:stCondLst>
                                  <p:childTnLst>
                                    <p:set>
                                      <p:cBhvr>
                                        <p:cTn id="424" dur="1" fill="hold">
                                          <p:stCondLst>
                                            <p:cond delay="0"/>
                                          </p:stCondLst>
                                        </p:cTn>
                                        <p:tgtEl>
                                          <p:spTgt spid="56"/>
                                        </p:tgtEl>
                                        <p:attrNameLst>
                                          <p:attrName>style.visibility</p:attrName>
                                        </p:attrNameLst>
                                      </p:cBhvr>
                                      <p:to>
                                        <p:strVal val="visible"/>
                                      </p:to>
                                    </p:set>
                                    <p:animEffect transition="in" filter="wipe(left)">
                                      <p:cBhvr>
                                        <p:cTn id="425" dur="500"/>
                                        <p:tgtEl>
                                          <p:spTgt spid="56"/>
                                        </p:tgtEl>
                                      </p:cBhvr>
                                    </p:animEffect>
                                  </p:childTnLst>
                                </p:cTn>
                              </p:par>
                            </p:childTnLst>
                          </p:cTn>
                        </p:par>
                      </p:childTnLst>
                    </p:cTn>
                  </p:par>
                  <p:par>
                    <p:cTn id="426" fill="hold">
                      <p:stCondLst>
                        <p:cond delay="indefinite"/>
                      </p:stCondLst>
                      <p:childTnLst>
                        <p:par>
                          <p:cTn id="427" fill="hold">
                            <p:stCondLst>
                              <p:cond delay="0"/>
                            </p:stCondLst>
                            <p:childTnLst>
                              <p:par>
                                <p:cTn id="428" presetID="22" presetClass="entr" presetSubtype="8" fill="hold" grpId="0" nodeType="clickEffect">
                                  <p:stCondLst>
                                    <p:cond delay="0"/>
                                  </p:stCondLst>
                                  <p:childTnLst>
                                    <p:set>
                                      <p:cBhvr>
                                        <p:cTn id="429" dur="1" fill="hold">
                                          <p:stCondLst>
                                            <p:cond delay="0"/>
                                          </p:stCondLst>
                                        </p:cTn>
                                        <p:tgtEl>
                                          <p:spTgt spid="107"/>
                                        </p:tgtEl>
                                        <p:attrNameLst>
                                          <p:attrName>style.visibility</p:attrName>
                                        </p:attrNameLst>
                                      </p:cBhvr>
                                      <p:to>
                                        <p:strVal val="visible"/>
                                      </p:to>
                                    </p:set>
                                    <p:animEffect transition="in" filter="wipe(left)">
                                      <p:cBhvr>
                                        <p:cTn id="430" dur="500"/>
                                        <p:tgtEl>
                                          <p:spTgt spid="107"/>
                                        </p:tgtEl>
                                      </p:cBhvr>
                                    </p:animEffect>
                                  </p:childTnLst>
                                </p:cTn>
                              </p:par>
                            </p:childTnLst>
                          </p:cTn>
                        </p:par>
                      </p:childTnLst>
                    </p:cTn>
                  </p:par>
                  <p:par>
                    <p:cTn id="431" fill="hold">
                      <p:stCondLst>
                        <p:cond delay="indefinite"/>
                      </p:stCondLst>
                      <p:childTnLst>
                        <p:par>
                          <p:cTn id="432" fill="hold">
                            <p:stCondLst>
                              <p:cond delay="0"/>
                            </p:stCondLst>
                            <p:childTnLst>
                              <p:par>
                                <p:cTn id="433" presetID="10" presetClass="exit" presetSubtype="0" fill="hold" grpId="1" nodeType="clickEffect">
                                  <p:stCondLst>
                                    <p:cond delay="0"/>
                                  </p:stCondLst>
                                  <p:childTnLst>
                                    <p:animEffect transition="out" filter="fade">
                                      <p:cBhvr>
                                        <p:cTn id="434" dur="500"/>
                                        <p:tgtEl>
                                          <p:spTgt spid="44"/>
                                        </p:tgtEl>
                                      </p:cBhvr>
                                    </p:animEffect>
                                    <p:set>
                                      <p:cBhvr>
                                        <p:cTn id="435" dur="1" fill="hold">
                                          <p:stCondLst>
                                            <p:cond delay="499"/>
                                          </p:stCondLst>
                                        </p:cTn>
                                        <p:tgtEl>
                                          <p:spTgt spid="44"/>
                                        </p:tgtEl>
                                        <p:attrNameLst>
                                          <p:attrName>style.visibility</p:attrName>
                                        </p:attrNameLst>
                                      </p:cBhvr>
                                      <p:to>
                                        <p:strVal val="hidden"/>
                                      </p:to>
                                    </p:set>
                                  </p:childTnLst>
                                </p:cTn>
                              </p:par>
                              <p:par>
                                <p:cTn id="436" presetID="10" presetClass="exit" presetSubtype="0" fill="hold" grpId="1" nodeType="withEffect">
                                  <p:stCondLst>
                                    <p:cond delay="0"/>
                                  </p:stCondLst>
                                  <p:childTnLst>
                                    <p:animEffect transition="out" filter="fade">
                                      <p:cBhvr>
                                        <p:cTn id="437" dur="500"/>
                                        <p:tgtEl>
                                          <p:spTgt spid="107"/>
                                        </p:tgtEl>
                                      </p:cBhvr>
                                    </p:animEffect>
                                    <p:set>
                                      <p:cBhvr>
                                        <p:cTn id="438" dur="1" fill="hold">
                                          <p:stCondLst>
                                            <p:cond delay="499"/>
                                          </p:stCondLst>
                                        </p:cTn>
                                        <p:tgtEl>
                                          <p:spTgt spid="107"/>
                                        </p:tgtEl>
                                        <p:attrNameLst>
                                          <p:attrName>style.visibility</p:attrName>
                                        </p:attrNameLst>
                                      </p:cBhvr>
                                      <p:to>
                                        <p:strVal val="hidden"/>
                                      </p:to>
                                    </p:set>
                                  </p:childTnLst>
                                </p:cTn>
                              </p:par>
                              <p:par>
                                <p:cTn id="439" presetID="10" presetClass="exit" presetSubtype="0" fill="hold" grpId="1" nodeType="withEffect">
                                  <p:stCondLst>
                                    <p:cond delay="0"/>
                                  </p:stCondLst>
                                  <p:childTnLst>
                                    <p:animEffect transition="out" filter="fade">
                                      <p:cBhvr>
                                        <p:cTn id="440" dur="500"/>
                                        <p:tgtEl>
                                          <p:spTgt spid="45"/>
                                        </p:tgtEl>
                                      </p:cBhvr>
                                    </p:animEffect>
                                    <p:set>
                                      <p:cBhvr>
                                        <p:cTn id="441" dur="1" fill="hold">
                                          <p:stCondLst>
                                            <p:cond delay="499"/>
                                          </p:stCondLst>
                                        </p:cTn>
                                        <p:tgtEl>
                                          <p:spTgt spid="45"/>
                                        </p:tgtEl>
                                        <p:attrNameLst>
                                          <p:attrName>style.visibility</p:attrName>
                                        </p:attrNameLst>
                                      </p:cBhvr>
                                      <p:to>
                                        <p:strVal val="hidden"/>
                                      </p:to>
                                    </p:set>
                                  </p:childTnLst>
                                </p:cTn>
                              </p:par>
                              <p:par>
                                <p:cTn id="442" presetID="10" presetClass="exit" presetSubtype="0" fill="hold" grpId="1" nodeType="withEffect">
                                  <p:stCondLst>
                                    <p:cond delay="0"/>
                                  </p:stCondLst>
                                  <p:childTnLst>
                                    <p:animEffect transition="out" filter="fade">
                                      <p:cBhvr>
                                        <p:cTn id="443" dur="500"/>
                                        <p:tgtEl>
                                          <p:spTgt spid="56"/>
                                        </p:tgtEl>
                                      </p:cBhvr>
                                    </p:animEffect>
                                    <p:set>
                                      <p:cBhvr>
                                        <p:cTn id="444" dur="1" fill="hold">
                                          <p:stCondLst>
                                            <p:cond delay="499"/>
                                          </p:stCondLst>
                                        </p:cTn>
                                        <p:tgtEl>
                                          <p:spTgt spid="56"/>
                                        </p:tgtEl>
                                        <p:attrNameLst>
                                          <p:attrName>style.visibility</p:attrName>
                                        </p:attrNameLst>
                                      </p:cBhvr>
                                      <p:to>
                                        <p:strVal val="hidden"/>
                                      </p:to>
                                    </p:set>
                                  </p:childTnLst>
                                </p:cTn>
                              </p:par>
                            </p:childTnLst>
                          </p:cTn>
                        </p:par>
                      </p:childTnLst>
                    </p:cTn>
                  </p:par>
                  <p:par>
                    <p:cTn id="445" fill="hold">
                      <p:stCondLst>
                        <p:cond delay="indefinite"/>
                      </p:stCondLst>
                      <p:childTnLst>
                        <p:par>
                          <p:cTn id="446" fill="hold">
                            <p:stCondLst>
                              <p:cond delay="0"/>
                            </p:stCondLst>
                            <p:childTnLst>
                              <p:par>
                                <p:cTn id="447" presetID="22" presetClass="entr" presetSubtype="8" fill="hold" grpId="0" nodeType="clickEffect">
                                  <p:stCondLst>
                                    <p:cond delay="0"/>
                                  </p:stCondLst>
                                  <p:childTnLst>
                                    <p:set>
                                      <p:cBhvr>
                                        <p:cTn id="448" dur="1" fill="hold">
                                          <p:stCondLst>
                                            <p:cond delay="0"/>
                                          </p:stCondLst>
                                        </p:cTn>
                                        <p:tgtEl>
                                          <p:spTgt spid="108"/>
                                        </p:tgtEl>
                                        <p:attrNameLst>
                                          <p:attrName>style.visibility</p:attrName>
                                        </p:attrNameLst>
                                      </p:cBhvr>
                                      <p:to>
                                        <p:strVal val="visible"/>
                                      </p:to>
                                    </p:set>
                                    <p:animEffect transition="in" filter="wipe(left)">
                                      <p:cBhvr>
                                        <p:cTn id="449" dur="500"/>
                                        <p:tgtEl>
                                          <p:spTgt spid="108"/>
                                        </p:tgtEl>
                                      </p:cBhvr>
                                    </p:animEffect>
                                  </p:childTnLst>
                                </p:cTn>
                              </p:par>
                              <p:par>
                                <p:cTn id="450" presetID="22" presetClass="entr" presetSubtype="8" fill="hold" grpId="0" nodeType="withEffect">
                                  <p:stCondLst>
                                    <p:cond delay="0"/>
                                  </p:stCondLst>
                                  <p:childTnLst>
                                    <p:set>
                                      <p:cBhvr>
                                        <p:cTn id="451" dur="1" fill="hold">
                                          <p:stCondLst>
                                            <p:cond delay="0"/>
                                          </p:stCondLst>
                                        </p:cTn>
                                        <p:tgtEl>
                                          <p:spTgt spid="29"/>
                                        </p:tgtEl>
                                        <p:attrNameLst>
                                          <p:attrName>style.visibility</p:attrName>
                                        </p:attrNameLst>
                                      </p:cBhvr>
                                      <p:to>
                                        <p:strVal val="visible"/>
                                      </p:to>
                                    </p:set>
                                    <p:animEffect transition="in" filter="wipe(left)">
                                      <p:cBhvr>
                                        <p:cTn id="452" dur="500"/>
                                        <p:tgtEl>
                                          <p:spTgt spid="29"/>
                                        </p:tgtEl>
                                      </p:cBhvr>
                                    </p:animEffect>
                                  </p:childTnLst>
                                </p:cTn>
                              </p:par>
                            </p:childTnLst>
                          </p:cTn>
                        </p:par>
                      </p:childTnLst>
                    </p:cTn>
                  </p:par>
                  <p:par>
                    <p:cTn id="453" fill="hold">
                      <p:stCondLst>
                        <p:cond delay="indefinite"/>
                      </p:stCondLst>
                      <p:childTnLst>
                        <p:par>
                          <p:cTn id="454" fill="hold">
                            <p:stCondLst>
                              <p:cond delay="0"/>
                            </p:stCondLst>
                            <p:childTnLst>
                              <p:par>
                                <p:cTn id="455" presetID="22" presetClass="entr" presetSubtype="8" fill="hold" grpId="0" nodeType="clickEffect">
                                  <p:stCondLst>
                                    <p:cond delay="0"/>
                                  </p:stCondLst>
                                  <p:childTnLst>
                                    <p:set>
                                      <p:cBhvr>
                                        <p:cTn id="456" dur="1" fill="hold">
                                          <p:stCondLst>
                                            <p:cond delay="0"/>
                                          </p:stCondLst>
                                        </p:cTn>
                                        <p:tgtEl>
                                          <p:spTgt spid="59"/>
                                        </p:tgtEl>
                                        <p:attrNameLst>
                                          <p:attrName>style.visibility</p:attrName>
                                        </p:attrNameLst>
                                      </p:cBhvr>
                                      <p:to>
                                        <p:strVal val="visible"/>
                                      </p:to>
                                    </p:set>
                                    <p:animEffect transition="in" filter="wipe(left)">
                                      <p:cBhvr>
                                        <p:cTn id="457" dur="500"/>
                                        <p:tgtEl>
                                          <p:spTgt spid="59"/>
                                        </p:tgtEl>
                                      </p:cBhvr>
                                    </p:animEffect>
                                  </p:childTnLst>
                                </p:cTn>
                              </p:par>
                            </p:childTnLst>
                          </p:cTn>
                        </p:par>
                      </p:childTnLst>
                    </p:cTn>
                  </p:par>
                  <p:par>
                    <p:cTn id="458" fill="hold">
                      <p:stCondLst>
                        <p:cond delay="indefinite"/>
                      </p:stCondLst>
                      <p:childTnLst>
                        <p:par>
                          <p:cTn id="459" fill="hold">
                            <p:stCondLst>
                              <p:cond delay="0"/>
                            </p:stCondLst>
                            <p:childTnLst>
                              <p:par>
                                <p:cTn id="460" presetID="22" presetClass="entr" presetSubtype="8" fill="hold" grpId="0" nodeType="clickEffect">
                                  <p:stCondLst>
                                    <p:cond delay="0"/>
                                  </p:stCondLst>
                                  <p:childTnLst>
                                    <p:set>
                                      <p:cBhvr>
                                        <p:cTn id="461" dur="1" fill="hold">
                                          <p:stCondLst>
                                            <p:cond delay="0"/>
                                          </p:stCondLst>
                                        </p:cTn>
                                        <p:tgtEl>
                                          <p:spTgt spid="109"/>
                                        </p:tgtEl>
                                        <p:attrNameLst>
                                          <p:attrName>style.visibility</p:attrName>
                                        </p:attrNameLst>
                                      </p:cBhvr>
                                      <p:to>
                                        <p:strVal val="visible"/>
                                      </p:to>
                                    </p:set>
                                    <p:animEffect transition="in" filter="wipe(left)">
                                      <p:cBhvr>
                                        <p:cTn id="462" dur="500"/>
                                        <p:tgtEl>
                                          <p:spTgt spid="109"/>
                                        </p:tgtEl>
                                      </p:cBhvr>
                                    </p:animEffect>
                                  </p:childTnLst>
                                </p:cTn>
                              </p:par>
                              <p:par>
                                <p:cTn id="463" presetID="26" presetClass="emph" presetSubtype="0" repeatCount="4000" fill="hold" grpId="2" nodeType="withEffect">
                                  <p:stCondLst>
                                    <p:cond delay="0"/>
                                  </p:stCondLst>
                                  <p:childTnLst>
                                    <p:animEffect transition="out" filter="fade">
                                      <p:cBhvr>
                                        <p:cTn id="464" dur="500" tmFilter="0, 0; .2, .5; .8, .5; 1, 0"/>
                                        <p:tgtEl>
                                          <p:spTgt spid="109"/>
                                        </p:tgtEl>
                                      </p:cBhvr>
                                    </p:animEffect>
                                    <p:animScale>
                                      <p:cBhvr>
                                        <p:cTn id="465" dur="250" autoRev="1" fill="hold"/>
                                        <p:tgtEl>
                                          <p:spTgt spid="109"/>
                                        </p:tgtEl>
                                      </p:cBhvr>
                                      <p:by x="105000" y="105000"/>
                                    </p:animScale>
                                  </p:childTnLst>
                                </p:cTn>
                              </p:par>
                            </p:childTnLst>
                          </p:cTn>
                        </p:par>
                      </p:childTnLst>
                    </p:cTn>
                  </p:par>
                  <p:par>
                    <p:cTn id="466" fill="hold">
                      <p:stCondLst>
                        <p:cond delay="indefinite"/>
                      </p:stCondLst>
                      <p:childTnLst>
                        <p:par>
                          <p:cTn id="467" fill="hold">
                            <p:stCondLst>
                              <p:cond delay="0"/>
                            </p:stCondLst>
                            <p:childTnLst>
                              <p:par>
                                <p:cTn id="468" presetID="22" presetClass="entr" presetSubtype="8" fill="hold" grpId="0" nodeType="clickEffect">
                                  <p:stCondLst>
                                    <p:cond delay="0"/>
                                  </p:stCondLst>
                                  <p:childTnLst>
                                    <p:set>
                                      <p:cBhvr>
                                        <p:cTn id="469" dur="1" fill="hold">
                                          <p:stCondLst>
                                            <p:cond delay="0"/>
                                          </p:stCondLst>
                                        </p:cTn>
                                        <p:tgtEl>
                                          <p:spTgt spid="84"/>
                                        </p:tgtEl>
                                        <p:attrNameLst>
                                          <p:attrName>style.visibility</p:attrName>
                                        </p:attrNameLst>
                                      </p:cBhvr>
                                      <p:to>
                                        <p:strVal val="visible"/>
                                      </p:to>
                                    </p:set>
                                    <p:animEffect transition="in" filter="wipe(left)">
                                      <p:cBhvr>
                                        <p:cTn id="470" dur="500"/>
                                        <p:tgtEl>
                                          <p:spTgt spid="84"/>
                                        </p:tgtEl>
                                      </p:cBhvr>
                                    </p:animEffect>
                                  </p:childTnLst>
                                </p:cTn>
                              </p:par>
                              <p:par>
                                <p:cTn id="471" presetID="22" presetClass="entr" presetSubtype="8" fill="hold" grpId="0" nodeType="withEffect">
                                  <p:stCondLst>
                                    <p:cond delay="0"/>
                                  </p:stCondLst>
                                  <p:childTnLst>
                                    <p:set>
                                      <p:cBhvr>
                                        <p:cTn id="472" dur="1" fill="hold">
                                          <p:stCondLst>
                                            <p:cond delay="0"/>
                                          </p:stCondLst>
                                        </p:cTn>
                                        <p:tgtEl>
                                          <p:spTgt spid="33"/>
                                        </p:tgtEl>
                                        <p:attrNameLst>
                                          <p:attrName>style.visibility</p:attrName>
                                        </p:attrNameLst>
                                      </p:cBhvr>
                                      <p:to>
                                        <p:strVal val="visible"/>
                                      </p:to>
                                    </p:set>
                                    <p:animEffect transition="in" filter="wipe(left)">
                                      <p:cBhvr>
                                        <p:cTn id="473" dur="500"/>
                                        <p:tgtEl>
                                          <p:spTgt spid="33"/>
                                        </p:tgtEl>
                                      </p:cBhvr>
                                    </p:animEffect>
                                  </p:childTnLst>
                                </p:cTn>
                              </p:par>
                              <p:par>
                                <p:cTn id="474" presetID="10" presetClass="exit" presetSubtype="0" fill="hold" grpId="1" nodeType="withEffect">
                                  <p:stCondLst>
                                    <p:cond delay="0"/>
                                  </p:stCondLst>
                                  <p:childTnLst>
                                    <p:animEffect transition="out" filter="fade">
                                      <p:cBhvr>
                                        <p:cTn id="475" dur="500"/>
                                        <p:tgtEl>
                                          <p:spTgt spid="109"/>
                                        </p:tgtEl>
                                      </p:cBhvr>
                                    </p:animEffect>
                                    <p:set>
                                      <p:cBhvr>
                                        <p:cTn id="476" dur="1" fill="hold">
                                          <p:stCondLst>
                                            <p:cond delay="499"/>
                                          </p:stCondLst>
                                        </p:cTn>
                                        <p:tgtEl>
                                          <p:spTgt spid="109"/>
                                        </p:tgtEl>
                                        <p:attrNameLst>
                                          <p:attrName>style.visibility</p:attrName>
                                        </p:attrNameLst>
                                      </p:cBhvr>
                                      <p:to>
                                        <p:strVal val="hidden"/>
                                      </p:to>
                                    </p:set>
                                  </p:childTnLst>
                                </p:cTn>
                              </p:par>
                            </p:childTnLst>
                          </p:cTn>
                        </p:par>
                      </p:childTnLst>
                    </p:cTn>
                  </p:par>
                  <p:par>
                    <p:cTn id="477" fill="hold">
                      <p:stCondLst>
                        <p:cond delay="indefinite"/>
                      </p:stCondLst>
                      <p:childTnLst>
                        <p:par>
                          <p:cTn id="478" fill="hold">
                            <p:stCondLst>
                              <p:cond delay="0"/>
                            </p:stCondLst>
                            <p:childTnLst>
                              <p:par>
                                <p:cTn id="479" presetID="22" presetClass="entr" presetSubtype="8" fill="hold" grpId="0" nodeType="clickEffect">
                                  <p:stCondLst>
                                    <p:cond delay="0"/>
                                  </p:stCondLst>
                                  <p:childTnLst>
                                    <p:set>
                                      <p:cBhvr>
                                        <p:cTn id="480" dur="1" fill="hold">
                                          <p:stCondLst>
                                            <p:cond delay="0"/>
                                          </p:stCondLst>
                                        </p:cTn>
                                        <p:tgtEl>
                                          <p:spTgt spid="60"/>
                                        </p:tgtEl>
                                        <p:attrNameLst>
                                          <p:attrName>style.visibility</p:attrName>
                                        </p:attrNameLst>
                                      </p:cBhvr>
                                      <p:to>
                                        <p:strVal val="visible"/>
                                      </p:to>
                                    </p:set>
                                    <p:animEffect transition="in" filter="wipe(left)">
                                      <p:cBhvr>
                                        <p:cTn id="481" dur="500"/>
                                        <p:tgtEl>
                                          <p:spTgt spid="60"/>
                                        </p:tgtEl>
                                      </p:cBhvr>
                                    </p:animEffect>
                                  </p:childTnLst>
                                </p:cTn>
                              </p:par>
                            </p:childTnLst>
                          </p:cTn>
                        </p:par>
                      </p:childTnLst>
                    </p:cTn>
                  </p:par>
                  <p:par>
                    <p:cTn id="482" fill="hold">
                      <p:stCondLst>
                        <p:cond delay="indefinite"/>
                      </p:stCondLst>
                      <p:childTnLst>
                        <p:par>
                          <p:cTn id="483" fill="hold">
                            <p:stCondLst>
                              <p:cond delay="0"/>
                            </p:stCondLst>
                            <p:childTnLst>
                              <p:par>
                                <p:cTn id="484" presetID="22" presetClass="entr" presetSubtype="8" fill="hold" grpId="0" nodeType="clickEffect">
                                  <p:stCondLst>
                                    <p:cond delay="0"/>
                                  </p:stCondLst>
                                  <p:childTnLst>
                                    <p:set>
                                      <p:cBhvr>
                                        <p:cTn id="485" dur="1" fill="hold">
                                          <p:stCondLst>
                                            <p:cond delay="0"/>
                                          </p:stCondLst>
                                        </p:cTn>
                                        <p:tgtEl>
                                          <p:spTgt spid="85"/>
                                        </p:tgtEl>
                                        <p:attrNameLst>
                                          <p:attrName>style.visibility</p:attrName>
                                        </p:attrNameLst>
                                      </p:cBhvr>
                                      <p:to>
                                        <p:strVal val="visible"/>
                                      </p:to>
                                    </p:set>
                                    <p:animEffect transition="in" filter="wipe(left)">
                                      <p:cBhvr>
                                        <p:cTn id="486" dur="500"/>
                                        <p:tgtEl>
                                          <p:spTgt spid="85"/>
                                        </p:tgtEl>
                                      </p:cBhvr>
                                    </p:animEffect>
                                  </p:childTnLst>
                                </p:cTn>
                              </p:par>
                              <p:par>
                                <p:cTn id="487" presetID="22" presetClass="entr" presetSubtype="8" fill="hold" grpId="0" nodeType="withEffect">
                                  <p:stCondLst>
                                    <p:cond delay="0"/>
                                  </p:stCondLst>
                                  <p:childTnLst>
                                    <p:set>
                                      <p:cBhvr>
                                        <p:cTn id="488" dur="1" fill="hold">
                                          <p:stCondLst>
                                            <p:cond delay="0"/>
                                          </p:stCondLst>
                                        </p:cTn>
                                        <p:tgtEl>
                                          <p:spTgt spid="110"/>
                                        </p:tgtEl>
                                        <p:attrNameLst>
                                          <p:attrName>style.visibility</p:attrName>
                                        </p:attrNameLst>
                                      </p:cBhvr>
                                      <p:to>
                                        <p:strVal val="visible"/>
                                      </p:to>
                                    </p:set>
                                    <p:animEffect transition="in" filter="wipe(left)">
                                      <p:cBhvr>
                                        <p:cTn id="489" dur="500"/>
                                        <p:tgtEl>
                                          <p:spTgt spid="110"/>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8" fill="hold" grpId="0" nodeType="clickEffect">
                                  <p:stCondLst>
                                    <p:cond delay="0"/>
                                  </p:stCondLst>
                                  <p:childTnLst>
                                    <p:set>
                                      <p:cBhvr>
                                        <p:cTn id="493" dur="1" fill="hold">
                                          <p:stCondLst>
                                            <p:cond delay="0"/>
                                          </p:stCondLst>
                                        </p:cTn>
                                        <p:tgtEl>
                                          <p:spTgt spid="34"/>
                                        </p:tgtEl>
                                        <p:attrNameLst>
                                          <p:attrName>style.visibility</p:attrName>
                                        </p:attrNameLst>
                                      </p:cBhvr>
                                      <p:to>
                                        <p:strVal val="visible"/>
                                      </p:to>
                                    </p:set>
                                    <p:animEffect transition="in" filter="wipe(left)">
                                      <p:cBhvr>
                                        <p:cTn id="494" dur="500"/>
                                        <p:tgtEl>
                                          <p:spTgt spid="34"/>
                                        </p:tgtEl>
                                      </p:cBhvr>
                                    </p:animEffect>
                                  </p:childTnLst>
                                </p:cTn>
                              </p:par>
                            </p:childTnLst>
                          </p:cTn>
                        </p:par>
                      </p:childTnLst>
                    </p:cTn>
                  </p:par>
                  <p:par>
                    <p:cTn id="495" fill="hold">
                      <p:stCondLst>
                        <p:cond delay="indefinite"/>
                      </p:stCondLst>
                      <p:childTnLst>
                        <p:par>
                          <p:cTn id="496" fill="hold">
                            <p:stCondLst>
                              <p:cond delay="0"/>
                            </p:stCondLst>
                            <p:childTnLst>
                              <p:par>
                                <p:cTn id="497" presetID="22" presetClass="entr" presetSubtype="8" fill="hold" grpId="0" nodeType="clickEffect">
                                  <p:stCondLst>
                                    <p:cond delay="0"/>
                                  </p:stCondLst>
                                  <p:childTnLst>
                                    <p:set>
                                      <p:cBhvr>
                                        <p:cTn id="498" dur="1" fill="hold">
                                          <p:stCondLst>
                                            <p:cond delay="0"/>
                                          </p:stCondLst>
                                        </p:cTn>
                                        <p:tgtEl>
                                          <p:spTgt spid="61"/>
                                        </p:tgtEl>
                                        <p:attrNameLst>
                                          <p:attrName>style.visibility</p:attrName>
                                        </p:attrNameLst>
                                      </p:cBhvr>
                                      <p:to>
                                        <p:strVal val="visible"/>
                                      </p:to>
                                    </p:set>
                                    <p:animEffect transition="in" filter="wipe(left)">
                                      <p:cBhvr>
                                        <p:cTn id="499" dur="500"/>
                                        <p:tgtEl>
                                          <p:spTgt spid="61"/>
                                        </p:tgtEl>
                                      </p:cBhvr>
                                    </p:animEffect>
                                  </p:childTnLst>
                                </p:cTn>
                              </p:par>
                              <p:par>
                                <p:cTn id="500" presetID="10" presetClass="exit" presetSubtype="0" fill="hold" grpId="1" nodeType="withEffect">
                                  <p:stCondLst>
                                    <p:cond delay="0"/>
                                  </p:stCondLst>
                                  <p:childTnLst>
                                    <p:animEffect transition="out" filter="fade">
                                      <p:cBhvr>
                                        <p:cTn id="501" dur="500"/>
                                        <p:tgtEl>
                                          <p:spTgt spid="108"/>
                                        </p:tgtEl>
                                      </p:cBhvr>
                                    </p:animEffect>
                                    <p:set>
                                      <p:cBhvr>
                                        <p:cTn id="502" dur="1" fill="hold">
                                          <p:stCondLst>
                                            <p:cond delay="499"/>
                                          </p:stCondLst>
                                        </p:cTn>
                                        <p:tgtEl>
                                          <p:spTgt spid="108"/>
                                        </p:tgtEl>
                                        <p:attrNameLst>
                                          <p:attrName>style.visibility</p:attrName>
                                        </p:attrNameLst>
                                      </p:cBhvr>
                                      <p:to>
                                        <p:strVal val="hidden"/>
                                      </p:to>
                                    </p:set>
                                  </p:childTnLst>
                                </p:cTn>
                              </p:par>
                              <p:par>
                                <p:cTn id="503" presetID="10" presetClass="exit" presetSubtype="0" fill="hold" grpId="1" nodeType="withEffect">
                                  <p:stCondLst>
                                    <p:cond delay="0"/>
                                  </p:stCondLst>
                                  <p:childTnLst>
                                    <p:animEffect transition="out" filter="fade">
                                      <p:cBhvr>
                                        <p:cTn id="504" dur="500"/>
                                        <p:tgtEl>
                                          <p:spTgt spid="29"/>
                                        </p:tgtEl>
                                      </p:cBhvr>
                                    </p:animEffect>
                                    <p:set>
                                      <p:cBhvr>
                                        <p:cTn id="505" dur="1" fill="hold">
                                          <p:stCondLst>
                                            <p:cond delay="499"/>
                                          </p:stCondLst>
                                        </p:cTn>
                                        <p:tgtEl>
                                          <p:spTgt spid="29"/>
                                        </p:tgtEl>
                                        <p:attrNameLst>
                                          <p:attrName>style.visibility</p:attrName>
                                        </p:attrNameLst>
                                      </p:cBhvr>
                                      <p:to>
                                        <p:strVal val="hidden"/>
                                      </p:to>
                                    </p:set>
                                  </p:childTnLst>
                                </p:cTn>
                              </p:par>
                              <p:par>
                                <p:cTn id="506" presetID="10" presetClass="exit" presetSubtype="0" fill="hold" nodeType="withEffect">
                                  <p:stCondLst>
                                    <p:cond delay="0"/>
                                  </p:stCondLst>
                                  <p:childTnLst>
                                    <p:animEffect transition="out" filter="fade">
                                      <p:cBhvr>
                                        <p:cTn id="507" dur="500"/>
                                        <p:tgtEl>
                                          <p:spTgt spid="6"/>
                                        </p:tgtEl>
                                      </p:cBhvr>
                                    </p:animEffect>
                                    <p:set>
                                      <p:cBhvr>
                                        <p:cTn id="508" dur="1" fill="hold">
                                          <p:stCondLst>
                                            <p:cond delay="499"/>
                                          </p:stCondLst>
                                        </p:cTn>
                                        <p:tgtEl>
                                          <p:spTgt spid="6"/>
                                        </p:tgtEl>
                                        <p:attrNameLst>
                                          <p:attrName>style.visibility</p:attrName>
                                        </p:attrNameLst>
                                      </p:cBhvr>
                                      <p:to>
                                        <p:strVal val="hidden"/>
                                      </p:to>
                                    </p:set>
                                  </p:childTnLst>
                                </p:cTn>
                              </p:par>
                              <p:par>
                                <p:cTn id="509" presetID="10" presetClass="exit" presetSubtype="0" fill="hold" grpId="1" nodeType="withEffect">
                                  <p:stCondLst>
                                    <p:cond delay="0"/>
                                  </p:stCondLst>
                                  <p:childTnLst>
                                    <p:animEffect transition="out" filter="fade">
                                      <p:cBhvr>
                                        <p:cTn id="510" dur="500"/>
                                        <p:tgtEl>
                                          <p:spTgt spid="110"/>
                                        </p:tgtEl>
                                      </p:cBhvr>
                                    </p:animEffect>
                                    <p:set>
                                      <p:cBhvr>
                                        <p:cTn id="511" dur="1" fill="hold">
                                          <p:stCondLst>
                                            <p:cond delay="499"/>
                                          </p:stCondLst>
                                        </p:cTn>
                                        <p:tgtEl>
                                          <p:spTgt spid="110"/>
                                        </p:tgtEl>
                                        <p:attrNameLst>
                                          <p:attrName>style.visibility</p:attrName>
                                        </p:attrNameLst>
                                      </p:cBhvr>
                                      <p:to>
                                        <p:strVal val="hidden"/>
                                      </p:to>
                                    </p:set>
                                  </p:childTnLst>
                                </p:cTn>
                              </p:par>
                              <p:par>
                                <p:cTn id="512" presetID="10" presetClass="exit" presetSubtype="0" fill="hold" grpId="1" nodeType="withEffect">
                                  <p:stCondLst>
                                    <p:cond delay="0"/>
                                  </p:stCondLst>
                                  <p:childTnLst>
                                    <p:animEffect transition="out" filter="fade">
                                      <p:cBhvr>
                                        <p:cTn id="513" dur="500"/>
                                        <p:tgtEl>
                                          <p:spTgt spid="33"/>
                                        </p:tgtEl>
                                      </p:cBhvr>
                                    </p:animEffect>
                                    <p:set>
                                      <p:cBhvr>
                                        <p:cTn id="514" dur="1" fill="hold">
                                          <p:stCondLst>
                                            <p:cond delay="499"/>
                                          </p:stCondLst>
                                        </p:cTn>
                                        <p:tgtEl>
                                          <p:spTgt spid="33"/>
                                        </p:tgtEl>
                                        <p:attrNameLst>
                                          <p:attrName>style.visibility</p:attrName>
                                        </p:attrNameLst>
                                      </p:cBhvr>
                                      <p:to>
                                        <p:strVal val="hidden"/>
                                      </p:to>
                                    </p:set>
                                  </p:childTnLst>
                                </p:cTn>
                              </p:par>
                              <p:par>
                                <p:cTn id="515" presetID="10" presetClass="exit" presetSubtype="0" fill="hold" grpId="1" nodeType="withEffect">
                                  <p:stCondLst>
                                    <p:cond delay="0"/>
                                  </p:stCondLst>
                                  <p:childTnLst>
                                    <p:animEffect transition="out" filter="fade">
                                      <p:cBhvr>
                                        <p:cTn id="516" dur="500"/>
                                        <p:tgtEl>
                                          <p:spTgt spid="84"/>
                                        </p:tgtEl>
                                      </p:cBhvr>
                                    </p:animEffect>
                                    <p:set>
                                      <p:cBhvr>
                                        <p:cTn id="517" dur="1" fill="hold">
                                          <p:stCondLst>
                                            <p:cond delay="499"/>
                                          </p:stCondLst>
                                        </p:cTn>
                                        <p:tgtEl>
                                          <p:spTgt spid="84"/>
                                        </p:tgtEl>
                                        <p:attrNameLst>
                                          <p:attrName>style.visibility</p:attrName>
                                        </p:attrNameLst>
                                      </p:cBhvr>
                                      <p:to>
                                        <p:strVal val="hidden"/>
                                      </p:to>
                                    </p:set>
                                  </p:childTnLst>
                                </p:cTn>
                              </p:par>
                              <p:par>
                                <p:cTn id="518" presetID="10" presetClass="exit" presetSubtype="0" fill="hold" grpId="1" nodeType="withEffect">
                                  <p:stCondLst>
                                    <p:cond delay="0"/>
                                  </p:stCondLst>
                                  <p:childTnLst>
                                    <p:animEffect transition="out" filter="fade">
                                      <p:cBhvr>
                                        <p:cTn id="519" dur="500"/>
                                        <p:tgtEl>
                                          <p:spTgt spid="85"/>
                                        </p:tgtEl>
                                      </p:cBhvr>
                                    </p:animEffect>
                                    <p:set>
                                      <p:cBhvr>
                                        <p:cTn id="520" dur="1" fill="hold">
                                          <p:stCondLst>
                                            <p:cond delay="499"/>
                                          </p:stCondLst>
                                        </p:cTn>
                                        <p:tgtEl>
                                          <p:spTgt spid="85"/>
                                        </p:tgtEl>
                                        <p:attrNameLst>
                                          <p:attrName>style.visibility</p:attrName>
                                        </p:attrNameLst>
                                      </p:cBhvr>
                                      <p:to>
                                        <p:strVal val="hidden"/>
                                      </p:to>
                                    </p:set>
                                  </p:childTnLst>
                                </p:cTn>
                              </p:par>
                            </p:childTnLst>
                          </p:cTn>
                        </p:par>
                      </p:childTnLst>
                    </p:cTn>
                  </p:par>
                  <p:par>
                    <p:cTn id="521" fill="hold">
                      <p:stCondLst>
                        <p:cond delay="indefinite"/>
                      </p:stCondLst>
                      <p:childTnLst>
                        <p:par>
                          <p:cTn id="522" fill="hold">
                            <p:stCondLst>
                              <p:cond delay="0"/>
                            </p:stCondLst>
                            <p:childTnLst>
                              <p:par>
                                <p:cTn id="523" presetID="22" presetClass="entr" presetSubtype="8" fill="hold" grpId="0" nodeType="clickEffect">
                                  <p:stCondLst>
                                    <p:cond delay="0"/>
                                  </p:stCondLst>
                                  <p:childTnLst>
                                    <p:set>
                                      <p:cBhvr>
                                        <p:cTn id="524" dur="1" fill="hold">
                                          <p:stCondLst>
                                            <p:cond delay="0"/>
                                          </p:stCondLst>
                                        </p:cTn>
                                        <p:tgtEl>
                                          <p:spTgt spid="89"/>
                                        </p:tgtEl>
                                        <p:attrNameLst>
                                          <p:attrName>style.visibility</p:attrName>
                                        </p:attrNameLst>
                                      </p:cBhvr>
                                      <p:to>
                                        <p:strVal val="visible"/>
                                      </p:to>
                                    </p:set>
                                    <p:animEffect transition="in" filter="wipe(left)">
                                      <p:cBhvr>
                                        <p:cTn id="525" dur="500"/>
                                        <p:tgtEl>
                                          <p:spTgt spid="89"/>
                                        </p:tgtEl>
                                      </p:cBhvr>
                                    </p:animEffect>
                                  </p:childTnLst>
                                </p:cTn>
                              </p:par>
                              <p:par>
                                <p:cTn id="526" presetID="22" presetClass="entr" presetSubtype="8" fill="hold" grpId="0" nodeType="withEffect">
                                  <p:stCondLst>
                                    <p:cond delay="0"/>
                                  </p:stCondLst>
                                  <p:childTnLst>
                                    <p:set>
                                      <p:cBhvr>
                                        <p:cTn id="527" dur="1" fill="hold">
                                          <p:stCondLst>
                                            <p:cond delay="0"/>
                                          </p:stCondLst>
                                        </p:cTn>
                                        <p:tgtEl>
                                          <p:spTgt spid="37"/>
                                        </p:tgtEl>
                                        <p:attrNameLst>
                                          <p:attrName>style.visibility</p:attrName>
                                        </p:attrNameLst>
                                      </p:cBhvr>
                                      <p:to>
                                        <p:strVal val="visible"/>
                                      </p:to>
                                    </p:set>
                                    <p:animEffect transition="in" filter="wipe(left)">
                                      <p:cBhvr>
                                        <p:cTn id="528" dur="500"/>
                                        <p:tgtEl>
                                          <p:spTgt spid="37"/>
                                        </p:tgtEl>
                                      </p:cBhvr>
                                    </p:animEffect>
                                  </p:childTnLst>
                                </p:cTn>
                              </p:par>
                            </p:childTnLst>
                          </p:cTn>
                        </p:par>
                      </p:childTnLst>
                    </p:cTn>
                  </p:par>
                  <p:par>
                    <p:cTn id="529" fill="hold">
                      <p:stCondLst>
                        <p:cond delay="indefinite"/>
                      </p:stCondLst>
                      <p:childTnLst>
                        <p:par>
                          <p:cTn id="530" fill="hold">
                            <p:stCondLst>
                              <p:cond delay="0"/>
                            </p:stCondLst>
                            <p:childTnLst>
                              <p:par>
                                <p:cTn id="531" presetID="22" presetClass="entr" presetSubtype="8" fill="hold" grpId="0" nodeType="clickEffect">
                                  <p:stCondLst>
                                    <p:cond delay="0"/>
                                  </p:stCondLst>
                                  <p:childTnLst>
                                    <p:set>
                                      <p:cBhvr>
                                        <p:cTn id="532" dur="1" fill="hold">
                                          <p:stCondLst>
                                            <p:cond delay="0"/>
                                          </p:stCondLst>
                                        </p:cTn>
                                        <p:tgtEl>
                                          <p:spTgt spid="90"/>
                                        </p:tgtEl>
                                        <p:attrNameLst>
                                          <p:attrName>style.visibility</p:attrName>
                                        </p:attrNameLst>
                                      </p:cBhvr>
                                      <p:to>
                                        <p:strVal val="visible"/>
                                      </p:to>
                                    </p:set>
                                    <p:animEffect transition="in" filter="wipe(left)">
                                      <p:cBhvr>
                                        <p:cTn id="533" dur="500"/>
                                        <p:tgtEl>
                                          <p:spTgt spid="90"/>
                                        </p:tgtEl>
                                      </p:cBhvr>
                                    </p:animEffect>
                                  </p:childTnLst>
                                </p:cTn>
                              </p:par>
                              <p:par>
                                <p:cTn id="534" presetID="26" presetClass="emph" presetSubtype="0" repeatCount="4000" fill="hold" grpId="2" nodeType="withEffect">
                                  <p:stCondLst>
                                    <p:cond delay="0"/>
                                  </p:stCondLst>
                                  <p:childTnLst>
                                    <p:animEffect transition="out" filter="fade">
                                      <p:cBhvr>
                                        <p:cTn id="535" dur="500" tmFilter="0, 0; .2, .5; .8, .5; 1, 0"/>
                                        <p:tgtEl>
                                          <p:spTgt spid="90"/>
                                        </p:tgtEl>
                                      </p:cBhvr>
                                    </p:animEffect>
                                    <p:animScale>
                                      <p:cBhvr>
                                        <p:cTn id="536" dur="250" autoRev="1" fill="hold"/>
                                        <p:tgtEl>
                                          <p:spTgt spid="90"/>
                                        </p:tgtEl>
                                      </p:cBhvr>
                                      <p:by x="105000" y="105000"/>
                                    </p:animScale>
                                  </p:childTnLst>
                                </p:cTn>
                              </p:par>
                              <p:par>
                                <p:cTn id="537" presetID="22" presetClass="entr" presetSubtype="8" fill="hold" grpId="0" nodeType="withEffect">
                                  <p:stCondLst>
                                    <p:cond delay="0"/>
                                  </p:stCondLst>
                                  <p:childTnLst>
                                    <p:set>
                                      <p:cBhvr>
                                        <p:cTn id="538" dur="1" fill="hold">
                                          <p:stCondLst>
                                            <p:cond delay="0"/>
                                          </p:stCondLst>
                                        </p:cTn>
                                        <p:tgtEl>
                                          <p:spTgt spid="111"/>
                                        </p:tgtEl>
                                        <p:attrNameLst>
                                          <p:attrName>style.visibility</p:attrName>
                                        </p:attrNameLst>
                                      </p:cBhvr>
                                      <p:to>
                                        <p:strVal val="visible"/>
                                      </p:to>
                                    </p:set>
                                    <p:animEffect transition="in" filter="wipe(left)">
                                      <p:cBhvr>
                                        <p:cTn id="539" dur="500"/>
                                        <p:tgtEl>
                                          <p:spTgt spid="111"/>
                                        </p:tgtEl>
                                      </p:cBhvr>
                                    </p:animEffect>
                                  </p:childTnLst>
                                </p:cTn>
                              </p:par>
                              <p:par>
                                <p:cTn id="540" presetID="26" presetClass="emph" presetSubtype="0" repeatCount="4000" fill="hold" grpId="2" nodeType="withEffect">
                                  <p:stCondLst>
                                    <p:cond delay="0"/>
                                  </p:stCondLst>
                                  <p:childTnLst>
                                    <p:animEffect transition="out" filter="fade">
                                      <p:cBhvr>
                                        <p:cTn id="541" dur="500" tmFilter="0, 0; .2, .5; .8, .5; 1, 0"/>
                                        <p:tgtEl>
                                          <p:spTgt spid="111"/>
                                        </p:tgtEl>
                                      </p:cBhvr>
                                    </p:animEffect>
                                    <p:animScale>
                                      <p:cBhvr>
                                        <p:cTn id="542" dur="250" autoRev="1" fill="hold"/>
                                        <p:tgtEl>
                                          <p:spTgt spid="111"/>
                                        </p:tgtEl>
                                      </p:cBhvr>
                                      <p:by x="105000" y="105000"/>
                                    </p:animScale>
                                  </p:childTnLst>
                                </p:cTn>
                              </p:par>
                            </p:childTnLst>
                          </p:cTn>
                        </p:par>
                      </p:childTnLst>
                    </p:cTn>
                  </p:par>
                  <p:par>
                    <p:cTn id="543" fill="hold">
                      <p:stCondLst>
                        <p:cond delay="indefinite"/>
                      </p:stCondLst>
                      <p:childTnLst>
                        <p:par>
                          <p:cTn id="544" fill="hold">
                            <p:stCondLst>
                              <p:cond delay="0"/>
                            </p:stCondLst>
                            <p:childTnLst>
                              <p:par>
                                <p:cTn id="545" presetID="22" presetClass="entr" presetSubtype="8" fill="hold" grpId="0" nodeType="clickEffect">
                                  <p:stCondLst>
                                    <p:cond delay="0"/>
                                  </p:stCondLst>
                                  <p:childTnLst>
                                    <p:set>
                                      <p:cBhvr>
                                        <p:cTn id="546" dur="1" fill="hold">
                                          <p:stCondLst>
                                            <p:cond delay="0"/>
                                          </p:stCondLst>
                                        </p:cTn>
                                        <p:tgtEl>
                                          <p:spTgt spid="94"/>
                                        </p:tgtEl>
                                        <p:attrNameLst>
                                          <p:attrName>style.visibility</p:attrName>
                                        </p:attrNameLst>
                                      </p:cBhvr>
                                      <p:to>
                                        <p:strVal val="visible"/>
                                      </p:to>
                                    </p:set>
                                    <p:animEffect transition="in" filter="wipe(left)">
                                      <p:cBhvr>
                                        <p:cTn id="547" dur="500"/>
                                        <p:tgtEl>
                                          <p:spTgt spid="94"/>
                                        </p:tgtEl>
                                      </p:cBhvr>
                                    </p:animEffect>
                                  </p:childTnLst>
                                </p:cTn>
                              </p:par>
                              <p:par>
                                <p:cTn id="548" presetID="22" presetClass="entr" presetSubtype="8" fill="hold" nodeType="withEffect">
                                  <p:stCondLst>
                                    <p:cond delay="0"/>
                                  </p:stCondLst>
                                  <p:childTnLst>
                                    <p:set>
                                      <p:cBhvr>
                                        <p:cTn id="549" dur="1" fill="hold">
                                          <p:stCondLst>
                                            <p:cond delay="0"/>
                                          </p:stCondLst>
                                        </p:cTn>
                                        <p:tgtEl>
                                          <p:spTgt spid="19"/>
                                        </p:tgtEl>
                                        <p:attrNameLst>
                                          <p:attrName>style.visibility</p:attrName>
                                        </p:attrNameLst>
                                      </p:cBhvr>
                                      <p:to>
                                        <p:strVal val="visible"/>
                                      </p:to>
                                    </p:set>
                                    <p:animEffect transition="in" filter="wipe(left)">
                                      <p:cBhvr>
                                        <p:cTn id="550" dur="250"/>
                                        <p:tgtEl>
                                          <p:spTgt spid="19"/>
                                        </p:tgtEl>
                                      </p:cBhvr>
                                    </p:animEffect>
                                  </p:childTnLst>
                                </p:cTn>
                              </p:par>
                              <p:par>
                                <p:cTn id="551" presetID="22" presetClass="entr" presetSubtype="8" fill="hold" grpId="0" nodeType="withEffect">
                                  <p:stCondLst>
                                    <p:cond delay="0"/>
                                  </p:stCondLst>
                                  <p:childTnLst>
                                    <p:set>
                                      <p:cBhvr>
                                        <p:cTn id="552" dur="1" fill="hold">
                                          <p:stCondLst>
                                            <p:cond delay="0"/>
                                          </p:stCondLst>
                                        </p:cTn>
                                        <p:tgtEl>
                                          <p:spTgt spid="95"/>
                                        </p:tgtEl>
                                        <p:attrNameLst>
                                          <p:attrName>style.visibility</p:attrName>
                                        </p:attrNameLst>
                                      </p:cBhvr>
                                      <p:to>
                                        <p:strVal val="visible"/>
                                      </p:to>
                                    </p:set>
                                    <p:animEffect transition="in" filter="wipe(left)">
                                      <p:cBhvr>
                                        <p:cTn id="553" dur="500"/>
                                        <p:tgtEl>
                                          <p:spTgt spid="95"/>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8" fill="hold" grpId="0" nodeType="clickEffect">
                                  <p:stCondLst>
                                    <p:cond delay="0"/>
                                  </p:stCondLst>
                                  <p:childTnLst>
                                    <p:set>
                                      <p:cBhvr>
                                        <p:cTn id="557" dur="1" fill="hold">
                                          <p:stCondLst>
                                            <p:cond delay="0"/>
                                          </p:stCondLst>
                                        </p:cTn>
                                        <p:tgtEl>
                                          <p:spTgt spid="96"/>
                                        </p:tgtEl>
                                        <p:attrNameLst>
                                          <p:attrName>style.visibility</p:attrName>
                                        </p:attrNameLst>
                                      </p:cBhvr>
                                      <p:to>
                                        <p:strVal val="visible"/>
                                      </p:to>
                                    </p:set>
                                    <p:animEffect transition="in" filter="wipe(left)">
                                      <p:cBhvr>
                                        <p:cTn id="558" dur="250"/>
                                        <p:tgtEl>
                                          <p:spTgt spid="96"/>
                                        </p:tgtEl>
                                      </p:cBhvr>
                                    </p:animEffect>
                                  </p:childTnLst>
                                </p:cTn>
                              </p:par>
                              <p:par>
                                <p:cTn id="559" presetID="10" presetClass="exit" presetSubtype="0" fill="hold" grpId="1" nodeType="withEffect">
                                  <p:stCondLst>
                                    <p:cond delay="0"/>
                                  </p:stCondLst>
                                  <p:childTnLst>
                                    <p:animEffect transition="out" filter="fade">
                                      <p:cBhvr>
                                        <p:cTn id="560" dur="500"/>
                                        <p:tgtEl>
                                          <p:spTgt spid="90"/>
                                        </p:tgtEl>
                                      </p:cBhvr>
                                    </p:animEffect>
                                    <p:set>
                                      <p:cBhvr>
                                        <p:cTn id="561" dur="1" fill="hold">
                                          <p:stCondLst>
                                            <p:cond delay="499"/>
                                          </p:stCondLst>
                                        </p:cTn>
                                        <p:tgtEl>
                                          <p:spTgt spid="90"/>
                                        </p:tgtEl>
                                        <p:attrNameLst>
                                          <p:attrName>style.visibility</p:attrName>
                                        </p:attrNameLst>
                                      </p:cBhvr>
                                      <p:to>
                                        <p:strVal val="hidden"/>
                                      </p:to>
                                    </p:set>
                                  </p:childTnLst>
                                </p:cTn>
                              </p:par>
                              <p:par>
                                <p:cTn id="562" presetID="10" presetClass="exit" presetSubtype="0" fill="hold" grpId="1" nodeType="withEffect">
                                  <p:stCondLst>
                                    <p:cond delay="0"/>
                                  </p:stCondLst>
                                  <p:childTnLst>
                                    <p:animEffect transition="out" filter="fade">
                                      <p:cBhvr>
                                        <p:cTn id="563" dur="500"/>
                                        <p:tgtEl>
                                          <p:spTgt spid="111"/>
                                        </p:tgtEl>
                                      </p:cBhvr>
                                    </p:animEffect>
                                    <p:set>
                                      <p:cBhvr>
                                        <p:cTn id="564" dur="1" fill="hold">
                                          <p:stCondLst>
                                            <p:cond delay="499"/>
                                          </p:stCondLst>
                                        </p:cTn>
                                        <p:tgtEl>
                                          <p:spTgt spid="111"/>
                                        </p:tgtEl>
                                        <p:attrNameLst>
                                          <p:attrName>style.visibility</p:attrName>
                                        </p:attrNameLst>
                                      </p:cBhvr>
                                      <p:to>
                                        <p:strVal val="hidden"/>
                                      </p:to>
                                    </p:set>
                                  </p:childTnLst>
                                </p:cTn>
                              </p:par>
                            </p:childTnLst>
                          </p:cTn>
                        </p:par>
                      </p:childTnLst>
                    </p:cTn>
                  </p:par>
                  <p:par>
                    <p:cTn id="565" fill="hold">
                      <p:stCondLst>
                        <p:cond delay="indefinite"/>
                      </p:stCondLst>
                      <p:childTnLst>
                        <p:par>
                          <p:cTn id="566" fill="hold">
                            <p:stCondLst>
                              <p:cond delay="0"/>
                            </p:stCondLst>
                            <p:childTnLst>
                              <p:par>
                                <p:cTn id="567" presetID="22" presetClass="entr" presetSubtype="8" fill="hold" grpId="0" nodeType="clickEffect">
                                  <p:stCondLst>
                                    <p:cond delay="0"/>
                                  </p:stCondLst>
                                  <p:childTnLst>
                                    <p:set>
                                      <p:cBhvr>
                                        <p:cTn id="568" dur="1" fill="hold">
                                          <p:stCondLst>
                                            <p:cond delay="0"/>
                                          </p:stCondLst>
                                        </p:cTn>
                                        <p:tgtEl>
                                          <p:spTgt spid="91"/>
                                        </p:tgtEl>
                                        <p:attrNameLst>
                                          <p:attrName>style.visibility</p:attrName>
                                        </p:attrNameLst>
                                      </p:cBhvr>
                                      <p:to>
                                        <p:strVal val="visible"/>
                                      </p:to>
                                    </p:set>
                                    <p:animEffect transition="in" filter="wipe(left)">
                                      <p:cBhvr>
                                        <p:cTn id="569" dur="500"/>
                                        <p:tgtEl>
                                          <p:spTgt spid="91"/>
                                        </p:tgtEl>
                                      </p:cBhvr>
                                    </p:animEffect>
                                  </p:childTnLst>
                                </p:cTn>
                              </p:par>
                              <p:par>
                                <p:cTn id="570" presetID="26" presetClass="emph" presetSubtype="0" repeatCount="4000" fill="hold" grpId="2" nodeType="withEffect">
                                  <p:stCondLst>
                                    <p:cond delay="0"/>
                                  </p:stCondLst>
                                  <p:childTnLst>
                                    <p:animEffect transition="out" filter="fade">
                                      <p:cBhvr>
                                        <p:cTn id="571" dur="500" tmFilter="0, 0; .2, .5; .8, .5; 1, 0"/>
                                        <p:tgtEl>
                                          <p:spTgt spid="91"/>
                                        </p:tgtEl>
                                      </p:cBhvr>
                                    </p:animEffect>
                                    <p:animScale>
                                      <p:cBhvr>
                                        <p:cTn id="572" dur="250" autoRev="1" fill="hold"/>
                                        <p:tgtEl>
                                          <p:spTgt spid="91"/>
                                        </p:tgtEl>
                                      </p:cBhvr>
                                      <p:by x="105000" y="105000"/>
                                    </p:animScale>
                                  </p:childTnLst>
                                </p:cTn>
                              </p:par>
                              <p:par>
                                <p:cTn id="573" presetID="22" presetClass="entr" presetSubtype="8" fill="hold" grpId="0" nodeType="withEffect">
                                  <p:stCondLst>
                                    <p:cond delay="0"/>
                                  </p:stCondLst>
                                  <p:childTnLst>
                                    <p:set>
                                      <p:cBhvr>
                                        <p:cTn id="574" dur="1" fill="hold">
                                          <p:stCondLst>
                                            <p:cond delay="0"/>
                                          </p:stCondLst>
                                        </p:cTn>
                                        <p:tgtEl>
                                          <p:spTgt spid="112"/>
                                        </p:tgtEl>
                                        <p:attrNameLst>
                                          <p:attrName>style.visibility</p:attrName>
                                        </p:attrNameLst>
                                      </p:cBhvr>
                                      <p:to>
                                        <p:strVal val="visible"/>
                                      </p:to>
                                    </p:set>
                                    <p:animEffect transition="in" filter="wipe(left)">
                                      <p:cBhvr>
                                        <p:cTn id="575" dur="500"/>
                                        <p:tgtEl>
                                          <p:spTgt spid="112"/>
                                        </p:tgtEl>
                                      </p:cBhvr>
                                    </p:animEffect>
                                  </p:childTnLst>
                                </p:cTn>
                              </p:par>
                              <p:par>
                                <p:cTn id="576" presetID="26" presetClass="emph" presetSubtype="0" repeatCount="4000" fill="hold" grpId="2" nodeType="withEffect">
                                  <p:stCondLst>
                                    <p:cond delay="0"/>
                                  </p:stCondLst>
                                  <p:childTnLst>
                                    <p:animEffect transition="out" filter="fade">
                                      <p:cBhvr>
                                        <p:cTn id="577" dur="500" tmFilter="0, 0; .2, .5; .8, .5; 1, 0"/>
                                        <p:tgtEl>
                                          <p:spTgt spid="112"/>
                                        </p:tgtEl>
                                      </p:cBhvr>
                                    </p:animEffect>
                                    <p:animScale>
                                      <p:cBhvr>
                                        <p:cTn id="578" dur="250" autoRev="1" fill="hold"/>
                                        <p:tgtEl>
                                          <p:spTgt spid="112"/>
                                        </p:tgtEl>
                                      </p:cBhvr>
                                      <p:by x="105000" y="105000"/>
                                    </p:animScale>
                                  </p:childTnLst>
                                </p:cTn>
                              </p:par>
                            </p:childTnLst>
                          </p:cTn>
                        </p:par>
                      </p:childTnLst>
                    </p:cTn>
                  </p:par>
                  <p:par>
                    <p:cTn id="579" fill="hold">
                      <p:stCondLst>
                        <p:cond delay="indefinite"/>
                      </p:stCondLst>
                      <p:childTnLst>
                        <p:par>
                          <p:cTn id="580" fill="hold">
                            <p:stCondLst>
                              <p:cond delay="0"/>
                            </p:stCondLst>
                            <p:childTnLst>
                              <p:par>
                                <p:cTn id="581" presetID="22" presetClass="entr" presetSubtype="8" fill="hold" grpId="0" nodeType="clickEffect">
                                  <p:stCondLst>
                                    <p:cond delay="0"/>
                                  </p:stCondLst>
                                  <p:childTnLst>
                                    <p:set>
                                      <p:cBhvr>
                                        <p:cTn id="582" dur="1" fill="hold">
                                          <p:stCondLst>
                                            <p:cond delay="0"/>
                                          </p:stCondLst>
                                        </p:cTn>
                                        <p:tgtEl>
                                          <p:spTgt spid="97"/>
                                        </p:tgtEl>
                                        <p:attrNameLst>
                                          <p:attrName>style.visibility</p:attrName>
                                        </p:attrNameLst>
                                      </p:cBhvr>
                                      <p:to>
                                        <p:strVal val="visible"/>
                                      </p:to>
                                    </p:set>
                                    <p:animEffect transition="in" filter="wipe(left)">
                                      <p:cBhvr>
                                        <p:cTn id="583" dur="500"/>
                                        <p:tgtEl>
                                          <p:spTgt spid="97"/>
                                        </p:tgtEl>
                                      </p:cBhvr>
                                    </p:animEffect>
                                  </p:childTnLst>
                                </p:cTn>
                              </p:par>
                            </p:childTnLst>
                          </p:cTn>
                        </p:par>
                      </p:childTnLst>
                    </p:cTn>
                  </p:par>
                  <p:par>
                    <p:cTn id="584" fill="hold">
                      <p:stCondLst>
                        <p:cond delay="indefinite"/>
                      </p:stCondLst>
                      <p:childTnLst>
                        <p:par>
                          <p:cTn id="585" fill="hold">
                            <p:stCondLst>
                              <p:cond delay="0"/>
                            </p:stCondLst>
                            <p:childTnLst>
                              <p:par>
                                <p:cTn id="586" presetID="22" presetClass="entr" presetSubtype="8" fill="hold" grpId="0" nodeType="clickEffect">
                                  <p:stCondLst>
                                    <p:cond delay="0"/>
                                  </p:stCondLst>
                                  <p:childTnLst>
                                    <p:set>
                                      <p:cBhvr>
                                        <p:cTn id="587" dur="1" fill="hold">
                                          <p:stCondLst>
                                            <p:cond delay="0"/>
                                          </p:stCondLst>
                                        </p:cTn>
                                        <p:tgtEl>
                                          <p:spTgt spid="98"/>
                                        </p:tgtEl>
                                        <p:attrNameLst>
                                          <p:attrName>style.visibility</p:attrName>
                                        </p:attrNameLst>
                                      </p:cBhvr>
                                      <p:to>
                                        <p:strVal val="visible"/>
                                      </p:to>
                                    </p:set>
                                    <p:animEffect transition="in" filter="wipe(left)">
                                      <p:cBhvr>
                                        <p:cTn id="588" dur="500"/>
                                        <p:tgtEl>
                                          <p:spTgt spid="98"/>
                                        </p:tgtEl>
                                      </p:cBhvr>
                                    </p:animEffect>
                                  </p:childTnLst>
                                </p:cTn>
                              </p:par>
                              <p:par>
                                <p:cTn id="589" presetID="10" presetClass="exit" presetSubtype="0" fill="hold" grpId="1" nodeType="withEffect">
                                  <p:stCondLst>
                                    <p:cond delay="0"/>
                                  </p:stCondLst>
                                  <p:childTnLst>
                                    <p:animEffect transition="out" filter="fade">
                                      <p:cBhvr>
                                        <p:cTn id="590" dur="500"/>
                                        <p:tgtEl>
                                          <p:spTgt spid="91"/>
                                        </p:tgtEl>
                                      </p:cBhvr>
                                    </p:animEffect>
                                    <p:set>
                                      <p:cBhvr>
                                        <p:cTn id="591" dur="1" fill="hold">
                                          <p:stCondLst>
                                            <p:cond delay="499"/>
                                          </p:stCondLst>
                                        </p:cTn>
                                        <p:tgtEl>
                                          <p:spTgt spid="91"/>
                                        </p:tgtEl>
                                        <p:attrNameLst>
                                          <p:attrName>style.visibility</p:attrName>
                                        </p:attrNameLst>
                                      </p:cBhvr>
                                      <p:to>
                                        <p:strVal val="hidden"/>
                                      </p:to>
                                    </p:set>
                                  </p:childTnLst>
                                </p:cTn>
                              </p:par>
                              <p:par>
                                <p:cTn id="592" presetID="10" presetClass="exit" presetSubtype="0" fill="hold" grpId="1" nodeType="withEffect">
                                  <p:stCondLst>
                                    <p:cond delay="0"/>
                                  </p:stCondLst>
                                  <p:childTnLst>
                                    <p:animEffect transition="out" filter="fade">
                                      <p:cBhvr>
                                        <p:cTn id="593" dur="500"/>
                                        <p:tgtEl>
                                          <p:spTgt spid="112"/>
                                        </p:tgtEl>
                                      </p:cBhvr>
                                    </p:animEffect>
                                    <p:set>
                                      <p:cBhvr>
                                        <p:cTn id="594" dur="1" fill="hold">
                                          <p:stCondLst>
                                            <p:cond delay="499"/>
                                          </p:stCondLst>
                                        </p:cTn>
                                        <p:tgtEl>
                                          <p:spTgt spid="112"/>
                                        </p:tgtEl>
                                        <p:attrNameLst>
                                          <p:attrName>style.visibility</p:attrName>
                                        </p:attrNameLst>
                                      </p:cBhvr>
                                      <p:to>
                                        <p:strVal val="hidden"/>
                                      </p:to>
                                    </p:set>
                                  </p:childTnLst>
                                </p:cTn>
                              </p:par>
                            </p:childTnLst>
                          </p:cTn>
                        </p:par>
                      </p:childTnLst>
                    </p:cTn>
                  </p:par>
                  <p:par>
                    <p:cTn id="595" fill="hold">
                      <p:stCondLst>
                        <p:cond delay="indefinite"/>
                      </p:stCondLst>
                      <p:childTnLst>
                        <p:par>
                          <p:cTn id="596" fill="hold">
                            <p:stCondLst>
                              <p:cond delay="0"/>
                            </p:stCondLst>
                            <p:childTnLst>
                              <p:par>
                                <p:cTn id="597" presetID="22" presetClass="entr" presetSubtype="8" fill="hold" grpId="0" nodeType="clickEffect">
                                  <p:stCondLst>
                                    <p:cond delay="0"/>
                                  </p:stCondLst>
                                  <p:childTnLst>
                                    <p:set>
                                      <p:cBhvr>
                                        <p:cTn id="598" dur="1" fill="hold">
                                          <p:stCondLst>
                                            <p:cond delay="0"/>
                                          </p:stCondLst>
                                        </p:cTn>
                                        <p:tgtEl>
                                          <p:spTgt spid="92"/>
                                        </p:tgtEl>
                                        <p:attrNameLst>
                                          <p:attrName>style.visibility</p:attrName>
                                        </p:attrNameLst>
                                      </p:cBhvr>
                                      <p:to>
                                        <p:strVal val="visible"/>
                                      </p:to>
                                    </p:set>
                                    <p:animEffect transition="in" filter="wipe(left)">
                                      <p:cBhvr>
                                        <p:cTn id="599" dur="500"/>
                                        <p:tgtEl>
                                          <p:spTgt spid="92"/>
                                        </p:tgtEl>
                                      </p:cBhvr>
                                    </p:animEffect>
                                  </p:childTnLst>
                                </p:cTn>
                              </p:par>
                              <p:par>
                                <p:cTn id="600" presetID="26" presetClass="emph" presetSubtype="0" repeatCount="4000" fill="hold" grpId="2" nodeType="withEffect">
                                  <p:stCondLst>
                                    <p:cond delay="0"/>
                                  </p:stCondLst>
                                  <p:childTnLst>
                                    <p:animEffect transition="out" filter="fade">
                                      <p:cBhvr>
                                        <p:cTn id="601" dur="500" tmFilter="0, 0; .2, .5; .8, .5; 1, 0"/>
                                        <p:tgtEl>
                                          <p:spTgt spid="92"/>
                                        </p:tgtEl>
                                      </p:cBhvr>
                                    </p:animEffect>
                                    <p:animScale>
                                      <p:cBhvr>
                                        <p:cTn id="602" dur="250" autoRev="1" fill="hold"/>
                                        <p:tgtEl>
                                          <p:spTgt spid="92"/>
                                        </p:tgtEl>
                                      </p:cBhvr>
                                      <p:by x="105000" y="105000"/>
                                    </p:animScale>
                                  </p:childTnLst>
                                </p:cTn>
                              </p:par>
                              <p:par>
                                <p:cTn id="603" presetID="22" presetClass="entr" presetSubtype="8" fill="hold" grpId="0" nodeType="withEffect">
                                  <p:stCondLst>
                                    <p:cond delay="0"/>
                                  </p:stCondLst>
                                  <p:childTnLst>
                                    <p:set>
                                      <p:cBhvr>
                                        <p:cTn id="604" dur="1" fill="hold">
                                          <p:stCondLst>
                                            <p:cond delay="0"/>
                                          </p:stCondLst>
                                        </p:cTn>
                                        <p:tgtEl>
                                          <p:spTgt spid="113"/>
                                        </p:tgtEl>
                                        <p:attrNameLst>
                                          <p:attrName>style.visibility</p:attrName>
                                        </p:attrNameLst>
                                      </p:cBhvr>
                                      <p:to>
                                        <p:strVal val="visible"/>
                                      </p:to>
                                    </p:set>
                                    <p:animEffect transition="in" filter="wipe(left)">
                                      <p:cBhvr>
                                        <p:cTn id="605" dur="500"/>
                                        <p:tgtEl>
                                          <p:spTgt spid="113"/>
                                        </p:tgtEl>
                                      </p:cBhvr>
                                    </p:animEffect>
                                  </p:childTnLst>
                                </p:cTn>
                              </p:par>
                              <p:par>
                                <p:cTn id="606" presetID="26" presetClass="emph" presetSubtype="0" repeatCount="4000" fill="hold" grpId="2" nodeType="withEffect">
                                  <p:stCondLst>
                                    <p:cond delay="0"/>
                                  </p:stCondLst>
                                  <p:childTnLst>
                                    <p:animEffect transition="out" filter="fade">
                                      <p:cBhvr>
                                        <p:cTn id="607" dur="500" tmFilter="0, 0; .2, .5; .8, .5; 1, 0"/>
                                        <p:tgtEl>
                                          <p:spTgt spid="113"/>
                                        </p:tgtEl>
                                      </p:cBhvr>
                                    </p:animEffect>
                                    <p:animScale>
                                      <p:cBhvr>
                                        <p:cTn id="608" dur="250" autoRev="1" fill="hold"/>
                                        <p:tgtEl>
                                          <p:spTgt spid="113"/>
                                        </p:tgtEl>
                                      </p:cBhvr>
                                      <p:by x="105000" y="105000"/>
                                    </p:animScale>
                                  </p:childTnLst>
                                </p:cTn>
                              </p:par>
                            </p:childTnLst>
                          </p:cTn>
                        </p:par>
                      </p:childTnLst>
                    </p:cTn>
                  </p:par>
                  <p:par>
                    <p:cTn id="609" fill="hold">
                      <p:stCondLst>
                        <p:cond delay="indefinite"/>
                      </p:stCondLst>
                      <p:childTnLst>
                        <p:par>
                          <p:cTn id="610" fill="hold">
                            <p:stCondLst>
                              <p:cond delay="0"/>
                            </p:stCondLst>
                            <p:childTnLst>
                              <p:par>
                                <p:cTn id="611" presetID="22" presetClass="entr" presetSubtype="8" fill="hold" grpId="0" nodeType="clickEffect">
                                  <p:stCondLst>
                                    <p:cond delay="0"/>
                                  </p:stCondLst>
                                  <p:childTnLst>
                                    <p:set>
                                      <p:cBhvr>
                                        <p:cTn id="612" dur="1" fill="hold">
                                          <p:stCondLst>
                                            <p:cond delay="0"/>
                                          </p:stCondLst>
                                        </p:cTn>
                                        <p:tgtEl>
                                          <p:spTgt spid="99"/>
                                        </p:tgtEl>
                                        <p:attrNameLst>
                                          <p:attrName>style.visibility</p:attrName>
                                        </p:attrNameLst>
                                      </p:cBhvr>
                                      <p:to>
                                        <p:strVal val="visible"/>
                                      </p:to>
                                    </p:set>
                                    <p:animEffect transition="in" filter="wipe(left)">
                                      <p:cBhvr>
                                        <p:cTn id="613" dur="500"/>
                                        <p:tgtEl>
                                          <p:spTgt spid="99"/>
                                        </p:tgtEl>
                                      </p:cBhvr>
                                    </p:animEffect>
                                  </p:childTnLst>
                                </p:cTn>
                              </p:par>
                              <p:par>
                                <p:cTn id="614" presetID="10" presetClass="exit" presetSubtype="0" fill="hold" grpId="1" nodeType="withEffect">
                                  <p:stCondLst>
                                    <p:cond delay="0"/>
                                  </p:stCondLst>
                                  <p:childTnLst>
                                    <p:animEffect transition="out" filter="fade">
                                      <p:cBhvr>
                                        <p:cTn id="615" dur="500"/>
                                        <p:tgtEl>
                                          <p:spTgt spid="89"/>
                                        </p:tgtEl>
                                      </p:cBhvr>
                                    </p:animEffect>
                                    <p:set>
                                      <p:cBhvr>
                                        <p:cTn id="616" dur="1" fill="hold">
                                          <p:stCondLst>
                                            <p:cond delay="499"/>
                                          </p:stCondLst>
                                        </p:cTn>
                                        <p:tgtEl>
                                          <p:spTgt spid="89"/>
                                        </p:tgtEl>
                                        <p:attrNameLst>
                                          <p:attrName>style.visibility</p:attrName>
                                        </p:attrNameLst>
                                      </p:cBhvr>
                                      <p:to>
                                        <p:strVal val="hidden"/>
                                      </p:to>
                                    </p:set>
                                  </p:childTnLst>
                                </p:cTn>
                              </p:par>
                              <p:par>
                                <p:cTn id="617" presetID="10" presetClass="exit" presetSubtype="0" fill="hold" grpId="1" nodeType="withEffect">
                                  <p:stCondLst>
                                    <p:cond delay="0"/>
                                  </p:stCondLst>
                                  <p:childTnLst>
                                    <p:animEffect transition="out" filter="fade">
                                      <p:cBhvr>
                                        <p:cTn id="618" dur="500"/>
                                        <p:tgtEl>
                                          <p:spTgt spid="92"/>
                                        </p:tgtEl>
                                      </p:cBhvr>
                                    </p:animEffect>
                                    <p:set>
                                      <p:cBhvr>
                                        <p:cTn id="619" dur="1" fill="hold">
                                          <p:stCondLst>
                                            <p:cond delay="499"/>
                                          </p:stCondLst>
                                        </p:cTn>
                                        <p:tgtEl>
                                          <p:spTgt spid="92"/>
                                        </p:tgtEl>
                                        <p:attrNameLst>
                                          <p:attrName>style.visibility</p:attrName>
                                        </p:attrNameLst>
                                      </p:cBhvr>
                                      <p:to>
                                        <p:strVal val="hidden"/>
                                      </p:to>
                                    </p:set>
                                  </p:childTnLst>
                                </p:cTn>
                              </p:par>
                              <p:par>
                                <p:cTn id="620" presetID="10" presetClass="exit" presetSubtype="0" fill="hold" grpId="1" nodeType="withEffect">
                                  <p:stCondLst>
                                    <p:cond delay="0"/>
                                  </p:stCondLst>
                                  <p:childTnLst>
                                    <p:animEffect transition="out" filter="fade">
                                      <p:cBhvr>
                                        <p:cTn id="621" dur="500"/>
                                        <p:tgtEl>
                                          <p:spTgt spid="113"/>
                                        </p:tgtEl>
                                      </p:cBhvr>
                                    </p:animEffect>
                                    <p:set>
                                      <p:cBhvr>
                                        <p:cTn id="622" dur="1" fill="hold">
                                          <p:stCondLst>
                                            <p:cond delay="499"/>
                                          </p:stCondLst>
                                        </p:cTn>
                                        <p:tgtEl>
                                          <p:spTgt spid="113"/>
                                        </p:tgtEl>
                                        <p:attrNameLst>
                                          <p:attrName>style.visibility</p:attrName>
                                        </p:attrNameLst>
                                      </p:cBhvr>
                                      <p:to>
                                        <p:strVal val="hidden"/>
                                      </p:to>
                                    </p:set>
                                  </p:childTnLst>
                                </p:cTn>
                              </p:par>
                              <p:par>
                                <p:cTn id="623" presetID="10" presetClass="exit" presetSubtype="0" fill="hold" grpId="1" nodeType="withEffect">
                                  <p:stCondLst>
                                    <p:cond delay="0"/>
                                  </p:stCondLst>
                                  <p:childTnLst>
                                    <p:animEffect transition="out" filter="fade">
                                      <p:cBhvr>
                                        <p:cTn id="624" dur="500"/>
                                        <p:tgtEl>
                                          <p:spTgt spid="37"/>
                                        </p:tgtEl>
                                      </p:cBhvr>
                                    </p:animEffect>
                                    <p:set>
                                      <p:cBhvr>
                                        <p:cTn id="62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4" grpId="2" animBg="1"/>
      <p:bldP spid="103" grpId="0" animBg="1"/>
      <p:bldP spid="103" grpId="1" animBg="1"/>
      <p:bldP spid="103" grpId="2" animBg="1"/>
      <p:bldP spid="85" grpId="0" animBg="1"/>
      <p:bldP spid="85" grpId="1" animBg="1"/>
      <p:bldP spid="56" grpId="0" animBg="1"/>
      <p:bldP spid="56" grpId="1" animBg="1"/>
      <p:bldP spid="44" grpId="0" animBg="1"/>
      <p:bldP spid="44" grpId="1" animBg="1"/>
      <p:bldP spid="45" grpId="0" animBg="1"/>
      <p:bldP spid="45" grpId="1" animBg="1"/>
      <p:bldP spid="35" grpId="0" animBg="1"/>
      <p:bldP spid="35" grpId="1" animBg="1"/>
      <p:bldP spid="35" grpId="2" animBg="1"/>
      <p:bldP spid="31" grpId="0" animBg="1"/>
      <p:bldP spid="31" grpId="1" animBg="1"/>
      <p:bldP spid="12" grpId="0" animBg="1"/>
      <p:bldP spid="12" grpId="1" animBg="1"/>
      <p:bldP spid="13" grpId="0" animBg="1"/>
      <p:bldP spid="13" grpId="1" animBg="1"/>
      <p:bldP spid="8" grpId="0" animBg="1"/>
      <p:bldP spid="8" grpId="1" animBg="1"/>
      <p:bldP spid="2" grpId="0" animBg="1"/>
      <p:bldP spid="2" grpId="1" animBg="1"/>
      <p:bldP spid="3" grpId="0" animBg="1"/>
      <p:bldP spid="3" grpId="1" animBg="1"/>
      <p:bldP spid="14" grpId="0"/>
      <p:bldP spid="22" grpId="0"/>
      <p:bldP spid="30" grpId="0"/>
      <p:bldP spid="32" grpId="0"/>
      <p:bldP spid="36" grpId="0"/>
      <p:bldP spid="38" grpId="0"/>
      <p:bldP spid="42" grpId="0" animBg="1"/>
      <p:bldP spid="42" grpId="1" animBg="1"/>
      <p:bldP spid="43" grpId="0" animBg="1"/>
      <p:bldP spid="43" grpId="1" animBg="1"/>
      <p:bldP spid="17" grpId="0"/>
      <p:bldP spid="48" grpId="0" animBg="1"/>
      <p:bldP spid="48" grpId="1" animBg="1"/>
      <p:bldP spid="81" grpId="0"/>
      <p:bldP spid="90" grpId="0" animBg="1"/>
      <p:bldP spid="90" grpId="1" animBg="1"/>
      <p:bldP spid="90" grpId="2" animBg="1"/>
      <p:bldP spid="91" grpId="0" animBg="1"/>
      <p:bldP spid="91" grpId="1" animBg="1"/>
      <p:bldP spid="91" grpId="2" animBg="1"/>
      <p:bldP spid="92" grpId="0" animBg="1"/>
      <p:bldP spid="92" grpId="1" animBg="1"/>
      <p:bldP spid="92" grpId="2" animBg="1"/>
      <p:bldP spid="94" grpId="0"/>
      <p:bldP spid="95" grpId="0"/>
      <p:bldP spid="96" grpId="0"/>
      <p:bldP spid="97" grpId="0"/>
      <p:bldP spid="98" grpId="0"/>
      <p:bldP spid="99" grpId="0"/>
      <p:bldP spid="53" grpId="0"/>
      <p:bldP spid="87" grpId="0"/>
      <p:bldP spid="88" grpId="0"/>
      <p:bldP spid="20" grpId="0"/>
      <p:bldP spid="59" grpId="0"/>
      <p:bldP spid="60" grpId="0"/>
      <p:bldP spid="61" grpId="0"/>
      <p:bldP spid="93" grpId="0" animBg="1"/>
      <p:bldP spid="93" grpId="1" animBg="1"/>
      <p:bldP spid="93" grpId="2" animBg="1"/>
      <p:bldP spid="101" grpId="0" animBg="1"/>
      <p:bldP spid="101" grpId="1" animBg="1"/>
      <p:bldP spid="101" grpId="2" animBg="1"/>
      <p:bldP spid="18" grpId="0"/>
      <p:bldP spid="26" grpId="0"/>
      <p:bldP spid="27" grpId="0"/>
      <p:bldP spid="21" grpId="0"/>
      <p:bldP spid="4" grpId="0"/>
      <p:bldP spid="47" grpId="0" animBg="1"/>
      <p:bldP spid="47" grpId="1" animBg="1"/>
      <p:bldP spid="34" grpId="0"/>
      <p:bldP spid="108" grpId="0" animBg="1"/>
      <p:bldP spid="108" grpId="1" animBg="1"/>
      <p:bldP spid="109" grpId="0" animBg="1"/>
      <p:bldP spid="109" grpId="1" animBg="1"/>
      <p:bldP spid="109" grpId="2" animBg="1"/>
      <p:bldP spid="29" grpId="0"/>
      <p:bldP spid="29" grpId="1"/>
      <p:bldP spid="52" grpId="0" animBg="1"/>
      <p:bldP spid="52" grpId="1" animBg="1"/>
      <p:bldP spid="102" grpId="0" animBg="1"/>
      <p:bldP spid="102" grpId="1" animBg="1"/>
      <p:bldP spid="102" grpId="2" animBg="1"/>
      <p:bldP spid="105" grpId="0" animBg="1"/>
      <p:bldP spid="105" grpId="1" animBg="1"/>
      <p:bldP spid="105" grpId="2" animBg="1"/>
      <p:bldP spid="28" grpId="0"/>
      <p:bldP spid="28" grpId="1"/>
      <p:bldP spid="84" grpId="0" animBg="1"/>
      <p:bldP spid="84" grpId="1" animBg="1"/>
      <p:bldP spid="110" grpId="0" animBg="1"/>
      <p:bldP spid="110" grpId="1" animBg="1"/>
      <p:bldP spid="33" grpId="0"/>
      <p:bldP spid="33" grpId="1"/>
      <p:bldP spid="89" grpId="0" animBg="1"/>
      <p:bldP spid="89" grpId="1"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37" grpId="0"/>
      <p:bldP spid="37" grpId="1"/>
      <p:bldP spid="106" grpId="0" animBg="1"/>
      <p:bldP spid="106" grpId="1" animBg="1"/>
      <p:bldP spid="107" grpId="0" animBg="1"/>
      <p:bldP spid="107" grpId="1" animBg="1"/>
      <p:bldP spid="49" grpId="0" animBg="1"/>
      <p:bldP spid="49" grpId="1" animBg="1"/>
      <p:bldP spid="39" grpId="0" animBg="1"/>
      <p:bldP spid="39" grpId="1" animBg="1"/>
      <p:bldP spid="86" grpId="0" animBg="1"/>
      <p:bldP spid="86" grpId="1" animBg="1"/>
      <p:bldP spid="86" grpId="2" animBg="1"/>
      <p:bldP spid="100" grpId="0" animBg="1"/>
      <p:bldP spid="100" grpId="1" animBg="1"/>
      <p:bldP spid="100" grpId="2" animBg="1"/>
      <p:bldP spid="25" grpId="0"/>
      <p:bldP spid="2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p:cNvCxnSpPr/>
          <p:nvPr/>
        </p:nvCxnSpPr>
        <p:spPr>
          <a:xfrm>
            <a:off x="4259145" y="1532537"/>
            <a:ext cx="0" cy="32364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4693995" y="1532537"/>
            <a:ext cx="784332" cy="23905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78" name="Rounded Rectangle 77"/>
          <p:cNvSpPr/>
          <p:nvPr/>
        </p:nvSpPr>
        <p:spPr>
          <a:xfrm>
            <a:off x="5477001" y="1528469"/>
            <a:ext cx="1046695" cy="23905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56" name="Rounded Rectangle 55"/>
          <p:cNvSpPr/>
          <p:nvPr/>
        </p:nvSpPr>
        <p:spPr>
          <a:xfrm>
            <a:off x="1642856" y="3596050"/>
            <a:ext cx="1110132" cy="241441"/>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42" name="Rounded Rectangle 41"/>
          <p:cNvSpPr/>
          <p:nvPr/>
        </p:nvSpPr>
        <p:spPr>
          <a:xfrm>
            <a:off x="1395464" y="2843642"/>
            <a:ext cx="293690" cy="210045"/>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10" name="Rounded Rectangle 9"/>
          <p:cNvSpPr/>
          <p:nvPr/>
        </p:nvSpPr>
        <p:spPr>
          <a:xfrm>
            <a:off x="1721440" y="1780239"/>
            <a:ext cx="607222" cy="258857"/>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dirty="0">
              <a:solidFill>
                <a:sysClr val="windowText" lastClr="000000"/>
              </a:solidFill>
            </a:endParaRPr>
          </a:p>
        </p:txBody>
      </p:sp>
      <p:sp>
        <p:nvSpPr>
          <p:cNvPr id="3" name="Text Box 8"/>
          <p:cNvSpPr txBox="1">
            <a:spLocks noChangeArrowheads="1"/>
          </p:cNvSpPr>
          <p:nvPr/>
        </p:nvSpPr>
        <p:spPr bwMode="auto">
          <a:xfrm>
            <a:off x="634243" y="1721808"/>
            <a:ext cx="1532058"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        – 10 </a:t>
            </a:r>
            <a:r>
              <a:rPr lang="en-US" sz="1600" b="1" dirty="0" smtClean="0">
                <a:solidFill>
                  <a:prstClr val="black"/>
                </a:solidFill>
                <a:latin typeface="Bookman Old Style" pitchFamily="18" charset="0"/>
                <a:ea typeface="Arial" charset="0"/>
                <a:cs typeface="Arial" charset="0"/>
              </a:rPr>
              <a:t>)</a:t>
            </a:r>
            <a:endParaRPr lang="en-US" sz="1300" b="1" dirty="0">
              <a:solidFill>
                <a:prstClr val="black"/>
              </a:solidFill>
              <a:latin typeface="Bookman Old Style" pitchFamily="18" charset="0"/>
              <a:ea typeface="Arial" charset="0"/>
              <a:cs typeface="Arial" charset="0"/>
            </a:endParaRPr>
          </a:p>
        </p:txBody>
      </p:sp>
      <p:sp>
        <p:nvSpPr>
          <p:cNvPr id="4" name="Text Box 8"/>
          <p:cNvSpPr txBox="1">
            <a:spLocks noChangeArrowheads="1"/>
          </p:cNvSpPr>
          <p:nvPr/>
        </p:nvSpPr>
        <p:spPr bwMode="auto">
          <a:xfrm>
            <a:off x="1649517" y="1721808"/>
            <a:ext cx="737702" cy="338554"/>
          </a:xfrm>
          <a:prstGeom prst="rect">
            <a:avLst/>
          </a:prstGeom>
          <a:noFill/>
          <a:ln w="9525">
            <a:noFill/>
            <a:miter lim="800000"/>
            <a:headEnd/>
            <a:tailEnd/>
          </a:ln>
        </p:spPr>
        <p:txBody>
          <a:bodyPr wrap="non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x + 5</a:t>
            </a:r>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5" name="Text Box 8"/>
          <p:cNvSpPr txBox="1">
            <a:spLocks noChangeArrowheads="1"/>
          </p:cNvSpPr>
          <p:nvPr/>
        </p:nvSpPr>
        <p:spPr bwMode="auto">
          <a:xfrm>
            <a:off x="2287752" y="1721808"/>
            <a:ext cx="409842"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 </a:t>
            </a:r>
            <a:endParaRPr lang="en-US" sz="1600" b="1" dirty="0">
              <a:solidFill>
                <a:prstClr val="black"/>
              </a:solidFill>
              <a:latin typeface="Bookman Old Style" pitchFamily="18" charset="0"/>
              <a:ea typeface="Arial" charset="0"/>
              <a:cs typeface="Arial" charset="0"/>
            </a:endParaRPr>
          </a:p>
        </p:txBody>
      </p:sp>
      <p:sp>
        <p:nvSpPr>
          <p:cNvPr id="6" name="Text Box 8"/>
          <p:cNvSpPr txBox="1">
            <a:spLocks noChangeArrowheads="1"/>
          </p:cNvSpPr>
          <p:nvPr/>
        </p:nvSpPr>
        <p:spPr bwMode="auto">
          <a:xfrm>
            <a:off x="2500537" y="1763941"/>
            <a:ext cx="516488"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600</a:t>
            </a:r>
            <a:endParaRPr lang="en-US" sz="1300" b="1" dirty="0">
              <a:solidFill>
                <a:prstClr val="black"/>
              </a:solidFill>
              <a:latin typeface="Bookman Old Style" pitchFamily="18" charset="0"/>
              <a:ea typeface="Arial" charset="0"/>
              <a:cs typeface="Arial" charset="0"/>
            </a:endParaRPr>
          </a:p>
        </p:txBody>
      </p:sp>
      <p:sp>
        <p:nvSpPr>
          <p:cNvPr id="7" name="Text Box 8"/>
          <p:cNvSpPr txBox="1">
            <a:spLocks noChangeArrowheads="1"/>
          </p:cNvSpPr>
          <p:nvPr/>
        </p:nvSpPr>
        <p:spPr bwMode="auto">
          <a:xfrm>
            <a:off x="2927359" y="1731333"/>
            <a:ext cx="409842"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8" name="Text Box 8"/>
          <p:cNvSpPr txBox="1">
            <a:spLocks noChangeArrowheads="1"/>
          </p:cNvSpPr>
          <p:nvPr/>
        </p:nvSpPr>
        <p:spPr bwMode="auto">
          <a:xfrm>
            <a:off x="3197992" y="1763941"/>
            <a:ext cx="505267"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15x</a:t>
            </a:r>
            <a:endParaRPr lang="en-US" sz="1300" b="1" dirty="0">
              <a:solidFill>
                <a:prstClr val="black"/>
              </a:solidFill>
              <a:latin typeface="Bookman Old Style" pitchFamily="18" charset="0"/>
              <a:ea typeface="Arial" charset="0"/>
              <a:cs typeface="Arial"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614844467"/>
              </p:ext>
            </p:extLst>
          </p:nvPr>
        </p:nvGraphicFramePr>
        <p:xfrm>
          <a:off x="772098" y="1640420"/>
          <a:ext cx="487878" cy="517396"/>
        </p:xfrm>
        <a:graphic>
          <a:graphicData uri="http://schemas.openxmlformats.org/presentationml/2006/ole">
            <mc:AlternateContent xmlns:mc="http://schemas.openxmlformats.org/markup-compatibility/2006">
              <mc:Choice xmlns:v="urn:schemas-microsoft-com:vml" Requires="v">
                <p:oleObj spid="_x0000_s1026077" name="Equation" r:id="rId3" imgW="215806" imgH="228501" progId="Equation.DSMT4">
                  <p:embed/>
                </p:oleObj>
              </mc:Choice>
              <mc:Fallback>
                <p:oleObj name="Equation" r:id="rId3" imgW="21580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98" y="1640420"/>
                        <a:ext cx="487878" cy="517396"/>
                      </a:xfrm>
                      <a:prstGeom prst="rect">
                        <a:avLst/>
                      </a:prstGeom>
                      <a:noFill/>
                      <a:ln>
                        <a:noFill/>
                      </a:ln>
                    </p:spPr>
                  </p:pic>
                </p:oleObj>
              </mc:Fallback>
            </mc:AlternateContent>
          </a:graphicData>
        </a:graphic>
      </p:graphicFrame>
      <p:sp>
        <p:nvSpPr>
          <p:cNvPr id="11" name="Curved Down Arrow 10"/>
          <p:cNvSpPr/>
          <p:nvPr/>
        </p:nvSpPr>
        <p:spPr bwMode="auto">
          <a:xfrm>
            <a:off x="976427" y="1419622"/>
            <a:ext cx="1090065" cy="287088"/>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22007717"/>
              </p:ext>
            </p:extLst>
          </p:nvPr>
        </p:nvGraphicFramePr>
        <p:xfrm>
          <a:off x="577532" y="2105691"/>
          <a:ext cx="487878" cy="517396"/>
        </p:xfrm>
        <a:graphic>
          <a:graphicData uri="http://schemas.openxmlformats.org/presentationml/2006/ole">
            <mc:AlternateContent xmlns:mc="http://schemas.openxmlformats.org/markup-compatibility/2006">
              <mc:Choice xmlns:v="urn:schemas-microsoft-com:vml" Requires="v">
                <p:oleObj spid="_x0000_s1026078" name="Equation" r:id="rId5" imgW="215806" imgH="228501" progId="Equation.DSMT4">
                  <p:embed/>
                </p:oleObj>
              </mc:Choice>
              <mc:Fallback>
                <p:oleObj name="Equation" r:id="rId5" imgW="21580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32" y="2105691"/>
                        <a:ext cx="487878" cy="517396"/>
                      </a:xfrm>
                      <a:prstGeom prst="rect">
                        <a:avLst/>
                      </a:prstGeom>
                      <a:noFill/>
                      <a:ln>
                        <a:noFill/>
                      </a:ln>
                    </p:spPr>
                  </p:pic>
                </p:oleObj>
              </mc:Fallback>
            </mc:AlternateContent>
          </a:graphicData>
        </a:graphic>
      </p:graphicFrame>
      <p:sp>
        <p:nvSpPr>
          <p:cNvPr id="13" name="Text Box 8"/>
          <p:cNvSpPr txBox="1">
            <a:spLocks noChangeArrowheads="1"/>
          </p:cNvSpPr>
          <p:nvPr/>
        </p:nvSpPr>
        <p:spPr bwMode="auto">
          <a:xfrm>
            <a:off x="939670" y="2171793"/>
            <a:ext cx="737702" cy="338554"/>
          </a:xfrm>
          <a:prstGeom prst="rect">
            <a:avLst/>
          </a:prstGeom>
          <a:noFill/>
          <a:ln w="9525">
            <a:noFill/>
            <a:miter lim="800000"/>
            <a:headEnd/>
            <a:tailEnd/>
          </a:ln>
        </p:spPr>
        <p:txBody>
          <a:bodyPr wrap="non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x + 5</a:t>
            </a:r>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15" name="Curved Down Arrow 14"/>
          <p:cNvSpPr/>
          <p:nvPr/>
        </p:nvSpPr>
        <p:spPr bwMode="auto">
          <a:xfrm>
            <a:off x="1519030" y="1518195"/>
            <a:ext cx="599057" cy="240010"/>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16" name="Text Box 8"/>
          <p:cNvSpPr txBox="1">
            <a:spLocks noChangeArrowheads="1"/>
          </p:cNvSpPr>
          <p:nvPr/>
        </p:nvSpPr>
        <p:spPr bwMode="auto">
          <a:xfrm>
            <a:off x="1562271" y="2217959"/>
            <a:ext cx="629806"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10</a:t>
            </a:r>
            <a:endParaRPr lang="en-US" sz="1300" b="1" dirty="0">
              <a:solidFill>
                <a:prstClr val="black"/>
              </a:solidFill>
              <a:latin typeface="Bookman Old Style" pitchFamily="18" charset="0"/>
              <a:ea typeface="Arial" charset="0"/>
              <a:cs typeface="Arial" charset="0"/>
            </a:endParaRPr>
          </a:p>
        </p:txBody>
      </p:sp>
      <p:sp>
        <p:nvSpPr>
          <p:cNvPr id="17" name="Text Box 8"/>
          <p:cNvSpPr txBox="1">
            <a:spLocks noChangeArrowheads="1"/>
          </p:cNvSpPr>
          <p:nvPr/>
        </p:nvSpPr>
        <p:spPr bwMode="auto">
          <a:xfrm>
            <a:off x="1947089" y="2170301"/>
            <a:ext cx="737702" cy="338554"/>
          </a:xfrm>
          <a:prstGeom prst="rect">
            <a:avLst/>
          </a:prstGeom>
          <a:noFill/>
          <a:ln w="9525">
            <a:noFill/>
            <a:miter lim="800000"/>
            <a:headEnd/>
            <a:tailEnd/>
          </a:ln>
        </p:spPr>
        <p:txBody>
          <a:bodyPr wrap="none">
            <a:spAutoFit/>
          </a:bodyPr>
          <a:lstStyle/>
          <a:p>
            <a:r>
              <a:rPr lang="en-US" sz="1600" b="1" dirty="0" smtClean="0">
                <a:solidFill>
                  <a:prstClr val="black"/>
                </a:solidFill>
                <a:latin typeface="Bookman Old Style" pitchFamily="18" charset="0"/>
                <a:ea typeface="Arial" charset="0"/>
                <a:cs typeface="Arial" charset="0"/>
              </a:rPr>
              <a:t>(</a:t>
            </a:r>
            <a:r>
              <a:rPr lang="en-US" sz="1300" b="1" dirty="0" smtClean="0">
                <a:solidFill>
                  <a:prstClr val="black"/>
                </a:solidFill>
                <a:latin typeface="Bookman Old Style" pitchFamily="18" charset="0"/>
                <a:ea typeface="Arial" charset="0"/>
                <a:cs typeface="Arial" charset="0"/>
              </a:rPr>
              <a:t>x + 5</a:t>
            </a:r>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18" name="Text Box 8"/>
          <p:cNvSpPr txBox="1">
            <a:spLocks noChangeArrowheads="1"/>
          </p:cNvSpPr>
          <p:nvPr/>
        </p:nvSpPr>
        <p:spPr bwMode="auto">
          <a:xfrm>
            <a:off x="2540385" y="2163760"/>
            <a:ext cx="409842"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 </a:t>
            </a:r>
            <a:endParaRPr lang="en-US" sz="1600" b="1" dirty="0">
              <a:solidFill>
                <a:prstClr val="black"/>
              </a:solidFill>
              <a:latin typeface="Bookman Old Style" pitchFamily="18" charset="0"/>
              <a:ea typeface="Arial" charset="0"/>
              <a:cs typeface="Arial" charset="0"/>
            </a:endParaRPr>
          </a:p>
        </p:txBody>
      </p:sp>
      <p:sp>
        <p:nvSpPr>
          <p:cNvPr id="19" name="Text Box 8"/>
          <p:cNvSpPr txBox="1">
            <a:spLocks noChangeArrowheads="1"/>
          </p:cNvSpPr>
          <p:nvPr/>
        </p:nvSpPr>
        <p:spPr bwMode="auto">
          <a:xfrm>
            <a:off x="2687068" y="2216910"/>
            <a:ext cx="516488"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600</a:t>
            </a:r>
            <a:endParaRPr lang="en-US" sz="1300" b="1" dirty="0">
              <a:solidFill>
                <a:prstClr val="black"/>
              </a:solidFill>
              <a:latin typeface="Bookman Old Style" pitchFamily="18" charset="0"/>
              <a:ea typeface="Arial" charset="0"/>
              <a:cs typeface="Arial" charset="0"/>
            </a:endParaRPr>
          </a:p>
        </p:txBody>
      </p:sp>
      <p:sp>
        <p:nvSpPr>
          <p:cNvPr id="20" name="Text Box 8"/>
          <p:cNvSpPr txBox="1">
            <a:spLocks noChangeArrowheads="1"/>
          </p:cNvSpPr>
          <p:nvPr/>
        </p:nvSpPr>
        <p:spPr bwMode="auto">
          <a:xfrm>
            <a:off x="3069822" y="2184302"/>
            <a:ext cx="409842" cy="338554"/>
          </a:xfrm>
          <a:prstGeom prst="rect">
            <a:avLst/>
          </a:prstGeom>
          <a:noFill/>
          <a:ln w="9525">
            <a:noFill/>
            <a:miter lim="800000"/>
            <a:headEnd/>
            <a:tailEnd/>
          </a:ln>
        </p:spPr>
        <p:txBody>
          <a:bodyPr wrap="square">
            <a:spAutoFit/>
          </a:bodyPr>
          <a:lstStyle/>
          <a:p>
            <a:r>
              <a:rPr lang="en-US" sz="1600" b="1" dirty="0" smtClean="0">
                <a:solidFill>
                  <a:prstClr val="black"/>
                </a:solidFill>
                <a:latin typeface="Bookman Old Style" pitchFamily="18" charset="0"/>
                <a:ea typeface="Arial" charset="0"/>
                <a:cs typeface="Arial" charset="0"/>
              </a:rPr>
              <a:t>=</a:t>
            </a:r>
            <a:endParaRPr lang="en-US" sz="1600" b="1" dirty="0">
              <a:solidFill>
                <a:prstClr val="black"/>
              </a:solidFill>
              <a:latin typeface="Bookman Old Style" pitchFamily="18" charset="0"/>
              <a:ea typeface="Arial" charset="0"/>
              <a:cs typeface="Arial" charset="0"/>
            </a:endParaRPr>
          </a:p>
        </p:txBody>
      </p:sp>
      <p:sp>
        <p:nvSpPr>
          <p:cNvPr id="21" name="Text Box 8"/>
          <p:cNvSpPr txBox="1">
            <a:spLocks noChangeArrowheads="1"/>
          </p:cNvSpPr>
          <p:nvPr/>
        </p:nvSpPr>
        <p:spPr bwMode="auto">
          <a:xfrm>
            <a:off x="3252319" y="2216910"/>
            <a:ext cx="505267" cy="292388"/>
          </a:xfrm>
          <a:prstGeom prst="rect">
            <a:avLst/>
          </a:prstGeom>
          <a:noFill/>
          <a:ln w="9525">
            <a:noFill/>
            <a:miter lim="800000"/>
            <a:headEnd/>
            <a:tailEnd/>
          </a:ln>
        </p:spPr>
        <p:txBody>
          <a:bodyPr wrap="none">
            <a:spAutoFit/>
          </a:bodyPr>
          <a:lstStyle/>
          <a:p>
            <a:r>
              <a:rPr lang="en-US" sz="1300" b="1" dirty="0" smtClean="0">
                <a:solidFill>
                  <a:prstClr val="black"/>
                </a:solidFill>
                <a:latin typeface="Bookman Old Style" pitchFamily="18" charset="0"/>
                <a:ea typeface="Arial" charset="0"/>
                <a:cs typeface="Arial" charset="0"/>
              </a:rPr>
              <a:t>15x</a:t>
            </a:r>
            <a:endParaRPr lang="en-US" sz="1300" b="1" dirty="0">
              <a:solidFill>
                <a:prstClr val="black"/>
              </a:solidFill>
              <a:latin typeface="Bookman Old Style" pitchFamily="18" charset="0"/>
              <a:ea typeface="Arial" charset="0"/>
              <a:cs typeface="Arial" charset="0"/>
            </a:endParaRPr>
          </a:p>
        </p:txBody>
      </p:sp>
      <p:sp>
        <p:nvSpPr>
          <p:cNvPr id="22" name="Curved Down Arrow 21"/>
          <p:cNvSpPr/>
          <p:nvPr/>
        </p:nvSpPr>
        <p:spPr bwMode="auto">
          <a:xfrm>
            <a:off x="774033" y="1929340"/>
            <a:ext cx="426822" cy="240010"/>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23" name="Text Box 8"/>
          <p:cNvSpPr txBox="1">
            <a:spLocks noChangeArrowheads="1"/>
          </p:cNvSpPr>
          <p:nvPr/>
        </p:nvSpPr>
        <p:spPr bwMode="auto">
          <a:xfrm>
            <a:off x="411924" y="2653598"/>
            <a:ext cx="881017"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600</a:t>
            </a:r>
            <a:endParaRPr lang="en-US" sz="1300" b="1" dirty="0">
              <a:solidFill>
                <a:prstClr val="black"/>
              </a:solidFill>
              <a:latin typeface="Bookman Old Style" pitchFamily="18" charset="0"/>
              <a:ea typeface="Arial" charset="0"/>
              <a:cs typeface="Arial" charset="0"/>
            </a:endParaRPr>
          </a:p>
        </p:txBody>
      </p:sp>
      <p:sp>
        <p:nvSpPr>
          <p:cNvPr id="24" name="Curved Down Arrow 23"/>
          <p:cNvSpPr/>
          <p:nvPr/>
        </p:nvSpPr>
        <p:spPr bwMode="auto">
          <a:xfrm>
            <a:off x="774033" y="1929340"/>
            <a:ext cx="716132" cy="240010"/>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25" name="Curved Down Arrow 24"/>
          <p:cNvSpPr/>
          <p:nvPr/>
        </p:nvSpPr>
        <p:spPr bwMode="auto">
          <a:xfrm>
            <a:off x="1847060" y="1997635"/>
            <a:ext cx="661337" cy="232951"/>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137355949"/>
              </p:ext>
            </p:extLst>
          </p:nvPr>
        </p:nvGraphicFramePr>
        <p:xfrm>
          <a:off x="1059245" y="2546061"/>
          <a:ext cx="773112" cy="515938"/>
        </p:xfrm>
        <a:graphic>
          <a:graphicData uri="http://schemas.openxmlformats.org/presentationml/2006/ole">
            <mc:AlternateContent xmlns:mc="http://schemas.openxmlformats.org/markup-compatibility/2006">
              <mc:Choice xmlns:v="urn:schemas-microsoft-com:vml" Requires="v">
                <p:oleObj spid="_x0000_s1026079" name="Equation" r:id="rId6" imgW="342720" imgH="228600" progId="Equation.DSMT4">
                  <p:embed/>
                </p:oleObj>
              </mc:Choice>
              <mc:Fallback>
                <p:oleObj name="Equation" r:id="rId6" imgW="342720" imgH="228600" progId="Equation.DSMT4">
                  <p:embed/>
                  <p:pic>
                    <p:nvPicPr>
                      <p:cNvPr id="0" name=""/>
                      <p:cNvPicPr>
                        <a:picLocks noChangeAspect="1" noChangeArrowheads="1"/>
                      </p:cNvPicPr>
                      <p:nvPr/>
                    </p:nvPicPr>
                    <p:blipFill>
                      <a:blip r:embed="rId7"/>
                      <a:srcRect/>
                      <a:stretch>
                        <a:fillRect/>
                      </a:stretch>
                    </p:blipFill>
                    <p:spPr bwMode="auto">
                      <a:xfrm>
                        <a:off x="1059245" y="2546061"/>
                        <a:ext cx="773112" cy="515938"/>
                      </a:xfrm>
                      <a:prstGeom prst="rect">
                        <a:avLst/>
                      </a:prstGeom>
                      <a:noFill/>
                      <a:ln>
                        <a:noFill/>
                      </a:ln>
                    </p:spPr>
                  </p:pic>
                </p:oleObj>
              </mc:Fallback>
            </mc:AlternateContent>
          </a:graphicData>
        </a:graphic>
      </p:graphicFrame>
      <p:sp>
        <p:nvSpPr>
          <p:cNvPr id="27" name="Curved Down Arrow 26"/>
          <p:cNvSpPr/>
          <p:nvPr/>
        </p:nvSpPr>
        <p:spPr bwMode="auto">
          <a:xfrm>
            <a:off x="1827755" y="1979855"/>
            <a:ext cx="386395" cy="307777"/>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28" name="Text Box 8"/>
          <p:cNvSpPr txBox="1">
            <a:spLocks noChangeArrowheads="1"/>
          </p:cNvSpPr>
          <p:nvPr/>
        </p:nvSpPr>
        <p:spPr bwMode="auto">
          <a:xfrm>
            <a:off x="1775172" y="2650413"/>
            <a:ext cx="738130"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10x</a:t>
            </a:r>
            <a:endParaRPr lang="en-US" sz="1300" b="1" dirty="0">
              <a:solidFill>
                <a:prstClr val="black"/>
              </a:solidFill>
              <a:latin typeface="Bookman Old Style" pitchFamily="18" charset="0"/>
              <a:ea typeface="Arial" charset="0"/>
              <a:cs typeface="Arial" charset="0"/>
            </a:endParaRPr>
          </a:p>
        </p:txBody>
      </p:sp>
      <p:sp>
        <p:nvSpPr>
          <p:cNvPr id="29" name="Text Box 8"/>
          <p:cNvSpPr txBox="1">
            <a:spLocks noChangeArrowheads="1"/>
          </p:cNvSpPr>
          <p:nvPr/>
        </p:nvSpPr>
        <p:spPr bwMode="auto">
          <a:xfrm>
            <a:off x="2338910" y="2650413"/>
            <a:ext cx="629806"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50</a:t>
            </a:r>
            <a:endParaRPr lang="en-US" sz="1300" b="1" dirty="0">
              <a:solidFill>
                <a:prstClr val="black"/>
              </a:solidFill>
              <a:latin typeface="Bookman Old Style" pitchFamily="18" charset="0"/>
              <a:ea typeface="Arial" charset="0"/>
              <a:cs typeface="Arial" charset="0"/>
            </a:endParaRPr>
          </a:p>
        </p:txBody>
      </p:sp>
      <p:sp>
        <p:nvSpPr>
          <p:cNvPr id="30" name="Text Box 8"/>
          <p:cNvSpPr txBox="1">
            <a:spLocks noChangeArrowheads="1"/>
          </p:cNvSpPr>
          <p:nvPr/>
        </p:nvSpPr>
        <p:spPr bwMode="auto">
          <a:xfrm>
            <a:off x="2777919" y="2650413"/>
            <a:ext cx="655949" cy="292388"/>
          </a:xfrm>
          <a:prstGeom prst="rect">
            <a:avLst/>
          </a:prstGeom>
          <a:noFill/>
          <a:ln w="9525">
            <a:noFill/>
            <a:miter lim="800000"/>
            <a:headEnd/>
            <a:tailEnd/>
          </a:ln>
        </p:spPr>
        <p:txBody>
          <a:bodyPr wrap="none">
            <a:spAutoFit/>
          </a:bodyPr>
          <a:lstStyle/>
          <a:p>
            <a:r>
              <a:rPr lang="en-US" sz="1300" b="1" dirty="0">
                <a:solidFill>
                  <a:prstClr val="black"/>
                </a:solidFill>
                <a:latin typeface="Bookman Old Style" pitchFamily="18" charset="0"/>
                <a:ea typeface="Arial" charset="0"/>
                <a:cs typeface="Arial" charset="0"/>
              </a:rPr>
              <a:t>– 600</a:t>
            </a:r>
          </a:p>
        </p:txBody>
      </p:sp>
      <p:sp>
        <p:nvSpPr>
          <p:cNvPr id="32" name="Text Box 8"/>
          <p:cNvSpPr txBox="1">
            <a:spLocks noChangeArrowheads="1"/>
          </p:cNvSpPr>
          <p:nvPr/>
        </p:nvSpPr>
        <p:spPr bwMode="auto">
          <a:xfrm>
            <a:off x="3324225" y="2640888"/>
            <a:ext cx="746106"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15x</a:t>
            </a:r>
            <a:endParaRPr lang="en-US" sz="1300" b="1" dirty="0">
              <a:solidFill>
                <a:prstClr val="black"/>
              </a:solidFill>
              <a:latin typeface="Bookman Old Style" pitchFamily="18" charset="0"/>
              <a:ea typeface="Arial" charset="0"/>
              <a:cs typeface="Arial" charset="0"/>
            </a:endParaRPr>
          </a:p>
        </p:txBody>
      </p:sp>
      <p:cxnSp>
        <p:nvCxnSpPr>
          <p:cNvPr id="34" name="Straight Connector 33"/>
          <p:cNvCxnSpPr/>
          <p:nvPr/>
        </p:nvCxnSpPr>
        <p:spPr>
          <a:xfrm flipH="1">
            <a:off x="694295" y="2721674"/>
            <a:ext cx="313712" cy="146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019492" y="2732690"/>
            <a:ext cx="313712" cy="146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Text Box 8"/>
          <p:cNvSpPr txBox="1">
            <a:spLocks noChangeArrowheads="1"/>
          </p:cNvSpPr>
          <p:nvPr/>
        </p:nvSpPr>
        <p:spPr bwMode="auto">
          <a:xfrm>
            <a:off x="487680" y="3016787"/>
            <a:ext cx="3571812" cy="307777"/>
          </a:xfrm>
          <a:prstGeom prst="rect">
            <a:avLst/>
          </a:prstGeom>
          <a:noFill/>
          <a:ln w="9525">
            <a:noFill/>
            <a:miter lim="800000"/>
            <a:headEnd/>
            <a:tailEnd/>
          </a:ln>
        </p:spPr>
        <p:txBody>
          <a:bodyPr wrap="none">
            <a:spAutoFit/>
          </a:bodyPr>
          <a:lstStyle/>
          <a:p>
            <a:r>
              <a:rPr lang="en-US" sz="1400" b="1" dirty="0" smtClean="0">
                <a:solidFill>
                  <a:prstClr val="black"/>
                </a:solidFill>
                <a:latin typeface="Bookman Old Style" pitchFamily="18" charset="0"/>
                <a:ea typeface="Arial" charset="0"/>
                <a:cs typeface="Arial" charset="0"/>
              </a:rPr>
              <a:t>Multiplying ‘x’ on both sides, we get</a:t>
            </a:r>
            <a:endParaRPr lang="en-US" sz="1400" b="1" dirty="0">
              <a:solidFill>
                <a:prstClr val="black"/>
              </a:solidFill>
              <a:latin typeface="Bookman Old Style" pitchFamily="18" charset="0"/>
              <a:ea typeface="Arial" charset="0"/>
              <a:cs typeface="Arial" charset="0"/>
            </a:endParaRPr>
          </a:p>
        </p:txBody>
      </p:sp>
      <p:sp>
        <p:nvSpPr>
          <p:cNvPr id="45" name="Text Box 8"/>
          <p:cNvSpPr txBox="1">
            <a:spLocks noChangeArrowheads="1"/>
          </p:cNvSpPr>
          <p:nvPr/>
        </p:nvSpPr>
        <p:spPr bwMode="auto">
          <a:xfrm>
            <a:off x="1324680" y="3283561"/>
            <a:ext cx="1026103"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3000</a:t>
            </a:r>
            <a:endParaRPr lang="en-US" sz="1300" b="1" dirty="0">
              <a:solidFill>
                <a:prstClr val="black"/>
              </a:solidFill>
              <a:latin typeface="Bookman Old Style" pitchFamily="18" charset="0"/>
              <a:ea typeface="Arial" charset="0"/>
              <a:cs typeface="Arial" charset="0"/>
            </a:endParaRPr>
          </a:p>
        </p:txBody>
      </p:sp>
      <p:sp>
        <p:nvSpPr>
          <p:cNvPr id="46" name="Text Box 8"/>
          <p:cNvSpPr txBox="1">
            <a:spLocks noChangeArrowheads="1"/>
          </p:cNvSpPr>
          <p:nvPr/>
        </p:nvSpPr>
        <p:spPr bwMode="auto">
          <a:xfrm>
            <a:off x="2092339" y="3283561"/>
            <a:ext cx="738130"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10x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47" name="Text Box 8"/>
          <p:cNvSpPr txBox="1">
            <a:spLocks noChangeArrowheads="1"/>
          </p:cNvSpPr>
          <p:nvPr/>
        </p:nvSpPr>
        <p:spPr bwMode="auto">
          <a:xfrm>
            <a:off x="2746577" y="3283561"/>
            <a:ext cx="733062"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50x</a:t>
            </a:r>
            <a:endParaRPr lang="en-US" sz="1300" b="1" dirty="0">
              <a:solidFill>
                <a:prstClr val="black"/>
              </a:solidFill>
              <a:latin typeface="Bookman Old Style" pitchFamily="18" charset="0"/>
              <a:ea typeface="Arial" charset="0"/>
              <a:cs typeface="Arial" charset="0"/>
            </a:endParaRPr>
          </a:p>
        </p:txBody>
      </p:sp>
      <p:sp>
        <p:nvSpPr>
          <p:cNvPr id="48" name="Text Box 8"/>
          <p:cNvSpPr txBox="1">
            <a:spLocks noChangeArrowheads="1"/>
          </p:cNvSpPr>
          <p:nvPr/>
        </p:nvSpPr>
        <p:spPr bwMode="auto">
          <a:xfrm>
            <a:off x="3312792" y="3275867"/>
            <a:ext cx="746106"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15x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49" name="Text Box 8"/>
          <p:cNvSpPr txBox="1">
            <a:spLocks noChangeArrowheads="1"/>
          </p:cNvSpPr>
          <p:nvPr/>
        </p:nvSpPr>
        <p:spPr bwMode="auto">
          <a:xfrm>
            <a:off x="1006346" y="3564973"/>
            <a:ext cx="1220780" cy="307777"/>
          </a:xfrm>
          <a:prstGeom prst="rect">
            <a:avLst/>
          </a:prstGeom>
          <a:noFill/>
          <a:ln w="9525">
            <a:noFill/>
            <a:miter lim="800000"/>
            <a:headEnd/>
            <a:tailEnd/>
          </a:ln>
        </p:spPr>
        <p:txBody>
          <a:bodyPr wrap="square">
            <a:spAutoFit/>
          </a:bodyPr>
          <a:lstStyle/>
          <a:p>
            <a:r>
              <a:rPr lang="en-US" sz="1400" b="1" dirty="0">
                <a:solidFill>
                  <a:srgbClr val="000000"/>
                </a:solidFill>
                <a:latin typeface="Symbol"/>
              </a:rPr>
              <a:t>\ </a:t>
            </a:r>
            <a:r>
              <a:rPr lang="en-US" sz="1400" b="1" dirty="0" smtClean="0">
                <a:solidFill>
                  <a:srgbClr val="000000"/>
                </a:solidFill>
                <a:latin typeface="Symbol"/>
              </a:rPr>
              <a:t> </a:t>
            </a:r>
            <a:r>
              <a:rPr lang="en-US" sz="1400" b="1" dirty="0" smtClean="0">
                <a:solidFill>
                  <a:prstClr val="black"/>
                </a:solidFill>
                <a:latin typeface="Bookman Old Style" pitchFamily="18" charset="0"/>
                <a:ea typeface="Arial" charset="0"/>
                <a:cs typeface="Arial" charset="0"/>
              </a:rPr>
              <a:t>0 = </a:t>
            </a:r>
            <a:r>
              <a:rPr lang="en-US" sz="1300" b="1" dirty="0" smtClean="0">
                <a:solidFill>
                  <a:prstClr val="black"/>
                </a:solidFill>
                <a:latin typeface="Bookman Old Style" pitchFamily="18" charset="0"/>
                <a:ea typeface="Arial" charset="0"/>
                <a:cs typeface="Arial" charset="0"/>
              </a:rPr>
              <a:t>15x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50" name="Curved Down Arrow 49"/>
          <p:cNvSpPr/>
          <p:nvPr/>
        </p:nvSpPr>
        <p:spPr bwMode="auto">
          <a:xfrm>
            <a:off x="2492968" y="3001547"/>
            <a:ext cx="1577553" cy="336634"/>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51" name="Text Box 8"/>
          <p:cNvSpPr txBox="1">
            <a:spLocks noChangeArrowheads="1"/>
          </p:cNvSpPr>
          <p:nvPr/>
        </p:nvSpPr>
        <p:spPr bwMode="auto">
          <a:xfrm>
            <a:off x="2038583" y="3572667"/>
            <a:ext cx="738130"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+ 10x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52" name="Curved Down Arrow 51"/>
          <p:cNvSpPr/>
          <p:nvPr/>
        </p:nvSpPr>
        <p:spPr bwMode="auto">
          <a:xfrm>
            <a:off x="3080140" y="3104877"/>
            <a:ext cx="1074249" cy="244834"/>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53" name="Text Box 8"/>
          <p:cNvSpPr txBox="1">
            <a:spLocks noChangeArrowheads="1"/>
          </p:cNvSpPr>
          <p:nvPr/>
        </p:nvSpPr>
        <p:spPr bwMode="auto">
          <a:xfrm>
            <a:off x="2678089" y="3572667"/>
            <a:ext cx="733062"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+ 50x</a:t>
            </a:r>
            <a:endParaRPr lang="en-US" sz="1300" b="1" dirty="0">
              <a:solidFill>
                <a:prstClr val="black"/>
              </a:solidFill>
              <a:latin typeface="Bookman Old Style" pitchFamily="18" charset="0"/>
              <a:ea typeface="Arial" charset="0"/>
              <a:cs typeface="Arial" charset="0"/>
            </a:endParaRPr>
          </a:p>
        </p:txBody>
      </p:sp>
      <p:sp>
        <p:nvSpPr>
          <p:cNvPr id="54" name="Curved Down Arrow 53"/>
          <p:cNvSpPr/>
          <p:nvPr/>
        </p:nvSpPr>
        <p:spPr bwMode="auto">
          <a:xfrm>
            <a:off x="1861686" y="3015975"/>
            <a:ext cx="2336415" cy="307777"/>
          </a:xfrm>
          <a:prstGeom prst="curvedDownArrow">
            <a:avLst/>
          </a:prstGeom>
          <a:noFill/>
          <a:ln w="25400" algn="ctr">
            <a:solidFill>
              <a:srgbClr val="C00000"/>
            </a:solidFill>
            <a:miter lim="800000"/>
            <a:headEnd/>
            <a:tailEnd/>
          </a:ln>
        </p:spPr>
        <p:txBody>
          <a:bodyPr anchor="ctr"/>
          <a:lstStyle/>
          <a:p>
            <a:pPr algn="ctr" defTabSz="912813"/>
            <a:endParaRPr lang="en-US" sz="1400" b="1" kern="0">
              <a:solidFill>
                <a:sysClr val="windowText" lastClr="000000"/>
              </a:solidFill>
              <a:latin typeface="Bookman Old Style" panose="02050604050505020204" pitchFamily="18" charset="0"/>
            </a:endParaRPr>
          </a:p>
        </p:txBody>
      </p:sp>
      <p:sp>
        <p:nvSpPr>
          <p:cNvPr id="55" name="Text Box 8"/>
          <p:cNvSpPr txBox="1">
            <a:spLocks noChangeArrowheads="1"/>
          </p:cNvSpPr>
          <p:nvPr/>
        </p:nvSpPr>
        <p:spPr bwMode="auto">
          <a:xfrm>
            <a:off x="3252705" y="3572667"/>
            <a:ext cx="869715"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3000</a:t>
            </a:r>
            <a:endParaRPr lang="en-US" sz="1300" b="1" baseline="30000" dirty="0">
              <a:solidFill>
                <a:prstClr val="black"/>
              </a:solidFill>
              <a:latin typeface="Bookman Old Style" pitchFamily="18" charset="0"/>
              <a:ea typeface="Arial" charset="0"/>
              <a:cs typeface="Arial" charset="0"/>
            </a:endParaRPr>
          </a:p>
        </p:txBody>
      </p:sp>
      <p:sp>
        <p:nvSpPr>
          <p:cNvPr id="57" name="Text Box 8"/>
          <p:cNvSpPr txBox="1">
            <a:spLocks noChangeArrowheads="1"/>
          </p:cNvSpPr>
          <p:nvPr/>
        </p:nvSpPr>
        <p:spPr bwMode="auto">
          <a:xfrm>
            <a:off x="1318047" y="3867399"/>
            <a:ext cx="975915"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25x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58" name="Text Box 8"/>
          <p:cNvSpPr txBox="1">
            <a:spLocks noChangeArrowheads="1"/>
          </p:cNvSpPr>
          <p:nvPr/>
        </p:nvSpPr>
        <p:spPr bwMode="auto">
          <a:xfrm>
            <a:off x="2035750" y="3867399"/>
            <a:ext cx="733062"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+ 50x</a:t>
            </a:r>
            <a:endParaRPr lang="en-US" sz="1300" b="1" dirty="0">
              <a:solidFill>
                <a:prstClr val="black"/>
              </a:solidFill>
              <a:latin typeface="Bookman Old Style" pitchFamily="18" charset="0"/>
              <a:ea typeface="Arial" charset="0"/>
              <a:cs typeface="Arial" charset="0"/>
            </a:endParaRPr>
          </a:p>
        </p:txBody>
      </p:sp>
      <p:sp>
        <p:nvSpPr>
          <p:cNvPr id="59" name="Text Box 8"/>
          <p:cNvSpPr txBox="1">
            <a:spLocks noChangeArrowheads="1"/>
          </p:cNvSpPr>
          <p:nvPr/>
        </p:nvSpPr>
        <p:spPr bwMode="auto">
          <a:xfrm>
            <a:off x="2631652" y="3867399"/>
            <a:ext cx="869715"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3000</a:t>
            </a:r>
            <a:endParaRPr lang="en-US" sz="1300" b="1" baseline="30000" dirty="0">
              <a:solidFill>
                <a:prstClr val="black"/>
              </a:solidFill>
              <a:latin typeface="Bookman Old Style" pitchFamily="18" charset="0"/>
              <a:ea typeface="Arial" charset="0"/>
              <a:cs typeface="Arial" charset="0"/>
            </a:endParaRPr>
          </a:p>
        </p:txBody>
      </p:sp>
      <p:sp>
        <p:nvSpPr>
          <p:cNvPr id="60" name="Text Box 8"/>
          <p:cNvSpPr txBox="1">
            <a:spLocks noChangeArrowheads="1"/>
          </p:cNvSpPr>
          <p:nvPr/>
        </p:nvSpPr>
        <p:spPr bwMode="auto">
          <a:xfrm>
            <a:off x="3307683" y="3857510"/>
            <a:ext cx="540417"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0</a:t>
            </a:r>
            <a:endParaRPr lang="en-US" sz="1300" b="1" baseline="30000" dirty="0">
              <a:solidFill>
                <a:prstClr val="black"/>
              </a:solidFill>
              <a:latin typeface="Bookman Old Style" pitchFamily="18" charset="0"/>
              <a:ea typeface="Arial" charset="0"/>
              <a:cs typeface="Arial" charset="0"/>
            </a:endParaRPr>
          </a:p>
        </p:txBody>
      </p:sp>
      <p:sp>
        <p:nvSpPr>
          <p:cNvPr id="61" name="Text Box 8"/>
          <p:cNvSpPr txBox="1">
            <a:spLocks noChangeArrowheads="1"/>
          </p:cNvSpPr>
          <p:nvPr/>
        </p:nvSpPr>
        <p:spPr bwMode="auto">
          <a:xfrm>
            <a:off x="469074" y="4113234"/>
            <a:ext cx="3382657" cy="307777"/>
          </a:xfrm>
          <a:prstGeom prst="rect">
            <a:avLst/>
          </a:prstGeom>
          <a:noFill/>
          <a:ln w="9525">
            <a:noFill/>
            <a:miter lim="800000"/>
            <a:headEnd/>
            <a:tailEnd/>
          </a:ln>
        </p:spPr>
        <p:txBody>
          <a:bodyPr wrap="none">
            <a:spAutoFit/>
          </a:bodyPr>
          <a:lstStyle/>
          <a:p>
            <a:r>
              <a:rPr lang="en-US" sz="1400" b="1" dirty="0" smtClean="0">
                <a:solidFill>
                  <a:prstClr val="black"/>
                </a:solidFill>
                <a:latin typeface="Bookman Old Style" pitchFamily="18" charset="0"/>
                <a:ea typeface="Arial" charset="0"/>
                <a:cs typeface="Arial" charset="0"/>
              </a:rPr>
              <a:t>Dividing throughout by 25, we get</a:t>
            </a:r>
            <a:endParaRPr lang="en-US" sz="1400" b="1" dirty="0">
              <a:solidFill>
                <a:prstClr val="black"/>
              </a:solidFill>
              <a:latin typeface="Bookman Old Style" pitchFamily="18" charset="0"/>
              <a:ea typeface="Arial" charset="0"/>
              <a:cs typeface="Arial" charset="0"/>
            </a:endParaRPr>
          </a:p>
        </p:txBody>
      </p:sp>
      <p:sp>
        <p:nvSpPr>
          <p:cNvPr id="62" name="Text Box 8"/>
          <p:cNvSpPr txBox="1">
            <a:spLocks noChangeArrowheads="1"/>
          </p:cNvSpPr>
          <p:nvPr/>
        </p:nvSpPr>
        <p:spPr bwMode="auto">
          <a:xfrm>
            <a:off x="995518" y="4404230"/>
            <a:ext cx="1177944"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63" name="Text Box 8"/>
          <p:cNvSpPr txBox="1">
            <a:spLocks noChangeArrowheads="1"/>
          </p:cNvSpPr>
          <p:nvPr/>
        </p:nvSpPr>
        <p:spPr bwMode="auto">
          <a:xfrm>
            <a:off x="2035750" y="4404230"/>
            <a:ext cx="633465"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2x</a:t>
            </a:r>
            <a:endParaRPr lang="en-US" sz="1300" b="1" dirty="0">
              <a:solidFill>
                <a:prstClr val="black"/>
              </a:solidFill>
              <a:latin typeface="Bookman Old Style" pitchFamily="18" charset="0"/>
              <a:ea typeface="Arial" charset="0"/>
              <a:cs typeface="Arial" charset="0"/>
            </a:endParaRPr>
          </a:p>
        </p:txBody>
      </p:sp>
      <p:sp>
        <p:nvSpPr>
          <p:cNvPr id="64" name="Text Box 8"/>
          <p:cNvSpPr txBox="1">
            <a:spLocks noChangeArrowheads="1"/>
          </p:cNvSpPr>
          <p:nvPr/>
        </p:nvSpPr>
        <p:spPr bwMode="auto">
          <a:xfrm>
            <a:off x="2618684" y="4404230"/>
            <a:ext cx="712771"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120</a:t>
            </a:r>
            <a:endParaRPr lang="en-US" sz="1300" b="1" baseline="30000" dirty="0">
              <a:solidFill>
                <a:prstClr val="black"/>
              </a:solidFill>
              <a:latin typeface="Bookman Old Style" pitchFamily="18" charset="0"/>
              <a:ea typeface="Arial" charset="0"/>
              <a:cs typeface="Arial" charset="0"/>
            </a:endParaRPr>
          </a:p>
        </p:txBody>
      </p:sp>
      <p:sp>
        <p:nvSpPr>
          <p:cNvPr id="65" name="Text Box 8"/>
          <p:cNvSpPr txBox="1">
            <a:spLocks noChangeArrowheads="1"/>
          </p:cNvSpPr>
          <p:nvPr/>
        </p:nvSpPr>
        <p:spPr bwMode="auto">
          <a:xfrm>
            <a:off x="3307683" y="4394341"/>
            <a:ext cx="540417"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0</a:t>
            </a:r>
            <a:endParaRPr lang="en-US" sz="1300" b="1" baseline="30000" dirty="0">
              <a:solidFill>
                <a:prstClr val="black"/>
              </a:solidFill>
              <a:latin typeface="Bookman Old Style" pitchFamily="18" charset="0"/>
              <a:ea typeface="Arial" charset="0"/>
              <a:cs typeface="Arial" charset="0"/>
            </a:endParaRPr>
          </a:p>
        </p:txBody>
      </p:sp>
      <p:cxnSp>
        <p:nvCxnSpPr>
          <p:cNvPr id="68" name="Straight Connector 67"/>
          <p:cNvCxnSpPr/>
          <p:nvPr/>
        </p:nvCxnSpPr>
        <p:spPr>
          <a:xfrm rot="16200000">
            <a:off x="5302286" y="2586224"/>
            <a:ext cx="207614" cy="2203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509276" y="2590092"/>
            <a:ext cx="207614" cy="2203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 Box 8"/>
          <p:cNvSpPr txBox="1">
            <a:spLocks noChangeArrowheads="1"/>
          </p:cNvSpPr>
          <p:nvPr/>
        </p:nvSpPr>
        <p:spPr bwMode="auto">
          <a:xfrm>
            <a:off x="4434458" y="1501519"/>
            <a:ext cx="615454"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x</a:t>
            </a:r>
            <a:r>
              <a:rPr lang="en-US" sz="1300" b="1" baseline="30000" dirty="0" smtClean="0">
                <a:solidFill>
                  <a:prstClr val="black"/>
                </a:solidFill>
                <a:latin typeface="Bookman Old Style" pitchFamily="18" charset="0"/>
                <a:ea typeface="Arial" charset="0"/>
                <a:cs typeface="Arial" charset="0"/>
              </a:rPr>
              <a:t>2</a:t>
            </a:r>
            <a:endParaRPr lang="en-US" sz="1300" b="1" baseline="30000" dirty="0">
              <a:solidFill>
                <a:prstClr val="black"/>
              </a:solidFill>
              <a:latin typeface="Bookman Old Style" pitchFamily="18" charset="0"/>
              <a:ea typeface="Arial" charset="0"/>
              <a:cs typeface="Arial" charset="0"/>
            </a:endParaRPr>
          </a:p>
        </p:txBody>
      </p:sp>
      <p:sp>
        <p:nvSpPr>
          <p:cNvPr id="73" name="Text Box 8"/>
          <p:cNvSpPr txBox="1">
            <a:spLocks noChangeArrowheads="1"/>
          </p:cNvSpPr>
          <p:nvPr/>
        </p:nvSpPr>
        <p:spPr bwMode="auto">
          <a:xfrm>
            <a:off x="4883624" y="1501519"/>
            <a:ext cx="766204"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+ 12x</a:t>
            </a:r>
            <a:endParaRPr lang="en-US" sz="1300" b="1" dirty="0">
              <a:solidFill>
                <a:prstClr val="black"/>
              </a:solidFill>
              <a:latin typeface="Bookman Old Style" pitchFamily="18" charset="0"/>
              <a:ea typeface="Arial" charset="0"/>
              <a:cs typeface="Arial" charset="0"/>
            </a:endParaRPr>
          </a:p>
        </p:txBody>
      </p:sp>
      <p:sp>
        <p:nvSpPr>
          <p:cNvPr id="74" name="Text Box 8"/>
          <p:cNvSpPr txBox="1">
            <a:spLocks noChangeArrowheads="1"/>
          </p:cNvSpPr>
          <p:nvPr/>
        </p:nvSpPr>
        <p:spPr bwMode="auto">
          <a:xfrm>
            <a:off x="5926053" y="1501519"/>
            <a:ext cx="712771"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120</a:t>
            </a:r>
            <a:endParaRPr lang="en-US" sz="1300" b="1" baseline="30000" dirty="0">
              <a:solidFill>
                <a:prstClr val="black"/>
              </a:solidFill>
              <a:latin typeface="Bookman Old Style" pitchFamily="18" charset="0"/>
              <a:ea typeface="Arial" charset="0"/>
              <a:cs typeface="Arial" charset="0"/>
            </a:endParaRPr>
          </a:p>
        </p:txBody>
      </p:sp>
      <p:sp>
        <p:nvSpPr>
          <p:cNvPr id="75" name="Text Box 8"/>
          <p:cNvSpPr txBox="1">
            <a:spLocks noChangeArrowheads="1"/>
          </p:cNvSpPr>
          <p:nvPr/>
        </p:nvSpPr>
        <p:spPr bwMode="auto">
          <a:xfrm>
            <a:off x="6431782" y="1491630"/>
            <a:ext cx="540417"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0</a:t>
            </a:r>
            <a:endParaRPr lang="en-US" sz="1300" b="1" baseline="30000" dirty="0">
              <a:solidFill>
                <a:prstClr val="black"/>
              </a:solidFill>
              <a:latin typeface="Bookman Old Style" pitchFamily="18" charset="0"/>
              <a:ea typeface="Arial" charset="0"/>
              <a:cs typeface="Arial" charset="0"/>
            </a:endParaRPr>
          </a:p>
        </p:txBody>
      </p:sp>
      <p:sp>
        <p:nvSpPr>
          <p:cNvPr id="76" name="Text Box 8"/>
          <p:cNvSpPr txBox="1">
            <a:spLocks noChangeArrowheads="1"/>
          </p:cNvSpPr>
          <p:nvPr/>
        </p:nvSpPr>
        <p:spPr bwMode="auto">
          <a:xfrm>
            <a:off x="5415050" y="1501519"/>
            <a:ext cx="712771"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10x</a:t>
            </a:r>
            <a:endParaRPr lang="en-US" sz="1300" b="1" baseline="30000" dirty="0">
              <a:solidFill>
                <a:prstClr val="black"/>
              </a:solidFill>
              <a:latin typeface="Bookman Old Style" pitchFamily="18" charset="0"/>
              <a:ea typeface="Arial" charset="0"/>
              <a:cs typeface="Arial" charset="0"/>
            </a:endParaRPr>
          </a:p>
        </p:txBody>
      </p:sp>
      <p:sp>
        <p:nvSpPr>
          <p:cNvPr id="79" name="Text Box 8"/>
          <p:cNvSpPr txBox="1">
            <a:spLocks noChangeArrowheads="1"/>
          </p:cNvSpPr>
          <p:nvPr/>
        </p:nvSpPr>
        <p:spPr bwMode="auto">
          <a:xfrm>
            <a:off x="4442842" y="1787356"/>
            <a:ext cx="545417"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x</a:t>
            </a:r>
            <a:endParaRPr lang="en-US" sz="1300" b="1" baseline="30000" dirty="0">
              <a:solidFill>
                <a:prstClr val="black"/>
              </a:solidFill>
              <a:latin typeface="Bookman Old Style" pitchFamily="18" charset="0"/>
              <a:ea typeface="Arial" charset="0"/>
              <a:cs typeface="Arial" charset="0"/>
            </a:endParaRPr>
          </a:p>
        </p:txBody>
      </p:sp>
      <p:sp>
        <p:nvSpPr>
          <p:cNvPr id="80" name="Text Box 8"/>
          <p:cNvSpPr txBox="1">
            <a:spLocks noChangeArrowheads="1"/>
          </p:cNvSpPr>
          <p:nvPr/>
        </p:nvSpPr>
        <p:spPr bwMode="auto">
          <a:xfrm>
            <a:off x="4815066" y="1787356"/>
            <a:ext cx="860996"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(x + 12)</a:t>
            </a:r>
            <a:endParaRPr lang="en-US" sz="1300" b="1" dirty="0">
              <a:solidFill>
                <a:prstClr val="black"/>
              </a:solidFill>
              <a:latin typeface="Bookman Old Style" pitchFamily="18" charset="0"/>
              <a:ea typeface="Arial" charset="0"/>
              <a:cs typeface="Arial" charset="0"/>
            </a:endParaRPr>
          </a:p>
        </p:txBody>
      </p:sp>
      <p:sp>
        <p:nvSpPr>
          <p:cNvPr id="81" name="Text Box 8"/>
          <p:cNvSpPr txBox="1">
            <a:spLocks noChangeArrowheads="1"/>
          </p:cNvSpPr>
          <p:nvPr/>
        </p:nvSpPr>
        <p:spPr bwMode="auto">
          <a:xfrm>
            <a:off x="5451853" y="1787356"/>
            <a:ext cx="712771"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 10</a:t>
            </a:r>
            <a:endParaRPr lang="en-US" sz="1300" b="1" baseline="30000" dirty="0">
              <a:solidFill>
                <a:prstClr val="black"/>
              </a:solidFill>
              <a:latin typeface="Bookman Old Style" pitchFamily="18" charset="0"/>
              <a:ea typeface="Arial" charset="0"/>
              <a:cs typeface="Arial" charset="0"/>
            </a:endParaRPr>
          </a:p>
        </p:txBody>
      </p:sp>
      <p:sp>
        <p:nvSpPr>
          <p:cNvPr id="82" name="Text Box 8"/>
          <p:cNvSpPr txBox="1">
            <a:spLocks noChangeArrowheads="1"/>
          </p:cNvSpPr>
          <p:nvPr/>
        </p:nvSpPr>
        <p:spPr bwMode="auto">
          <a:xfrm>
            <a:off x="5845085" y="1787356"/>
            <a:ext cx="860996"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(x + 12)</a:t>
            </a:r>
            <a:endParaRPr lang="en-US" sz="1300" b="1" dirty="0">
              <a:solidFill>
                <a:prstClr val="black"/>
              </a:solidFill>
              <a:latin typeface="Bookman Old Style" pitchFamily="18" charset="0"/>
              <a:ea typeface="Arial" charset="0"/>
              <a:cs typeface="Arial" charset="0"/>
            </a:endParaRPr>
          </a:p>
        </p:txBody>
      </p:sp>
      <p:sp>
        <p:nvSpPr>
          <p:cNvPr id="83" name="Text Box 8"/>
          <p:cNvSpPr txBox="1">
            <a:spLocks noChangeArrowheads="1"/>
          </p:cNvSpPr>
          <p:nvPr/>
        </p:nvSpPr>
        <p:spPr bwMode="auto">
          <a:xfrm>
            <a:off x="6549595" y="1779662"/>
            <a:ext cx="540417"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0</a:t>
            </a:r>
            <a:endParaRPr lang="en-US" sz="1300" b="1" baseline="30000" dirty="0">
              <a:solidFill>
                <a:prstClr val="black"/>
              </a:solidFill>
              <a:latin typeface="Bookman Old Style" pitchFamily="18" charset="0"/>
              <a:ea typeface="Arial" charset="0"/>
              <a:cs typeface="Arial" charset="0"/>
            </a:endParaRPr>
          </a:p>
        </p:txBody>
      </p:sp>
      <p:sp>
        <p:nvSpPr>
          <p:cNvPr id="84" name="Text Box 8"/>
          <p:cNvSpPr txBox="1">
            <a:spLocks noChangeArrowheads="1"/>
          </p:cNvSpPr>
          <p:nvPr/>
        </p:nvSpPr>
        <p:spPr bwMode="auto">
          <a:xfrm>
            <a:off x="4459213" y="2045271"/>
            <a:ext cx="1668608" cy="292388"/>
          </a:xfrm>
          <a:prstGeom prst="rect">
            <a:avLst/>
          </a:prstGeom>
          <a:noFill/>
          <a:ln w="9525">
            <a:noFill/>
            <a:miter lim="800000"/>
            <a:headEnd/>
            <a:tailEnd/>
          </a:ln>
        </p:spPr>
        <p:txBody>
          <a:bodyPr wrap="square">
            <a:spAutoFit/>
          </a:bodyPr>
          <a:lstStyle/>
          <a:p>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(x + 12)</a:t>
            </a:r>
            <a:endParaRPr lang="en-US" sz="1300" b="1" dirty="0">
              <a:solidFill>
                <a:prstClr val="black"/>
              </a:solidFill>
              <a:latin typeface="Bookman Old Style" pitchFamily="18" charset="0"/>
              <a:ea typeface="Arial" charset="0"/>
              <a:cs typeface="Arial" charset="0"/>
            </a:endParaRPr>
          </a:p>
        </p:txBody>
      </p:sp>
      <p:sp>
        <p:nvSpPr>
          <p:cNvPr id="85" name="Text Box 8"/>
          <p:cNvSpPr txBox="1">
            <a:spLocks noChangeArrowheads="1"/>
          </p:cNvSpPr>
          <p:nvPr/>
        </p:nvSpPr>
        <p:spPr bwMode="auto">
          <a:xfrm>
            <a:off x="5843761" y="2045271"/>
            <a:ext cx="896900"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(x – 10)</a:t>
            </a:r>
            <a:endParaRPr lang="en-US" sz="1300" b="1" baseline="30000" dirty="0">
              <a:solidFill>
                <a:prstClr val="black"/>
              </a:solidFill>
              <a:latin typeface="Bookman Old Style" pitchFamily="18" charset="0"/>
              <a:ea typeface="Arial" charset="0"/>
              <a:cs typeface="Arial" charset="0"/>
            </a:endParaRPr>
          </a:p>
        </p:txBody>
      </p:sp>
      <p:sp>
        <p:nvSpPr>
          <p:cNvPr id="86" name="Text Box 8"/>
          <p:cNvSpPr txBox="1">
            <a:spLocks noChangeArrowheads="1"/>
          </p:cNvSpPr>
          <p:nvPr/>
        </p:nvSpPr>
        <p:spPr bwMode="auto">
          <a:xfrm>
            <a:off x="6541453" y="2037577"/>
            <a:ext cx="540417"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0</a:t>
            </a:r>
            <a:endParaRPr lang="en-US" sz="1300" b="1" baseline="30000" dirty="0">
              <a:solidFill>
                <a:prstClr val="black"/>
              </a:solidFill>
              <a:latin typeface="Bookman Old Style" pitchFamily="18" charset="0"/>
              <a:ea typeface="Arial" charset="0"/>
              <a:cs typeface="Arial" charset="0"/>
            </a:endParaRPr>
          </a:p>
        </p:txBody>
      </p:sp>
      <p:sp>
        <p:nvSpPr>
          <p:cNvPr id="90" name="Text Box 8"/>
          <p:cNvSpPr txBox="1">
            <a:spLocks noChangeArrowheads="1"/>
          </p:cNvSpPr>
          <p:nvPr/>
        </p:nvSpPr>
        <p:spPr bwMode="auto">
          <a:xfrm>
            <a:off x="4499992" y="2283718"/>
            <a:ext cx="1378894" cy="292388"/>
          </a:xfrm>
          <a:prstGeom prst="rect">
            <a:avLst/>
          </a:prstGeom>
          <a:noFill/>
          <a:ln w="9525">
            <a:noFill/>
            <a:miter lim="800000"/>
            <a:headEnd/>
            <a:tailEnd/>
          </a:ln>
        </p:spPr>
        <p:txBody>
          <a:bodyPr wrap="square">
            <a:spAutoFit/>
          </a:bodyPr>
          <a:lstStyle/>
          <a:p>
            <a:r>
              <a:rPr lang="en-US" sz="1300" b="1" dirty="0">
                <a:solidFill>
                  <a:srgbClr val="000000"/>
                </a:solidFill>
                <a:latin typeface="Symbol"/>
              </a:rPr>
              <a:t>\ </a:t>
            </a:r>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x + 12 = 0</a:t>
            </a:r>
            <a:endParaRPr lang="en-US" sz="1300" b="1" dirty="0">
              <a:solidFill>
                <a:prstClr val="black"/>
              </a:solidFill>
              <a:latin typeface="Bookman Old Style" pitchFamily="18" charset="0"/>
              <a:ea typeface="Arial" charset="0"/>
              <a:cs typeface="Arial" charset="0"/>
            </a:endParaRPr>
          </a:p>
        </p:txBody>
      </p:sp>
      <p:sp>
        <p:nvSpPr>
          <p:cNvPr id="91" name="Text Box 8"/>
          <p:cNvSpPr txBox="1">
            <a:spLocks noChangeArrowheads="1"/>
          </p:cNvSpPr>
          <p:nvPr/>
        </p:nvSpPr>
        <p:spPr bwMode="auto">
          <a:xfrm>
            <a:off x="5998187" y="2291412"/>
            <a:ext cx="1238109"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x – 10 = 0</a:t>
            </a:r>
            <a:endParaRPr lang="en-US" sz="1300" b="1" baseline="30000" dirty="0">
              <a:solidFill>
                <a:prstClr val="black"/>
              </a:solidFill>
              <a:latin typeface="Bookman Old Style" pitchFamily="18" charset="0"/>
              <a:ea typeface="Arial" charset="0"/>
              <a:cs typeface="Arial" charset="0"/>
            </a:endParaRPr>
          </a:p>
        </p:txBody>
      </p:sp>
      <p:sp>
        <p:nvSpPr>
          <p:cNvPr id="92" name="Text Box 8"/>
          <p:cNvSpPr txBox="1">
            <a:spLocks noChangeArrowheads="1"/>
          </p:cNvSpPr>
          <p:nvPr/>
        </p:nvSpPr>
        <p:spPr bwMode="auto">
          <a:xfrm>
            <a:off x="5690220" y="2283718"/>
            <a:ext cx="423069"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or</a:t>
            </a:r>
            <a:endParaRPr lang="en-US" sz="1300" b="1" baseline="30000" dirty="0">
              <a:solidFill>
                <a:prstClr val="black"/>
              </a:solidFill>
              <a:latin typeface="Bookman Old Style" pitchFamily="18" charset="0"/>
              <a:ea typeface="Arial" charset="0"/>
              <a:cs typeface="Arial" charset="0"/>
            </a:endParaRPr>
          </a:p>
        </p:txBody>
      </p:sp>
      <p:sp>
        <p:nvSpPr>
          <p:cNvPr id="93" name="Text Box 8"/>
          <p:cNvSpPr txBox="1">
            <a:spLocks noChangeArrowheads="1"/>
          </p:cNvSpPr>
          <p:nvPr/>
        </p:nvSpPr>
        <p:spPr bwMode="auto">
          <a:xfrm>
            <a:off x="4483574" y="2507436"/>
            <a:ext cx="1350662" cy="292388"/>
          </a:xfrm>
          <a:prstGeom prst="rect">
            <a:avLst/>
          </a:prstGeom>
          <a:noFill/>
          <a:ln w="9525">
            <a:noFill/>
            <a:miter lim="800000"/>
            <a:headEnd/>
            <a:tailEnd/>
          </a:ln>
        </p:spPr>
        <p:txBody>
          <a:bodyPr wrap="square">
            <a:spAutoFit/>
          </a:bodyPr>
          <a:lstStyle/>
          <a:p>
            <a:r>
              <a:rPr lang="en-US" sz="1300" b="1" dirty="0" smtClean="0">
                <a:solidFill>
                  <a:srgbClr val="000000"/>
                </a:solidFill>
                <a:latin typeface="Symbol"/>
              </a:rPr>
              <a:t>\   </a:t>
            </a:r>
            <a:r>
              <a:rPr lang="en-US" sz="1300" b="1" dirty="0" smtClean="0">
                <a:solidFill>
                  <a:prstClr val="black"/>
                </a:solidFill>
                <a:latin typeface="Bookman Old Style" pitchFamily="18" charset="0"/>
                <a:ea typeface="Arial" charset="0"/>
                <a:cs typeface="Arial" charset="0"/>
              </a:rPr>
              <a:t>x  = </a:t>
            </a:r>
            <a:r>
              <a:rPr lang="en-US" sz="1300" b="1" dirty="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12 </a:t>
            </a:r>
            <a:endParaRPr lang="en-US" sz="1300" b="1" dirty="0">
              <a:solidFill>
                <a:prstClr val="black"/>
              </a:solidFill>
              <a:latin typeface="Bookman Old Style" pitchFamily="18" charset="0"/>
              <a:ea typeface="Arial" charset="0"/>
              <a:cs typeface="Arial" charset="0"/>
            </a:endParaRPr>
          </a:p>
        </p:txBody>
      </p:sp>
      <p:sp>
        <p:nvSpPr>
          <p:cNvPr id="94" name="Text Box 8"/>
          <p:cNvSpPr txBox="1">
            <a:spLocks noChangeArrowheads="1"/>
          </p:cNvSpPr>
          <p:nvPr/>
        </p:nvSpPr>
        <p:spPr bwMode="auto">
          <a:xfrm>
            <a:off x="6084168" y="2507436"/>
            <a:ext cx="759187" cy="292388"/>
          </a:xfrm>
          <a:prstGeom prst="rect">
            <a:avLst/>
          </a:prstGeom>
          <a:noFill/>
          <a:ln w="9525">
            <a:noFill/>
            <a:miter lim="800000"/>
            <a:headEnd/>
            <a:tailEnd/>
          </a:ln>
        </p:spPr>
        <p:txBody>
          <a:bodyPr wrap="square">
            <a:spAutoFit/>
          </a:bodyPr>
          <a:lstStyle/>
          <a:p>
            <a:r>
              <a:rPr lang="en-US" sz="1300" b="1" dirty="0" smtClean="0">
                <a:solidFill>
                  <a:prstClr val="black"/>
                </a:solidFill>
                <a:latin typeface="Bookman Old Style" pitchFamily="18" charset="0"/>
                <a:ea typeface="Arial" charset="0"/>
                <a:cs typeface="Arial" charset="0"/>
              </a:rPr>
              <a:t>x </a:t>
            </a:r>
            <a:r>
              <a:rPr lang="en-US" sz="1300" b="1" dirty="0">
                <a:solidFill>
                  <a:prstClr val="black"/>
                </a:solidFill>
                <a:latin typeface="Bookman Old Style" pitchFamily="18" charset="0"/>
                <a:ea typeface="Arial" charset="0"/>
                <a:cs typeface="Arial" charset="0"/>
              </a:rPr>
              <a:t>= </a:t>
            </a:r>
            <a:r>
              <a:rPr lang="en-US" sz="1300" b="1" dirty="0" smtClean="0">
                <a:solidFill>
                  <a:prstClr val="black"/>
                </a:solidFill>
                <a:latin typeface="Bookman Old Style" pitchFamily="18" charset="0"/>
                <a:ea typeface="Arial" charset="0"/>
                <a:cs typeface="Arial" charset="0"/>
              </a:rPr>
              <a:t>10</a:t>
            </a:r>
            <a:endParaRPr lang="en-US" sz="1300" b="1" baseline="30000" dirty="0">
              <a:solidFill>
                <a:prstClr val="black"/>
              </a:solidFill>
              <a:latin typeface="Bookman Old Style" pitchFamily="18" charset="0"/>
              <a:ea typeface="Arial" charset="0"/>
              <a:cs typeface="Arial" charset="0"/>
            </a:endParaRPr>
          </a:p>
        </p:txBody>
      </p:sp>
      <p:sp>
        <p:nvSpPr>
          <p:cNvPr id="95" name="Text Box 8"/>
          <p:cNvSpPr txBox="1">
            <a:spLocks noChangeArrowheads="1"/>
          </p:cNvSpPr>
          <p:nvPr/>
        </p:nvSpPr>
        <p:spPr bwMode="auto">
          <a:xfrm>
            <a:off x="5690220" y="2499742"/>
            <a:ext cx="423069" cy="307777"/>
          </a:xfrm>
          <a:prstGeom prst="rect">
            <a:avLst/>
          </a:prstGeom>
          <a:noFill/>
          <a:ln w="9525">
            <a:noFill/>
            <a:miter lim="800000"/>
            <a:headEnd/>
            <a:tailEnd/>
          </a:ln>
        </p:spPr>
        <p:txBody>
          <a:bodyPr wrap="square">
            <a:spAutoFit/>
          </a:bodyPr>
          <a:lstStyle/>
          <a:p>
            <a:r>
              <a:rPr lang="en-US" sz="1400" b="1" dirty="0" smtClean="0">
                <a:solidFill>
                  <a:prstClr val="black"/>
                </a:solidFill>
                <a:latin typeface="Bookman Old Style" pitchFamily="18" charset="0"/>
                <a:ea typeface="Arial" charset="0"/>
                <a:cs typeface="Arial" charset="0"/>
              </a:rPr>
              <a:t>or</a:t>
            </a:r>
            <a:endParaRPr lang="en-US" sz="1300" b="1" baseline="30000" dirty="0">
              <a:solidFill>
                <a:prstClr val="black"/>
              </a:solidFill>
              <a:latin typeface="Bookman Old Style" pitchFamily="18" charset="0"/>
              <a:ea typeface="Arial" charset="0"/>
              <a:cs typeface="Arial" charset="0"/>
            </a:endParaRPr>
          </a:p>
        </p:txBody>
      </p:sp>
      <p:sp>
        <p:nvSpPr>
          <p:cNvPr id="96" name="Rectangle 95"/>
          <p:cNvSpPr/>
          <p:nvPr/>
        </p:nvSpPr>
        <p:spPr>
          <a:xfrm>
            <a:off x="4748006" y="2787774"/>
            <a:ext cx="3433919" cy="492443"/>
          </a:xfrm>
          <a:prstGeom prst="rect">
            <a:avLst/>
          </a:prstGeom>
        </p:spPr>
        <p:txBody>
          <a:bodyPr wrap="square">
            <a:spAutoFit/>
          </a:bodyPr>
          <a:lstStyle/>
          <a:p>
            <a:pPr>
              <a:tabLst>
                <a:tab pos="511175" algn="l"/>
                <a:tab pos="1146175" algn="l"/>
                <a:tab pos="5254625" algn="l"/>
                <a:tab pos="6059488" algn="l"/>
              </a:tabLst>
            </a:pPr>
            <a:r>
              <a:rPr lang="en-US" sz="1300" b="1" dirty="0">
                <a:solidFill>
                  <a:srgbClr val="000000"/>
                </a:solidFill>
                <a:latin typeface="Bookman Old Style"/>
              </a:rPr>
              <a:t>x </a:t>
            </a:r>
            <a:r>
              <a:rPr lang="en-US" sz="1300" b="1" dirty="0" smtClean="0">
                <a:solidFill>
                  <a:srgbClr val="000000"/>
                </a:solidFill>
                <a:latin typeface="Bookman Old Style"/>
              </a:rPr>
              <a:t> = </a:t>
            </a:r>
            <a:r>
              <a:rPr lang="en-US" sz="1300" b="1" dirty="0">
                <a:solidFill>
                  <a:srgbClr val="000000"/>
                </a:solidFill>
                <a:latin typeface="Bookman Old Style"/>
              </a:rPr>
              <a:t>– 12 is not </a:t>
            </a:r>
            <a:r>
              <a:rPr lang="en-US" sz="1300" b="1" dirty="0" smtClean="0">
                <a:solidFill>
                  <a:srgbClr val="000000"/>
                </a:solidFill>
                <a:latin typeface="Bookman Old Style"/>
              </a:rPr>
              <a:t>acceptable because </a:t>
            </a:r>
            <a:endParaRPr lang="en-US" sz="1300" b="1" dirty="0">
              <a:solidFill>
                <a:srgbClr val="000000"/>
              </a:solidFill>
              <a:latin typeface="Bookman Old Style"/>
            </a:endParaRPr>
          </a:p>
          <a:p>
            <a:pPr>
              <a:tabLst>
                <a:tab pos="511175" algn="l"/>
                <a:tab pos="1146175" algn="l"/>
                <a:tab pos="5254625" algn="l"/>
                <a:tab pos="6059488" algn="l"/>
              </a:tabLst>
            </a:pPr>
            <a:r>
              <a:rPr lang="en-US" sz="1300" b="1" dirty="0">
                <a:solidFill>
                  <a:srgbClr val="000000"/>
                </a:solidFill>
                <a:latin typeface="Bookman Old Style"/>
              </a:rPr>
              <a:t>cost cannot be negative.</a:t>
            </a:r>
          </a:p>
        </p:txBody>
      </p:sp>
      <p:sp>
        <p:nvSpPr>
          <p:cNvPr id="97" name="Rectangle 96"/>
          <p:cNvSpPr/>
          <p:nvPr/>
        </p:nvSpPr>
        <p:spPr>
          <a:xfrm>
            <a:off x="4503107" y="3261167"/>
            <a:ext cx="1190092" cy="292388"/>
          </a:xfrm>
          <a:prstGeom prst="rect">
            <a:avLst/>
          </a:prstGeom>
        </p:spPr>
        <p:txBody>
          <a:bodyPr wrap="square">
            <a:spAutoFit/>
          </a:bodyPr>
          <a:lstStyle/>
          <a:p>
            <a:pPr algn="just">
              <a:tabLst>
                <a:tab pos="511175" algn="l"/>
                <a:tab pos="1146175" algn="l"/>
                <a:tab pos="5254625" algn="l"/>
                <a:tab pos="6059488" algn="l"/>
              </a:tabLst>
            </a:pPr>
            <a:r>
              <a:rPr lang="en-US" sz="1300" b="1" dirty="0">
                <a:solidFill>
                  <a:srgbClr val="000000"/>
                </a:solidFill>
                <a:latin typeface="Symbol"/>
              </a:rPr>
              <a:t>\</a:t>
            </a:r>
            <a:r>
              <a:rPr lang="en-US" sz="1300" b="1" dirty="0">
                <a:solidFill>
                  <a:srgbClr val="000000"/>
                </a:solidFill>
                <a:latin typeface="Bookman Old Style"/>
              </a:rPr>
              <a:t>  x </a:t>
            </a:r>
            <a:r>
              <a:rPr lang="en-US" sz="1300" b="1" dirty="0" smtClean="0">
                <a:solidFill>
                  <a:srgbClr val="000000"/>
                </a:solidFill>
                <a:latin typeface="Bookman Old Style"/>
              </a:rPr>
              <a:t> = </a:t>
            </a:r>
            <a:r>
              <a:rPr lang="en-US" sz="1300" b="1" dirty="0">
                <a:solidFill>
                  <a:srgbClr val="000000"/>
                </a:solidFill>
                <a:latin typeface="Bookman Old Style"/>
              </a:rPr>
              <a:t>10</a:t>
            </a:r>
          </a:p>
        </p:txBody>
      </p:sp>
      <p:grpSp>
        <p:nvGrpSpPr>
          <p:cNvPr id="98" name="Group 97"/>
          <p:cNvGrpSpPr/>
          <p:nvPr/>
        </p:nvGrpSpPr>
        <p:grpSpPr>
          <a:xfrm>
            <a:off x="4259145" y="3562842"/>
            <a:ext cx="3860842" cy="321784"/>
            <a:chOff x="5061081" y="4233402"/>
            <a:chExt cx="3860842" cy="321783"/>
          </a:xfrm>
        </p:grpSpPr>
        <p:sp>
          <p:nvSpPr>
            <p:cNvPr id="99" name="Rectangle 98"/>
            <p:cNvSpPr/>
            <p:nvPr/>
          </p:nvSpPr>
          <p:spPr>
            <a:xfrm>
              <a:off x="5364039" y="4233402"/>
              <a:ext cx="3505876" cy="321783"/>
            </a:xfrm>
            <a:prstGeom prst="rect">
              <a:avLst/>
            </a:prstGeom>
            <a:solidFill>
              <a:srgbClr val="FF9933"/>
            </a:solidFill>
            <a:ln w="28575">
              <a:solidFill>
                <a:schemeClr val="bg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marL="884238" indent="-884238" algn="just">
                <a:tabLst>
                  <a:tab pos="457200" algn="ctr"/>
                  <a:tab pos="2462213" algn="r"/>
                  <a:tab pos="2743200" algn="ctr"/>
                  <a:tab pos="3082925" algn="l"/>
                </a:tabLst>
              </a:pPr>
              <a:endParaRPr lang="en-US" sz="1400" b="1" kern="0" dirty="0">
                <a:solidFill>
                  <a:sysClr val="windowText" lastClr="000000"/>
                </a:solidFill>
                <a:latin typeface="Bookman Old Style" pitchFamily="18" charset="0"/>
              </a:endParaRPr>
            </a:p>
          </p:txBody>
        </p:sp>
        <p:sp>
          <p:nvSpPr>
            <p:cNvPr id="100" name="Rectangle 99"/>
            <p:cNvSpPr/>
            <p:nvPr/>
          </p:nvSpPr>
          <p:spPr>
            <a:xfrm>
              <a:off x="5061081" y="4237459"/>
              <a:ext cx="3860842" cy="307776"/>
            </a:xfrm>
            <a:prstGeom prst="rect">
              <a:avLst/>
            </a:prstGeom>
          </p:spPr>
          <p:txBody>
            <a:bodyPr wrap="square">
              <a:spAutoFit/>
            </a:bodyPr>
            <a:lstStyle/>
            <a:p>
              <a:pPr marL="285750" indent="-285750" algn="just">
                <a:buFont typeface="Symbol"/>
                <a:buChar char="\"/>
                <a:tabLst>
                  <a:tab pos="511175" algn="l"/>
                  <a:tab pos="1146175" algn="l"/>
                  <a:tab pos="5254625" algn="l"/>
                  <a:tab pos="6059488" algn="l"/>
                </a:tabLst>
              </a:pPr>
              <a:r>
                <a:rPr lang="en-US" sz="1400" b="1" dirty="0">
                  <a:solidFill>
                    <a:srgbClr val="000000"/>
                  </a:solidFill>
                  <a:latin typeface="Bookman Old Style"/>
                </a:rPr>
                <a:t>Original price of each </a:t>
              </a:r>
              <a:r>
                <a:rPr lang="en-US" sz="1400" b="1" dirty="0" smtClean="0">
                  <a:solidFill>
                    <a:srgbClr val="000000"/>
                  </a:solidFill>
                  <a:latin typeface="Bookman Old Style"/>
                </a:rPr>
                <a:t>item is Rs.10</a:t>
              </a:r>
              <a:r>
                <a:rPr lang="en-US" sz="1400" b="1" dirty="0">
                  <a:solidFill>
                    <a:srgbClr val="000000"/>
                  </a:solidFill>
                  <a:latin typeface="Bookman Old Style"/>
                </a:rPr>
                <a:t>.</a:t>
              </a:r>
            </a:p>
          </p:txBody>
        </p:sp>
      </p:grpSp>
      <p:sp>
        <p:nvSpPr>
          <p:cNvPr id="87" name="Rectangle 86"/>
          <p:cNvSpPr>
            <a:spLocks noChangeArrowheads="1"/>
          </p:cNvSpPr>
          <p:nvPr/>
        </p:nvSpPr>
        <p:spPr bwMode="auto">
          <a:xfrm>
            <a:off x="453030" y="536253"/>
            <a:ext cx="8365894" cy="969496"/>
          </a:xfrm>
          <a:prstGeom prst="rect">
            <a:avLst/>
          </a:prstGeom>
          <a:noFill/>
          <a:ln>
            <a:headEnd/>
            <a:tailEnd/>
          </a:ln>
          <a:effectLst/>
        </p:spPr>
        <p:style>
          <a:lnRef idx="0">
            <a:schemeClr val="accent2"/>
          </a:lnRef>
          <a:fillRef idx="3">
            <a:schemeClr val="accent2"/>
          </a:fillRef>
          <a:effectRef idx="3">
            <a:schemeClr val="accent2"/>
          </a:effectRef>
          <a:fontRef idx="minor">
            <a:schemeClr val="lt1"/>
          </a:fontRef>
        </p:style>
        <p:txBody>
          <a:bodyPr wrap="square" bIns="91440" anchor="ctr">
            <a:spAutoFit/>
          </a:bodyPr>
          <a:lstStyle/>
          <a:p>
            <a:pPr marL="465138" indent="-465138">
              <a:tabLst>
                <a:tab pos="465138" algn="l"/>
                <a:tab pos="2463800" algn="l"/>
              </a:tabLst>
            </a:pPr>
            <a:r>
              <a:rPr lang="en-US" b="1" dirty="0" smtClean="0">
                <a:solidFill>
                  <a:srgbClr val="0000FF"/>
                </a:solidFill>
              </a:rPr>
              <a:t>Q.     </a:t>
            </a:r>
            <a:r>
              <a:rPr lang="en-US" b="1" dirty="0">
                <a:solidFill>
                  <a:srgbClr val="0000FF"/>
                </a:solidFill>
              </a:rPr>
              <a:t>A </a:t>
            </a:r>
            <a:r>
              <a:rPr lang="en-US" b="1" dirty="0" smtClean="0">
                <a:solidFill>
                  <a:srgbClr val="0000FF"/>
                </a:solidFill>
              </a:rPr>
              <a:t>businessman </a:t>
            </a:r>
            <a:r>
              <a:rPr lang="en-US" b="1" dirty="0">
                <a:solidFill>
                  <a:srgbClr val="0000FF"/>
                </a:solidFill>
              </a:rPr>
              <a:t>bought some items for Rs. 600, keeping 10 items for himself he sold the remaining items at a profit of Rs. 5 per item. From the amount received in this deal he could buy 15 more items. Find the original price of each item.</a:t>
            </a:r>
          </a:p>
        </p:txBody>
      </p:sp>
      <p:sp>
        <p:nvSpPr>
          <p:cNvPr id="89" name="Text Box 8"/>
          <p:cNvSpPr txBox="1">
            <a:spLocks noChangeArrowheads="1"/>
          </p:cNvSpPr>
          <p:nvPr/>
        </p:nvSpPr>
        <p:spPr bwMode="auto">
          <a:xfrm>
            <a:off x="459794" y="1337696"/>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itchFamily="18" charset="0"/>
                <a:ea typeface="Arial" charset="0"/>
                <a:cs typeface="Arial" charset="0"/>
              </a:rPr>
              <a:t>Sol.</a:t>
            </a:r>
          </a:p>
        </p:txBody>
      </p:sp>
      <p:sp>
        <p:nvSpPr>
          <p:cNvPr id="101" name="Text Box 8"/>
          <p:cNvSpPr txBox="1">
            <a:spLocks noChangeArrowheads="1"/>
          </p:cNvSpPr>
          <p:nvPr/>
        </p:nvSpPr>
        <p:spPr bwMode="auto">
          <a:xfrm>
            <a:off x="946232" y="1341030"/>
            <a:ext cx="2661306" cy="307777"/>
          </a:xfrm>
          <a:prstGeom prst="rect">
            <a:avLst/>
          </a:prstGeom>
          <a:noFill/>
          <a:ln w="9525">
            <a:noFill/>
            <a:miter lim="800000"/>
            <a:headEnd/>
            <a:tailEnd/>
          </a:ln>
        </p:spPr>
        <p:txBody>
          <a:bodyPr wrap="none">
            <a:spAutoFit/>
          </a:bodyPr>
          <a:lstStyle/>
          <a:p>
            <a:r>
              <a:rPr lang="en-US" sz="1400" b="1" dirty="0" smtClean="0">
                <a:solidFill>
                  <a:prstClr val="black"/>
                </a:solidFill>
                <a:latin typeface="Bookman Old Style" pitchFamily="18" charset="0"/>
                <a:ea typeface="Arial" charset="0"/>
                <a:cs typeface="Arial" charset="0"/>
              </a:rPr>
              <a:t>As per the given condition</a:t>
            </a:r>
            <a:endParaRPr lang="en-US" sz="1400" b="1" dirty="0">
              <a:solidFill>
                <a:prstClr val="black"/>
              </a:solidFill>
              <a:latin typeface="Bookman Old Style" pitchFamily="18" charset="0"/>
              <a:ea typeface="Arial" charset="0"/>
              <a:cs typeface="Arial" charset="0"/>
            </a:endParaRPr>
          </a:p>
        </p:txBody>
      </p:sp>
      <p:sp>
        <p:nvSpPr>
          <p:cNvPr id="103" name="Rounded Rectangle 102"/>
          <p:cNvSpPr/>
          <p:nvPr/>
        </p:nvSpPr>
        <p:spPr>
          <a:xfrm>
            <a:off x="1638623" y="4436746"/>
            <a:ext cx="211959" cy="22735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r>
              <a:rPr lang="en-IN" sz="1400" kern="0" dirty="0" smtClean="0">
                <a:solidFill>
                  <a:sysClr val="windowText" lastClr="000000"/>
                </a:solidFill>
                <a:latin typeface="Bookman Old Style" panose="02050604050505020204" pitchFamily="18" charset="0"/>
              </a:rPr>
              <a:t>1</a:t>
            </a:r>
            <a:endParaRPr lang="en-IN" sz="1400" kern="0" dirty="0">
              <a:solidFill>
                <a:sysClr val="windowText" lastClr="000000"/>
              </a:solidFill>
              <a:latin typeface="Bookman Old Style" pitchFamily="18" charset="0"/>
            </a:endParaRPr>
          </a:p>
        </p:txBody>
      </p:sp>
      <p:sp>
        <p:nvSpPr>
          <p:cNvPr id="104" name="Oval 103"/>
          <p:cNvSpPr/>
          <p:nvPr/>
        </p:nvSpPr>
        <p:spPr bwMode="auto">
          <a:xfrm>
            <a:off x="2613190" y="4428274"/>
            <a:ext cx="259610" cy="244300"/>
          </a:xfrm>
          <a:prstGeom prst="ellipse">
            <a:avLst/>
          </a:prstGeom>
          <a:noFill/>
          <a:ln w="38100">
            <a:solidFill>
              <a:srgbClr val="7030A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105" name="Oval 104"/>
          <p:cNvSpPr/>
          <p:nvPr/>
        </p:nvSpPr>
        <p:spPr bwMode="auto">
          <a:xfrm>
            <a:off x="2038761" y="4438592"/>
            <a:ext cx="259610" cy="244300"/>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106" name="Rounded Rectangle 105"/>
          <p:cNvSpPr/>
          <p:nvPr/>
        </p:nvSpPr>
        <p:spPr>
          <a:xfrm>
            <a:off x="4457599" y="1517820"/>
            <a:ext cx="2514600" cy="112141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Find two factors of </a:t>
            </a:r>
            <a:r>
              <a:rPr lang="en-US" sz="1400" b="1" kern="0" dirty="0" smtClean="0">
                <a:solidFill>
                  <a:prstClr val="white"/>
                </a:solidFill>
                <a:latin typeface="Bookman Old Style" panose="02050604050505020204" pitchFamily="18" charset="0"/>
              </a:rPr>
              <a:t>120 </a:t>
            </a:r>
            <a:r>
              <a:rPr lang="en-US" sz="1400" b="1" kern="0" dirty="0">
                <a:solidFill>
                  <a:prstClr val="white"/>
                </a:solidFill>
                <a:latin typeface="Bookman Old Style" panose="02050604050505020204" pitchFamily="18" charset="0"/>
              </a:rPr>
              <a:t>in such a way that by subtracting factors we get middle no. </a:t>
            </a:r>
            <a:r>
              <a:rPr lang="en-US" sz="1400" b="1" kern="0" dirty="0" smtClean="0">
                <a:solidFill>
                  <a:prstClr val="white"/>
                </a:solidFill>
                <a:latin typeface="Bookman Old Style" panose="02050604050505020204" pitchFamily="18" charset="0"/>
              </a:rPr>
              <a:t>2</a:t>
            </a:r>
            <a:endParaRPr lang="en-US" sz="1400" b="1" kern="0" dirty="0">
              <a:solidFill>
                <a:prstClr val="white"/>
              </a:solidFill>
              <a:latin typeface="Bookman Old Style" panose="02050604050505020204" pitchFamily="18" charset="0"/>
            </a:endParaRPr>
          </a:p>
        </p:txBody>
      </p:sp>
      <p:sp>
        <p:nvSpPr>
          <p:cNvPr id="107" name="Rounded Rectangle 106"/>
          <p:cNvSpPr/>
          <p:nvPr/>
        </p:nvSpPr>
        <p:spPr>
          <a:xfrm>
            <a:off x="4327206" y="1457819"/>
            <a:ext cx="3066669" cy="122413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sp>
        <p:nvSpPr>
          <p:cNvPr id="119" name="Curved Down Arrow 118"/>
          <p:cNvSpPr>
            <a:spLocks noChangeArrowheads="1"/>
          </p:cNvSpPr>
          <p:nvPr/>
        </p:nvSpPr>
        <p:spPr bwMode="auto">
          <a:xfrm rot="10800000" flipV="1">
            <a:off x="1745983" y="4226011"/>
            <a:ext cx="1298636"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grpSp>
        <p:nvGrpSpPr>
          <p:cNvPr id="120" name="Group 119"/>
          <p:cNvGrpSpPr/>
          <p:nvPr/>
        </p:nvGrpSpPr>
        <p:grpSpPr>
          <a:xfrm>
            <a:off x="6088424" y="1637268"/>
            <a:ext cx="1263126" cy="392552"/>
            <a:chOff x="1772271" y="4771486"/>
            <a:chExt cx="1263126" cy="392552"/>
          </a:xfrm>
        </p:grpSpPr>
        <p:sp>
          <p:nvSpPr>
            <p:cNvPr id="121" name="Rounded Rectangle 120"/>
            <p:cNvSpPr/>
            <p:nvPr/>
          </p:nvSpPr>
          <p:spPr>
            <a:xfrm>
              <a:off x="1773720" y="4771486"/>
              <a:ext cx="1261677" cy="39255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endParaRPr lang="en-US" b="1" kern="0" dirty="0">
                <a:solidFill>
                  <a:prstClr val="white"/>
                </a:solidFill>
                <a:latin typeface="Bookman Old Style" panose="02050604050505020204" pitchFamily="18" charset="0"/>
              </a:endParaRPr>
            </a:p>
          </p:txBody>
        </p:sp>
        <p:sp>
          <p:nvSpPr>
            <p:cNvPr id="122" name="Rectangle 121"/>
            <p:cNvSpPr/>
            <p:nvPr/>
          </p:nvSpPr>
          <p:spPr>
            <a:xfrm>
              <a:off x="2245700" y="4822264"/>
              <a:ext cx="421910"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10</a:t>
              </a:r>
              <a:endParaRPr lang="en-US" sz="1400" b="1" kern="0" dirty="0">
                <a:solidFill>
                  <a:prstClr val="white"/>
                </a:solidFill>
                <a:latin typeface="Bookman Old Style" panose="02050604050505020204" pitchFamily="18" charset="0"/>
              </a:endParaRPr>
            </a:p>
          </p:txBody>
        </p:sp>
        <p:sp>
          <p:nvSpPr>
            <p:cNvPr id="123" name="Rectangle 122"/>
            <p:cNvSpPr/>
            <p:nvPr/>
          </p:nvSpPr>
          <p:spPr>
            <a:xfrm>
              <a:off x="2086561" y="4822264"/>
              <a:ext cx="274434"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a:t>
              </a:r>
              <a:endParaRPr lang="en-US" sz="1400" b="1" kern="0" dirty="0">
                <a:solidFill>
                  <a:prstClr val="white"/>
                </a:solidFill>
                <a:latin typeface="Bookman Old Style" panose="02050604050505020204" pitchFamily="18" charset="0"/>
              </a:endParaRPr>
            </a:p>
          </p:txBody>
        </p:sp>
        <p:sp>
          <p:nvSpPr>
            <p:cNvPr id="124" name="Rectangle 123"/>
            <p:cNvSpPr/>
            <p:nvPr/>
          </p:nvSpPr>
          <p:spPr>
            <a:xfrm>
              <a:off x="2518037" y="4822264"/>
              <a:ext cx="471604"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 2</a:t>
              </a:r>
              <a:endParaRPr lang="en-US" sz="1400" b="1" kern="0" dirty="0">
                <a:solidFill>
                  <a:prstClr val="white"/>
                </a:solidFill>
                <a:latin typeface="Bookman Old Style" panose="02050604050505020204" pitchFamily="18" charset="0"/>
              </a:endParaRPr>
            </a:p>
          </p:txBody>
        </p:sp>
        <p:sp>
          <p:nvSpPr>
            <p:cNvPr id="125" name="Rectangle 124"/>
            <p:cNvSpPr/>
            <p:nvPr/>
          </p:nvSpPr>
          <p:spPr>
            <a:xfrm>
              <a:off x="1772271" y="4822264"/>
              <a:ext cx="421910"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12</a:t>
              </a:r>
              <a:endParaRPr lang="en-US" sz="1400" b="1" kern="0" dirty="0">
                <a:solidFill>
                  <a:prstClr val="white"/>
                </a:solidFill>
                <a:latin typeface="Bookman Old Style" panose="02050604050505020204" pitchFamily="18" charset="0"/>
              </a:endParaRPr>
            </a:p>
          </p:txBody>
        </p:sp>
      </p:grpSp>
      <p:grpSp>
        <p:nvGrpSpPr>
          <p:cNvPr id="108" name="Group 107"/>
          <p:cNvGrpSpPr/>
          <p:nvPr/>
        </p:nvGrpSpPr>
        <p:grpSpPr>
          <a:xfrm>
            <a:off x="7386075" y="1497761"/>
            <a:ext cx="1363807" cy="1103167"/>
            <a:chOff x="7246341" y="2896043"/>
            <a:chExt cx="1363807" cy="1103167"/>
          </a:xfrm>
        </p:grpSpPr>
        <p:sp>
          <p:nvSpPr>
            <p:cNvPr id="109" name="Rectangle 108"/>
            <p:cNvSpPr/>
            <p:nvPr/>
          </p:nvSpPr>
          <p:spPr bwMode="auto">
            <a:xfrm>
              <a:off x="7246341" y="2896043"/>
              <a:ext cx="1332707" cy="110316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110" name="Group 109"/>
            <p:cNvGrpSpPr/>
            <p:nvPr/>
          </p:nvGrpSpPr>
          <p:grpSpPr>
            <a:xfrm>
              <a:off x="7433330" y="2916102"/>
              <a:ext cx="1176818" cy="1067345"/>
              <a:chOff x="4365829" y="-1460698"/>
              <a:chExt cx="1176818" cy="1067345"/>
            </a:xfrm>
          </p:grpSpPr>
          <p:sp>
            <p:nvSpPr>
              <p:cNvPr id="111" name="Rectangle 110"/>
              <p:cNvSpPr>
                <a:spLocks noChangeArrowheads="1"/>
              </p:cNvSpPr>
              <p:nvPr/>
            </p:nvSpPr>
            <p:spPr bwMode="auto">
              <a:xfrm>
                <a:off x="4365829"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a:t>
                </a:r>
                <a:endParaRPr lang="en-US" sz="1400" b="1" kern="0" dirty="0">
                  <a:solidFill>
                    <a:sysClr val="windowText" lastClr="000000"/>
                  </a:solidFill>
                  <a:latin typeface="Bookman Old Style" pitchFamily="18" charset="0"/>
                </a:endParaRPr>
              </a:p>
            </p:txBody>
          </p:sp>
          <p:sp>
            <p:nvSpPr>
              <p:cNvPr id="112" name="Rectangle 111"/>
              <p:cNvSpPr>
                <a:spLocks noChangeArrowheads="1"/>
              </p:cNvSpPr>
              <p:nvPr/>
            </p:nvSpPr>
            <p:spPr bwMode="auto">
              <a:xfrm>
                <a:off x="5120737"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10</a:t>
                </a:r>
                <a:endParaRPr lang="en-US" sz="1400" b="1" kern="0" dirty="0">
                  <a:solidFill>
                    <a:sysClr val="windowText" lastClr="000000"/>
                  </a:solidFill>
                  <a:latin typeface="Bookman Old Style" pitchFamily="18" charset="0"/>
                </a:endParaRPr>
              </a:p>
            </p:txBody>
          </p:sp>
          <p:grpSp>
            <p:nvGrpSpPr>
              <p:cNvPr id="113" name="Group 28"/>
              <p:cNvGrpSpPr/>
              <p:nvPr/>
            </p:nvGrpSpPr>
            <p:grpSpPr>
              <a:xfrm>
                <a:off x="4587165" y="-1206559"/>
                <a:ext cx="685800" cy="526462"/>
                <a:chOff x="1524000" y="4876800"/>
                <a:chExt cx="990600" cy="762000"/>
              </a:xfrm>
            </p:grpSpPr>
            <p:cxnSp>
              <p:nvCxnSpPr>
                <p:cNvPr id="115" name="Straight Connector 114"/>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16" name="Straight Connector 115"/>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14" name="Rectangle 113"/>
              <p:cNvSpPr>
                <a:spLocks noChangeArrowheads="1"/>
              </p:cNvSpPr>
              <p:nvPr/>
            </p:nvSpPr>
            <p:spPr bwMode="auto">
              <a:xfrm>
                <a:off x="4626561" y="-1460698"/>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120</a:t>
                </a:r>
                <a:endParaRPr lang="en-US" sz="1400" b="1" kern="0" dirty="0">
                  <a:solidFill>
                    <a:sysClr val="windowText" lastClr="000000"/>
                  </a:solidFill>
                  <a:latin typeface="Bookman Old Style" pitchFamily="18" charset="0"/>
                </a:endParaRPr>
              </a:p>
            </p:txBody>
          </p:sp>
        </p:grpSp>
      </p:grpSp>
      <p:sp>
        <p:nvSpPr>
          <p:cNvPr id="117" name="Rectangle 116"/>
          <p:cNvSpPr/>
          <p:nvPr/>
        </p:nvSpPr>
        <p:spPr>
          <a:xfrm>
            <a:off x="7349046" y="2225246"/>
            <a:ext cx="322524"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18" name="Rectangle 117"/>
          <p:cNvSpPr/>
          <p:nvPr/>
        </p:nvSpPr>
        <p:spPr>
          <a:xfrm>
            <a:off x="8175286" y="2225246"/>
            <a:ext cx="300082"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43" name="Rounded Rectangle 42"/>
          <p:cNvSpPr/>
          <p:nvPr/>
        </p:nvSpPr>
        <p:spPr>
          <a:xfrm>
            <a:off x="4483574" y="1779662"/>
            <a:ext cx="2009293" cy="578262"/>
          </a:xfrm>
          <a:prstGeom prst="roundRect">
            <a:avLst>
              <a:gd name="adj" fmla="val 20621"/>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Lets remove x from denominator </a:t>
            </a:r>
            <a:endParaRPr lang="en-US" sz="1400" b="1" dirty="0">
              <a:solidFill>
                <a:prstClr val="white"/>
              </a:solidFill>
              <a:latin typeface="Bookman Old Style" panose="02050604050505020204" pitchFamily="18" charset="0"/>
            </a:endParaRPr>
          </a:p>
        </p:txBody>
      </p:sp>
    </p:spTree>
    <p:extLst>
      <p:ext uri="{BB962C8B-B14F-4D97-AF65-F5344CB8AC3E}">
        <p14:creationId xmlns:p14="http://schemas.microsoft.com/office/powerpoint/2010/main" val="197482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par>
                                <p:cTn id="40" presetID="10" presetClass="exit" presetSubtype="0" fill="hold" grpId="1"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par>
                                <p:cTn id="71" presetID="10" presetClass="exit" presetSubtype="0" fill="hold" grpId="1" nodeType="withEffect">
                                  <p:stCondLst>
                                    <p:cond delay="0"/>
                                  </p:stCondLst>
                                  <p:childTnLst>
                                    <p:animEffect transition="out" filter="fade">
                                      <p:cBhvr>
                                        <p:cTn id="72" dur="500"/>
                                        <p:tgtEl>
                                          <p:spTgt spid="22"/>
                                        </p:tgtEl>
                                      </p:cBhvr>
                                    </p:animEffect>
                                    <p:set>
                                      <p:cBhvr>
                                        <p:cTn id="73" dur="1" fill="hold">
                                          <p:stCondLst>
                                            <p:cond delay="499"/>
                                          </p:stCondLst>
                                        </p:cTn>
                                        <p:tgtEl>
                                          <p:spTgt spid="2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left)">
                                      <p:cBhvr>
                                        <p:cTn id="83" dur="500"/>
                                        <p:tgtEl>
                                          <p:spTgt spid="26"/>
                                        </p:tgtEl>
                                      </p:cBhvr>
                                    </p:animEffect>
                                  </p:childTnLst>
                                </p:cTn>
                              </p:par>
                              <p:par>
                                <p:cTn id="84" presetID="10" presetClass="exit" presetSubtype="0" fill="hold" grpId="1" nodeType="withEffect">
                                  <p:stCondLst>
                                    <p:cond delay="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left)">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par>
                                <p:cTn id="97" presetID="10" presetClass="exit" presetSubtype="0" fill="hold" grpId="1" nodeType="withEffect">
                                  <p:stCondLst>
                                    <p:cond delay="0"/>
                                  </p:stCondLst>
                                  <p:childTnLst>
                                    <p:animEffect transition="out" filter="fade">
                                      <p:cBhvr>
                                        <p:cTn id="98" dur="500"/>
                                        <p:tgtEl>
                                          <p:spTgt spid="27"/>
                                        </p:tgtEl>
                                      </p:cBhvr>
                                    </p:animEffect>
                                    <p:set>
                                      <p:cBhvr>
                                        <p:cTn id="99" dur="1" fill="hold">
                                          <p:stCondLst>
                                            <p:cond delay="499"/>
                                          </p:stCondLst>
                                        </p:cTn>
                                        <p:tgtEl>
                                          <p:spTgt spid="2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wipe(left)">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wipe(left)">
                                      <p:cBhvr>
                                        <p:cTn id="109" dur="500"/>
                                        <p:tgtEl>
                                          <p:spTgt spid="29"/>
                                        </p:tgtEl>
                                      </p:cBhvr>
                                    </p:animEffect>
                                  </p:childTnLst>
                                </p:cTn>
                              </p:par>
                              <p:par>
                                <p:cTn id="110" presetID="10" presetClass="exit" presetSubtype="0" fill="hold" grpId="1" nodeType="withEffect">
                                  <p:stCondLst>
                                    <p:cond delay="0"/>
                                  </p:stCondLst>
                                  <p:childTnLst>
                                    <p:animEffect transition="out" filter="fade">
                                      <p:cBhvr>
                                        <p:cTn id="111" dur="500"/>
                                        <p:tgtEl>
                                          <p:spTgt spid="25"/>
                                        </p:tgtEl>
                                      </p:cBhvr>
                                    </p:animEffect>
                                    <p:set>
                                      <p:cBhvr>
                                        <p:cTn id="112" dur="1" fill="hold">
                                          <p:stCondLst>
                                            <p:cond delay="499"/>
                                          </p:stCondLst>
                                        </p:cTn>
                                        <p:tgtEl>
                                          <p:spTgt spid="2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left)">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wipe(left)">
                                      <p:cBhvr>
                                        <p:cTn id="122" dur="500"/>
                                        <p:tgtEl>
                                          <p:spTgt spid="3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up)">
                                      <p:cBhvr>
                                        <p:cTn id="127" dur="500"/>
                                        <p:tgtEl>
                                          <p:spTgt spid="34"/>
                                        </p:tgtEl>
                                      </p:cBhvr>
                                    </p:animEffect>
                                  </p:childTnLst>
                                </p:cTn>
                              </p:par>
                              <p:par>
                                <p:cTn id="128" presetID="22" presetClass="entr" presetSubtype="1"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up)">
                                      <p:cBhvr>
                                        <p:cTn id="130" dur="500"/>
                                        <p:tgtEl>
                                          <p:spTgt spid="3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wipe(left)">
                                      <p:cBhvr>
                                        <p:cTn id="135" dur="500"/>
                                        <p:tgtEl>
                                          <p:spTgt spid="42"/>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wipe(left)">
                                      <p:cBhvr>
                                        <p:cTn id="138" dur="500"/>
                                        <p:tgtEl>
                                          <p:spTgt spid="43"/>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wipe(left)">
                                      <p:cBhvr>
                                        <p:cTn id="143" dur="500"/>
                                        <p:tgtEl>
                                          <p:spTgt spid="44"/>
                                        </p:tgtEl>
                                      </p:cBhvr>
                                    </p:animEffect>
                                  </p:childTnLst>
                                </p:cTn>
                              </p:par>
                              <p:par>
                                <p:cTn id="144" presetID="10" presetClass="exit" presetSubtype="0" fill="hold" grpId="1" nodeType="withEffect">
                                  <p:stCondLst>
                                    <p:cond delay="0"/>
                                  </p:stCondLst>
                                  <p:childTnLst>
                                    <p:animEffect transition="out" filter="fade">
                                      <p:cBhvr>
                                        <p:cTn id="145" dur="500"/>
                                        <p:tgtEl>
                                          <p:spTgt spid="42"/>
                                        </p:tgtEl>
                                      </p:cBhvr>
                                    </p:animEffect>
                                    <p:set>
                                      <p:cBhvr>
                                        <p:cTn id="146" dur="1" fill="hold">
                                          <p:stCondLst>
                                            <p:cond delay="499"/>
                                          </p:stCondLst>
                                        </p:cTn>
                                        <p:tgtEl>
                                          <p:spTgt spid="42"/>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43"/>
                                        </p:tgtEl>
                                      </p:cBhvr>
                                    </p:animEffect>
                                    <p:set>
                                      <p:cBhvr>
                                        <p:cTn id="149" dur="1" fill="hold">
                                          <p:stCondLst>
                                            <p:cond delay="499"/>
                                          </p:stCondLst>
                                        </p:cTn>
                                        <p:tgtEl>
                                          <p:spTgt spid="43"/>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45"/>
                                        </p:tgtEl>
                                        <p:attrNameLst>
                                          <p:attrName>style.visibility</p:attrName>
                                        </p:attrNameLst>
                                      </p:cBhvr>
                                      <p:to>
                                        <p:strVal val="visible"/>
                                      </p:to>
                                    </p:set>
                                    <p:animEffect transition="in" filter="wipe(left)">
                                      <p:cBhvr>
                                        <p:cTn id="154" dur="500"/>
                                        <p:tgtEl>
                                          <p:spTgt spid="4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46"/>
                                        </p:tgtEl>
                                        <p:attrNameLst>
                                          <p:attrName>style.visibility</p:attrName>
                                        </p:attrNameLst>
                                      </p:cBhvr>
                                      <p:to>
                                        <p:strVal val="visible"/>
                                      </p:to>
                                    </p:set>
                                    <p:animEffect transition="in" filter="wipe(left)">
                                      <p:cBhvr>
                                        <p:cTn id="159" dur="500"/>
                                        <p:tgtEl>
                                          <p:spTgt spid="4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47"/>
                                        </p:tgtEl>
                                        <p:attrNameLst>
                                          <p:attrName>style.visibility</p:attrName>
                                        </p:attrNameLst>
                                      </p:cBhvr>
                                      <p:to>
                                        <p:strVal val="visible"/>
                                      </p:to>
                                    </p:set>
                                    <p:animEffect transition="in" filter="wipe(left)">
                                      <p:cBhvr>
                                        <p:cTn id="164" dur="500"/>
                                        <p:tgtEl>
                                          <p:spTgt spid="4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49"/>
                                        </p:tgtEl>
                                        <p:attrNameLst>
                                          <p:attrName>style.visibility</p:attrName>
                                        </p:attrNameLst>
                                      </p:cBhvr>
                                      <p:to>
                                        <p:strVal val="visible"/>
                                      </p:to>
                                    </p:set>
                                    <p:animEffect transition="in" filter="wipe(left)">
                                      <p:cBhvr>
                                        <p:cTn id="174" dur="500"/>
                                        <p:tgtEl>
                                          <p:spTgt spid="4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50"/>
                                        </p:tgtEl>
                                        <p:attrNameLst>
                                          <p:attrName>style.visibility</p:attrName>
                                        </p:attrNameLst>
                                      </p:cBhvr>
                                      <p:to>
                                        <p:strVal val="visible"/>
                                      </p:to>
                                    </p:set>
                                    <p:animEffect transition="in" filter="wipe(left)">
                                      <p:cBhvr>
                                        <p:cTn id="179" dur="500"/>
                                        <p:tgtEl>
                                          <p:spTgt spid="5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1"/>
                                        </p:tgtEl>
                                        <p:attrNameLst>
                                          <p:attrName>style.visibility</p:attrName>
                                        </p:attrNameLst>
                                      </p:cBhvr>
                                      <p:to>
                                        <p:strVal val="visible"/>
                                      </p:to>
                                    </p:set>
                                    <p:animEffect transition="in" filter="wipe(left)">
                                      <p:cBhvr>
                                        <p:cTn id="184" dur="500"/>
                                        <p:tgtEl>
                                          <p:spTgt spid="51"/>
                                        </p:tgtEl>
                                      </p:cBhvr>
                                    </p:animEffect>
                                  </p:childTnLst>
                                </p:cTn>
                              </p:par>
                              <p:par>
                                <p:cTn id="185" presetID="10" presetClass="exit" presetSubtype="0" fill="hold" grpId="1" nodeType="withEffect">
                                  <p:stCondLst>
                                    <p:cond delay="0"/>
                                  </p:stCondLst>
                                  <p:childTnLst>
                                    <p:animEffect transition="out" filter="fade">
                                      <p:cBhvr>
                                        <p:cTn id="186" dur="500"/>
                                        <p:tgtEl>
                                          <p:spTgt spid="50"/>
                                        </p:tgtEl>
                                      </p:cBhvr>
                                    </p:animEffect>
                                    <p:set>
                                      <p:cBhvr>
                                        <p:cTn id="187" dur="1" fill="hold">
                                          <p:stCondLst>
                                            <p:cond delay="499"/>
                                          </p:stCondLst>
                                        </p:cTn>
                                        <p:tgtEl>
                                          <p:spTgt spid="5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52"/>
                                        </p:tgtEl>
                                        <p:attrNameLst>
                                          <p:attrName>style.visibility</p:attrName>
                                        </p:attrNameLst>
                                      </p:cBhvr>
                                      <p:to>
                                        <p:strVal val="visible"/>
                                      </p:to>
                                    </p:set>
                                    <p:animEffect transition="in" filter="wipe(left)">
                                      <p:cBhvr>
                                        <p:cTn id="192" dur="500"/>
                                        <p:tgtEl>
                                          <p:spTgt spid="52"/>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53"/>
                                        </p:tgtEl>
                                        <p:attrNameLst>
                                          <p:attrName>style.visibility</p:attrName>
                                        </p:attrNameLst>
                                      </p:cBhvr>
                                      <p:to>
                                        <p:strVal val="visible"/>
                                      </p:to>
                                    </p:set>
                                    <p:animEffect transition="in" filter="wipe(left)">
                                      <p:cBhvr>
                                        <p:cTn id="197" dur="500"/>
                                        <p:tgtEl>
                                          <p:spTgt spid="53"/>
                                        </p:tgtEl>
                                      </p:cBhvr>
                                    </p:animEffect>
                                  </p:childTnLst>
                                </p:cTn>
                              </p:par>
                              <p:par>
                                <p:cTn id="198" presetID="10" presetClass="exit" presetSubtype="0" fill="hold" grpId="1" nodeType="withEffect">
                                  <p:stCondLst>
                                    <p:cond delay="0"/>
                                  </p:stCondLst>
                                  <p:childTnLst>
                                    <p:animEffect transition="out" filter="fade">
                                      <p:cBhvr>
                                        <p:cTn id="199" dur="500"/>
                                        <p:tgtEl>
                                          <p:spTgt spid="52"/>
                                        </p:tgtEl>
                                      </p:cBhvr>
                                    </p:animEffect>
                                    <p:set>
                                      <p:cBhvr>
                                        <p:cTn id="200" dur="1" fill="hold">
                                          <p:stCondLst>
                                            <p:cond delay="499"/>
                                          </p:stCondLst>
                                        </p:cTn>
                                        <p:tgtEl>
                                          <p:spTgt spid="52"/>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54"/>
                                        </p:tgtEl>
                                        <p:attrNameLst>
                                          <p:attrName>style.visibility</p:attrName>
                                        </p:attrNameLst>
                                      </p:cBhvr>
                                      <p:to>
                                        <p:strVal val="visible"/>
                                      </p:to>
                                    </p:set>
                                    <p:animEffect transition="in" filter="wipe(left)">
                                      <p:cBhvr>
                                        <p:cTn id="205" dur="500"/>
                                        <p:tgtEl>
                                          <p:spTgt spid="54"/>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55"/>
                                        </p:tgtEl>
                                        <p:attrNameLst>
                                          <p:attrName>style.visibility</p:attrName>
                                        </p:attrNameLst>
                                      </p:cBhvr>
                                      <p:to>
                                        <p:strVal val="visible"/>
                                      </p:to>
                                    </p:set>
                                    <p:animEffect transition="in" filter="wipe(left)">
                                      <p:cBhvr>
                                        <p:cTn id="210" dur="500"/>
                                        <p:tgtEl>
                                          <p:spTgt spid="55"/>
                                        </p:tgtEl>
                                      </p:cBhvr>
                                    </p:animEffect>
                                  </p:childTnLst>
                                </p:cTn>
                              </p:par>
                              <p:par>
                                <p:cTn id="211" presetID="10" presetClass="exit" presetSubtype="0" fill="hold" grpId="1" nodeType="withEffect">
                                  <p:stCondLst>
                                    <p:cond delay="0"/>
                                  </p:stCondLst>
                                  <p:childTnLst>
                                    <p:animEffect transition="out" filter="fade">
                                      <p:cBhvr>
                                        <p:cTn id="212" dur="500"/>
                                        <p:tgtEl>
                                          <p:spTgt spid="54"/>
                                        </p:tgtEl>
                                      </p:cBhvr>
                                    </p:animEffect>
                                    <p:set>
                                      <p:cBhvr>
                                        <p:cTn id="213" dur="1" fill="hold">
                                          <p:stCondLst>
                                            <p:cond delay="499"/>
                                          </p:stCondLst>
                                        </p:cTn>
                                        <p:tgtEl>
                                          <p:spTgt spid="54"/>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56"/>
                                        </p:tgtEl>
                                        <p:attrNameLst>
                                          <p:attrName>style.visibility</p:attrName>
                                        </p:attrNameLst>
                                      </p:cBhvr>
                                      <p:to>
                                        <p:strVal val="visible"/>
                                      </p:to>
                                    </p:set>
                                    <p:animEffect transition="in" filter="wipe(left)">
                                      <p:cBhvr>
                                        <p:cTn id="218" dur="500"/>
                                        <p:tgtEl>
                                          <p:spTgt spid="56"/>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57"/>
                                        </p:tgtEl>
                                        <p:attrNameLst>
                                          <p:attrName>style.visibility</p:attrName>
                                        </p:attrNameLst>
                                      </p:cBhvr>
                                      <p:to>
                                        <p:strVal val="visible"/>
                                      </p:to>
                                    </p:set>
                                    <p:animEffect transition="in" filter="wipe(left)">
                                      <p:cBhvr>
                                        <p:cTn id="223" dur="500"/>
                                        <p:tgtEl>
                                          <p:spTgt spid="57"/>
                                        </p:tgtEl>
                                      </p:cBhvr>
                                    </p:animEffect>
                                  </p:childTnLst>
                                </p:cTn>
                              </p:par>
                              <p:par>
                                <p:cTn id="224" presetID="10" presetClass="exit" presetSubtype="0" fill="hold" grpId="1" nodeType="withEffect">
                                  <p:stCondLst>
                                    <p:cond delay="0"/>
                                  </p:stCondLst>
                                  <p:childTnLst>
                                    <p:animEffect transition="out" filter="fade">
                                      <p:cBhvr>
                                        <p:cTn id="225" dur="500"/>
                                        <p:tgtEl>
                                          <p:spTgt spid="56"/>
                                        </p:tgtEl>
                                      </p:cBhvr>
                                    </p:animEffect>
                                    <p:set>
                                      <p:cBhvr>
                                        <p:cTn id="226" dur="1" fill="hold">
                                          <p:stCondLst>
                                            <p:cond delay="499"/>
                                          </p:stCondLst>
                                        </p:cTn>
                                        <p:tgtEl>
                                          <p:spTgt spid="56"/>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58"/>
                                        </p:tgtEl>
                                        <p:attrNameLst>
                                          <p:attrName>style.visibility</p:attrName>
                                        </p:attrNameLst>
                                      </p:cBhvr>
                                      <p:to>
                                        <p:strVal val="visible"/>
                                      </p:to>
                                    </p:set>
                                    <p:animEffect transition="in" filter="wipe(left)">
                                      <p:cBhvr>
                                        <p:cTn id="231" dur="500"/>
                                        <p:tgtEl>
                                          <p:spTgt spid="58"/>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59"/>
                                        </p:tgtEl>
                                        <p:attrNameLst>
                                          <p:attrName>style.visibility</p:attrName>
                                        </p:attrNameLst>
                                      </p:cBhvr>
                                      <p:to>
                                        <p:strVal val="visible"/>
                                      </p:to>
                                    </p:set>
                                    <p:animEffect transition="in" filter="wipe(left)">
                                      <p:cBhvr>
                                        <p:cTn id="236" dur="500"/>
                                        <p:tgtEl>
                                          <p:spTgt spid="59"/>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60"/>
                                        </p:tgtEl>
                                        <p:attrNameLst>
                                          <p:attrName>style.visibility</p:attrName>
                                        </p:attrNameLst>
                                      </p:cBhvr>
                                      <p:to>
                                        <p:strVal val="visible"/>
                                      </p:to>
                                    </p:set>
                                    <p:animEffect transition="in" filter="wipe(left)">
                                      <p:cBhvr>
                                        <p:cTn id="241" dur="500"/>
                                        <p:tgtEl>
                                          <p:spTgt spid="60"/>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61"/>
                                        </p:tgtEl>
                                        <p:attrNameLst>
                                          <p:attrName>style.visibility</p:attrName>
                                        </p:attrNameLst>
                                      </p:cBhvr>
                                      <p:to>
                                        <p:strVal val="visible"/>
                                      </p:to>
                                    </p:set>
                                    <p:animEffect transition="in" filter="wipe(left)">
                                      <p:cBhvr>
                                        <p:cTn id="246" dur="500"/>
                                        <p:tgtEl>
                                          <p:spTgt spid="61"/>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62"/>
                                        </p:tgtEl>
                                        <p:attrNameLst>
                                          <p:attrName>style.visibility</p:attrName>
                                        </p:attrNameLst>
                                      </p:cBhvr>
                                      <p:to>
                                        <p:strVal val="visible"/>
                                      </p:to>
                                    </p:set>
                                    <p:animEffect transition="in" filter="wipe(left)">
                                      <p:cBhvr>
                                        <p:cTn id="251" dur="500"/>
                                        <p:tgtEl>
                                          <p:spTgt spid="62"/>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63"/>
                                        </p:tgtEl>
                                        <p:attrNameLst>
                                          <p:attrName>style.visibility</p:attrName>
                                        </p:attrNameLst>
                                      </p:cBhvr>
                                      <p:to>
                                        <p:strVal val="visible"/>
                                      </p:to>
                                    </p:set>
                                    <p:animEffect transition="in" filter="wipe(left)">
                                      <p:cBhvr>
                                        <p:cTn id="256" dur="500"/>
                                        <p:tgtEl>
                                          <p:spTgt spid="63"/>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64"/>
                                        </p:tgtEl>
                                        <p:attrNameLst>
                                          <p:attrName>style.visibility</p:attrName>
                                        </p:attrNameLst>
                                      </p:cBhvr>
                                      <p:to>
                                        <p:strVal val="visible"/>
                                      </p:to>
                                    </p:set>
                                    <p:animEffect transition="in" filter="wipe(left)">
                                      <p:cBhvr>
                                        <p:cTn id="261" dur="500"/>
                                        <p:tgtEl>
                                          <p:spTgt spid="64"/>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65"/>
                                        </p:tgtEl>
                                        <p:attrNameLst>
                                          <p:attrName>style.visibility</p:attrName>
                                        </p:attrNameLst>
                                      </p:cBhvr>
                                      <p:to>
                                        <p:strVal val="visible"/>
                                      </p:to>
                                    </p:set>
                                    <p:animEffect transition="in" filter="wipe(left)">
                                      <p:cBhvr>
                                        <p:cTn id="266" dur="500"/>
                                        <p:tgtEl>
                                          <p:spTgt spid="65"/>
                                        </p:tgtEl>
                                      </p:cBhvr>
                                    </p:animEffect>
                                  </p:childTnLst>
                                </p:cTn>
                              </p:par>
                              <p:par>
                                <p:cTn id="267" presetID="22" presetClass="entr" presetSubtype="1" fill="hold" nodeType="withEffect">
                                  <p:stCondLst>
                                    <p:cond delay="0"/>
                                  </p:stCondLst>
                                  <p:childTnLst>
                                    <p:set>
                                      <p:cBhvr>
                                        <p:cTn id="268" dur="1" fill="hold">
                                          <p:stCondLst>
                                            <p:cond delay="0"/>
                                          </p:stCondLst>
                                        </p:cTn>
                                        <p:tgtEl>
                                          <p:spTgt spid="69"/>
                                        </p:tgtEl>
                                        <p:attrNameLst>
                                          <p:attrName>style.visibility</p:attrName>
                                        </p:attrNameLst>
                                      </p:cBhvr>
                                      <p:to>
                                        <p:strVal val="visible"/>
                                      </p:to>
                                    </p:set>
                                    <p:animEffect transition="in" filter="wipe(up)">
                                      <p:cBhvr>
                                        <p:cTn id="269" dur="500"/>
                                        <p:tgtEl>
                                          <p:spTgt spid="69"/>
                                        </p:tgtEl>
                                      </p:cBhvr>
                                    </p:animEffect>
                                  </p:childTnLst>
                                </p:cTn>
                              </p:par>
                              <p:par>
                                <p:cTn id="270" presetID="22" presetClass="entr" presetSubtype="1" fill="hold" nodeType="withEffect">
                                  <p:stCondLst>
                                    <p:cond delay="0"/>
                                  </p:stCondLst>
                                  <p:childTnLst>
                                    <p:set>
                                      <p:cBhvr>
                                        <p:cTn id="271" dur="1" fill="hold">
                                          <p:stCondLst>
                                            <p:cond delay="0"/>
                                          </p:stCondLst>
                                        </p:cTn>
                                        <p:tgtEl>
                                          <p:spTgt spid="68"/>
                                        </p:tgtEl>
                                        <p:attrNameLst>
                                          <p:attrName>style.visibility</p:attrName>
                                        </p:attrNameLst>
                                      </p:cBhvr>
                                      <p:to>
                                        <p:strVal val="visible"/>
                                      </p:to>
                                    </p:set>
                                    <p:animEffect transition="in" filter="wipe(up)">
                                      <p:cBhvr>
                                        <p:cTn id="272" dur="500"/>
                                        <p:tgtEl>
                                          <p:spTgt spid="68"/>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2" fill="hold" grpId="0" nodeType="clickEffect">
                                  <p:stCondLst>
                                    <p:cond delay="0"/>
                                  </p:stCondLst>
                                  <p:childTnLst>
                                    <p:set>
                                      <p:cBhvr>
                                        <p:cTn id="276" dur="1" fill="hold">
                                          <p:stCondLst>
                                            <p:cond delay="0"/>
                                          </p:stCondLst>
                                        </p:cTn>
                                        <p:tgtEl>
                                          <p:spTgt spid="119"/>
                                        </p:tgtEl>
                                        <p:attrNameLst>
                                          <p:attrName>style.visibility</p:attrName>
                                        </p:attrNameLst>
                                      </p:cBhvr>
                                      <p:to>
                                        <p:strVal val="visible"/>
                                      </p:to>
                                    </p:set>
                                    <p:animEffect transition="in" filter="wipe(right)">
                                      <p:cBhvr>
                                        <p:cTn id="277" dur="500"/>
                                        <p:tgtEl>
                                          <p:spTgt spid="119"/>
                                        </p:tgtEl>
                                      </p:cBhvr>
                                    </p:animEffect>
                                  </p:childTnLst>
                                </p:cTn>
                              </p:par>
                            </p:childTnLst>
                          </p:cTn>
                        </p:par>
                        <p:par>
                          <p:cTn id="278" fill="hold">
                            <p:stCondLst>
                              <p:cond delay="500"/>
                            </p:stCondLst>
                            <p:childTnLst>
                              <p:par>
                                <p:cTn id="279" presetID="22" presetClass="entr" presetSubtype="8" fill="hold" grpId="0" nodeType="afterEffect">
                                  <p:stCondLst>
                                    <p:cond delay="0"/>
                                  </p:stCondLst>
                                  <p:childTnLst>
                                    <p:set>
                                      <p:cBhvr>
                                        <p:cTn id="280" dur="1" fill="hold">
                                          <p:stCondLst>
                                            <p:cond delay="0"/>
                                          </p:stCondLst>
                                        </p:cTn>
                                        <p:tgtEl>
                                          <p:spTgt spid="103"/>
                                        </p:tgtEl>
                                        <p:attrNameLst>
                                          <p:attrName>style.visibility</p:attrName>
                                        </p:attrNameLst>
                                      </p:cBhvr>
                                      <p:to>
                                        <p:strVal val="visible"/>
                                      </p:to>
                                    </p:set>
                                    <p:animEffect transition="in" filter="wipe(left)">
                                      <p:cBhvr>
                                        <p:cTn id="281" dur="500"/>
                                        <p:tgtEl>
                                          <p:spTgt spid="103"/>
                                        </p:tgtEl>
                                      </p:cBhvr>
                                    </p:animEffect>
                                  </p:childTnLst>
                                </p:cTn>
                              </p:par>
                            </p:childTnLst>
                          </p:cTn>
                        </p:par>
                      </p:childTnLst>
                    </p:cTn>
                  </p:par>
                  <p:par>
                    <p:cTn id="282" fill="hold">
                      <p:stCondLst>
                        <p:cond delay="indefinite"/>
                      </p:stCondLst>
                      <p:childTnLst>
                        <p:par>
                          <p:cTn id="283" fill="hold">
                            <p:stCondLst>
                              <p:cond delay="0"/>
                            </p:stCondLst>
                            <p:childTnLst>
                              <p:par>
                                <p:cTn id="284" presetID="10" presetClass="exit" presetSubtype="0" fill="hold" grpId="1" nodeType="clickEffect">
                                  <p:stCondLst>
                                    <p:cond delay="0"/>
                                  </p:stCondLst>
                                  <p:childTnLst>
                                    <p:animEffect transition="out" filter="fade">
                                      <p:cBhvr>
                                        <p:cTn id="285" dur="500"/>
                                        <p:tgtEl>
                                          <p:spTgt spid="119"/>
                                        </p:tgtEl>
                                      </p:cBhvr>
                                    </p:animEffect>
                                    <p:set>
                                      <p:cBhvr>
                                        <p:cTn id="286" dur="1" fill="hold">
                                          <p:stCondLst>
                                            <p:cond delay="499"/>
                                          </p:stCondLst>
                                        </p:cTn>
                                        <p:tgtEl>
                                          <p:spTgt spid="119"/>
                                        </p:tgtEl>
                                        <p:attrNameLst>
                                          <p:attrName>style.visibility</p:attrName>
                                        </p:attrNameLst>
                                      </p:cBhvr>
                                      <p:to>
                                        <p:strVal val="hidden"/>
                                      </p:to>
                                    </p:set>
                                  </p:childTnLst>
                                </p:cTn>
                              </p:par>
                              <p:par>
                                <p:cTn id="287" presetID="10" presetClass="exit" presetSubtype="0" fill="hold" grpId="1" nodeType="withEffect">
                                  <p:stCondLst>
                                    <p:cond delay="0"/>
                                  </p:stCondLst>
                                  <p:childTnLst>
                                    <p:animEffect transition="out" filter="fade">
                                      <p:cBhvr>
                                        <p:cTn id="288" dur="500"/>
                                        <p:tgtEl>
                                          <p:spTgt spid="103"/>
                                        </p:tgtEl>
                                      </p:cBhvr>
                                    </p:animEffect>
                                    <p:set>
                                      <p:cBhvr>
                                        <p:cTn id="289" dur="1" fill="hold">
                                          <p:stCondLst>
                                            <p:cond delay="499"/>
                                          </p:stCondLst>
                                        </p:cTn>
                                        <p:tgtEl>
                                          <p:spTgt spid="103"/>
                                        </p:tgtEl>
                                        <p:attrNameLst>
                                          <p:attrName>style.visibility</p:attrName>
                                        </p:attrNameLst>
                                      </p:cBhvr>
                                      <p:to>
                                        <p:strVal val="hidden"/>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499"/>
                                          </p:stCondLst>
                                        </p:cTn>
                                        <p:tgtEl>
                                          <p:spTgt spid="104"/>
                                        </p:tgtEl>
                                        <p:attrNameLst>
                                          <p:attrName>style.visibility</p:attrName>
                                        </p:attrNameLst>
                                      </p:cBhvr>
                                      <p:to>
                                        <p:strVal val="visible"/>
                                      </p:to>
                                    </p:set>
                                  </p:childTnLst>
                                </p:cTn>
                              </p:par>
                              <p:par>
                                <p:cTn id="294" presetID="26" presetClass="emph" presetSubtype="0" repeatCount="3000" fill="hold" grpId="1" nodeType="withEffect">
                                  <p:stCondLst>
                                    <p:cond delay="0"/>
                                  </p:stCondLst>
                                  <p:childTnLst>
                                    <p:animEffect transition="out" filter="fade">
                                      <p:cBhvr>
                                        <p:cTn id="295" dur="500" tmFilter="0, 0; .2, .5; .8, .5; 1, 0"/>
                                        <p:tgtEl>
                                          <p:spTgt spid="104"/>
                                        </p:tgtEl>
                                      </p:cBhvr>
                                    </p:animEffect>
                                    <p:animScale>
                                      <p:cBhvr>
                                        <p:cTn id="296" dur="250" autoRev="1" fill="hold"/>
                                        <p:tgtEl>
                                          <p:spTgt spid="104"/>
                                        </p:tgtEl>
                                      </p:cBhvr>
                                      <p:by x="105000" y="105000"/>
                                    </p:animScale>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grpId="0" nodeType="clickEffect">
                                  <p:stCondLst>
                                    <p:cond delay="0"/>
                                  </p:stCondLst>
                                  <p:childTnLst>
                                    <p:set>
                                      <p:cBhvr>
                                        <p:cTn id="300" dur="1" fill="hold">
                                          <p:stCondLst>
                                            <p:cond delay="0"/>
                                          </p:stCondLst>
                                        </p:cTn>
                                        <p:tgtEl>
                                          <p:spTgt spid="106"/>
                                        </p:tgtEl>
                                        <p:attrNameLst>
                                          <p:attrName>style.visibility</p:attrName>
                                        </p:attrNameLst>
                                      </p:cBhvr>
                                      <p:to>
                                        <p:strVal val="visible"/>
                                      </p:to>
                                    </p:set>
                                    <p:animEffect transition="in" filter="wipe(left)">
                                      <p:cBhvr>
                                        <p:cTn id="301" dur="500"/>
                                        <p:tgtEl>
                                          <p:spTgt spid="106"/>
                                        </p:tgtEl>
                                      </p:cBhvr>
                                    </p:animEffect>
                                  </p:childTnLst>
                                </p:cTn>
                              </p:par>
                            </p:childTnLst>
                          </p:cTn>
                        </p:par>
                      </p:childTnLst>
                    </p:cTn>
                  </p:par>
                  <p:par>
                    <p:cTn id="302" fill="hold">
                      <p:stCondLst>
                        <p:cond delay="indefinite"/>
                      </p:stCondLst>
                      <p:childTnLst>
                        <p:par>
                          <p:cTn id="303" fill="hold">
                            <p:stCondLst>
                              <p:cond delay="0"/>
                            </p:stCondLst>
                            <p:childTnLst>
                              <p:par>
                                <p:cTn id="304" presetID="1" presetClass="exit" presetSubtype="0" fill="hold" grpId="1" nodeType="clickEffect">
                                  <p:stCondLst>
                                    <p:cond delay="0"/>
                                  </p:stCondLst>
                                  <p:childTnLst>
                                    <p:set>
                                      <p:cBhvr>
                                        <p:cTn id="305" dur="1" fill="hold">
                                          <p:stCondLst>
                                            <p:cond delay="499"/>
                                          </p:stCondLst>
                                        </p:cTn>
                                        <p:tgtEl>
                                          <p:spTgt spid="106"/>
                                        </p:tgtEl>
                                        <p:attrNameLst>
                                          <p:attrName>style.visibility</p:attrName>
                                        </p:attrNameLst>
                                      </p:cBhvr>
                                      <p:to>
                                        <p:strVal val="hidden"/>
                                      </p:to>
                                    </p:set>
                                  </p:childTnLst>
                                </p:cTn>
                              </p:par>
                              <p:par>
                                <p:cTn id="306" presetID="10" presetClass="exit" presetSubtype="0" fill="hold" grpId="2" nodeType="withEffect">
                                  <p:stCondLst>
                                    <p:cond delay="0"/>
                                  </p:stCondLst>
                                  <p:childTnLst>
                                    <p:animEffect transition="out" filter="fade">
                                      <p:cBhvr>
                                        <p:cTn id="307" dur="500"/>
                                        <p:tgtEl>
                                          <p:spTgt spid="104"/>
                                        </p:tgtEl>
                                      </p:cBhvr>
                                    </p:animEffect>
                                    <p:set>
                                      <p:cBhvr>
                                        <p:cTn id="308" dur="1" fill="hold">
                                          <p:stCondLst>
                                            <p:cond delay="499"/>
                                          </p:stCondLst>
                                        </p:cTn>
                                        <p:tgtEl>
                                          <p:spTgt spid="104"/>
                                        </p:tgtEl>
                                        <p:attrNameLst>
                                          <p:attrName>style.visibility</p:attrName>
                                        </p:attrNameLst>
                                      </p:cBhvr>
                                      <p:to>
                                        <p:strVal val="hidden"/>
                                      </p:to>
                                    </p:set>
                                  </p:childTnLst>
                                </p:cTn>
                              </p:par>
                            </p:childTnLst>
                          </p:cTn>
                        </p:par>
                        <p:par>
                          <p:cTn id="309" fill="hold">
                            <p:stCondLst>
                              <p:cond delay="500"/>
                            </p:stCondLst>
                            <p:childTnLst>
                              <p:par>
                                <p:cTn id="310" presetID="22" presetClass="entr" presetSubtype="1" fill="hold" nodeType="afterEffect">
                                  <p:stCondLst>
                                    <p:cond delay="0"/>
                                  </p:stCondLst>
                                  <p:childTnLst>
                                    <p:set>
                                      <p:cBhvr>
                                        <p:cTn id="311" dur="1" fill="hold">
                                          <p:stCondLst>
                                            <p:cond delay="0"/>
                                          </p:stCondLst>
                                        </p:cTn>
                                        <p:tgtEl>
                                          <p:spTgt spid="108"/>
                                        </p:tgtEl>
                                        <p:attrNameLst>
                                          <p:attrName>style.visibility</p:attrName>
                                        </p:attrNameLst>
                                      </p:cBhvr>
                                      <p:to>
                                        <p:strVal val="visible"/>
                                      </p:to>
                                    </p:set>
                                    <p:animEffect transition="in" filter="wipe(up)">
                                      <p:cBhvr>
                                        <p:cTn id="312" dur="500"/>
                                        <p:tgtEl>
                                          <p:spTgt spid="108"/>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nodeType="clickEffect">
                                  <p:stCondLst>
                                    <p:cond delay="0"/>
                                  </p:stCondLst>
                                  <p:childTnLst>
                                    <p:set>
                                      <p:cBhvr>
                                        <p:cTn id="316" dur="1" fill="hold">
                                          <p:stCondLst>
                                            <p:cond delay="0"/>
                                          </p:stCondLst>
                                        </p:cTn>
                                        <p:tgtEl>
                                          <p:spTgt spid="120"/>
                                        </p:tgtEl>
                                        <p:attrNameLst>
                                          <p:attrName>style.visibility</p:attrName>
                                        </p:attrNameLst>
                                      </p:cBhvr>
                                      <p:to>
                                        <p:strVal val="visible"/>
                                      </p:to>
                                    </p:set>
                                    <p:animEffect transition="in" filter="wipe(left)">
                                      <p:cBhvr>
                                        <p:cTn id="317" dur="500"/>
                                        <p:tgtEl>
                                          <p:spTgt spid="120"/>
                                        </p:tgtEl>
                                      </p:cBhvr>
                                    </p:animEffect>
                                  </p:childTnLst>
                                </p:cTn>
                              </p:par>
                            </p:childTnLst>
                          </p:cTn>
                        </p:par>
                      </p:childTnLst>
                    </p:cTn>
                  </p:par>
                  <p:par>
                    <p:cTn id="318" fill="hold">
                      <p:stCondLst>
                        <p:cond delay="indefinite"/>
                      </p:stCondLst>
                      <p:childTnLst>
                        <p:par>
                          <p:cTn id="319" fill="hold">
                            <p:stCondLst>
                              <p:cond delay="0"/>
                            </p:stCondLst>
                            <p:childTnLst>
                              <p:par>
                                <p:cTn id="320" presetID="10" presetClass="exit" presetSubtype="0" fill="hold" nodeType="clickEffect">
                                  <p:stCondLst>
                                    <p:cond delay="0"/>
                                  </p:stCondLst>
                                  <p:childTnLst>
                                    <p:animEffect transition="out" filter="fade">
                                      <p:cBhvr>
                                        <p:cTn id="321" dur="500"/>
                                        <p:tgtEl>
                                          <p:spTgt spid="120"/>
                                        </p:tgtEl>
                                      </p:cBhvr>
                                    </p:animEffect>
                                    <p:set>
                                      <p:cBhvr>
                                        <p:cTn id="322" dur="1" fill="hold">
                                          <p:stCondLst>
                                            <p:cond delay="499"/>
                                          </p:stCondLst>
                                        </p:cTn>
                                        <p:tgtEl>
                                          <p:spTgt spid="120"/>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0" presetClass="entr" presetSubtype="0" fill="hold" grpId="0" nodeType="clickEffect">
                                  <p:stCondLst>
                                    <p:cond delay="0"/>
                                  </p:stCondLst>
                                  <p:childTnLst>
                                    <p:set>
                                      <p:cBhvr>
                                        <p:cTn id="326" dur="1" fill="hold">
                                          <p:stCondLst>
                                            <p:cond delay="0"/>
                                          </p:stCondLst>
                                        </p:cTn>
                                        <p:tgtEl>
                                          <p:spTgt spid="107"/>
                                        </p:tgtEl>
                                        <p:attrNameLst>
                                          <p:attrName>style.visibility</p:attrName>
                                        </p:attrNameLst>
                                      </p:cBhvr>
                                      <p:to>
                                        <p:strVal val="visible"/>
                                      </p:to>
                                    </p:set>
                                    <p:animEffect transition="in" filter="fade">
                                      <p:cBhvr>
                                        <p:cTn id="327" dur="500"/>
                                        <p:tgtEl>
                                          <p:spTgt spid="107"/>
                                        </p:tgtEl>
                                      </p:cBhvr>
                                    </p:animEffect>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499"/>
                                          </p:stCondLst>
                                        </p:cTn>
                                        <p:tgtEl>
                                          <p:spTgt spid="105"/>
                                        </p:tgtEl>
                                        <p:attrNameLst>
                                          <p:attrName>style.visibility</p:attrName>
                                        </p:attrNameLst>
                                      </p:cBhvr>
                                      <p:to>
                                        <p:strVal val="visible"/>
                                      </p:to>
                                    </p:set>
                                  </p:childTnLst>
                                </p:cTn>
                              </p:par>
                              <p:par>
                                <p:cTn id="332" presetID="26" presetClass="emph" presetSubtype="0" repeatCount="3000" fill="hold" grpId="1" nodeType="withEffect">
                                  <p:stCondLst>
                                    <p:cond delay="0"/>
                                  </p:stCondLst>
                                  <p:childTnLst>
                                    <p:animEffect transition="out" filter="fade">
                                      <p:cBhvr>
                                        <p:cTn id="333" dur="500" tmFilter="0, 0; .2, .5; .8, .5; 1, 0"/>
                                        <p:tgtEl>
                                          <p:spTgt spid="105"/>
                                        </p:tgtEl>
                                      </p:cBhvr>
                                    </p:animEffect>
                                    <p:animScale>
                                      <p:cBhvr>
                                        <p:cTn id="334" dur="250" autoRev="1" fill="hold"/>
                                        <p:tgtEl>
                                          <p:spTgt spid="105"/>
                                        </p:tgtEl>
                                      </p:cBhvr>
                                      <p:by x="105000" y="105000"/>
                                    </p:animScale>
                                  </p:childTnLst>
                                </p:cTn>
                              </p:par>
                            </p:childTnLst>
                          </p:cTn>
                        </p:par>
                      </p:childTnLst>
                    </p:cTn>
                  </p:par>
                  <p:par>
                    <p:cTn id="335" fill="hold">
                      <p:stCondLst>
                        <p:cond delay="indefinite"/>
                      </p:stCondLst>
                      <p:childTnLst>
                        <p:par>
                          <p:cTn id="336" fill="hold">
                            <p:stCondLst>
                              <p:cond delay="0"/>
                            </p:stCondLst>
                            <p:childTnLst>
                              <p:par>
                                <p:cTn id="337" presetID="1" presetClass="exit" presetSubtype="0" fill="hold" grpId="1" nodeType="clickEffect">
                                  <p:stCondLst>
                                    <p:cond delay="0"/>
                                  </p:stCondLst>
                                  <p:childTnLst>
                                    <p:set>
                                      <p:cBhvr>
                                        <p:cTn id="338" dur="1" fill="hold">
                                          <p:stCondLst>
                                            <p:cond delay="499"/>
                                          </p:stCondLst>
                                        </p:cTn>
                                        <p:tgtEl>
                                          <p:spTgt spid="107"/>
                                        </p:tgtEl>
                                        <p:attrNameLst>
                                          <p:attrName>style.visibility</p:attrName>
                                        </p:attrNameLst>
                                      </p:cBhvr>
                                      <p:to>
                                        <p:strVal val="hidden"/>
                                      </p:to>
                                    </p:set>
                                  </p:childTnLst>
                                </p:cTn>
                              </p:par>
                              <p:par>
                                <p:cTn id="339" presetID="10" presetClass="exit" presetSubtype="0" fill="hold" grpId="2" nodeType="withEffect">
                                  <p:stCondLst>
                                    <p:cond delay="0"/>
                                  </p:stCondLst>
                                  <p:childTnLst>
                                    <p:animEffect transition="out" filter="fade">
                                      <p:cBhvr>
                                        <p:cTn id="340" dur="500"/>
                                        <p:tgtEl>
                                          <p:spTgt spid="105"/>
                                        </p:tgtEl>
                                      </p:cBhvr>
                                    </p:animEffect>
                                    <p:set>
                                      <p:cBhvr>
                                        <p:cTn id="341" dur="1" fill="hold">
                                          <p:stCondLst>
                                            <p:cond delay="499"/>
                                          </p:stCondLst>
                                        </p:cTn>
                                        <p:tgtEl>
                                          <p:spTgt spid="105"/>
                                        </p:tgtEl>
                                        <p:attrNameLst>
                                          <p:attrName>style.visibility</p:attrName>
                                        </p:attrNameLst>
                                      </p:cBhvr>
                                      <p:to>
                                        <p:strVal val="hidden"/>
                                      </p:to>
                                    </p:set>
                                  </p:childTnLst>
                                </p:cTn>
                              </p:par>
                            </p:childTnLst>
                          </p:cTn>
                        </p:par>
                        <p:par>
                          <p:cTn id="342" fill="hold">
                            <p:stCondLst>
                              <p:cond delay="500"/>
                            </p:stCondLst>
                            <p:childTnLst>
                              <p:par>
                                <p:cTn id="343" presetID="10" presetClass="entr" presetSubtype="0" fill="hold" grpId="0" nodeType="afterEffect">
                                  <p:stCondLst>
                                    <p:cond delay="0"/>
                                  </p:stCondLst>
                                  <p:childTnLst>
                                    <p:set>
                                      <p:cBhvr>
                                        <p:cTn id="344" dur="1" fill="hold">
                                          <p:stCondLst>
                                            <p:cond delay="0"/>
                                          </p:stCondLst>
                                        </p:cTn>
                                        <p:tgtEl>
                                          <p:spTgt spid="117"/>
                                        </p:tgtEl>
                                        <p:attrNameLst>
                                          <p:attrName>style.visibility</p:attrName>
                                        </p:attrNameLst>
                                      </p:cBhvr>
                                      <p:to>
                                        <p:strVal val="visible"/>
                                      </p:to>
                                    </p:set>
                                    <p:animEffect transition="in" filter="fade">
                                      <p:cBhvr>
                                        <p:cTn id="345" dur="500"/>
                                        <p:tgtEl>
                                          <p:spTgt spid="117"/>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ntr" presetSubtype="0" fill="hold" grpId="0" nodeType="clickEffect">
                                  <p:stCondLst>
                                    <p:cond delay="0"/>
                                  </p:stCondLst>
                                  <p:childTnLst>
                                    <p:set>
                                      <p:cBhvr>
                                        <p:cTn id="349" dur="1" fill="hold">
                                          <p:stCondLst>
                                            <p:cond delay="0"/>
                                          </p:stCondLst>
                                        </p:cTn>
                                        <p:tgtEl>
                                          <p:spTgt spid="118"/>
                                        </p:tgtEl>
                                        <p:attrNameLst>
                                          <p:attrName>style.visibility</p:attrName>
                                        </p:attrNameLst>
                                      </p:cBhvr>
                                      <p:to>
                                        <p:strVal val="visible"/>
                                      </p:to>
                                    </p:set>
                                    <p:animEffect transition="in" filter="fade">
                                      <p:cBhvr>
                                        <p:cTn id="350" dur="500"/>
                                        <p:tgtEl>
                                          <p:spTgt spid="118"/>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1" fill="hold" nodeType="clickEffect">
                                  <p:stCondLst>
                                    <p:cond delay="0"/>
                                  </p:stCondLst>
                                  <p:childTnLst>
                                    <p:set>
                                      <p:cBhvr>
                                        <p:cTn id="354" dur="1" fill="hold">
                                          <p:stCondLst>
                                            <p:cond delay="0"/>
                                          </p:stCondLst>
                                        </p:cTn>
                                        <p:tgtEl>
                                          <p:spTgt spid="102"/>
                                        </p:tgtEl>
                                        <p:attrNameLst>
                                          <p:attrName>style.visibility</p:attrName>
                                        </p:attrNameLst>
                                      </p:cBhvr>
                                      <p:to>
                                        <p:strVal val="visible"/>
                                      </p:to>
                                    </p:set>
                                    <p:animEffect transition="in" filter="wipe(up)">
                                      <p:cBhvr>
                                        <p:cTn id="355" dur="500"/>
                                        <p:tgtEl>
                                          <p:spTgt spid="102"/>
                                        </p:tgtEl>
                                      </p:cBhvr>
                                    </p:animEffect>
                                  </p:childTnLst>
                                </p:cTn>
                              </p:par>
                              <p:par>
                                <p:cTn id="356" presetID="22" presetClass="entr" presetSubtype="8" fill="hold" grpId="0" nodeType="withEffect">
                                  <p:stCondLst>
                                    <p:cond delay="0"/>
                                  </p:stCondLst>
                                  <p:childTnLst>
                                    <p:set>
                                      <p:cBhvr>
                                        <p:cTn id="357" dur="1" fill="hold">
                                          <p:stCondLst>
                                            <p:cond delay="0"/>
                                          </p:stCondLst>
                                        </p:cTn>
                                        <p:tgtEl>
                                          <p:spTgt spid="72"/>
                                        </p:tgtEl>
                                        <p:attrNameLst>
                                          <p:attrName>style.visibility</p:attrName>
                                        </p:attrNameLst>
                                      </p:cBhvr>
                                      <p:to>
                                        <p:strVal val="visible"/>
                                      </p:to>
                                    </p:set>
                                    <p:animEffect transition="in" filter="wipe(left)">
                                      <p:cBhvr>
                                        <p:cTn id="358" dur="500"/>
                                        <p:tgtEl>
                                          <p:spTgt spid="72"/>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73"/>
                                        </p:tgtEl>
                                        <p:attrNameLst>
                                          <p:attrName>style.visibility</p:attrName>
                                        </p:attrNameLst>
                                      </p:cBhvr>
                                      <p:to>
                                        <p:strVal val="visible"/>
                                      </p:to>
                                    </p:set>
                                    <p:animEffect transition="in" filter="wipe(left)">
                                      <p:cBhvr>
                                        <p:cTn id="363" dur="500"/>
                                        <p:tgtEl>
                                          <p:spTgt spid="73"/>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76"/>
                                        </p:tgtEl>
                                        <p:attrNameLst>
                                          <p:attrName>style.visibility</p:attrName>
                                        </p:attrNameLst>
                                      </p:cBhvr>
                                      <p:to>
                                        <p:strVal val="visible"/>
                                      </p:to>
                                    </p:set>
                                    <p:animEffect transition="in" filter="wipe(left)">
                                      <p:cBhvr>
                                        <p:cTn id="368" dur="500"/>
                                        <p:tgtEl>
                                          <p:spTgt spid="76"/>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74"/>
                                        </p:tgtEl>
                                        <p:attrNameLst>
                                          <p:attrName>style.visibility</p:attrName>
                                        </p:attrNameLst>
                                      </p:cBhvr>
                                      <p:to>
                                        <p:strVal val="visible"/>
                                      </p:to>
                                    </p:set>
                                    <p:animEffect transition="in" filter="wipe(left)">
                                      <p:cBhvr>
                                        <p:cTn id="373" dur="500"/>
                                        <p:tgtEl>
                                          <p:spTgt spid="74"/>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75"/>
                                        </p:tgtEl>
                                        <p:attrNameLst>
                                          <p:attrName>style.visibility</p:attrName>
                                        </p:attrNameLst>
                                      </p:cBhvr>
                                      <p:to>
                                        <p:strVal val="visible"/>
                                      </p:to>
                                    </p:set>
                                    <p:animEffect transition="in" filter="wipe(left)">
                                      <p:cBhvr>
                                        <p:cTn id="378" dur="500"/>
                                        <p:tgtEl>
                                          <p:spTgt spid="75"/>
                                        </p:tgtEl>
                                      </p:cBhvr>
                                    </p:animEffect>
                                  </p:childTnLst>
                                </p:cTn>
                              </p:par>
                              <p:par>
                                <p:cTn id="379" presetID="10" presetClass="exit" presetSubtype="0" fill="hold" nodeType="withEffect">
                                  <p:stCondLst>
                                    <p:cond delay="0"/>
                                  </p:stCondLst>
                                  <p:childTnLst>
                                    <p:animEffect transition="out" filter="fade">
                                      <p:cBhvr>
                                        <p:cTn id="380" dur="500"/>
                                        <p:tgtEl>
                                          <p:spTgt spid="69"/>
                                        </p:tgtEl>
                                      </p:cBhvr>
                                    </p:animEffect>
                                    <p:set>
                                      <p:cBhvr>
                                        <p:cTn id="381" dur="1" fill="hold">
                                          <p:stCondLst>
                                            <p:cond delay="499"/>
                                          </p:stCondLst>
                                        </p:cTn>
                                        <p:tgtEl>
                                          <p:spTgt spid="69"/>
                                        </p:tgtEl>
                                        <p:attrNameLst>
                                          <p:attrName>style.visibility</p:attrName>
                                        </p:attrNameLst>
                                      </p:cBhvr>
                                      <p:to>
                                        <p:strVal val="hidden"/>
                                      </p:to>
                                    </p:set>
                                  </p:childTnLst>
                                </p:cTn>
                              </p:par>
                              <p:par>
                                <p:cTn id="382" presetID="10" presetClass="exit" presetSubtype="0" fill="hold" nodeType="withEffect">
                                  <p:stCondLst>
                                    <p:cond delay="0"/>
                                  </p:stCondLst>
                                  <p:childTnLst>
                                    <p:animEffect transition="out" filter="fade">
                                      <p:cBhvr>
                                        <p:cTn id="383" dur="500"/>
                                        <p:tgtEl>
                                          <p:spTgt spid="68"/>
                                        </p:tgtEl>
                                      </p:cBhvr>
                                    </p:animEffect>
                                    <p:set>
                                      <p:cBhvr>
                                        <p:cTn id="384" dur="1" fill="hold">
                                          <p:stCondLst>
                                            <p:cond delay="499"/>
                                          </p:stCondLst>
                                        </p:cTn>
                                        <p:tgtEl>
                                          <p:spTgt spid="68"/>
                                        </p:tgtEl>
                                        <p:attrNameLst>
                                          <p:attrName>style.visibility</p:attrName>
                                        </p:attrNameLst>
                                      </p:cBhvr>
                                      <p:to>
                                        <p:strVal val="hidden"/>
                                      </p:to>
                                    </p:set>
                                  </p:childTnLst>
                                </p:cTn>
                              </p:par>
                              <p:par>
                                <p:cTn id="385" presetID="10" presetClass="exit" presetSubtype="0" fill="hold" nodeType="withEffect">
                                  <p:stCondLst>
                                    <p:cond delay="0"/>
                                  </p:stCondLst>
                                  <p:childTnLst>
                                    <p:animEffect transition="out" filter="fade">
                                      <p:cBhvr>
                                        <p:cTn id="386" dur="500"/>
                                        <p:tgtEl>
                                          <p:spTgt spid="108"/>
                                        </p:tgtEl>
                                      </p:cBhvr>
                                    </p:animEffect>
                                    <p:set>
                                      <p:cBhvr>
                                        <p:cTn id="387" dur="1" fill="hold">
                                          <p:stCondLst>
                                            <p:cond delay="499"/>
                                          </p:stCondLst>
                                        </p:cTn>
                                        <p:tgtEl>
                                          <p:spTgt spid="108"/>
                                        </p:tgtEl>
                                        <p:attrNameLst>
                                          <p:attrName>style.visibility</p:attrName>
                                        </p:attrNameLst>
                                      </p:cBhvr>
                                      <p:to>
                                        <p:strVal val="hidden"/>
                                      </p:to>
                                    </p:set>
                                  </p:childTnLst>
                                </p:cTn>
                              </p:par>
                              <p:par>
                                <p:cTn id="388" presetID="10" presetClass="exit" presetSubtype="0" fill="hold" grpId="1" nodeType="withEffect">
                                  <p:stCondLst>
                                    <p:cond delay="0"/>
                                  </p:stCondLst>
                                  <p:childTnLst>
                                    <p:animEffect transition="out" filter="fade">
                                      <p:cBhvr>
                                        <p:cTn id="389" dur="500"/>
                                        <p:tgtEl>
                                          <p:spTgt spid="117"/>
                                        </p:tgtEl>
                                      </p:cBhvr>
                                    </p:animEffect>
                                    <p:set>
                                      <p:cBhvr>
                                        <p:cTn id="390" dur="1" fill="hold">
                                          <p:stCondLst>
                                            <p:cond delay="499"/>
                                          </p:stCondLst>
                                        </p:cTn>
                                        <p:tgtEl>
                                          <p:spTgt spid="117"/>
                                        </p:tgtEl>
                                        <p:attrNameLst>
                                          <p:attrName>style.visibility</p:attrName>
                                        </p:attrNameLst>
                                      </p:cBhvr>
                                      <p:to>
                                        <p:strVal val="hidden"/>
                                      </p:to>
                                    </p:set>
                                  </p:childTnLst>
                                </p:cTn>
                              </p:par>
                              <p:par>
                                <p:cTn id="391" presetID="10" presetClass="exit" presetSubtype="0" fill="hold" grpId="1" nodeType="withEffect">
                                  <p:stCondLst>
                                    <p:cond delay="0"/>
                                  </p:stCondLst>
                                  <p:childTnLst>
                                    <p:animEffect transition="out" filter="fade">
                                      <p:cBhvr>
                                        <p:cTn id="392" dur="500"/>
                                        <p:tgtEl>
                                          <p:spTgt spid="118"/>
                                        </p:tgtEl>
                                      </p:cBhvr>
                                    </p:animEffect>
                                    <p:set>
                                      <p:cBhvr>
                                        <p:cTn id="393" dur="1" fill="hold">
                                          <p:stCondLst>
                                            <p:cond delay="499"/>
                                          </p:stCondLst>
                                        </p:cTn>
                                        <p:tgtEl>
                                          <p:spTgt spid="118"/>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77"/>
                                        </p:tgtEl>
                                        <p:attrNameLst>
                                          <p:attrName>style.visibility</p:attrName>
                                        </p:attrNameLst>
                                      </p:cBhvr>
                                      <p:to>
                                        <p:strVal val="visible"/>
                                      </p:to>
                                    </p:set>
                                    <p:animEffect transition="in" filter="wipe(left)">
                                      <p:cBhvr>
                                        <p:cTn id="398" dur="500"/>
                                        <p:tgtEl>
                                          <p:spTgt spid="77"/>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79"/>
                                        </p:tgtEl>
                                        <p:attrNameLst>
                                          <p:attrName>style.visibility</p:attrName>
                                        </p:attrNameLst>
                                      </p:cBhvr>
                                      <p:to>
                                        <p:strVal val="visible"/>
                                      </p:to>
                                    </p:set>
                                    <p:animEffect transition="in" filter="wipe(left)">
                                      <p:cBhvr>
                                        <p:cTn id="403" dur="500"/>
                                        <p:tgtEl>
                                          <p:spTgt spid="79"/>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80"/>
                                        </p:tgtEl>
                                        <p:attrNameLst>
                                          <p:attrName>style.visibility</p:attrName>
                                        </p:attrNameLst>
                                      </p:cBhvr>
                                      <p:to>
                                        <p:strVal val="visible"/>
                                      </p:to>
                                    </p:set>
                                    <p:animEffect transition="in" filter="wipe(left)">
                                      <p:cBhvr>
                                        <p:cTn id="408" dur="500"/>
                                        <p:tgtEl>
                                          <p:spTgt spid="80"/>
                                        </p:tgtEl>
                                      </p:cBhvr>
                                    </p:animEffect>
                                  </p:childTnLst>
                                </p:cTn>
                              </p:par>
                              <p:par>
                                <p:cTn id="409" presetID="10" presetClass="exit" presetSubtype="0" fill="hold" grpId="1" nodeType="withEffect">
                                  <p:stCondLst>
                                    <p:cond delay="0"/>
                                  </p:stCondLst>
                                  <p:childTnLst>
                                    <p:animEffect transition="out" filter="fade">
                                      <p:cBhvr>
                                        <p:cTn id="410" dur="500"/>
                                        <p:tgtEl>
                                          <p:spTgt spid="77"/>
                                        </p:tgtEl>
                                      </p:cBhvr>
                                    </p:animEffect>
                                    <p:set>
                                      <p:cBhvr>
                                        <p:cTn id="411" dur="1" fill="hold">
                                          <p:stCondLst>
                                            <p:cond delay="499"/>
                                          </p:stCondLst>
                                        </p:cTn>
                                        <p:tgtEl>
                                          <p:spTgt spid="77"/>
                                        </p:tgtEl>
                                        <p:attrNameLst>
                                          <p:attrName>style.visibility</p:attrName>
                                        </p:attrNameLst>
                                      </p:cBhvr>
                                      <p:to>
                                        <p:strVal val="hidden"/>
                                      </p:to>
                                    </p:se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78"/>
                                        </p:tgtEl>
                                        <p:attrNameLst>
                                          <p:attrName>style.visibility</p:attrName>
                                        </p:attrNameLst>
                                      </p:cBhvr>
                                      <p:to>
                                        <p:strVal val="visible"/>
                                      </p:to>
                                    </p:set>
                                    <p:animEffect transition="in" filter="wipe(left)">
                                      <p:cBhvr>
                                        <p:cTn id="416" dur="500"/>
                                        <p:tgtEl>
                                          <p:spTgt spid="78"/>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81"/>
                                        </p:tgtEl>
                                        <p:attrNameLst>
                                          <p:attrName>style.visibility</p:attrName>
                                        </p:attrNameLst>
                                      </p:cBhvr>
                                      <p:to>
                                        <p:strVal val="visible"/>
                                      </p:to>
                                    </p:set>
                                    <p:animEffect transition="in" filter="wipe(left)">
                                      <p:cBhvr>
                                        <p:cTn id="421" dur="500"/>
                                        <p:tgtEl>
                                          <p:spTgt spid="81"/>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82"/>
                                        </p:tgtEl>
                                        <p:attrNameLst>
                                          <p:attrName>style.visibility</p:attrName>
                                        </p:attrNameLst>
                                      </p:cBhvr>
                                      <p:to>
                                        <p:strVal val="visible"/>
                                      </p:to>
                                    </p:set>
                                    <p:animEffect transition="in" filter="wipe(left)">
                                      <p:cBhvr>
                                        <p:cTn id="426" dur="500"/>
                                        <p:tgtEl>
                                          <p:spTgt spid="82"/>
                                        </p:tgtEl>
                                      </p:cBhvr>
                                    </p:animEffect>
                                  </p:childTnLst>
                                </p:cTn>
                              </p:par>
                              <p:par>
                                <p:cTn id="427" presetID="10" presetClass="exit" presetSubtype="0" fill="hold" grpId="1" nodeType="withEffect">
                                  <p:stCondLst>
                                    <p:cond delay="0"/>
                                  </p:stCondLst>
                                  <p:childTnLst>
                                    <p:animEffect transition="out" filter="fade">
                                      <p:cBhvr>
                                        <p:cTn id="428" dur="500"/>
                                        <p:tgtEl>
                                          <p:spTgt spid="78"/>
                                        </p:tgtEl>
                                      </p:cBhvr>
                                    </p:animEffect>
                                    <p:set>
                                      <p:cBhvr>
                                        <p:cTn id="429" dur="1" fill="hold">
                                          <p:stCondLst>
                                            <p:cond delay="499"/>
                                          </p:stCondLst>
                                        </p:cTn>
                                        <p:tgtEl>
                                          <p:spTgt spid="78"/>
                                        </p:tgtEl>
                                        <p:attrNameLst>
                                          <p:attrName>style.visibility</p:attrName>
                                        </p:attrNameLst>
                                      </p:cBhvr>
                                      <p:to>
                                        <p:strVal val="hidden"/>
                                      </p:to>
                                    </p:set>
                                  </p:childTnLst>
                                </p:cTn>
                              </p:par>
                            </p:childTnLst>
                          </p:cTn>
                        </p:par>
                      </p:childTnLst>
                    </p:cTn>
                  </p:par>
                  <p:par>
                    <p:cTn id="430" fill="hold">
                      <p:stCondLst>
                        <p:cond delay="indefinite"/>
                      </p:stCondLst>
                      <p:childTnLst>
                        <p:par>
                          <p:cTn id="431" fill="hold">
                            <p:stCondLst>
                              <p:cond delay="0"/>
                            </p:stCondLst>
                            <p:childTnLst>
                              <p:par>
                                <p:cTn id="432" presetID="22" presetClass="entr" presetSubtype="8" fill="hold" grpId="0" nodeType="clickEffect">
                                  <p:stCondLst>
                                    <p:cond delay="0"/>
                                  </p:stCondLst>
                                  <p:childTnLst>
                                    <p:set>
                                      <p:cBhvr>
                                        <p:cTn id="433" dur="1" fill="hold">
                                          <p:stCondLst>
                                            <p:cond delay="0"/>
                                          </p:stCondLst>
                                        </p:cTn>
                                        <p:tgtEl>
                                          <p:spTgt spid="83"/>
                                        </p:tgtEl>
                                        <p:attrNameLst>
                                          <p:attrName>style.visibility</p:attrName>
                                        </p:attrNameLst>
                                      </p:cBhvr>
                                      <p:to>
                                        <p:strVal val="visible"/>
                                      </p:to>
                                    </p:set>
                                    <p:animEffect transition="in" filter="wipe(left)">
                                      <p:cBhvr>
                                        <p:cTn id="434" dur="500"/>
                                        <p:tgtEl>
                                          <p:spTgt spid="83"/>
                                        </p:tgtEl>
                                      </p:cBhvr>
                                    </p:animEffect>
                                  </p:childTnLst>
                                </p:cTn>
                              </p:par>
                            </p:childTnLst>
                          </p:cTn>
                        </p:par>
                      </p:childTnLst>
                    </p:cTn>
                  </p:par>
                  <p:par>
                    <p:cTn id="435" fill="hold">
                      <p:stCondLst>
                        <p:cond delay="indefinite"/>
                      </p:stCondLst>
                      <p:childTnLst>
                        <p:par>
                          <p:cTn id="436" fill="hold">
                            <p:stCondLst>
                              <p:cond delay="0"/>
                            </p:stCondLst>
                            <p:childTnLst>
                              <p:par>
                                <p:cTn id="437" presetID="22" presetClass="entr" presetSubtype="8" fill="hold" grpId="0" nodeType="clickEffect">
                                  <p:stCondLst>
                                    <p:cond delay="0"/>
                                  </p:stCondLst>
                                  <p:childTnLst>
                                    <p:set>
                                      <p:cBhvr>
                                        <p:cTn id="438" dur="1" fill="hold">
                                          <p:stCondLst>
                                            <p:cond delay="0"/>
                                          </p:stCondLst>
                                        </p:cTn>
                                        <p:tgtEl>
                                          <p:spTgt spid="84"/>
                                        </p:tgtEl>
                                        <p:attrNameLst>
                                          <p:attrName>style.visibility</p:attrName>
                                        </p:attrNameLst>
                                      </p:cBhvr>
                                      <p:to>
                                        <p:strVal val="visible"/>
                                      </p:to>
                                    </p:set>
                                    <p:animEffect transition="in" filter="wipe(left)">
                                      <p:cBhvr>
                                        <p:cTn id="439" dur="500"/>
                                        <p:tgtEl>
                                          <p:spTgt spid="84"/>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grpId="0" nodeType="clickEffect">
                                  <p:stCondLst>
                                    <p:cond delay="0"/>
                                  </p:stCondLst>
                                  <p:childTnLst>
                                    <p:set>
                                      <p:cBhvr>
                                        <p:cTn id="443" dur="1" fill="hold">
                                          <p:stCondLst>
                                            <p:cond delay="0"/>
                                          </p:stCondLst>
                                        </p:cTn>
                                        <p:tgtEl>
                                          <p:spTgt spid="85"/>
                                        </p:tgtEl>
                                        <p:attrNameLst>
                                          <p:attrName>style.visibility</p:attrName>
                                        </p:attrNameLst>
                                      </p:cBhvr>
                                      <p:to>
                                        <p:strVal val="visible"/>
                                      </p:to>
                                    </p:set>
                                    <p:animEffect transition="in" filter="wipe(left)">
                                      <p:cBhvr>
                                        <p:cTn id="444" dur="500"/>
                                        <p:tgtEl>
                                          <p:spTgt spid="85"/>
                                        </p:tgtEl>
                                      </p:cBhvr>
                                    </p:animEffect>
                                  </p:childTnLst>
                                </p:cTn>
                              </p:par>
                            </p:childTnLst>
                          </p:cTn>
                        </p:par>
                      </p:childTnLst>
                    </p:cTn>
                  </p:par>
                  <p:par>
                    <p:cTn id="445" fill="hold">
                      <p:stCondLst>
                        <p:cond delay="indefinite"/>
                      </p:stCondLst>
                      <p:childTnLst>
                        <p:par>
                          <p:cTn id="446" fill="hold">
                            <p:stCondLst>
                              <p:cond delay="0"/>
                            </p:stCondLst>
                            <p:childTnLst>
                              <p:par>
                                <p:cTn id="447" presetID="22" presetClass="entr" presetSubtype="8" fill="hold" grpId="0" nodeType="clickEffect">
                                  <p:stCondLst>
                                    <p:cond delay="0"/>
                                  </p:stCondLst>
                                  <p:childTnLst>
                                    <p:set>
                                      <p:cBhvr>
                                        <p:cTn id="448" dur="1" fill="hold">
                                          <p:stCondLst>
                                            <p:cond delay="0"/>
                                          </p:stCondLst>
                                        </p:cTn>
                                        <p:tgtEl>
                                          <p:spTgt spid="86"/>
                                        </p:tgtEl>
                                        <p:attrNameLst>
                                          <p:attrName>style.visibility</p:attrName>
                                        </p:attrNameLst>
                                      </p:cBhvr>
                                      <p:to>
                                        <p:strVal val="visible"/>
                                      </p:to>
                                    </p:set>
                                    <p:animEffect transition="in" filter="wipe(left)">
                                      <p:cBhvr>
                                        <p:cTn id="449" dur="500"/>
                                        <p:tgtEl>
                                          <p:spTgt spid="86"/>
                                        </p:tgtEl>
                                      </p:cBhvr>
                                    </p:animEffect>
                                  </p:childTnLst>
                                </p:cTn>
                              </p:par>
                            </p:childTnLst>
                          </p:cTn>
                        </p:par>
                      </p:childTnLst>
                    </p:cTn>
                  </p:par>
                  <p:par>
                    <p:cTn id="450" fill="hold">
                      <p:stCondLst>
                        <p:cond delay="indefinite"/>
                      </p:stCondLst>
                      <p:childTnLst>
                        <p:par>
                          <p:cTn id="451" fill="hold">
                            <p:stCondLst>
                              <p:cond delay="0"/>
                            </p:stCondLst>
                            <p:childTnLst>
                              <p:par>
                                <p:cTn id="452" presetID="22" presetClass="entr" presetSubtype="8" fill="hold" grpId="0" nodeType="clickEffect">
                                  <p:stCondLst>
                                    <p:cond delay="0"/>
                                  </p:stCondLst>
                                  <p:childTnLst>
                                    <p:set>
                                      <p:cBhvr>
                                        <p:cTn id="453" dur="1" fill="hold">
                                          <p:stCondLst>
                                            <p:cond delay="0"/>
                                          </p:stCondLst>
                                        </p:cTn>
                                        <p:tgtEl>
                                          <p:spTgt spid="90"/>
                                        </p:tgtEl>
                                        <p:attrNameLst>
                                          <p:attrName>style.visibility</p:attrName>
                                        </p:attrNameLst>
                                      </p:cBhvr>
                                      <p:to>
                                        <p:strVal val="visible"/>
                                      </p:to>
                                    </p:set>
                                    <p:animEffect transition="in" filter="wipe(left)">
                                      <p:cBhvr>
                                        <p:cTn id="454" dur="500"/>
                                        <p:tgtEl>
                                          <p:spTgt spid="90"/>
                                        </p:tgtEl>
                                      </p:cBhvr>
                                    </p:animEffect>
                                  </p:childTnLst>
                                </p:cTn>
                              </p:par>
                            </p:childTnLst>
                          </p:cTn>
                        </p:par>
                      </p:childTnLst>
                    </p:cTn>
                  </p:par>
                  <p:par>
                    <p:cTn id="455" fill="hold">
                      <p:stCondLst>
                        <p:cond delay="indefinite"/>
                      </p:stCondLst>
                      <p:childTnLst>
                        <p:par>
                          <p:cTn id="456" fill="hold">
                            <p:stCondLst>
                              <p:cond delay="0"/>
                            </p:stCondLst>
                            <p:childTnLst>
                              <p:par>
                                <p:cTn id="457" presetID="22" presetClass="entr" presetSubtype="8" fill="hold" grpId="0" nodeType="clickEffect">
                                  <p:stCondLst>
                                    <p:cond delay="0"/>
                                  </p:stCondLst>
                                  <p:childTnLst>
                                    <p:set>
                                      <p:cBhvr>
                                        <p:cTn id="458" dur="1" fill="hold">
                                          <p:stCondLst>
                                            <p:cond delay="0"/>
                                          </p:stCondLst>
                                        </p:cTn>
                                        <p:tgtEl>
                                          <p:spTgt spid="92"/>
                                        </p:tgtEl>
                                        <p:attrNameLst>
                                          <p:attrName>style.visibility</p:attrName>
                                        </p:attrNameLst>
                                      </p:cBhvr>
                                      <p:to>
                                        <p:strVal val="visible"/>
                                      </p:to>
                                    </p:set>
                                    <p:animEffect transition="in" filter="wipe(left)">
                                      <p:cBhvr>
                                        <p:cTn id="459" dur="500"/>
                                        <p:tgtEl>
                                          <p:spTgt spid="92"/>
                                        </p:tgtEl>
                                      </p:cBhvr>
                                    </p:animEffect>
                                  </p:childTnLst>
                                </p:cTn>
                              </p:par>
                            </p:childTnLst>
                          </p:cTn>
                        </p:par>
                      </p:childTnLst>
                    </p:cTn>
                  </p:par>
                  <p:par>
                    <p:cTn id="460" fill="hold">
                      <p:stCondLst>
                        <p:cond delay="indefinite"/>
                      </p:stCondLst>
                      <p:childTnLst>
                        <p:par>
                          <p:cTn id="461" fill="hold">
                            <p:stCondLst>
                              <p:cond delay="0"/>
                            </p:stCondLst>
                            <p:childTnLst>
                              <p:par>
                                <p:cTn id="462" presetID="22" presetClass="entr" presetSubtype="8" fill="hold" grpId="0" nodeType="clickEffect">
                                  <p:stCondLst>
                                    <p:cond delay="0"/>
                                  </p:stCondLst>
                                  <p:childTnLst>
                                    <p:set>
                                      <p:cBhvr>
                                        <p:cTn id="463" dur="1" fill="hold">
                                          <p:stCondLst>
                                            <p:cond delay="0"/>
                                          </p:stCondLst>
                                        </p:cTn>
                                        <p:tgtEl>
                                          <p:spTgt spid="91"/>
                                        </p:tgtEl>
                                        <p:attrNameLst>
                                          <p:attrName>style.visibility</p:attrName>
                                        </p:attrNameLst>
                                      </p:cBhvr>
                                      <p:to>
                                        <p:strVal val="visible"/>
                                      </p:to>
                                    </p:set>
                                    <p:animEffect transition="in" filter="wipe(left)">
                                      <p:cBhvr>
                                        <p:cTn id="464" dur="5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22" presetClass="entr" presetSubtype="8" fill="hold" grpId="0" nodeType="clickEffect">
                                  <p:stCondLst>
                                    <p:cond delay="0"/>
                                  </p:stCondLst>
                                  <p:childTnLst>
                                    <p:set>
                                      <p:cBhvr>
                                        <p:cTn id="468" dur="1" fill="hold">
                                          <p:stCondLst>
                                            <p:cond delay="0"/>
                                          </p:stCondLst>
                                        </p:cTn>
                                        <p:tgtEl>
                                          <p:spTgt spid="93"/>
                                        </p:tgtEl>
                                        <p:attrNameLst>
                                          <p:attrName>style.visibility</p:attrName>
                                        </p:attrNameLst>
                                      </p:cBhvr>
                                      <p:to>
                                        <p:strVal val="visible"/>
                                      </p:to>
                                    </p:set>
                                    <p:animEffect transition="in" filter="wipe(left)">
                                      <p:cBhvr>
                                        <p:cTn id="469" dur="500"/>
                                        <p:tgtEl>
                                          <p:spTgt spid="93"/>
                                        </p:tgtEl>
                                      </p:cBhvr>
                                    </p:animEffect>
                                  </p:childTnLst>
                                </p:cTn>
                              </p:par>
                            </p:childTnLst>
                          </p:cTn>
                        </p:par>
                      </p:childTnLst>
                    </p:cTn>
                  </p:par>
                  <p:par>
                    <p:cTn id="470" fill="hold">
                      <p:stCondLst>
                        <p:cond delay="indefinite"/>
                      </p:stCondLst>
                      <p:childTnLst>
                        <p:par>
                          <p:cTn id="471" fill="hold">
                            <p:stCondLst>
                              <p:cond delay="0"/>
                            </p:stCondLst>
                            <p:childTnLst>
                              <p:par>
                                <p:cTn id="472" presetID="22" presetClass="entr" presetSubtype="8" fill="hold" grpId="0" nodeType="clickEffect">
                                  <p:stCondLst>
                                    <p:cond delay="0"/>
                                  </p:stCondLst>
                                  <p:childTnLst>
                                    <p:set>
                                      <p:cBhvr>
                                        <p:cTn id="473" dur="1" fill="hold">
                                          <p:stCondLst>
                                            <p:cond delay="0"/>
                                          </p:stCondLst>
                                        </p:cTn>
                                        <p:tgtEl>
                                          <p:spTgt spid="95"/>
                                        </p:tgtEl>
                                        <p:attrNameLst>
                                          <p:attrName>style.visibility</p:attrName>
                                        </p:attrNameLst>
                                      </p:cBhvr>
                                      <p:to>
                                        <p:strVal val="visible"/>
                                      </p:to>
                                    </p:set>
                                    <p:animEffect transition="in" filter="wipe(left)">
                                      <p:cBhvr>
                                        <p:cTn id="474" dur="500"/>
                                        <p:tgtEl>
                                          <p:spTgt spid="95"/>
                                        </p:tgtEl>
                                      </p:cBhvr>
                                    </p:animEffect>
                                  </p:childTnLst>
                                </p:cTn>
                              </p:par>
                            </p:childTnLst>
                          </p:cTn>
                        </p:par>
                      </p:childTnLst>
                    </p:cTn>
                  </p:par>
                  <p:par>
                    <p:cTn id="475" fill="hold">
                      <p:stCondLst>
                        <p:cond delay="indefinite"/>
                      </p:stCondLst>
                      <p:childTnLst>
                        <p:par>
                          <p:cTn id="476" fill="hold">
                            <p:stCondLst>
                              <p:cond delay="0"/>
                            </p:stCondLst>
                            <p:childTnLst>
                              <p:par>
                                <p:cTn id="477" presetID="22" presetClass="entr" presetSubtype="8" fill="hold" grpId="0" nodeType="clickEffect">
                                  <p:stCondLst>
                                    <p:cond delay="0"/>
                                  </p:stCondLst>
                                  <p:childTnLst>
                                    <p:set>
                                      <p:cBhvr>
                                        <p:cTn id="478" dur="1" fill="hold">
                                          <p:stCondLst>
                                            <p:cond delay="0"/>
                                          </p:stCondLst>
                                        </p:cTn>
                                        <p:tgtEl>
                                          <p:spTgt spid="94"/>
                                        </p:tgtEl>
                                        <p:attrNameLst>
                                          <p:attrName>style.visibility</p:attrName>
                                        </p:attrNameLst>
                                      </p:cBhvr>
                                      <p:to>
                                        <p:strVal val="visible"/>
                                      </p:to>
                                    </p:set>
                                    <p:animEffect transition="in" filter="wipe(left)">
                                      <p:cBhvr>
                                        <p:cTn id="479" dur="500"/>
                                        <p:tgtEl>
                                          <p:spTgt spid="94"/>
                                        </p:tgtEl>
                                      </p:cBhvr>
                                    </p:animEffect>
                                  </p:childTnLst>
                                </p:cTn>
                              </p:par>
                            </p:childTnLst>
                          </p:cTn>
                        </p:par>
                      </p:childTnLst>
                    </p:cTn>
                  </p:par>
                  <p:par>
                    <p:cTn id="480" fill="hold">
                      <p:stCondLst>
                        <p:cond delay="indefinite"/>
                      </p:stCondLst>
                      <p:childTnLst>
                        <p:par>
                          <p:cTn id="481" fill="hold">
                            <p:stCondLst>
                              <p:cond delay="0"/>
                            </p:stCondLst>
                            <p:childTnLst>
                              <p:par>
                                <p:cTn id="482" presetID="22" presetClass="entr" presetSubtype="8" fill="hold" grpId="0" nodeType="clickEffect">
                                  <p:stCondLst>
                                    <p:cond delay="0"/>
                                  </p:stCondLst>
                                  <p:childTnLst>
                                    <p:set>
                                      <p:cBhvr>
                                        <p:cTn id="483" dur="1" fill="hold">
                                          <p:stCondLst>
                                            <p:cond delay="0"/>
                                          </p:stCondLst>
                                        </p:cTn>
                                        <p:tgtEl>
                                          <p:spTgt spid="96"/>
                                        </p:tgtEl>
                                        <p:attrNameLst>
                                          <p:attrName>style.visibility</p:attrName>
                                        </p:attrNameLst>
                                      </p:cBhvr>
                                      <p:to>
                                        <p:strVal val="visible"/>
                                      </p:to>
                                    </p:set>
                                    <p:animEffect transition="in" filter="wipe(left)">
                                      <p:cBhvr>
                                        <p:cTn id="484" dur="500"/>
                                        <p:tgtEl>
                                          <p:spTgt spid="96"/>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8" fill="hold" grpId="0" nodeType="clickEffect">
                                  <p:stCondLst>
                                    <p:cond delay="0"/>
                                  </p:stCondLst>
                                  <p:childTnLst>
                                    <p:set>
                                      <p:cBhvr>
                                        <p:cTn id="488" dur="1" fill="hold">
                                          <p:stCondLst>
                                            <p:cond delay="0"/>
                                          </p:stCondLst>
                                        </p:cTn>
                                        <p:tgtEl>
                                          <p:spTgt spid="97"/>
                                        </p:tgtEl>
                                        <p:attrNameLst>
                                          <p:attrName>style.visibility</p:attrName>
                                        </p:attrNameLst>
                                      </p:cBhvr>
                                      <p:to>
                                        <p:strVal val="visible"/>
                                      </p:to>
                                    </p:set>
                                    <p:animEffect transition="in" filter="wipe(left)">
                                      <p:cBhvr>
                                        <p:cTn id="489" dur="500"/>
                                        <p:tgtEl>
                                          <p:spTgt spid="97"/>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8" fill="hold" nodeType="clickEffect">
                                  <p:stCondLst>
                                    <p:cond delay="0"/>
                                  </p:stCondLst>
                                  <p:childTnLst>
                                    <p:set>
                                      <p:cBhvr>
                                        <p:cTn id="493" dur="1" fill="hold">
                                          <p:stCondLst>
                                            <p:cond delay="0"/>
                                          </p:stCondLst>
                                        </p:cTn>
                                        <p:tgtEl>
                                          <p:spTgt spid="98"/>
                                        </p:tgtEl>
                                        <p:attrNameLst>
                                          <p:attrName>style.visibility</p:attrName>
                                        </p:attrNameLst>
                                      </p:cBhvr>
                                      <p:to>
                                        <p:strVal val="visible"/>
                                      </p:to>
                                    </p:set>
                                    <p:animEffect transition="in" filter="wipe(left)">
                                      <p:cBhvr>
                                        <p:cTn id="49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8" grpId="0" animBg="1"/>
      <p:bldP spid="78" grpId="1" animBg="1"/>
      <p:bldP spid="56" grpId="0" animBg="1"/>
      <p:bldP spid="56" grpId="1" animBg="1"/>
      <p:bldP spid="42" grpId="0" animBg="1"/>
      <p:bldP spid="42" grpId="1" animBg="1"/>
      <p:bldP spid="10" grpId="0" animBg="1"/>
      <p:bldP spid="10" grpId="1" animBg="1"/>
      <p:bldP spid="11" grpId="0" animBg="1"/>
      <p:bldP spid="11" grpId="1" animBg="1"/>
      <p:bldP spid="13" grpId="0"/>
      <p:bldP spid="15" grpId="0" animBg="1"/>
      <p:bldP spid="15" grpId="1" animBg="1"/>
      <p:bldP spid="16" grpId="0"/>
      <p:bldP spid="17" grpId="0"/>
      <p:bldP spid="18" grpId="0"/>
      <p:bldP spid="19" grpId="0"/>
      <p:bldP spid="20" grpId="0"/>
      <p:bldP spid="21" grpId="0"/>
      <p:bldP spid="22" grpId="0" animBg="1"/>
      <p:bldP spid="22" grpId="1" animBg="1"/>
      <p:bldP spid="23" grpId="0"/>
      <p:bldP spid="24" grpId="0" animBg="1"/>
      <p:bldP spid="24" grpId="1" animBg="1"/>
      <p:bldP spid="25" grpId="0" animBg="1"/>
      <p:bldP spid="25" grpId="1" animBg="1"/>
      <p:bldP spid="27" grpId="0" animBg="1"/>
      <p:bldP spid="27" grpId="1" animBg="1"/>
      <p:bldP spid="28" grpId="0"/>
      <p:bldP spid="29" grpId="0"/>
      <p:bldP spid="30" grpId="0"/>
      <p:bldP spid="32" grpId="0"/>
      <p:bldP spid="44" grpId="0"/>
      <p:bldP spid="45" grpId="0"/>
      <p:bldP spid="46" grpId="0"/>
      <p:bldP spid="47" grpId="0"/>
      <p:bldP spid="48" grpId="0"/>
      <p:bldP spid="49" grpId="0"/>
      <p:bldP spid="50" grpId="0" animBg="1"/>
      <p:bldP spid="50" grpId="1" animBg="1"/>
      <p:bldP spid="51" grpId="0"/>
      <p:bldP spid="52" grpId="0" animBg="1"/>
      <p:bldP spid="52" grpId="1" animBg="1"/>
      <p:bldP spid="53" grpId="0"/>
      <p:bldP spid="54" grpId="0" animBg="1"/>
      <p:bldP spid="54" grpId="1" animBg="1"/>
      <p:bldP spid="55" grpId="0"/>
      <p:bldP spid="57" grpId="0"/>
      <p:bldP spid="58" grpId="0"/>
      <p:bldP spid="59" grpId="0"/>
      <p:bldP spid="60" grpId="0"/>
      <p:bldP spid="61" grpId="0"/>
      <p:bldP spid="62" grpId="0"/>
      <p:bldP spid="63" grpId="0"/>
      <p:bldP spid="64" grpId="0"/>
      <p:bldP spid="65" grpId="0"/>
      <p:bldP spid="72" grpId="0"/>
      <p:bldP spid="73" grpId="0"/>
      <p:bldP spid="74" grpId="0"/>
      <p:bldP spid="75" grpId="0"/>
      <p:bldP spid="76" grpId="0"/>
      <p:bldP spid="79" grpId="0"/>
      <p:bldP spid="80" grpId="0"/>
      <p:bldP spid="81" grpId="0"/>
      <p:bldP spid="82" grpId="0"/>
      <p:bldP spid="83" grpId="0"/>
      <p:bldP spid="84" grpId="0"/>
      <p:bldP spid="85" grpId="0"/>
      <p:bldP spid="86" grpId="0"/>
      <p:bldP spid="90" grpId="0"/>
      <p:bldP spid="91" grpId="0"/>
      <p:bldP spid="92" grpId="0"/>
      <p:bldP spid="93" grpId="0"/>
      <p:bldP spid="94" grpId="0"/>
      <p:bldP spid="95" grpId="0"/>
      <p:bldP spid="96" grpId="0"/>
      <p:bldP spid="97" grpId="0"/>
      <p:bldP spid="103" grpId="0" animBg="1"/>
      <p:bldP spid="103" grpId="1" animBg="1"/>
      <p:bldP spid="104" grpId="0" animBg="1"/>
      <p:bldP spid="104" grpId="1" animBg="1"/>
      <p:bldP spid="104" grpId="2" animBg="1"/>
      <p:bldP spid="105" grpId="0" animBg="1"/>
      <p:bldP spid="105" grpId="1" animBg="1"/>
      <p:bldP spid="105" grpId="2" animBg="1"/>
      <p:bldP spid="106" grpId="0" animBg="1"/>
      <p:bldP spid="106" grpId="1" animBg="1"/>
      <p:bldP spid="107" grpId="0" animBg="1"/>
      <p:bldP spid="107" grpId="1" animBg="1"/>
      <p:bldP spid="119" grpId="0" animBg="1"/>
      <p:bldP spid="119" grpId="1" animBg="1"/>
      <p:bldP spid="117" grpId="0"/>
      <p:bldP spid="117" grpId="1"/>
      <p:bldP spid="118" grpId="0"/>
      <p:bldP spid="118" grpId="1"/>
      <p:bldP spid="43" grpId="0" animBg="1"/>
      <p:bldP spid="4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90700" y="2187029"/>
            <a:ext cx="55626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err="1" smtClean="0"/>
              <a:t>T</a:t>
            </a:r>
            <a:r>
              <a:rPr lang="en-US" sz="4400" b="1" dirty="0" err="1">
                <a:solidFill>
                  <a:schemeClr val="bg1"/>
                </a:solidFill>
              </a:rPr>
              <a:t>T</a:t>
            </a:r>
            <a:r>
              <a:rPr lang="en-US" sz="4400" b="1" dirty="0" err="1" smtClean="0">
                <a:solidFill>
                  <a:schemeClr val="bg1"/>
                </a:solidFill>
              </a:rPr>
              <a:t>hank</a:t>
            </a:r>
            <a:r>
              <a:rPr lang="en-US" sz="4400" b="1" dirty="0" smtClean="0">
                <a:solidFill>
                  <a:schemeClr val="bg1"/>
                </a:solidFill>
              </a:rPr>
              <a:t> </a:t>
            </a:r>
            <a:r>
              <a:rPr lang="en-US" sz="4400" b="1" dirty="0" err="1" smtClean="0">
                <a:solidFill>
                  <a:schemeClr val="bg1"/>
                </a:solidFill>
              </a:rPr>
              <a:t>You</a:t>
            </a:r>
            <a:r>
              <a:rPr lang="en-US" sz="4400" b="1" dirty="0" err="1" smtClean="0"/>
              <a:t>k</a:t>
            </a:r>
            <a:r>
              <a:rPr lang="en-US" sz="4400" b="1" dirty="0" smtClean="0"/>
              <a:t> You</a:t>
            </a:r>
            <a:endParaRPr lang="en-US" sz="4400" b="1" dirty="0"/>
          </a:p>
        </p:txBody>
      </p:sp>
    </p:spTree>
    <p:extLst>
      <p:ext uri="{BB962C8B-B14F-4D97-AF65-F5344CB8AC3E}">
        <p14:creationId xmlns:p14="http://schemas.microsoft.com/office/powerpoint/2010/main" val="27479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180"/>
          <p:cNvSpPr/>
          <p:nvPr/>
        </p:nvSpPr>
        <p:spPr>
          <a:xfrm>
            <a:off x="2514600" y="2634858"/>
            <a:ext cx="838691" cy="307777"/>
          </a:xfrm>
          <a:prstGeom prst="rect">
            <a:avLst/>
          </a:prstGeom>
        </p:spPr>
        <p:txBody>
          <a:bodyPr wrap="none">
            <a:spAutoFit/>
          </a:bodyPr>
          <a:lstStyle/>
          <a:p>
            <a:pPr defTabSz="428625"/>
            <a:r>
              <a:rPr lang="en-US" sz="1400" dirty="0">
                <a:solidFill>
                  <a:prstClr val="black"/>
                </a:solidFill>
                <a:latin typeface="Bookman Old Style" pitchFamily="18" charset="0"/>
                <a:cs typeface="Calibri"/>
              </a:rPr>
              <a:t>(2x + 3)</a:t>
            </a:r>
          </a:p>
        </p:txBody>
      </p:sp>
      <p:sp>
        <p:nvSpPr>
          <p:cNvPr id="219" name="Rectangle 218"/>
          <p:cNvSpPr/>
          <p:nvPr/>
        </p:nvSpPr>
        <p:spPr>
          <a:xfrm>
            <a:off x="2600326" y="3118901"/>
            <a:ext cx="619080" cy="307777"/>
          </a:xfrm>
          <a:prstGeom prst="rect">
            <a:avLst/>
          </a:prstGeom>
        </p:spPr>
        <p:txBody>
          <a:bodyPr wrap="none">
            <a:spAutoFit/>
          </a:bodyPr>
          <a:lstStyle/>
          <a:p>
            <a:pPr defTabSz="428625"/>
            <a:r>
              <a:rPr lang="en-US" sz="1400" dirty="0">
                <a:solidFill>
                  <a:prstClr val="black"/>
                </a:solidFill>
                <a:latin typeface="Bookman Old Style" pitchFamily="18" charset="0"/>
                <a:cs typeface="Calibri"/>
              </a:rPr>
              <a:t> + 3x</a:t>
            </a:r>
          </a:p>
        </p:txBody>
      </p:sp>
      <p:sp>
        <p:nvSpPr>
          <p:cNvPr id="220" name="Rectangle 219"/>
          <p:cNvSpPr/>
          <p:nvPr/>
        </p:nvSpPr>
        <p:spPr>
          <a:xfrm>
            <a:off x="3126794" y="3118901"/>
            <a:ext cx="553357"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 90</a:t>
            </a:r>
            <a:endParaRPr lang="en-US" sz="1400" dirty="0">
              <a:solidFill>
                <a:prstClr val="black"/>
              </a:solidFill>
              <a:latin typeface="Bookman Old Style" pitchFamily="18" charset="0"/>
              <a:cs typeface="Calibri"/>
            </a:endParaRPr>
          </a:p>
        </p:txBody>
      </p:sp>
      <p:sp>
        <p:nvSpPr>
          <p:cNvPr id="191" name="Rounded Rectangle 190"/>
          <p:cNvSpPr/>
          <p:nvPr/>
        </p:nvSpPr>
        <p:spPr>
          <a:xfrm>
            <a:off x="843037" y="1028700"/>
            <a:ext cx="6306819" cy="229637"/>
          </a:xfrm>
          <a:prstGeom prst="roundRect">
            <a:avLst/>
          </a:prstGeom>
          <a:solidFill>
            <a:srgbClr val="FFC000"/>
          </a:solidFill>
          <a:ln w="19050" cap="flat" cmpd="sng" algn="ctr">
            <a:no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190" name="Rounded Rectangle 189"/>
          <p:cNvSpPr/>
          <p:nvPr/>
        </p:nvSpPr>
        <p:spPr>
          <a:xfrm>
            <a:off x="4397379" y="829352"/>
            <a:ext cx="4079859" cy="211131"/>
          </a:xfrm>
          <a:prstGeom prst="roundRect">
            <a:avLst/>
          </a:prstGeom>
          <a:solidFill>
            <a:srgbClr val="FFC000"/>
          </a:solidFill>
          <a:ln w="19050" cap="flat" cmpd="sng" algn="ctr">
            <a:no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185" name="Rounded Rectangle 184"/>
          <p:cNvSpPr/>
          <p:nvPr/>
        </p:nvSpPr>
        <p:spPr>
          <a:xfrm>
            <a:off x="4114800" y="1909760"/>
            <a:ext cx="652813" cy="213950"/>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84" name="Rounded Rectangle 183"/>
          <p:cNvSpPr/>
          <p:nvPr/>
        </p:nvSpPr>
        <p:spPr>
          <a:xfrm>
            <a:off x="3511198" y="2211954"/>
            <a:ext cx="1156496" cy="416927"/>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83" name="Rounded Rectangle 182"/>
          <p:cNvSpPr/>
          <p:nvPr/>
        </p:nvSpPr>
        <p:spPr>
          <a:xfrm>
            <a:off x="5195717" y="1698625"/>
            <a:ext cx="171616" cy="176818"/>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82" name="Rounded Rectangle 181"/>
          <p:cNvSpPr/>
          <p:nvPr/>
        </p:nvSpPr>
        <p:spPr>
          <a:xfrm>
            <a:off x="2371726" y="2205038"/>
            <a:ext cx="954173" cy="416927"/>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63" name="Rounded Rectangle 162"/>
          <p:cNvSpPr/>
          <p:nvPr/>
        </p:nvSpPr>
        <p:spPr>
          <a:xfrm>
            <a:off x="824639" y="1420301"/>
            <a:ext cx="2680562" cy="252332"/>
          </a:xfrm>
          <a:prstGeom prst="roundRect">
            <a:avLst/>
          </a:prstGeom>
          <a:solidFill>
            <a:srgbClr val="FFC000"/>
          </a:solidFill>
          <a:ln w="19050" cap="flat" cmpd="sng" algn="ctr">
            <a:no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166" name="Rounded Rectangle 165"/>
          <p:cNvSpPr/>
          <p:nvPr/>
        </p:nvSpPr>
        <p:spPr>
          <a:xfrm>
            <a:off x="1552832" y="3428775"/>
            <a:ext cx="173890" cy="206121"/>
          </a:xfrm>
          <a:prstGeom prst="roundRect">
            <a:avLst/>
          </a:prstGeom>
          <a:solidFill>
            <a:srgbClr val="FFBDD3"/>
          </a:solidFill>
          <a:ln w="12700" cap="flat" cmpd="sng" algn="ctr">
            <a:solidFill>
              <a:schemeClr val="tx1"/>
            </a:solidFill>
            <a:prstDash val="solid"/>
          </a:ln>
          <a:effectLst/>
        </p:spPr>
        <p:txBody>
          <a:bodyPr anchor="ctr"/>
          <a:lstStyle/>
          <a:p>
            <a:pPr algn="ctr"/>
            <a:endParaRPr lang="en-US" kern="0" dirty="0">
              <a:solidFill>
                <a:sysClr val="window" lastClr="FFFFFF"/>
              </a:solidFill>
              <a:latin typeface="Arial"/>
            </a:endParaRPr>
          </a:p>
        </p:txBody>
      </p:sp>
      <p:sp>
        <p:nvSpPr>
          <p:cNvPr id="122" name="Rounded Rectangle 121"/>
          <p:cNvSpPr/>
          <p:nvPr/>
        </p:nvSpPr>
        <p:spPr>
          <a:xfrm>
            <a:off x="948193" y="3440500"/>
            <a:ext cx="181341" cy="208539"/>
          </a:xfrm>
          <a:prstGeom prst="roundRect">
            <a:avLst/>
          </a:prstGeom>
          <a:solidFill>
            <a:srgbClr val="FFBDD3"/>
          </a:solidFill>
          <a:ln w="12700" cap="flat" cmpd="sng" algn="ctr">
            <a:solidFill>
              <a:schemeClr val="tx1"/>
            </a:solid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132" name="Rounded Rectangle 131"/>
          <p:cNvSpPr/>
          <p:nvPr/>
        </p:nvSpPr>
        <p:spPr>
          <a:xfrm>
            <a:off x="825323" y="1251595"/>
            <a:ext cx="3955681" cy="206121"/>
          </a:xfrm>
          <a:prstGeom prst="roundRect">
            <a:avLst/>
          </a:prstGeom>
          <a:solidFill>
            <a:srgbClr val="FFC000"/>
          </a:solidFill>
          <a:ln w="19050" cap="flat" cmpd="sng" algn="ctr">
            <a:noFill/>
            <a:prstDash val="solid"/>
          </a:ln>
          <a:effectLst/>
        </p:spPr>
        <p:txBody>
          <a:bodyPr anchor="ctr"/>
          <a:lstStyle/>
          <a:p>
            <a:pPr algn="ctr"/>
            <a:endParaRPr lang="en-US" kern="0">
              <a:solidFill>
                <a:sysClr val="window" lastClr="FFFFFF"/>
              </a:solidFill>
              <a:latin typeface="Arial"/>
            </a:endParaRPr>
          </a:p>
        </p:txBody>
      </p:sp>
      <p:sp>
        <p:nvSpPr>
          <p:cNvPr id="131" name="Rounded Rectangle 130"/>
          <p:cNvSpPr/>
          <p:nvPr/>
        </p:nvSpPr>
        <p:spPr>
          <a:xfrm>
            <a:off x="7257732" y="1020144"/>
            <a:ext cx="1055595" cy="237834"/>
          </a:xfrm>
          <a:prstGeom prst="roundRect">
            <a:avLst/>
          </a:prstGeom>
          <a:solidFill>
            <a:srgbClr val="FFC000"/>
          </a:solidFill>
          <a:ln w="19050" cap="flat" cmpd="sng" algn="ctr">
            <a:noFill/>
            <a:prstDash val="solid"/>
          </a:ln>
          <a:effectLst/>
        </p:spPr>
        <p:txBody>
          <a:bodyPr anchor="ctr"/>
          <a:lstStyle/>
          <a:p>
            <a:pPr algn="ctr"/>
            <a:endParaRPr lang="en-US" kern="0">
              <a:solidFill>
                <a:sysClr val="window" lastClr="FFFFFF"/>
              </a:solidFill>
              <a:latin typeface="Arial"/>
            </a:endParaRPr>
          </a:p>
        </p:txBody>
      </p:sp>
      <p:sp>
        <p:nvSpPr>
          <p:cNvPr id="126" name="Rounded Rectangle 125"/>
          <p:cNvSpPr/>
          <p:nvPr/>
        </p:nvSpPr>
        <p:spPr>
          <a:xfrm>
            <a:off x="4372181" y="816062"/>
            <a:ext cx="1779313" cy="21113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dirty="0">
              <a:solidFill>
                <a:prstClr val="white"/>
              </a:solidFill>
            </a:endParaRPr>
          </a:p>
        </p:txBody>
      </p:sp>
      <p:sp>
        <p:nvSpPr>
          <p:cNvPr id="114" name="Rounded Rectangle 113"/>
          <p:cNvSpPr/>
          <p:nvPr/>
        </p:nvSpPr>
        <p:spPr>
          <a:xfrm>
            <a:off x="4372181" y="815344"/>
            <a:ext cx="4079859" cy="211131"/>
          </a:xfrm>
          <a:prstGeom prst="roundRect">
            <a:avLst/>
          </a:prstGeom>
          <a:solidFill>
            <a:srgbClr val="FFC000"/>
          </a:solidFill>
          <a:ln w="19050" cap="flat" cmpd="sng" algn="ctr">
            <a:no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115" name="Rounded Rectangle 114"/>
          <p:cNvSpPr/>
          <p:nvPr/>
        </p:nvSpPr>
        <p:spPr>
          <a:xfrm>
            <a:off x="878840" y="1029667"/>
            <a:ext cx="6306819" cy="229637"/>
          </a:xfrm>
          <a:prstGeom prst="roundRect">
            <a:avLst/>
          </a:prstGeom>
          <a:solidFill>
            <a:srgbClr val="FFC000"/>
          </a:solidFill>
          <a:ln w="19050" cap="flat" cmpd="sng" algn="ctr">
            <a:no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112" name="Rounded Rectangle 111"/>
          <p:cNvSpPr/>
          <p:nvPr/>
        </p:nvSpPr>
        <p:spPr>
          <a:xfrm>
            <a:off x="4781004" y="1221746"/>
            <a:ext cx="3532323" cy="252332"/>
          </a:xfrm>
          <a:prstGeom prst="roundRect">
            <a:avLst/>
          </a:prstGeom>
          <a:solidFill>
            <a:srgbClr val="FFC000"/>
          </a:solidFill>
          <a:ln w="19050" cap="flat" cmpd="sng" algn="ctr">
            <a:no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3" name="Rectangle 2"/>
          <p:cNvSpPr/>
          <p:nvPr/>
        </p:nvSpPr>
        <p:spPr>
          <a:xfrm>
            <a:off x="459258" y="1618858"/>
            <a:ext cx="535724" cy="307777"/>
          </a:xfrm>
          <a:prstGeom prst="rect">
            <a:avLst/>
          </a:prstGeom>
          <a:noFill/>
        </p:spPr>
        <p:txBody>
          <a:bodyPr wrap="square" rtlCol="0">
            <a:spAutoFit/>
          </a:bodyPr>
          <a:lstStyle/>
          <a:p>
            <a:r>
              <a:rPr lang="en-US" sz="1400" b="1" dirty="0">
                <a:solidFill>
                  <a:prstClr val="black"/>
                </a:solidFill>
                <a:latin typeface="Bookman Old Style" pitchFamily="18" charset="0"/>
              </a:rPr>
              <a:t>Sol.</a:t>
            </a:r>
          </a:p>
        </p:txBody>
      </p:sp>
      <p:sp>
        <p:nvSpPr>
          <p:cNvPr id="4" name="TextBox 3"/>
          <p:cNvSpPr txBox="1"/>
          <p:nvPr/>
        </p:nvSpPr>
        <p:spPr>
          <a:xfrm>
            <a:off x="901700" y="1618858"/>
            <a:ext cx="6372225" cy="307777"/>
          </a:xfrm>
          <a:prstGeom prst="rect">
            <a:avLst/>
          </a:prstGeom>
          <a:noFill/>
        </p:spPr>
        <p:txBody>
          <a:bodyPr wrap="square" rtlCol="0">
            <a:spAutoFit/>
          </a:bodyPr>
          <a:lstStyle/>
          <a:p>
            <a:r>
              <a:rPr lang="en-US" sz="1400" dirty="0" smtClean="0">
                <a:solidFill>
                  <a:prstClr val="black"/>
                </a:solidFill>
                <a:latin typeface="Bookman Old Style" pitchFamily="18" charset="0"/>
              </a:rPr>
              <a:t>Let the number of articles produced  in a day be x</a:t>
            </a:r>
            <a:endParaRPr lang="en-IN" sz="1400" dirty="0">
              <a:solidFill>
                <a:prstClr val="black"/>
              </a:solidFill>
              <a:latin typeface="Bookman Old Style" pitchFamily="18" charset="0"/>
            </a:endParaRPr>
          </a:p>
        </p:txBody>
      </p:sp>
      <p:sp>
        <p:nvSpPr>
          <p:cNvPr id="5" name="TextBox 4"/>
          <p:cNvSpPr txBox="1"/>
          <p:nvPr/>
        </p:nvSpPr>
        <p:spPr>
          <a:xfrm>
            <a:off x="804228" y="550332"/>
            <a:ext cx="8644572" cy="1169551"/>
          </a:xfrm>
          <a:prstGeom prst="rect">
            <a:avLst/>
          </a:prstGeom>
          <a:noFill/>
        </p:spPr>
        <p:txBody>
          <a:bodyPr wrap="square" rtlCol="0">
            <a:spAutoFit/>
          </a:bodyPr>
          <a:lstStyle/>
          <a:p>
            <a:r>
              <a:rPr lang="en-US" sz="1400" b="1" dirty="0" smtClean="0">
                <a:solidFill>
                  <a:srgbClr val="0000FF"/>
                </a:solidFill>
                <a:latin typeface="Bookman Old Style" pitchFamily="18" charset="0"/>
              </a:rPr>
              <a:t>A cottage industry produces a certain number of pottery articles in a day. It was </a:t>
            </a:r>
          </a:p>
          <a:p>
            <a:r>
              <a:rPr lang="en-US" sz="1400" b="1" dirty="0" smtClean="0">
                <a:solidFill>
                  <a:srgbClr val="0000FF"/>
                </a:solidFill>
                <a:latin typeface="Bookman Old Style" pitchFamily="18" charset="0"/>
              </a:rPr>
              <a:t>observed on a particular day that the cost of production of each article(in rupees) </a:t>
            </a:r>
          </a:p>
          <a:p>
            <a:r>
              <a:rPr lang="en-US" sz="1400" b="1" dirty="0" smtClean="0">
                <a:solidFill>
                  <a:srgbClr val="0000FF"/>
                </a:solidFill>
                <a:latin typeface="Bookman Old Style" pitchFamily="18" charset="0"/>
              </a:rPr>
              <a:t>was 3 more than twice the number of articles produced on that day. If the total </a:t>
            </a:r>
          </a:p>
          <a:p>
            <a:r>
              <a:rPr lang="en-US" sz="1400" b="1" dirty="0" smtClean="0">
                <a:solidFill>
                  <a:srgbClr val="0000FF"/>
                </a:solidFill>
                <a:latin typeface="Bookman Old Style" pitchFamily="18" charset="0"/>
              </a:rPr>
              <a:t>cost of production on that day was Rs.90, find the number of articles produced </a:t>
            </a:r>
          </a:p>
          <a:p>
            <a:r>
              <a:rPr lang="en-US" sz="1400" b="1" dirty="0" smtClean="0">
                <a:solidFill>
                  <a:srgbClr val="0000FF"/>
                </a:solidFill>
                <a:latin typeface="Bookman Old Style" pitchFamily="18" charset="0"/>
              </a:rPr>
              <a:t>and the cost of each article.</a:t>
            </a:r>
            <a:endParaRPr lang="en-IN" sz="1400" b="1" dirty="0">
              <a:solidFill>
                <a:srgbClr val="0000FF"/>
              </a:solidFill>
              <a:latin typeface="Bookman Old Style" pitchFamily="18" charset="0"/>
            </a:endParaRPr>
          </a:p>
        </p:txBody>
      </p:sp>
      <p:sp>
        <p:nvSpPr>
          <p:cNvPr id="6" name="TextBox 5"/>
          <p:cNvSpPr txBox="1"/>
          <p:nvPr/>
        </p:nvSpPr>
        <p:spPr>
          <a:xfrm>
            <a:off x="594678" y="1860158"/>
            <a:ext cx="4205922"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cs typeface="Calibri"/>
              </a:rPr>
              <a:t>Cost of production of each article</a:t>
            </a:r>
          </a:p>
        </p:txBody>
      </p:sp>
      <p:sp>
        <p:nvSpPr>
          <p:cNvPr id="7" name="TextBox 6"/>
          <p:cNvSpPr txBox="1"/>
          <p:nvPr/>
        </p:nvSpPr>
        <p:spPr>
          <a:xfrm>
            <a:off x="901700" y="2152258"/>
            <a:ext cx="1619250" cy="523220"/>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Total cost of </a:t>
            </a:r>
          </a:p>
          <a:p>
            <a:pPr defTabSz="428625"/>
            <a:r>
              <a:rPr lang="en-US" sz="1400" dirty="0" smtClean="0">
                <a:solidFill>
                  <a:prstClr val="black"/>
                </a:solidFill>
                <a:latin typeface="Bookman Old Style" pitchFamily="18" charset="0"/>
                <a:cs typeface="Calibri"/>
              </a:rPr>
              <a:t>production</a:t>
            </a:r>
          </a:p>
        </p:txBody>
      </p:sp>
      <p:sp>
        <p:nvSpPr>
          <p:cNvPr id="8" name="Rectangle 7"/>
          <p:cNvSpPr/>
          <p:nvPr/>
        </p:nvSpPr>
        <p:spPr>
          <a:xfrm>
            <a:off x="4330692" y="1860158"/>
            <a:ext cx="460382"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 </a:t>
            </a:r>
            <a:r>
              <a:rPr lang="en-US" sz="1400" dirty="0">
                <a:solidFill>
                  <a:prstClr val="black"/>
                </a:solidFill>
                <a:latin typeface="Bookman Old Style" pitchFamily="18" charset="0"/>
                <a:cs typeface="Calibri"/>
              </a:rPr>
              <a:t>3</a:t>
            </a:r>
            <a:endParaRPr lang="en-IN" sz="1400" dirty="0">
              <a:solidFill>
                <a:prstClr val="black"/>
              </a:solidFill>
              <a:latin typeface="Bookman Old Style" pitchFamily="18" charset="0"/>
            </a:endParaRPr>
          </a:p>
        </p:txBody>
      </p:sp>
      <p:sp>
        <p:nvSpPr>
          <p:cNvPr id="9" name="Rectangle 8"/>
          <p:cNvSpPr/>
          <p:nvPr/>
        </p:nvSpPr>
        <p:spPr>
          <a:xfrm>
            <a:off x="3886200" y="1860158"/>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10" name="Rectangle 9"/>
          <p:cNvSpPr/>
          <p:nvPr/>
        </p:nvSpPr>
        <p:spPr>
          <a:xfrm>
            <a:off x="2349500" y="2155782"/>
            <a:ext cx="1040670" cy="523220"/>
          </a:xfrm>
          <a:prstGeom prst="rect">
            <a:avLst/>
          </a:prstGeom>
        </p:spPr>
        <p:txBody>
          <a:bodyPr wrap="none">
            <a:spAutoFit/>
          </a:bodyPr>
          <a:lstStyle/>
          <a:p>
            <a:r>
              <a:rPr lang="en-US" sz="1400" dirty="0">
                <a:solidFill>
                  <a:prstClr val="black"/>
                </a:solidFill>
                <a:latin typeface="Bookman Old Style" pitchFamily="18" charset="0"/>
                <a:cs typeface="Calibri"/>
              </a:rPr>
              <a:t>Number </a:t>
            </a:r>
            <a:endParaRPr lang="en-US" sz="1400" dirty="0" smtClean="0">
              <a:solidFill>
                <a:prstClr val="black"/>
              </a:solidFill>
              <a:latin typeface="Bookman Old Style" pitchFamily="18" charset="0"/>
              <a:cs typeface="Calibri"/>
            </a:endParaRPr>
          </a:p>
          <a:p>
            <a:r>
              <a:rPr lang="en-US" sz="1400" dirty="0" smtClean="0">
                <a:solidFill>
                  <a:prstClr val="black"/>
                </a:solidFill>
                <a:latin typeface="Bookman Old Style" pitchFamily="18" charset="0"/>
                <a:cs typeface="Calibri"/>
              </a:rPr>
              <a:t>of </a:t>
            </a:r>
            <a:r>
              <a:rPr lang="en-US" sz="1400" dirty="0">
                <a:solidFill>
                  <a:prstClr val="black"/>
                </a:solidFill>
                <a:latin typeface="Bookman Old Style" pitchFamily="18" charset="0"/>
                <a:cs typeface="Calibri"/>
              </a:rPr>
              <a:t>articles</a:t>
            </a:r>
            <a:endParaRPr lang="en-IN" sz="1400" dirty="0">
              <a:solidFill>
                <a:prstClr val="black"/>
              </a:solidFill>
            </a:endParaRPr>
          </a:p>
        </p:txBody>
      </p:sp>
      <p:sp>
        <p:nvSpPr>
          <p:cNvPr id="11" name="Rectangle 10"/>
          <p:cNvSpPr/>
          <p:nvPr/>
        </p:nvSpPr>
        <p:spPr>
          <a:xfrm>
            <a:off x="3505200" y="2153116"/>
            <a:ext cx="1281120" cy="523220"/>
          </a:xfrm>
          <a:prstGeom prst="rect">
            <a:avLst/>
          </a:prstGeom>
        </p:spPr>
        <p:txBody>
          <a:bodyPr wrap="none">
            <a:spAutoFit/>
          </a:bodyPr>
          <a:lstStyle/>
          <a:p>
            <a:pPr defTabSz="428625"/>
            <a:r>
              <a:rPr lang="en-US" sz="1400" dirty="0">
                <a:solidFill>
                  <a:prstClr val="black"/>
                </a:solidFill>
                <a:latin typeface="Bookman Old Style" pitchFamily="18" charset="0"/>
                <a:cs typeface="Calibri"/>
              </a:rPr>
              <a:t>cost of each </a:t>
            </a:r>
            <a:endParaRPr lang="en-US" sz="1400" dirty="0" smtClean="0">
              <a:solidFill>
                <a:prstClr val="black"/>
              </a:solidFill>
              <a:latin typeface="Bookman Old Style" pitchFamily="18" charset="0"/>
              <a:cs typeface="Calibri"/>
            </a:endParaRPr>
          </a:p>
          <a:p>
            <a:pPr defTabSz="428625"/>
            <a:r>
              <a:rPr lang="en-US" sz="1400" dirty="0" smtClean="0">
                <a:solidFill>
                  <a:prstClr val="black"/>
                </a:solidFill>
                <a:latin typeface="Bookman Old Style" pitchFamily="18" charset="0"/>
                <a:cs typeface="Calibri"/>
              </a:rPr>
              <a:t>article</a:t>
            </a:r>
            <a:endParaRPr lang="en-US" sz="1400" dirty="0">
              <a:solidFill>
                <a:prstClr val="black"/>
              </a:solidFill>
              <a:latin typeface="Bookman Old Style" pitchFamily="18" charset="0"/>
              <a:cs typeface="Calibri"/>
            </a:endParaRPr>
          </a:p>
        </p:txBody>
      </p:sp>
      <p:sp>
        <p:nvSpPr>
          <p:cNvPr id="12" name="Rectangle 11"/>
          <p:cNvSpPr/>
          <p:nvPr/>
        </p:nvSpPr>
        <p:spPr>
          <a:xfrm>
            <a:off x="3276600" y="2248422"/>
            <a:ext cx="274434" cy="307777"/>
          </a:xfrm>
          <a:prstGeom prst="rect">
            <a:avLst/>
          </a:prstGeom>
        </p:spPr>
        <p:txBody>
          <a:bodyPr wrap="none">
            <a:spAutoFit/>
          </a:bodyPr>
          <a:lstStyle/>
          <a:p>
            <a:pPr defTabSz="428625"/>
            <a:r>
              <a:rPr lang="en-US" sz="1400" dirty="0">
                <a:solidFill>
                  <a:prstClr val="black"/>
                </a:solidFill>
                <a:latin typeface="Bookman Old Style" pitchFamily="18" charset="0"/>
                <a:cs typeface="Calibri"/>
              </a:rPr>
              <a:t>×</a:t>
            </a:r>
          </a:p>
        </p:txBody>
      </p:sp>
      <p:sp>
        <p:nvSpPr>
          <p:cNvPr id="13" name="TextBox 12"/>
          <p:cNvSpPr txBox="1"/>
          <p:nvPr/>
        </p:nvSpPr>
        <p:spPr>
          <a:xfrm>
            <a:off x="1600200" y="2634858"/>
            <a:ext cx="838200"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90    = </a:t>
            </a:r>
          </a:p>
        </p:txBody>
      </p:sp>
      <p:sp>
        <p:nvSpPr>
          <p:cNvPr id="14" name="Rectangle 13"/>
          <p:cNvSpPr/>
          <p:nvPr/>
        </p:nvSpPr>
        <p:spPr>
          <a:xfrm>
            <a:off x="2374647" y="2634858"/>
            <a:ext cx="285656"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x</a:t>
            </a:r>
            <a:endParaRPr lang="en-US" sz="1400" dirty="0">
              <a:solidFill>
                <a:prstClr val="black"/>
              </a:solidFill>
              <a:latin typeface="Bookman Old Style" pitchFamily="18" charset="0"/>
              <a:cs typeface="Calibri"/>
            </a:endParaRPr>
          </a:p>
        </p:txBody>
      </p:sp>
      <p:sp>
        <p:nvSpPr>
          <p:cNvPr id="15" name="TextBox 14"/>
          <p:cNvSpPr txBox="1"/>
          <p:nvPr/>
        </p:nvSpPr>
        <p:spPr>
          <a:xfrm>
            <a:off x="1591733" y="2876550"/>
            <a:ext cx="838200"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90    =</a:t>
            </a:r>
          </a:p>
        </p:txBody>
      </p:sp>
      <p:sp>
        <p:nvSpPr>
          <p:cNvPr id="16" name="Rectangle 15"/>
          <p:cNvSpPr/>
          <p:nvPr/>
        </p:nvSpPr>
        <p:spPr>
          <a:xfrm>
            <a:off x="2337415" y="2876550"/>
            <a:ext cx="470000"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2x</a:t>
            </a:r>
            <a:r>
              <a:rPr lang="en-US" sz="1400" baseline="30000" dirty="0" smtClean="0">
                <a:solidFill>
                  <a:prstClr val="black"/>
                </a:solidFill>
                <a:latin typeface="Bookman Old Style" pitchFamily="18" charset="0"/>
                <a:cs typeface="Calibri"/>
              </a:rPr>
              <a:t>2</a:t>
            </a:r>
            <a:endParaRPr lang="en-US" sz="1400" dirty="0">
              <a:solidFill>
                <a:prstClr val="black"/>
              </a:solidFill>
              <a:latin typeface="Bookman Old Style" pitchFamily="18" charset="0"/>
              <a:cs typeface="Calibri"/>
            </a:endParaRPr>
          </a:p>
        </p:txBody>
      </p:sp>
      <p:sp>
        <p:nvSpPr>
          <p:cNvPr id="17" name="Rectangle 16"/>
          <p:cNvSpPr/>
          <p:nvPr/>
        </p:nvSpPr>
        <p:spPr>
          <a:xfrm>
            <a:off x="2057400" y="2273823"/>
            <a:ext cx="292068"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a:t>
            </a:r>
            <a:endParaRPr lang="en-US" sz="1400" dirty="0">
              <a:solidFill>
                <a:prstClr val="black"/>
              </a:solidFill>
              <a:latin typeface="Bookman Old Style" pitchFamily="18" charset="0"/>
              <a:cs typeface="Calibri"/>
            </a:endParaRPr>
          </a:p>
        </p:txBody>
      </p:sp>
      <p:sp>
        <p:nvSpPr>
          <p:cNvPr id="18" name="Rectangle 17"/>
          <p:cNvSpPr/>
          <p:nvPr/>
        </p:nvSpPr>
        <p:spPr>
          <a:xfrm>
            <a:off x="2590800" y="3370898"/>
            <a:ext cx="295274" cy="307777"/>
          </a:xfrm>
          <a:prstGeom prst="rect">
            <a:avLst/>
          </a:prstGeom>
        </p:spPr>
        <p:txBody>
          <a:bodyPr wrap="none">
            <a:spAutoFit/>
          </a:bodyPr>
          <a:lstStyle/>
          <a:p>
            <a:r>
              <a:rPr lang="en-US" sz="1400" dirty="0">
                <a:solidFill>
                  <a:prstClr val="black"/>
                </a:solidFill>
                <a:latin typeface="Bookman Old Style" pitchFamily="18" charset="0"/>
              </a:rPr>
              <a:t>0</a:t>
            </a:r>
            <a:endParaRPr lang="en-IN" sz="1400" dirty="0">
              <a:solidFill>
                <a:prstClr val="black"/>
              </a:solidFill>
            </a:endParaRPr>
          </a:p>
        </p:txBody>
      </p:sp>
      <p:sp>
        <p:nvSpPr>
          <p:cNvPr id="19" name="TextBox 18"/>
          <p:cNvSpPr txBox="1"/>
          <p:nvPr/>
        </p:nvSpPr>
        <p:spPr>
          <a:xfrm>
            <a:off x="594678" y="3376493"/>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20" name="Rectangle 19"/>
          <p:cNvSpPr/>
          <p:nvPr/>
        </p:nvSpPr>
        <p:spPr>
          <a:xfrm>
            <a:off x="2032097" y="3376493"/>
            <a:ext cx="405880"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90</a:t>
            </a:r>
            <a:endParaRPr lang="en-IN" sz="1400" dirty="0">
              <a:solidFill>
                <a:prstClr val="black"/>
              </a:solidFill>
              <a:latin typeface="Bookman Old Style" pitchFamily="18" charset="0"/>
            </a:endParaRPr>
          </a:p>
        </p:txBody>
      </p:sp>
      <p:sp>
        <p:nvSpPr>
          <p:cNvPr id="21" name="Rectangle 20"/>
          <p:cNvSpPr/>
          <p:nvPr/>
        </p:nvSpPr>
        <p:spPr>
          <a:xfrm>
            <a:off x="901700" y="3376493"/>
            <a:ext cx="470000"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2x</a:t>
            </a:r>
            <a:r>
              <a:rPr lang="en-US" sz="1400" baseline="30000" dirty="0" smtClean="0">
                <a:solidFill>
                  <a:prstClr val="black"/>
                </a:solidFill>
                <a:latin typeface="Bookman Old Style" pitchFamily="18" charset="0"/>
                <a:cs typeface="Calibri"/>
              </a:rPr>
              <a:t>2</a:t>
            </a:r>
            <a:endParaRPr lang="en-IN" sz="1400" dirty="0">
              <a:solidFill>
                <a:prstClr val="black"/>
              </a:solidFill>
            </a:endParaRPr>
          </a:p>
        </p:txBody>
      </p:sp>
      <p:sp>
        <p:nvSpPr>
          <p:cNvPr id="22" name="Rectangle 21"/>
          <p:cNvSpPr/>
          <p:nvPr/>
        </p:nvSpPr>
        <p:spPr>
          <a:xfrm>
            <a:off x="1256908" y="3376493"/>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23" name="Rectangle 22"/>
          <p:cNvSpPr/>
          <p:nvPr/>
        </p:nvSpPr>
        <p:spPr>
          <a:xfrm>
            <a:off x="1492446" y="3376493"/>
            <a:ext cx="396262" cy="307777"/>
          </a:xfrm>
          <a:prstGeom prst="rect">
            <a:avLst/>
          </a:prstGeom>
        </p:spPr>
        <p:txBody>
          <a:bodyPr wrap="none">
            <a:spAutoFit/>
          </a:bodyPr>
          <a:lstStyle/>
          <a:p>
            <a:r>
              <a:rPr lang="en-US" sz="1400" dirty="0" smtClean="0">
                <a:solidFill>
                  <a:prstClr val="black"/>
                </a:solidFill>
                <a:latin typeface="Bookman Old Style" pitchFamily="18" charset="0"/>
                <a:cs typeface="Calibri"/>
              </a:rPr>
              <a:t>3x</a:t>
            </a:r>
            <a:endParaRPr lang="en-IN" sz="1400" dirty="0">
              <a:solidFill>
                <a:prstClr val="black"/>
              </a:solidFill>
            </a:endParaRPr>
          </a:p>
        </p:txBody>
      </p:sp>
      <p:sp>
        <p:nvSpPr>
          <p:cNvPr id="24" name="Rectangle 23"/>
          <p:cNvSpPr/>
          <p:nvPr/>
        </p:nvSpPr>
        <p:spPr>
          <a:xfrm>
            <a:off x="1819373" y="3376493"/>
            <a:ext cx="274434" cy="307777"/>
          </a:xfrm>
          <a:prstGeom prst="rect">
            <a:avLst/>
          </a:prstGeom>
        </p:spPr>
        <p:txBody>
          <a:bodyPr wrap="none">
            <a:spAutoFit/>
          </a:bodyPr>
          <a:lstStyle/>
          <a:p>
            <a:r>
              <a:rPr lang="en-US" sz="1400" dirty="0">
                <a:solidFill>
                  <a:prstClr val="black"/>
                </a:solidFill>
                <a:latin typeface="Bookman Old Style" pitchFamily="18" charset="0"/>
                <a:cs typeface="Calibri"/>
              </a:rPr>
              <a:t>‒</a:t>
            </a:r>
            <a:endParaRPr lang="en-IN" sz="1400" dirty="0">
              <a:solidFill>
                <a:prstClr val="black"/>
              </a:solidFill>
            </a:endParaRPr>
          </a:p>
        </p:txBody>
      </p:sp>
      <p:sp>
        <p:nvSpPr>
          <p:cNvPr id="25" name="Rectangle 24"/>
          <p:cNvSpPr/>
          <p:nvPr/>
        </p:nvSpPr>
        <p:spPr>
          <a:xfrm>
            <a:off x="2362200" y="3376493"/>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34" name="Rectangle 33"/>
          <p:cNvSpPr/>
          <p:nvPr/>
        </p:nvSpPr>
        <p:spPr>
          <a:xfrm>
            <a:off x="3152481" y="3666271"/>
            <a:ext cx="295274" cy="307777"/>
          </a:xfrm>
          <a:prstGeom prst="rect">
            <a:avLst/>
          </a:prstGeom>
        </p:spPr>
        <p:txBody>
          <a:bodyPr wrap="none">
            <a:spAutoFit/>
          </a:bodyPr>
          <a:lstStyle/>
          <a:p>
            <a:r>
              <a:rPr lang="en-US" sz="1400" dirty="0">
                <a:solidFill>
                  <a:prstClr val="black"/>
                </a:solidFill>
                <a:latin typeface="Bookman Old Style" pitchFamily="18" charset="0"/>
              </a:rPr>
              <a:t>0</a:t>
            </a:r>
            <a:endParaRPr lang="en-IN" sz="1400" dirty="0">
              <a:solidFill>
                <a:prstClr val="black"/>
              </a:solidFill>
            </a:endParaRPr>
          </a:p>
        </p:txBody>
      </p:sp>
      <p:sp>
        <p:nvSpPr>
          <p:cNvPr id="35" name="Rectangle 34"/>
          <p:cNvSpPr/>
          <p:nvPr/>
        </p:nvSpPr>
        <p:spPr>
          <a:xfrm>
            <a:off x="3152481" y="3999352"/>
            <a:ext cx="295274" cy="307777"/>
          </a:xfrm>
          <a:prstGeom prst="rect">
            <a:avLst/>
          </a:prstGeom>
        </p:spPr>
        <p:txBody>
          <a:bodyPr wrap="none">
            <a:spAutoFit/>
          </a:bodyPr>
          <a:lstStyle/>
          <a:p>
            <a:r>
              <a:rPr lang="en-US" sz="1400" dirty="0">
                <a:solidFill>
                  <a:prstClr val="black"/>
                </a:solidFill>
                <a:latin typeface="Bookman Old Style" pitchFamily="18" charset="0"/>
              </a:rPr>
              <a:t>0</a:t>
            </a:r>
            <a:endParaRPr lang="en-IN" sz="1400" dirty="0">
              <a:solidFill>
                <a:prstClr val="black"/>
              </a:solidFill>
            </a:endParaRPr>
          </a:p>
        </p:txBody>
      </p:sp>
      <p:sp>
        <p:nvSpPr>
          <p:cNvPr id="36" name="TextBox 35"/>
          <p:cNvSpPr txBox="1"/>
          <p:nvPr/>
        </p:nvSpPr>
        <p:spPr>
          <a:xfrm>
            <a:off x="594678" y="3671866"/>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37" name="Rectangle 36"/>
          <p:cNvSpPr/>
          <p:nvPr/>
        </p:nvSpPr>
        <p:spPr>
          <a:xfrm>
            <a:off x="2032097" y="3671866"/>
            <a:ext cx="502061"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12x</a:t>
            </a:r>
            <a:endParaRPr lang="en-IN" sz="1400" dirty="0">
              <a:solidFill>
                <a:prstClr val="black"/>
              </a:solidFill>
              <a:latin typeface="Bookman Old Style" pitchFamily="18" charset="0"/>
            </a:endParaRPr>
          </a:p>
        </p:txBody>
      </p:sp>
      <p:sp>
        <p:nvSpPr>
          <p:cNvPr id="38" name="Rectangle 37"/>
          <p:cNvSpPr/>
          <p:nvPr/>
        </p:nvSpPr>
        <p:spPr>
          <a:xfrm>
            <a:off x="901700" y="3671866"/>
            <a:ext cx="470000"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2x</a:t>
            </a:r>
            <a:r>
              <a:rPr lang="en-US" sz="1400" baseline="30000" dirty="0" smtClean="0">
                <a:solidFill>
                  <a:prstClr val="black"/>
                </a:solidFill>
                <a:latin typeface="Bookman Old Style" pitchFamily="18" charset="0"/>
                <a:cs typeface="Calibri"/>
              </a:rPr>
              <a:t>2</a:t>
            </a:r>
            <a:endParaRPr lang="en-IN" sz="1400" dirty="0">
              <a:solidFill>
                <a:prstClr val="black"/>
              </a:solidFill>
            </a:endParaRPr>
          </a:p>
        </p:txBody>
      </p:sp>
      <p:sp>
        <p:nvSpPr>
          <p:cNvPr id="39" name="Rectangle 38"/>
          <p:cNvSpPr/>
          <p:nvPr/>
        </p:nvSpPr>
        <p:spPr>
          <a:xfrm>
            <a:off x="1256908" y="3671866"/>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40" name="Rectangle 39"/>
          <p:cNvSpPr/>
          <p:nvPr/>
        </p:nvSpPr>
        <p:spPr>
          <a:xfrm>
            <a:off x="1428946" y="3671866"/>
            <a:ext cx="502061" cy="307777"/>
          </a:xfrm>
          <a:prstGeom prst="rect">
            <a:avLst/>
          </a:prstGeom>
        </p:spPr>
        <p:txBody>
          <a:bodyPr wrap="none">
            <a:spAutoFit/>
          </a:bodyPr>
          <a:lstStyle/>
          <a:p>
            <a:r>
              <a:rPr lang="en-US" sz="1400" dirty="0" smtClean="0">
                <a:solidFill>
                  <a:prstClr val="black"/>
                </a:solidFill>
                <a:latin typeface="Bookman Old Style" pitchFamily="18" charset="0"/>
                <a:cs typeface="Calibri"/>
              </a:rPr>
              <a:t>15x</a:t>
            </a:r>
            <a:endParaRPr lang="en-IN" sz="1400" dirty="0">
              <a:solidFill>
                <a:prstClr val="black"/>
              </a:solidFill>
            </a:endParaRPr>
          </a:p>
        </p:txBody>
      </p:sp>
      <p:sp>
        <p:nvSpPr>
          <p:cNvPr id="41" name="Rectangle 40"/>
          <p:cNvSpPr/>
          <p:nvPr/>
        </p:nvSpPr>
        <p:spPr>
          <a:xfrm>
            <a:off x="1819373" y="3671866"/>
            <a:ext cx="274434" cy="307777"/>
          </a:xfrm>
          <a:prstGeom prst="rect">
            <a:avLst/>
          </a:prstGeom>
        </p:spPr>
        <p:txBody>
          <a:bodyPr wrap="none">
            <a:spAutoFit/>
          </a:bodyPr>
          <a:lstStyle/>
          <a:p>
            <a:r>
              <a:rPr lang="en-US" sz="1400" dirty="0">
                <a:solidFill>
                  <a:prstClr val="black"/>
                </a:solidFill>
                <a:latin typeface="Bookman Old Style" pitchFamily="18" charset="0"/>
                <a:cs typeface="Calibri"/>
              </a:rPr>
              <a:t>‒</a:t>
            </a:r>
            <a:endParaRPr lang="en-IN" sz="1400" dirty="0">
              <a:solidFill>
                <a:prstClr val="black"/>
              </a:solidFill>
            </a:endParaRPr>
          </a:p>
        </p:txBody>
      </p:sp>
      <p:sp>
        <p:nvSpPr>
          <p:cNvPr id="42" name="Rectangle 41"/>
          <p:cNvSpPr/>
          <p:nvPr/>
        </p:nvSpPr>
        <p:spPr>
          <a:xfrm>
            <a:off x="2667000" y="3671866"/>
            <a:ext cx="405880" cy="307777"/>
          </a:xfrm>
          <a:prstGeom prst="rect">
            <a:avLst/>
          </a:prstGeom>
        </p:spPr>
        <p:txBody>
          <a:bodyPr wrap="none">
            <a:spAutoFit/>
          </a:bodyPr>
          <a:lstStyle/>
          <a:p>
            <a:r>
              <a:rPr lang="en-US" sz="1400" dirty="0" smtClean="0">
                <a:solidFill>
                  <a:prstClr val="black"/>
                </a:solidFill>
                <a:latin typeface="Bookman Old Style" pitchFamily="18" charset="0"/>
              </a:rPr>
              <a:t>90</a:t>
            </a:r>
            <a:endParaRPr lang="en-IN" sz="1400" dirty="0">
              <a:solidFill>
                <a:prstClr val="black"/>
              </a:solidFill>
            </a:endParaRPr>
          </a:p>
        </p:txBody>
      </p:sp>
      <p:sp>
        <p:nvSpPr>
          <p:cNvPr id="43" name="Rectangle 42"/>
          <p:cNvSpPr/>
          <p:nvPr/>
        </p:nvSpPr>
        <p:spPr>
          <a:xfrm>
            <a:off x="2459339" y="3671866"/>
            <a:ext cx="274434" cy="307777"/>
          </a:xfrm>
          <a:prstGeom prst="rect">
            <a:avLst/>
          </a:prstGeom>
        </p:spPr>
        <p:txBody>
          <a:bodyPr wrap="none">
            <a:spAutoFit/>
          </a:bodyPr>
          <a:lstStyle/>
          <a:p>
            <a:r>
              <a:rPr lang="en-US" sz="1400" dirty="0">
                <a:solidFill>
                  <a:prstClr val="black"/>
                </a:solidFill>
                <a:latin typeface="Bookman Old Style" pitchFamily="18" charset="0"/>
                <a:cs typeface="Calibri"/>
              </a:rPr>
              <a:t>‒</a:t>
            </a:r>
            <a:endParaRPr lang="en-IN" sz="1400" dirty="0">
              <a:solidFill>
                <a:prstClr val="black"/>
              </a:solidFill>
            </a:endParaRPr>
          </a:p>
        </p:txBody>
      </p:sp>
      <p:sp>
        <p:nvSpPr>
          <p:cNvPr id="44" name="Rectangle 43"/>
          <p:cNvSpPr/>
          <p:nvPr/>
        </p:nvSpPr>
        <p:spPr>
          <a:xfrm>
            <a:off x="2923881" y="3671866"/>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45" name="TextBox 44"/>
          <p:cNvSpPr txBox="1"/>
          <p:nvPr/>
        </p:nvSpPr>
        <p:spPr>
          <a:xfrm>
            <a:off x="594678" y="3999352"/>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46" name="Rectangle 45"/>
          <p:cNvSpPr/>
          <p:nvPr/>
        </p:nvSpPr>
        <p:spPr>
          <a:xfrm>
            <a:off x="2032097" y="3999352"/>
            <a:ext cx="295274"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6</a:t>
            </a:r>
            <a:endParaRPr lang="en-IN" sz="1400" dirty="0">
              <a:solidFill>
                <a:prstClr val="black"/>
              </a:solidFill>
              <a:latin typeface="Bookman Old Style" pitchFamily="18" charset="0"/>
            </a:endParaRPr>
          </a:p>
        </p:txBody>
      </p:sp>
      <p:sp>
        <p:nvSpPr>
          <p:cNvPr id="47" name="Rectangle 46"/>
          <p:cNvSpPr/>
          <p:nvPr/>
        </p:nvSpPr>
        <p:spPr>
          <a:xfrm>
            <a:off x="901700" y="3999352"/>
            <a:ext cx="285656"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a:t>
            </a:r>
            <a:endParaRPr lang="en-IN" sz="1400" dirty="0">
              <a:solidFill>
                <a:prstClr val="black"/>
              </a:solidFill>
            </a:endParaRPr>
          </a:p>
        </p:txBody>
      </p:sp>
      <p:sp>
        <p:nvSpPr>
          <p:cNvPr id="48" name="Rectangle 47"/>
          <p:cNvSpPr/>
          <p:nvPr/>
        </p:nvSpPr>
        <p:spPr>
          <a:xfrm>
            <a:off x="1036711" y="3999352"/>
            <a:ext cx="944489"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(2x + 15)</a:t>
            </a:r>
            <a:endParaRPr lang="en-IN" sz="1400" dirty="0">
              <a:solidFill>
                <a:prstClr val="black"/>
              </a:solidFill>
            </a:endParaRPr>
          </a:p>
        </p:txBody>
      </p:sp>
      <p:sp>
        <p:nvSpPr>
          <p:cNvPr id="49" name="Rectangle 48"/>
          <p:cNvSpPr/>
          <p:nvPr/>
        </p:nvSpPr>
        <p:spPr>
          <a:xfrm>
            <a:off x="1868593" y="3999352"/>
            <a:ext cx="274434" cy="307777"/>
          </a:xfrm>
          <a:prstGeom prst="rect">
            <a:avLst/>
          </a:prstGeom>
        </p:spPr>
        <p:txBody>
          <a:bodyPr wrap="none">
            <a:spAutoFit/>
          </a:bodyPr>
          <a:lstStyle/>
          <a:p>
            <a:r>
              <a:rPr lang="en-US" sz="1400" dirty="0">
                <a:solidFill>
                  <a:prstClr val="black"/>
                </a:solidFill>
                <a:latin typeface="Bookman Old Style" pitchFamily="18" charset="0"/>
                <a:cs typeface="Calibri"/>
              </a:rPr>
              <a:t>‒</a:t>
            </a:r>
            <a:endParaRPr lang="en-IN" sz="1400" dirty="0">
              <a:solidFill>
                <a:prstClr val="black"/>
              </a:solidFill>
            </a:endParaRPr>
          </a:p>
        </p:txBody>
      </p:sp>
      <p:sp>
        <p:nvSpPr>
          <p:cNvPr id="50" name="Rectangle 49"/>
          <p:cNvSpPr/>
          <p:nvPr/>
        </p:nvSpPr>
        <p:spPr>
          <a:xfrm>
            <a:off x="2186099" y="3999352"/>
            <a:ext cx="886781"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(2x +15)</a:t>
            </a:r>
            <a:endParaRPr lang="en-IN" sz="1400" dirty="0">
              <a:solidFill>
                <a:prstClr val="black"/>
              </a:solidFill>
            </a:endParaRPr>
          </a:p>
        </p:txBody>
      </p:sp>
      <p:sp>
        <p:nvSpPr>
          <p:cNvPr id="51" name="Rectangle 50"/>
          <p:cNvSpPr/>
          <p:nvPr/>
        </p:nvSpPr>
        <p:spPr>
          <a:xfrm>
            <a:off x="2923881" y="3999352"/>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52" name="TextBox 51"/>
          <p:cNvSpPr txBox="1"/>
          <p:nvPr/>
        </p:nvSpPr>
        <p:spPr>
          <a:xfrm>
            <a:off x="594678" y="4298388"/>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53" name="Rectangle 52"/>
          <p:cNvSpPr/>
          <p:nvPr/>
        </p:nvSpPr>
        <p:spPr>
          <a:xfrm>
            <a:off x="1671637" y="4326963"/>
            <a:ext cx="886781"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(2x +15)</a:t>
            </a:r>
            <a:endParaRPr lang="en-IN" sz="1400" dirty="0">
              <a:solidFill>
                <a:prstClr val="black"/>
              </a:solidFill>
            </a:endParaRPr>
          </a:p>
        </p:txBody>
      </p:sp>
      <p:sp>
        <p:nvSpPr>
          <p:cNvPr id="54" name="Rectangle 53"/>
          <p:cNvSpPr/>
          <p:nvPr/>
        </p:nvSpPr>
        <p:spPr>
          <a:xfrm>
            <a:off x="2372291" y="4326963"/>
            <a:ext cx="69281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 - 6)</a:t>
            </a:r>
            <a:endParaRPr lang="en-IN" sz="1400" dirty="0">
              <a:solidFill>
                <a:prstClr val="black"/>
              </a:solidFill>
            </a:endParaRPr>
          </a:p>
        </p:txBody>
      </p:sp>
      <p:sp>
        <p:nvSpPr>
          <p:cNvPr id="55" name="Rectangle 54"/>
          <p:cNvSpPr/>
          <p:nvPr/>
        </p:nvSpPr>
        <p:spPr>
          <a:xfrm>
            <a:off x="3152481" y="4326963"/>
            <a:ext cx="295274" cy="307777"/>
          </a:xfrm>
          <a:prstGeom prst="rect">
            <a:avLst/>
          </a:prstGeom>
        </p:spPr>
        <p:txBody>
          <a:bodyPr wrap="none">
            <a:spAutoFit/>
          </a:bodyPr>
          <a:lstStyle/>
          <a:p>
            <a:r>
              <a:rPr lang="en-US" sz="1400" dirty="0">
                <a:solidFill>
                  <a:prstClr val="black"/>
                </a:solidFill>
                <a:latin typeface="Bookman Old Style" pitchFamily="18" charset="0"/>
              </a:rPr>
              <a:t>0</a:t>
            </a:r>
            <a:endParaRPr lang="en-IN" sz="1400" dirty="0">
              <a:solidFill>
                <a:prstClr val="black"/>
              </a:solidFill>
            </a:endParaRPr>
          </a:p>
        </p:txBody>
      </p:sp>
      <p:sp>
        <p:nvSpPr>
          <p:cNvPr id="56" name="Rectangle 55"/>
          <p:cNvSpPr/>
          <p:nvPr/>
        </p:nvSpPr>
        <p:spPr>
          <a:xfrm>
            <a:off x="2923881" y="4326963"/>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57" name="TextBox 56"/>
          <p:cNvSpPr txBox="1"/>
          <p:nvPr/>
        </p:nvSpPr>
        <p:spPr>
          <a:xfrm>
            <a:off x="596783" y="4580453"/>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58" name="Rectangle 57"/>
          <p:cNvSpPr/>
          <p:nvPr/>
        </p:nvSpPr>
        <p:spPr>
          <a:xfrm>
            <a:off x="901700" y="4580453"/>
            <a:ext cx="1183133" cy="307777"/>
          </a:xfrm>
          <a:prstGeom prst="rect">
            <a:avLst/>
          </a:prstGeom>
        </p:spPr>
        <p:txBody>
          <a:bodyPr wrap="square">
            <a:spAutoFit/>
          </a:bodyPr>
          <a:lstStyle/>
          <a:p>
            <a:r>
              <a:rPr lang="en-US" sz="1400" dirty="0" smtClean="0">
                <a:solidFill>
                  <a:prstClr val="black"/>
                </a:solidFill>
                <a:latin typeface="Bookman Old Style" pitchFamily="18" charset="0"/>
                <a:cs typeface="Calibri"/>
              </a:rPr>
              <a:t>2x +15 </a:t>
            </a:r>
            <a:r>
              <a:rPr lang="en-US" sz="1400" dirty="0" smtClean="0">
                <a:solidFill>
                  <a:prstClr val="black"/>
                </a:solidFill>
                <a:latin typeface="Bookman Old Style" pitchFamily="18" charset="0"/>
              </a:rPr>
              <a:t>= 0</a:t>
            </a:r>
            <a:endParaRPr lang="en-IN" sz="1400" dirty="0">
              <a:solidFill>
                <a:prstClr val="black"/>
              </a:solidFill>
            </a:endParaRPr>
          </a:p>
        </p:txBody>
      </p:sp>
      <p:sp>
        <p:nvSpPr>
          <p:cNvPr id="59" name="TextBox 58"/>
          <p:cNvSpPr txBox="1"/>
          <p:nvPr/>
        </p:nvSpPr>
        <p:spPr>
          <a:xfrm>
            <a:off x="2057400" y="4580453"/>
            <a:ext cx="364202" cy="307777"/>
          </a:xfrm>
          <a:prstGeom prst="rect">
            <a:avLst/>
          </a:prstGeom>
          <a:noFill/>
        </p:spPr>
        <p:txBody>
          <a:bodyPr wrap="none" rtlCol="0">
            <a:spAutoFit/>
          </a:bodyPr>
          <a:lstStyle/>
          <a:p>
            <a:pPr defTabSz="428625"/>
            <a:r>
              <a:rPr lang="en-US" sz="1400" dirty="0" smtClean="0">
                <a:solidFill>
                  <a:prstClr val="black"/>
                </a:solidFill>
                <a:latin typeface="Bookman Old Style" pitchFamily="18" charset="0"/>
                <a:cs typeface="Calibri"/>
              </a:rPr>
              <a:t>or</a:t>
            </a:r>
            <a:endParaRPr lang="en-IN" sz="1400" dirty="0">
              <a:solidFill>
                <a:prstClr val="black"/>
              </a:solidFill>
              <a:latin typeface="Bookman Old Style" pitchFamily="18" charset="0"/>
            </a:endParaRPr>
          </a:p>
        </p:txBody>
      </p:sp>
      <p:sp>
        <p:nvSpPr>
          <p:cNvPr id="60" name="Rectangle 59"/>
          <p:cNvSpPr/>
          <p:nvPr/>
        </p:nvSpPr>
        <p:spPr>
          <a:xfrm>
            <a:off x="2442579" y="4580453"/>
            <a:ext cx="579005"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 - 6</a:t>
            </a:r>
            <a:endParaRPr lang="en-IN" sz="1400" dirty="0">
              <a:solidFill>
                <a:prstClr val="black"/>
              </a:solidFill>
            </a:endParaRPr>
          </a:p>
        </p:txBody>
      </p:sp>
      <p:sp>
        <p:nvSpPr>
          <p:cNvPr id="61" name="Rectangle 60"/>
          <p:cNvSpPr/>
          <p:nvPr/>
        </p:nvSpPr>
        <p:spPr>
          <a:xfrm>
            <a:off x="3152481" y="4574858"/>
            <a:ext cx="295274" cy="307777"/>
          </a:xfrm>
          <a:prstGeom prst="rect">
            <a:avLst/>
          </a:prstGeom>
        </p:spPr>
        <p:txBody>
          <a:bodyPr wrap="none">
            <a:spAutoFit/>
          </a:bodyPr>
          <a:lstStyle/>
          <a:p>
            <a:r>
              <a:rPr lang="en-US" sz="1400" dirty="0">
                <a:solidFill>
                  <a:prstClr val="black"/>
                </a:solidFill>
                <a:latin typeface="Bookman Old Style" pitchFamily="18" charset="0"/>
              </a:rPr>
              <a:t>0</a:t>
            </a:r>
            <a:endParaRPr lang="en-IN" sz="1400" dirty="0">
              <a:solidFill>
                <a:prstClr val="black"/>
              </a:solidFill>
            </a:endParaRPr>
          </a:p>
        </p:txBody>
      </p:sp>
      <p:sp>
        <p:nvSpPr>
          <p:cNvPr id="62" name="Rectangle 61"/>
          <p:cNvSpPr/>
          <p:nvPr/>
        </p:nvSpPr>
        <p:spPr>
          <a:xfrm>
            <a:off x="2923881" y="4580453"/>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cxnSp>
        <p:nvCxnSpPr>
          <p:cNvPr id="63" name="Straight Connector 62"/>
          <p:cNvCxnSpPr/>
          <p:nvPr/>
        </p:nvCxnSpPr>
        <p:spPr>
          <a:xfrm>
            <a:off x="4835415" y="1942512"/>
            <a:ext cx="0" cy="2844191"/>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64" name="TextBox 63"/>
          <p:cNvSpPr txBox="1"/>
          <p:nvPr/>
        </p:nvSpPr>
        <p:spPr>
          <a:xfrm>
            <a:off x="4944427" y="1860158"/>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65" name="Rectangle 64"/>
          <p:cNvSpPr/>
          <p:nvPr/>
        </p:nvSpPr>
        <p:spPr>
          <a:xfrm>
            <a:off x="5242560" y="1860158"/>
            <a:ext cx="1732224" cy="307777"/>
          </a:xfrm>
          <a:prstGeom prst="rect">
            <a:avLst/>
          </a:prstGeom>
        </p:spPr>
        <p:txBody>
          <a:bodyPr wrap="square">
            <a:spAutoFit/>
          </a:bodyPr>
          <a:lstStyle/>
          <a:p>
            <a:r>
              <a:rPr lang="en-US" sz="1400" dirty="0" smtClean="0">
                <a:solidFill>
                  <a:prstClr val="black"/>
                </a:solidFill>
                <a:latin typeface="Bookman Old Style" pitchFamily="18" charset="0"/>
                <a:cs typeface="Calibri"/>
              </a:rPr>
              <a:t>2x +15 </a:t>
            </a:r>
            <a:r>
              <a:rPr lang="en-US" sz="1400" dirty="0" smtClean="0">
                <a:solidFill>
                  <a:prstClr val="black"/>
                </a:solidFill>
                <a:latin typeface="Bookman Old Style" pitchFamily="18" charset="0"/>
              </a:rPr>
              <a:t>= 0</a:t>
            </a:r>
            <a:endParaRPr lang="en-IN" sz="1400" dirty="0">
              <a:solidFill>
                <a:prstClr val="black"/>
              </a:solidFill>
            </a:endParaRPr>
          </a:p>
        </p:txBody>
      </p:sp>
      <p:sp>
        <p:nvSpPr>
          <p:cNvPr id="66" name="TextBox 65"/>
          <p:cNvSpPr txBox="1"/>
          <p:nvPr/>
        </p:nvSpPr>
        <p:spPr>
          <a:xfrm>
            <a:off x="6385560" y="1860158"/>
            <a:ext cx="364202" cy="307777"/>
          </a:xfrm>
          <a:prstGeom prst="rect">
            <a:avLst/>
          </a:prstGeom>
          <a:noFill/>
        </p:spPr>
        <p:txBody>
          <a:bodyPr wrap="none" rtlCol="0">
            <a:spAutoFit/>
          </a:bodyPr>
          <a:lstStyle/>
          <a:p>
            <a:pPr defTabSz="428625"/>
            <a:r>
              <a:rPr lang="en-US" sz="1400" dirty="0" smtClean="0">
                <a:solidFill>
                  <a:prstClr val="black"/>
                </a:solidFill>
                <a:latin typeface="Bookman Old Style" pitchFamily="18" charset="0"/>
                <a:cs typeface="Calibri"/>
              </a:rPr>
              <a:t>or</a:t>
            </a:r>
            <a:endParaRPr lang="en-IN" sz="1400" dirty="0">
              <a:solidFill>
                <a:prstClr val="black"/>
              </a:solidFill>
              <a:latin typeface="Bookman Old Style" pitchFamily="18" charset="0"/>
            </a:endParaRPr>
          </a:p>
        </p:txBody>
      </p:sp>
      <p:sp>
        <p:nvSpPr>
          <p:cNvPr id="67" name="Rectangle 66"/>
          <p:cNvSpPr/>
          <p:nvPr/>
        </p:nvSpPr>
        <p:spPr>
          <a:xfrm>
            <a:off x="6781800" y="1860158"/>
            <a:ext cx="579005"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 - 6</a:t>
            </a:r>
            <a:endParaRPr lang="en-IN" sz="1400" dirty="0">
              <a:solidFill>
                <a:prstClr val="black"/>
              </a:solidFill>
            </a:endParaRPr>
          </a:p>
        </p:txBody>
      </p:sp>
      <p:sp>
        <p:nvSpPr>
          <p:cNvPr id="68" name="Rectangle 67"/>
          <p:cNvSpPr/>
          <p:nvPr/>
        </p:nvSpPr>
        <p:spPr>
          <a:xfrm>
            <a:off x="7629178" y="1860158"/>
            <a:ext cx="295274" cy="307777"/>
          </a:xfrm>
          <a:prstGeom prst="rect">
            <a:avLst/>
          </a:prstGeom>
        </p:spPr>
        <p:txBody>
          <a:bodyPr wrap="none">
            <a:spAutoFit/>
          </a:bodyPr>
          <a:lstStyle/>
          <a:p>
            <a:r>
              <a:rPr lang="en-US" sz="1400" dirty="0">
                <a:solidFill>
                  <a:prstClr val="black"/>
                </a:solidFill>
                <a:latin typeface="Bookman Old Style" pitchFamily="18" charset="0"/>
              </a:rPr>
              <a:t>0</a:t>
            </a:r>
            <a:endParaRPr lang="en-IN" sz="1400" dirty="0">
              <a:solidFill>
                <a:prstClr val="black"/>
              </a:solidFill>
            </a:endParaRPr>
          </a:p>
        </p:txBody>
      </p:sp>
      <p:sp>
        <p:nvSpPr>
          <p:cNvPr id="69" name="Rectangle 68"/>
          <p:cNvSpPr/>
          <p:nvPr/>
        </p:nvSpPr>
        <p:spPr>
          <a:xfrm>
            <a:off x="7336147" y="1860158"/>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70" name="TextBox 69"/>
          <p:cNvSpPr txBox="1"/>
          <p:nvPr/>
        </p:nvSpPr>
        <p:spPr>
          <a:xfrm>
            <a:off x="4952894" y="2152511"/>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71" name="Rectangle 70"/>
          <p:cNvSpPr/>
          <p:nvPr/>
        </p:nvSpPr>
        <p:spPr>
          <a:xfrm>
            <a:off x="5242560" y="2135577"/>
            <a:ext cx="1211574" cy="307777"/>
          </a:xfrm>
          <a:prstGeom prst="rect">
            <a:avLst/>
          </a:prstGeom>
        </p:spPr>
        <p:txBody>
          <a:bodyPr wrap="square">
            <a:spAutoFit/>
          </a:bodyPr>
          <a:lstStyle/>
          <a:p>
            <a:r>
              <a:rPr lang="en-US" sz="1400" dirty="0" smtClean="0">
                <a:solidFill>
                  <a:prstClr val="black"/>
                </a:solidFill>
                <a:latin typeface="Bookman Old Style" pitchFamily="18" charset="0"/>
                <a:cs typeface="Calibri"/>
              </a:rPr>
              <a:t>2x = -15</a:t>
            </a:r>
            <a:endParaRPr lang="en-IN" sz="1400" dirty="0">
              <a:solidFill>
                <a:prstClr val="black"/>
              </a:solidFill>
            </a:endParaRPr>
          </a:p>
        </p:txBody>
      </p:sp>
      <p:sp>
        <p:nvSpPr>
          <p:cNvPr id="72" name="TextBox 71"/>
          <p:cNvSpPr txBox="1"/>
          <p:nvPr/>
        </p:nvSpPr>
        <p:spPr>
          <a:xfrm>
            <a:off x="6385560" y="2127110"/>
            <a:ext cx="364202" cy="307777"/>
          </a:xfrm>
          <a:prstGeom prst="rect">
            <a:avLst/>
          </a:prstGeom>
          <a:noFill/>
        </p:spPr>
        <p:txBody>
          <a:bodyPr wrap="none" rtlCol="0">
            <a:spAutoFit/>
          </a:bodyPr>
          <a:lstStyle/>
          <a:p>
            <a:pPr defTabSz="428625"/>
            <a:r>
              <a:rPr lang="en-US" sz="1400" dirty="0" smtClean="0">
                <a:solidFill>
                  <a:prstClr val="black"/>
                </a:solidFill>
                <a:latin typeface="Bookman Old Style" pitchFamily="18" charset="0"/>
                <a:cs typeface="Calibri"/>
              </a:rPr>
              <a:t>or</a:t>
            </a:r>
            <a:endParaRPr lang="en-IN" sz="1400" dirty="0">
              <a:solidFill>
                <a:prstClr val="black"/>
              </a:solidFill>
              <a:latin typeface="Bookman Old Style" pitchFamily="18" charset="0"/>
            </a:endParaRPr>
          </a:p>
        </p:txBody>
      </p:sp>
      <p:sp>
        <p:nvSpPr>
          <p:cNvPr id="73" name="Rectangle 72"/>
          <p:cNvSpPr/>
          <p:nvPr/>
        </p:nvSpPr>
        <p:spPr>
          <a:xfrm>
            <a:off x="6781800" y="2145102"/>
            <a:ext cx="729687"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  =  6</a:t>
            </a:r>
            <a:endParaRPr lang="en-IN" sz="1400" dirty="0">
              <a:solidFill>
                <a:prstClr val="black"/>
              </a:solidFill>
            </a:endParaRPr>
          </a:p>
        </p:txBody>
      </p:sp>
      <p:sp>
        <p:nvSpPr>
          <p:cNvPr id="74" name="TextBox 73"/>
          <p:cNvSpPr txBox="1"/>
          <p:nvPr/>
        </p:nvSpPr>
        <p:spPr>
          <a:xfrm>
            <a:off x="4770033" y="2809777"/>
            <a:ext cx="3962082"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No. of articles produced cannot be negative</a:t>
            </a:r>
          </a:p>
        </p:txBody>
      </p:sp>
      <p:sp>
        <p:nvSpPr>
          <p:cNvPr id="75" name="TextBox 74"/>
          <p:cNvSpPr txBox="1"/>
          <p:nvPr/>
        </p:nvSpPr>
        <p:spPr>
          <a:xfrm>
            <a:off x="4955433" y="3094290"/>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76" name="TextBox 75"/>
          <p:cNvSpPr txBox="1"/>
          <p:nvPr/>
        </p:nvSpPr>
        <p:spPr>
          <a:xfrm>
            <a:off x="5479010" y="3094290"/>
            <a:ext cx="285656" cy="307777"/>
          </a:xfrm>
          <a:prstGeom prst="rect">
            <a:avLst/>
          </a:prstGeom>
          <a:noFill/>
        </p:spPr>
        <p:txBody>
          <a:bodyPr wrap="none" rtlCol="0">
            <a:spAutoFit/>
          </a:bodyPr>
          <a:lstStyle/>
          <a:p>
            <a:pPr defTabSz="428625"/>
            <a:r>
              <a:rPr lang="en-US" sz="1400" dirty="0" smtClean="0">
                <a:solidFill>
                  <a:prstClr val="black"/>
                </a:solidFill>
                <a:latin typeface="Bookman Old Style" pitchFamily="18" charset="0"/>
                <a:cs typeface="Calibri"/>
              </a:rPr>
              <a:t>x</a:t>
            </a:r>
            <a:endParaRPr lang="en-IN" sz="1400" dirty="0">
              <a:solidFill>
                <a:prstClr val="black"/>
              </a:solidFill>
              <a:latin typeface="Bookman Old Style" pitchFamily="18" charset="0"/>
            </a:endParaRPr>
          </a:p>
        </p:txBody>
      </p:sp>
      <p:sp>
        <p:nvSpPr>
          <p:cNvPr id="77" name="Rectangle 76"/>
          <p:cNvSpPr/>
          <p:nvPr/>
        </p:nvSpPr>
        <p:spPr>
          <a:xfrm>
            <a:off x="5680988" y="3094290"/>
            <a:ext cx="282450" cy="307777"/>
          </a:xfrm>
          <a:prstGeom prst="rect">
            <a:avLst/>
          </a:prstGeom>
        </p:spPr>
        <p:txBody>
          <a:bodyPr wrap="none">
            <a:spAutoFit/>
          </a:bodyPr>
          <a:lstStyle/>
          <a:p>
            <a:r>
              <a:rPr lang="en-US" sz="1400" dirty="0">
                <a:solidFill>
                  <a:prstClr val="black"/>
                </a:solidFill>
                <a:latin typeface="Bookman Old Style" pitchFamily="18" charset="0"/>
                <a:cs typeface="Calibri"/>
                <a:sym typeface="Symbol"/>
              </a:rPr>
              <a:t></a:t>
            </a:r>
            <a:endParaRPr lang="en-IN" sz="1400" dirty="0">
              <a:solidFill>
                <a:prstClr val="black"/>
              </a:solidFill>
              <a:latin typeface="Bookman Old Style" pitchFamily="18" charset="0"/>
            </a:endParaRPr>
          </a:p>
        </p:txBody>
      </p:sp>
      <p:sp>
        <p:nvSpPr>
          <p:cNvPr id="78" name="Rectangle 77"/>
          <p:cNvSpPr/>
          <p:nvPr/>
        </p:nvSpPr>
        <p:spPr>
          <a:xfrm>
            <a:off x="5846584" y="3020693"/>
            <a:ext cx="478016" cy="307777"/>
          </a:xfrm>
          <a:prstGeom prst="rect">
            <a:avLst/>
          </a:prstGeom>
        </p:spPr>
        <p:txBody>
          <a:bodyPr wrap="none">
            <a:spAutoFit/>
          </a:bodyPr>
          <a:lstStyle/>
          <a:p>
            <a:r>
              <a:rPr lang="en-US" sz="1400" dirty="0" smtClean="0">
                <a:solidFill>
                  <a:prstClr val="black"/>
                </a:solidFill>
                <a:latin typeface="Bookman Old Style" pitchFamily="18" charset="0"/>
                <a:cs typeface="Calibri"/>
              </a:rPr>
              <a:t>-15</a:t>
            </a:r>
            <a:endParaRPr lang="en-IN" sz="1400" dirty="0">
              <a:solidFill>
                <a:prstClr val="black"/>
              </a:solidFill>
              <a:latin typeface="Bookman Old Style" pitchFamily="18" charset="0"/>
            </a:endParaRPr>
          </a:p>
        </p:txBody>
      </p:sp>
      <p:cxnSp>
        <p:nvCxnSpPr>
          <p:cNvPr id="79" name="Straight Connector 78"/>
          <p:cNvCxnSpPr/>
          <p:nvPr/>
        </p:nvCxnSpPr>
        <p:spPr>
          <a:xfrm>
            <a:off x="6017981" y="3305490"/>
            <a:ext cx="25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011477" y="3266795"/>
            <a:ext cx="295274"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a:t>
            </a:r>
            <a:endParaRPr lang="en-IN" sz="1400" dirty="0">
              <a:solidFill>
                <a:prstClr val="black"/>
              </a:solidFill>
              <a:latin typeface="Bookman Old Style" pitchFamily="18" charset="0"/>
            </a:endParaRPr>
          </a:p>
        </p:txBody>
      </p:sp>
      <p:sp>
        <p:nvSpPr>
          <p:cNvPr id="81" name="Rectangle 80"/>
          <p:cNvSpPr/>
          <p:nvPr/>
        </p:nvSpPr>
        <p:spPr>
          <a:xfrm>
            <a:off x="6385560" y="3085823"/>
            <a:ext cx="340158" cy="307777"/>
          </a:xfrm>
          <a:prstGeom prst="rect">
            <a:avLst/>
          </a:prstGeom>
        </p:spPr>
        <p:txBody>
          <a:bodyPr wrap="none">
            <a:spAutoFit/>
          </a:bodyPr>
          <a:lstStyle/>
          <a:p>
            <a:r>
              <a:rPr lang="en-US" sz="1400" dirty="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82" name="Rectangle 81"/>
          <p:cNvSpPr/>
          <p:nvPr/>
        </p:nvSpPr>
        <p:spPr>
          <a:xfrm>
            <a:off x="6781800" y="3095318"/>
            <a:ext cx="729687"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  =  6</a:t>
            </a:r>
            <a:endParaRPr lang="en-IN" sz="1400" dirty="0">
              <a:solidFill>
                <a:prstClr val="black"/>
              </a:solidFill>
            </a:endParaRPr>
          </a:p>
        </p:txBody>
      </p:sp>
      <p:sp>
        <p:nvSpPr>
          <p:cNvPr id="83" name="TextBox 82"/>
          <p:cNvSpPr txBox="1"/>
          <p:nvPr/>
        </p:nvSpPr>
        <p:spPr>
          <a:xfrm>
            <a:off x="4947050" y="3498052"/>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sp>
        <p:nvSpPr>
          <p:cNvPr id="84" name="Rectangle 83"/>
          <p:cNvSpPr/>
          <p:nvPr/>
        </p:nvSpPr>
        <p:spPr>
          <a:xfrm>
            <a:off x="6500568" y="3498052"/>
            <a:ext cx="514885"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2(6)</a:t>
            </a:r>
            <a:endParaRPr lang="en-IN" sz="1400" dirty="0">
              <a:solidFill>
                <a:prstClr val="black"/>
              </a:solidFill>
              <a:latin typeface="Bookman Old Style" pitchFamily="18" charset="0"/>
            </a:endParaRPr>
          </a:p>
        </p:txBody>
      </p:sp>
      <p:sp>
        <p:nvSpPr>
          <p:cNvPr id="85" name="Rectangle 84"/>
          <p:cNvSpPr/>
          <p:nvPr/>
        </p:nvSpPr>
        <p:spPr>
          <a:xfrm>
            <a:off x="5279554" y="3498052"/>
            <a:ext cx="396262"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2x</a:t>
            </a:r>
            <a:endParaRPr lang="en-IN" sz="1400" dirty="0">
              <a:solidFill>
                <a:prstClr val="black"/>
              </a:solidFill>
            </a:endParaRPr>
          </a:p>
        </p:txBody>
      </p:sp>
      <p:sp>
        <p:nvSpPr>
          <p:cNvPr id="86" name="Rectangle 85"/>
          <p:cNvSpPr/>
          <p:nvPr/>
        </p:nvSpPr>
        <p:spPr>
          <a:xfrm>
            <a:off x="5680988" y="3498052"/>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87" name="Rectangle 86"/>
          <p:cNvSpPr/>
          <p:nvPr/>
        </p:nvSpPr>
        <p:spPr>
          <a:xfrm>
            <a:off x="5952578" y="3498052"/>
            <a:ext cx="295274" cy="307777"/>
          </a:xfrm>
          <a:prstGeom prst="rect">
            <a:avLst/>
          </a:prstGeom>
        </p:spPr>
        <p:txBody>
          <a:bodyPr wrap="none">
            <a:spAutoFit/>
          </a:bodyPr>
          <a:lstStyle/>
          <a:p>
            <a:r>
              <a:rPr lang="en-US" sz="1400" dirty="0">
                <a:solidFill>
                  <a:prstClr val="black"/>
                </a:solidFill>
                <a:latin typeface="Bookman Old Style" pitchFamily="18" charset="0"/>
                <a:cs typeface="Calibri"/>
              </a:rPr>
              <a:t>3</a:t>
            </a:r>
            <a:endParaRPr lang="en-IN" sz="1400" dirty="0">
              <a:solidFill>
                <a:prstClr val="black"/>
              </a:solidFill>
            </a:endParaRPr>
          </a:p>
        </p:txBody>
      </p:sp>
      <p:sp>
        <p:nvSpPr>
          <p:cNvPr id="88" name="Rectangle 87"/>
          <p:cNvSpPr/>
          <p:nvPr/>
        </p:nvSpPr>
        <p:spPr>
          <a:xfrm>
            <a:off x="6228978" y="3498052"/>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89" name="Rectangle 88"/>
          <p:cNvSpPr/>
          <p:nvPr/>
        </p:nvSpPr>
        <p:spPr>
          <a:xfrm>
            <a:off x="7088506" y="3498052"/>
            <a:ext cx="295274" cy="307777"/>
          </a:xfrm>
          <a:prstGeom prst="rect">
            <a:avLst/>
          </a:prstGeom>
        </p:spPr>
        <p:txBody>
          <a:bodyPr wrap="none">
            <a:spAutoFit/>
          </a:bodyPr>
          <a:lstStyle/>
          <a:p>
            <a:r>
              <a:rPr lang="en-US" sz="1400" dirty="0" smtClean="0">
                <a:solidFill>
                  <a:prstClr val="black"/>
                </a:solidFill>
                <a:latin typeface="Bookman Old Style" pitchFamily="18" charset="0"/>
              </a:rPr>
              <a:t>3</a:t>
            </a:r>
            <a:endParaRPr lang="en-IN" sz="1400" dirty="0">
              <a:solidFill>
                <a:prstClr val="black"/>
              </a:solidFill>
            </a:endParaRPr>
          </a:p>
        </p:txBody>
      </p:sp>
      <p:sp>
        <p:nvSpPr>
          <p:cNvPr id="90" name="Rectangle 89"/>
          <p:cNvSpPr/>
          <p:nvPr/>
        </p:nvSpPr>
        <p:spPr>
          <a:xfrm>
            <a:off x="6880860" y="3498052"/>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91" name="Rectangle 90"/>
          <p:cNvSpPr/>
          <p:nvPr/>
        </p:nvSpPr>
        <p:spPr>
          <a:xfrm>
            <a:off x="6223237" y="3699510"/>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92" name="Rectangle 91"/>
          <p:cNvSpPr/>
          <p:nvPr/>
        </p:nvSpPr>
        <p:spPr>
          <a:xfrm>
            <a:off x="6437309" y="3699510"/>
            <a:ext cx="405880"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12</a:t>
            </a:r>
            <a:endParaRPr lang="en-IN" sz="1400" dirty="0">
              <a:solidFill>
                <a:prstClr val="black"/>
              </a:solidFill>
              <a:latin typeface="Bookman Old Style" pitchFamily="18" charset="0"/>
            </a:endParaRPr>
          </a:p>
        </p:txBody>
      </p:sp>
      <p:sp>
        <p:nvSpPr>
          <p:cNvPr id="93" name="Rectangle 92"/>
          <p:cNvSpPr/>
          <p:nvPr/>
        </p:nvSpPr>
        <p:spPr>
          <a:xfrm>
            <a:off x="6913246" y="3699510"/>
            <a:ext cx="295274" cy="307777"/>
          </a:xfrm>
          <a:prstGeom prst="rect">
            <a:avLst/>
          </a:prstGeom>
        </p:spPr>
        <p:txBody>
          <a:bodyPr wrap="none">
            <a:spAutoFit/>
          </a:bodyPr>
          <a:lstStyle/>
          <a:p>
            <a:r>
              <a:rPr lang="en-US" sz="1400" dirty="0" smtClean="0">
                <a:solidFill>
                  <a:prstClr val="black"/>
                </a:solidFill>
                <a:latin typeface="Bookman Old Style" pitchFamily="18" charset="0"/>
              </a:rPr>
              <a:t>3</a:t>
            </a:r>
            <a:endParaRPr lang="en-IN" sz="1400" dirty="0">
              <a:solidFill>
                <a:prstClr val="black"/>
              </a:solidFill>
            </a:endParaRPr>
          </a:p>
        </p:txBody>
      </p:sp>
      <p:sp>
        <p:nvSpPr>
          <p:cNvPr id="94" name="Rectangle 93"/>
          <p:cNvSpPr/>
          <p:nvPr/>
        </p:nvSpPr>
        <p:spPr>
          <a:xfrm>
            <a:off x="6725952" y="3699510"/>
            <a:ext cx="292068" cy="307777"/>
          </a:xfrm>
          <a:prstGeom prst="rect">
            <a:avLst/>
          </a:prstGeom>
        </p:spPr>
        <p:txBody>
          <a:bodyPr wrap="none">
            <a:spAutoFit/>
          </a:bodyPr>
          <a:lstStyle/>
          <a:p>
            <a:r>
              <a:rPr lang="en-US" sz="1400" dirty="0" smtClean="0">
                <a:solidFill>
                  <a:prstClr val="black"/>
                </a:solidFill>
                <a:latin typeface="Bookman Old Style" pitchFamily="18" charset="0"/>
                <a:cs typeface="Calibri"/>
              </a:rPr>
              <a:t>+</a:t>
            </a:r>
            <a:endParaRPr lang="en-IN" sz="1400" dirty="0">
              <a:solidFill>
                <a:prstClr val="black"/>
              </a:solidFill>
            </a:endParaRPr>
          </a:p>
        </p:txBody>
      </p:sp>
      <p:sp>
        <p:nvSpPr>
          <p:cNvPr id="95" name="Rectangle 94"/>
          <p:cNvSpPr/>
          <p:nvPr/>
        </p:nvSpPr>
        <p:spPr>
          <a:xfrm>
            <a:off x="6228986" y="3890010"/>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IN" sz="1400" dirty="0">
              <a:solidFill>
                <a:prstClr val="black"/>
              </a:solidFill>
            </a:endParaRPr>
          </a:p>
        </p:txBody>
      </p:sp>
      <p:sp>
        <p:nvSpPr>
          <p:cNvPr id="96" name="Rectangle 95"/>
          <p:cNvSpPr/>
          <p:nvPr/>
        </p:nvSpPr>
        <p:spPr>
          <a:xfrm>
            <a:off x="6437309" y="3890010"/>
            <a:ext cx="405880"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15</a:t>
            </a:r>
            <a:endParaRPr lang="en-IN" sz="1400" dirty="0">
              <a:solidFill>
                <a:prstClr val="black"/>
              </a:solidFill>
              <a:latin typeface="Bookman Old Style" pitchFamily="18" charset="0"/>
            </a:endParaRPr>
          </a:p>
        </p:txBody>
      </p:sp>
      <p:sp>
        <p:nvSpPr>
          <p:cNvPr id="97" name="Rectangle 96"/>
          <p:cNvSpPr/>
          <p:nvPr/>
        </p:nvSpPr>
        <p:spPr>
          <a:xfrm>
            <a:off x="5334000" y="2453786"/>
            <a:ext cx="1211574" cy="307777"/>
          </a:xfrm>
          <a:prstGeom prst="rect">
            <a:avLst/>
          </a:prstGeom>
        </p:spPr>
        <p:txBody>
          <a:bodyPr wrap="square">
            <a:spAutoFit/>
          </a:bodyPr>
          <a:lstStyle/>
          <a:p>
            <a:r>
              <a:rPr lang="en-US" sz="1400" dirty="0" smtClean="0">
                <a:solidFill>
                  <a:prstClr val="black"/>
                </a:solidFill>
                <a:latin typeface="Bookman Old Style" pitchFamily="18" charset="0"/>
                <a:cs typeface="Calibri"/>
              </a:rPr>
              <a:t>x =</a:t>
            </a:r>
            <a:endParaRPr lang="en-IN" sz="1400" dirty="0">
              <a:solidFill>
                <a:prstClr val="black"/>
              </a:solidFill>
            </a:endParaRPr>
          </a:p>
        </p:txBody>
      </p:sp>
      <p:sp>
        <p:nvSpPr>
          <p:cNvPr id="98" name="Rectangle 97"/>
          <p:cNvSpPr/>
          <p:nvPr/>
        </p:nvSpPr>
        <p:spPr>
          <a:xfrm>
            <a:off x="5622582" y="2365918"/>
            <a:ext cx="478016" cy="307777"/>
          </a:xfrm>
          <a:prstGeom prst="rect">
            <a:avLst/>
          </a:prstGeom>
        </p:spPr>
        <p:txBody>
          <a:bodyPr wrap="none">
            <a:spAutoFit/>
          </a:bodyPr>
          <a:lstStyle/>
          <a:p>
            <a:r>
              <a:rPr lang="en-US" sz="1400" dirty="0" smtClean="0">
                <a:solidFill>
                  <a:prstClr val="black"/>
                </a:solidFill>
                <a:latin typeface="Bookman Old Style" pitchFamily="18" charset="0"/>
                <a:cs typeface="Calibri"/>
              </a:rPr>
              <a:t>-15</a:t>
            </a:r>
            <a:endParaRPr lang="en-IN" sz="1400" dirty="0">
              <a:solidFill>
                <a:prstClr val="black"/>
              </a:solidFill>
              <a:latin typeface="Bookman Old Style" pitchFamily="18" charset="0"/>
            </a:endParaRPr>
          </a:p>
        </p:txBody>
      </p:sp>
      <p:sp>
        <p:nvSpPr>
          <p:cNvPr id="99" name="Rectangle 98"/>
          <p:cNvSpPr/>
          <p:nvPr/>
        </p:nvSpPr>
        <p:spPr>
          <a:xfrm>
            <a:off x="5790688" y="2637421"/>
            <a:ext cx="295274" cy="307777"/>
          </a:xfrm>
          <a:prstGeom prst="rect">
            <a:avLst/>
          </a:prstGeom>
        </p:spPr>
        <p:txBody>
          <a:bodyPr wrap="none">
            <a:spAutoFit/>
          </a:bodyPr>
          <a:lstStyle/>
          <a:p>
            <a:r>
              <a:rPr lang="en-US" sz="1400" dirty="0" smtClean="0">
                <a:solidFill>
                  <a:prstClr val="black"/>
                </a:solidFill>
                <a:latin typeface="Bookman Old Style" pitchFamily="18" charset="0"/>
                <a:cs typeface="Calibri"/>
              </a:rPr>
              <a:t>2</a:t>
            </a:r>
            <a:endParaRPr lang="en-IN" sz="1400" dirty="0">
              <a:solidFill>
                <a:prstClr val="black"/>
              </a:solidFill>
              <a:latin typeface="Bookman Old Style" pitchFamily="18" charset="0"/>
            </a:endParaRPr>
          </a:p>
        </p:txBody>
      </p:sp>
      <p:cxnSp>
        <p:nvCxnSpPr>
          <p:cNvPr id="100" name="Straight Connector 99"/>
          <p:cNvCxnSpPr/>
          <p:nvPr/>
        </p:nvCxnSpPr>
        <p:spPr>
          <a:xfrm>
            <a:off x="5809651" y="2670718"/>
            <a:ext cx="25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385560" y="2444264"/>
            <a:ext cx="364202" cy="307777"/>
          </a:xfrm>
          <a:prstGeom prst="rect">
            <a:avLst/>
          </a:prstGeom>
          <a:noFill/>
        </p:spPr>
        <p:txBody>
          <a:bodyPr wrap="none" rtlCol="0">
            <a:spAutoFit/>
          </a:bodyPr>
          <a:lstStyle/>
          <a:p>
            <a:pPr defTabSz="428625"/>
            <a:r>
              <a:rPr lang="en-US" sz="1400" dirty="0" smtClean="0">
                <a:solidFill>
                  <a:prstClr val="black"/>
                </a:solidFill>
                <a:latin typeface="Bookman Old Style" pitchFamily="18" charset="0"/>
                <a:cs typeface="Calibri"/>
              </a:rPr>
              <a:t>or</a:t>
            </a:r>
            <a:endParaRPr lang="en-IN" sz="1400" dirty="0">
              <a:solidFill>
                <a:prstClr val="black"/>
              </a:solidFill>
              <a:latin typeface="Bookman Old Style" pitchFamily="18" charset="0"/>
            </a:endParaRPr>
          </a:p>
        </p:txBody>
      </p:sp>
      <p:sp>
        <p:nvSpPr>
          <p:cNvPr id="102" name="Rectangle 101"/>
          <p:cNvSpPr/>
          <p:nvPr/>
        </p:nvSpPr>
        <p:spPr>
          <a:xfrm>
            <a:off x="6781800" y="2453789"/>
            <a:ext cx="729687"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  =  6</a:t>
            </a:r>
            <a:endParaRPr lang="en-IN" sz="1400" dirty="0">
              <a:solidFill>
                <a:prstClr val="black"/>
              </a:solidFill>
            </a:endParaRPr>
          </a:p>
        </p:txBody>
      </p:sp>
      <p:sp>
        <p:nvSpPr>
          <p:cNvPr id="103" name="TextBox 102"/>
          <p:cNvSpPr txBox="1"/>
          <p:nvPr/>
        </p:nvSpPr>
        <p:spPr>
          <a:xfrm>
            <a:off x="5246370" y="4133850"/>
            <a:ext cx="3230868" cy="731520"/>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fontAlgn="base">
              <a:spcBef>
                <a:spcPct val="0"/>
              </a:spcBef>
              <a:spcAft>
                <a:spcPct val="0"/>
              </a:spcAft>
              <a:defRPr sz="1600" b="1">
                <a:solidFill>
                  <a:prstClr val="black"/>
                </a:solidFill>
                <a:latin typeface="Bookman Old Style" panose="0205060405050502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just"/>
            <a:r>
              <a:rPr lang="en-US" sz="1400" dirty="0" smtClean="0"/>
              <a:t>6 </a:t>
            </a:r>
            <a:r>
              <a:rPr lang="en-US" sz="1400" dirty="0"/>
              <a:t>articles are produced each day and cost of production of each article is Rs.15</a:t>
            </a:r>
            <a:r>
              <a:rPr lang="en-US" sz="1400" dirty="0" smtClean="0"/>
              <a:t>.</a:t>
            </a:r>
            <a:endParaRPr lang="en-US" sz="1400" dirty="0"/>
          </a:p>
        </p:txBody>
      </p:sp>
      <p:sp>
        <p:nvSpPr>
          <p:cNvPr id="104" name="TextBox 103"/>
          <p:cNvSpPr txBox="1"/>
          <p:nvPr/>
        </p:nvSpPr>
        <p:spPr>
          <a:xfrm>
            <a:off x="410528" y="550332"/>
            <a:ext cx="574720" cy="307777"/>
          </a:xfrm>
          <a:prstGeom prst="rect">
            <a:avLst/>
          </a:prstGeom>
          <a:noFill/>
        </p:spPr>
        <p:txBody>
          <a:bodyPr wrap="square" rtlCol="0">
            <a:spAutoFit/>
          </a:bodyPr>
          <a:lstStyle/>
          <a:p>
            <a:r>
              <a:rPr lang="en-US" sz="1400" b="1" dirty="0" smtClean="0">
                <a:solidFill>
                  <a:srgbClr val="0000FF"/>
                </a:solidFill>
                <a:latin typeface="Bookman Old Style" pitchFamily="18" charset="0"/>
              </a:rPr>
              <a:t>Q.</a:t>
            </a:r>
            <a:endParaRPr lang="en-IN" sz="1400" b="1" dirty="0">
              <a:solidFill>
                <a:srgbClr val="0000FF"/>
              </a:solidFill>
              <a:latin typeface="Bookman Old Style" pitchFamily="18" charset="0"/>
            </a:endParaRPr>
          </a:p>
        </p:txBody>
      </p:sp>
      <p:sp>
        <p:nvSpPr>
          <p:cNvPr id="125" name="Rounded Rectangle 124"/>
          <p:cNvSpPr/>
          <p:nvPr/>
        </p:nvSpPr>
        <p:spPr>
          <a:xfrm>
            <a:off x="2957862" y="1025133"/>
            <a:ext cx="3130518" cy="229637"/>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dirty="0">
              <a:solidFill>
                <a:prstClr val="white"/>
              </a:solidFill>
            </a:endParaRPr>
          </a:p>
        </p:txBody>
      </p:sp>
      <p:sp>
        <p:nvSpPr>
          <p:cNvPr id="129" name="Rectangle 128"/>
          <p:cNvSpPr/>
          <p:nvPr/>
        </p:nvSpPr>
        <p:spPr>
          <a:xfrm>
            <a:off x="4094820" y="1860158"/>
            <a:ext cx="396262"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2x</a:t>
            </a:r>
            <a:endParaRPr lang="en-IN" sz="1400" dirty="0">
              <a:solidFill>
                <a:prstClr val="black"/>
              </a:solidFill>
              <a:latin typeface="Bookman Old Style" pitchFamily="18" charset="0"/>
            </a:endParaRPr>
          </a:p>
        </p:txBody>
      </p:sp>
      <p:grpSp>
        <p:nvGrpSpPr>
          <p:cNvPr id="116" name="Group 115"/>
          <p:cNvGrpSpPr/>
          <p:nvPr/>
        </p:nvGrpSpPr>
        <p:grpSpPr>
          <a:xfrm>
            <a:off x="3316373" y="2434778"/>
            <a:ext cx="2093827" cy="632561"/>
            <a:chOff x="2313466" y="3734198"/>
            <a:chExt cx="2055113" cy="384612"/>
          </a:xfrm>
        </p:grpSpPr>
        <p:sp>
          <p:nvSpPr>
            <p:cNvPr id="117" name="Rounded Rectangle 116"/>
            <p:cNvSpPr/>
            <p:nvPr/>
          </p:nvSpPr>
          <p:spPr>
            <a:xfrm>
              <a:off x="2313466" y="3734198"/>
              <a:ext cx="2055113" cy="38461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18" name="TextBox 117"/>
            <p:cNvSpPr txBox="1"/>
            <p:nvPr/>
          </p:nvSpPr>
          <p:spPr>
            <a:xfrm>
              <a:off x="2355062" y="3827945"/>
              <a:ext cx="1966765" cy="187136"/>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It is given that … </a:t>
              </a:r>
              <a:endParaRPr lang="en-US" sz="1400" b="1" kern="0" dirty="0">
                <a:solidFill>
                  <a:sysClr val="window" lastClr="FFFFFF"/>
                </a:solidFill>
                <a:latin typeface="Bookman Old Style"/>
              </a:endParaRPr>
            </a:p>
          </p:txBody>
        </p:sp>
      </p:grpSp>
      <p:sp>
        <p:nvSpPr>
          <p:cNvPr id="123" name="Curved Down Arrow 122"/>
          <p:cNvSpPr/>
          <p:nvPr/>
        </p:nvSpPr>
        <p:spPr>
          <a:xfrm flipH="1">
            <a:off x="975745" y="3153063"/>
            <a:ext cx="1320526"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grpSp>
        <p:nvGrpSpPr>
          <p:cNvPr id="139" name="Group 138"/>
          <p:cNvGrpSpPr/>
          <p:nvPr/>
        </p:nvGrpSpPr>
        <p:grpSpPr>
          <a:xfrm>
            <a:off x="5408579" y="1542658"/>
            <a:ext cx="1772585" cy="310990"/>
            <a:chOff x="6779419" y="1348740"/>
            <a:chExt cx="1772585" cy="310990"/>
          </a:xfrm>
        </p:grpSpPr>
        <p:sp>
          <p:nvSpPr>
            <p:cNvPr id="140" name="Rectangle 139"/>
            <p:cNvSpPr/>
            <p:nvPr/>
          </p:nvSpPr>
          <p:spPr>
            <a:xfrm>
              <a:off x="6946939" y="1348740"/>
              <a:ext cx="1433576" cy="30861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Cambria Math" panose="02040503050406030204" pitchFamily="18" charset="0"/>
                </a:rPr>
                <a:t>Calculation</a:t>
              </a:r>
              <a:endParaRPr lang="en-US" dirty="0">
                <a:solidFill>
                  <a:prstClr val="white"/>
                </a:solidFill>
                <a:latin typeface="Cambria Math" panose="02040503050406030204" pitchFamily="18" charset="0"/>
              </a:endParaRPr>
            </a:p>
          </p:txBody>
        </p:sp>
        <p:sp>
          <p:nvSpPr>
            <p:cNvPr id="141" name="Freeform 140"/>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2" name="Freeform 141"/>
            <p:cNvSpPr/>
            <p:nvPr/>
          </p:nvSpPr>
          <p:spPr>
            <a:xfrm flipH="1">
              <a:off x="838293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43" name="Picture 1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260" y="1851268"/>
            <a:ext cx="1789254" cy="2053590"/>
          </a:xfrm>
          <a:prstGeom prst="rect">
            <a:avLst/>
          </a:prstGeom>
        </p:spPr>
      </p:pic>
      <p:grpSp>
        <p:nvGrpSpPr>
          <p:cNvPr id="144" name="Group 143"/>
          <p:cNvGrpSpPr/>
          <p:nvPr/>
        </p:nvGrpSpPr>
        <p:grpSpPr>
          <a:xfrm>
            <a:off x="5836581" y="1968750"/>
            <a:ext cx="990606" cy="1783708"/>
            <a:chOff x="5888126" y="1829598"/>
            <a:chExt cx="1600199" cy="1783708"/>
          </a:xfrm>
        </p:grpSpPr>
        <p:cxnSp>
          <p:nvCxnSpPr>
            <p:cNvPr id="145" name="Straight Connector 144"/>
            <p:cNvCxnSpPr/>
            <p:nvPr/>
          </p:nvCxnSpPr>
          <p:spPr>
            <a:xfrm flipV="1">
              <a:off x="6631458" y="1829598"/>
              <a:ext cx="0" cy="178370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46" name="Straight Connector 145"/>
            <p:cNvCxnSpPr/>
            <p:nvPr/>
          </p:nvCxnSpPr>
          <p:spPr>
            <a:xfrm>
              <a:off x="5888126" y="2102546"/>
              <a:ext cx="1600199"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147" name="Rectangle 146"/>
          <p:cNvSpPr/>
          <p:nvPr/>
        </p:nvSpPr>
        <p:spPr>
          <a:xfrm>
            <a:off x="6371337" y="1936899"/>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180</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48" name="Rectangle 147"/>
          <p:cNvSpPr/>
          <p:nvPr/>
        </p:nvSpPr>
        <p:spPr>
          <a:xfrm>
            <a:off x="6371337" y="2198841"/>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90</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49" name="Rectangle 148"/>
          <p:cNvSpPr/>
          <p:nvPr/>
        </p:nvSpPr>
        <p:spPr>
          <a:xfrm>
            <a:off x="6371337" y="2477442"/>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45</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50" name="Rectangle 149"/>
          <p:cNvSpPr/>
          <p:nvPr/>
        </p:nvSpPr>
        <p:spPr>
          <a:xfrm>
            <a:off x="5884844" y="1936899"/>
            <a:ext cx="4151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51" name="Rectangle 150"/>
          <p:cNvSpPr/>
          <p:nvPr/>
        </p:nvSpPr>
        <p:spPr>
          <a:xfrm>
            <a:off x="5884844" y="2198841"/>
            <a:ext cx="33893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152" name="Straight Connector 151"/>
          <p:cNvCxnSpPr/>
          <p:nvPr/>
        </p:nvCxnSpPr>
        <p:spPr>
          <a:xfrm>
            <a:off x="5836587" y="2507531"/>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53" name="Rectangle 152"/>
          <p:cNvSpPr/>
          <p:nvPr/>
        </p:nvSpPr>
        <p:spPr>
          <a:xfrm>
            <a:off x="5884844" y="2477442"/>
            <a:ext cx="3389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54" name="Straight Connector 153"/>
          <p:cNvCxnSpPr/>
          <p:nvPr/>
        </p:nvCxnSpPr>
        <p:spPr>
          <a:xfrm>
            <a:off x="5836587" y="2775099"/>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55" name="Rectangle 154"/>
          <p:cNvSpPr/>
          <p:nvPr/>
        </p:nvSpPr>
        <p:spPr>
          <a:xfrm>
            <a:off x="6371337" y="2790816"/>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15</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56" name="Rectangle 155"/>
          <p:cNvSpPr/>
          <p:nvPr/>
        </p:nvSpPr>
        <p:spPr>
          <a:xfrm>
            <a:off x="5884844" y="2790816"/>
            <a:ext cx="412086"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57" name="Straight Connector 156"/>
          <p:cNvCxnSpPr/>
          <p:nvPr/>
        </p:nvCxnSpPr>
        <p:spPr>
          <a:xfrm>
            <a:off x="5836587" y="3088473"/>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58" name="Rectangle 157"/>
          <p:cNvSpPr/>
          <p:nvPr/>
        </p:nvSpPr>
        <p:spPr>
          <a:xfrm>
            <a:off x="6371337" y="3096967"/>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5</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59" name="Rectangle 158"/>
          <p:cNvSpPr/>
          <p:nvPr/>
        </p:nvSpPr>
        <p:spPr>
          <a:xfrm>
            <a:off x="5884844" y="3096967"/>
            <a:ext cx="415941"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5</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60" name="Straight Connector 159"/>
          <p:cNvCxnSpPr/>
          <p:nvPr/>
        </p:nvCxnSpPr>
        <p:spPr>
          <a:xfrm>
            <a:off x="5836587" y="3394625"/>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61" name="Rectangle 160"/>
          <p:cNvSpPr/>
          <p:nvPr/>
        </p:nvSpPr>
        <p:spPr>
          <a:xfrm>
            <a:off x="6371337" y="3402137"/>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62" name="Rectangle 161"/>
          <p:cNvSpPr/>
          <p:nvPr/>
        </p:nvSpPr>
        <p:spPr>
          <a:xfrm>
            <a:off x="5803985" y="2775894"/>
            <a:ext cx="426575" cy="627910"/>
          </a:xfrm>
          <a:prstGeom prst="rect">
            <a:avLst/>
          </a:prstGeom>
          <a:noFill/>
          <a:ln w="28575" cap="flat" cmpd="sng" algn="ctr">
            <a:solidFill>
              <a:srgbClr val="FFFF00"/>
            </a:solidFill>
            <a:prstDash val="sysDash"/>
          </a:ln>
          <a:effectLst>
            <a:glow rad="25400">
              <a:schemeClr val="tx1"/>
            </a:glow>
          </a:effectLst>
        </p:spPr>
        <p:txBody>
          <a:bodyPr rtlCol="0" anchor="ctr"/>
          <a:lstStyle/>
          <a:p>
            <a:pPr algn="ctr">
              <a:defRPr/>
            </a:pPr>
            <a:endParaRPr lang="en-US" kern="0" dirty="0" smtClean="0">
              <a:solidFill>
                <a:sysClr val="window" lastClr="FFFFFF"/>
              </a:solidFill>
              <a:latin typeface="Arial"/>
            </a:endParaRPr>
          </a:p>
        </p:txBody>
      </p:sp>
      <p:sp>
        <p:nvSpPr>
          <p:cNvPr id="164" name="Rectangle 163"/>
          <p:cNvSpPr/>
          <p:nvPr/>
        </p:nvSpPr>
        <p:spPr>
          <a:xfrm>
            <a:off x="5817391" y="1999857"/>
            <a:ext cx="426575" cy="775241"/>
          </a:xfrm>
          <a:prstGeom prst="rect">
            <a:avLst/>
          </a:prstGeom>
          <a:noFill/>
          <a:ln w="28575" cap="flat" cmpd="sng" algn="ctr">
            <a:solidFill>
              <a:sysClr val="window" lastClr="FFFFFF"/>
            </a:solidFill>
            <a:prstDash val="sysDash"/>
          </a:ln>
          <a:effectLst>
            <a:glow rad="25400">
              <a:sysClr val="windowText" lastClr="000000"/>
            </a:glow>
          </a:effectLst>
        </p:spPr>
        <p:txBody>
          <a:bodyPr rtlCol="0" anchor="ctr"/>
          <a:lstStyle/>
          <a:p>
            <a:pPr algn="ctr">
              <a:defRPr/>
            </a:pPr>
            <a:endParaRPr lang="en-US" kern="0" dirty="0" smtClean="0">
              <a:solidFill>
                <a:sysClr val="window" lastClr="FFFFFF"/>
              </a:solidFill>
              <a:latin typeface="Arial"/>
            </a:endParaRPr>
          </a:p>
        </p:txBody>
      </p:sp>
      <p:grpSp>
        <p:nvGrpSpPr>
          <p:cNvPr id="167" name="Group 166"/>
          <p:cNvGrpSpPr/>
          <p:nvPr/>
        </p:nvGrpSpPr>
        <p:grpSpPr>
          <a:xfrm>
            <a:off x="3551034" y="1664772"/>
            <a:ext cx="2303208" cy="1491544"/>
            <a:chOff x="1950721" y="3596228"/>
            <a:chExt cx="2735355" cy="749499"/>
          </a:xfrm>
        </p:grpSpPr>
        <p:sp>
          <p:nvSpPr>
            <p:cNvPr id="168" name="Rounded Rectangular Callout 167"/>
            <p:cNvSpPr/>
            <p:nvPr/>
          </p:nvSpPr>
          <p:spPr>
            <a:xfrm>
              <a:off x="1950721" y="3596228"/>
              <a:ext cx="2735355" cy="749499"/>
            </a:xfrm>
            <a:prstGeom prst="wedgeRoundRectCallout">
              <a:avLst>
                <a:gd name="adj1" fmla="val -81625"/>
                <a:gd name="adj2" fmla="val 65054"/>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69" name="TextBox 168"/>
            <p:cNvSpPr txBox="1"/>
            <p:nvPr/>
          </p:nvSpPr>
          <p:spPr>
            <a:xfrm>
              <a:off x="2195179" y="3619367"/>
              <a:ext cx="2163440" cy="695958"/>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180 in such a way that by subtracting factors we get middle number.</a:t>
              </a:r>
              <a:endParaRPr lang="en-US" sz="1400" b="1" kern="0" dirty="0">
                <a:solidFill>
                  <a:sysClr val="window" lastClr="FFFFFF"/>
                </a:solidFill>
                <a:latin typeface="Bookman Old Style"/>
              </a:endParaRPr>
            </a:p>
          </p:txBody>
        </p:sp>
      </p:grpSp>
      <p:sp>
        <p:nvSpPr>
          <p:cNvPr id="170" name="Oval 169"/>
          <p:cNvSpPr/>
          <p:nvPr/>
        </p:nvSpPr>
        <p:spPr>
          <a:xfrm>
            <a:off x="1856827" y="3454718"/>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grpSp>
        <p:nvGrpSpPr>
          <p:cNvPr id="171" name="Group 170"/>
          <p:cNvGrpSpPr/>
          <p:nvPr/>
        </p:nvGrpSpPr>
        <p:grpSpPr>
          <a:xfrm>
            <a:off x="3152481" y="2500215"/>
            <a:ext cx="1656044" cy="765398"/>
            <a:chOff x="2302567" y="3543104"/>
            <a:chExt cx="1966764" cy="384611"/>
          </a:xfrm>
        </p:grpSpPr>
        <p:sp>
          <p:nvSpPr>
            <p:cNvPr id="172" name="Rounded Rectangular Callout 171"/>
            <p:cNvSpPr/>
            <p:nvPr/>
          </p:nvSpPr>
          <p:spPr>
            <a:xfrm>
              <a:off x="2308259" y="3543104"/>
              <a:ext cx="1868284" cy="384611"/>
            </a:xfrm>
            <a:prstGeom prst="wedgeRoundRectCallout">
              <a:avLst>
                <a:gd name="adj1" fmla="val -66850"/>
                <a:gd name="adj2" fmla="val 6250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73" name="TextBox 172"/>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subtracting</a:t>
              </a:r>
              <a:endParaRPr lang="en-US" sz="1400" b="1" kern="0" dirty="0">
                <a:solidFill>
                  <a:sysClr val="window" lastClr="FFFFFF"/>
                </a:solidFill>
                <a:latin typeface="Bookman Old Style"/>
              </a:endParaRPr>
            </a:p>
          </p:txBody>
        </p:sp>
      </p:grpSp>
      <p:grpSp>
        <p:nvGrpSpPr>
          <p:cNvPr id="124" name="Group 123"/>
          <p:cNvGrpSpPr/>
          <p:nvPr/>
        </p:nvGrpSpPr>
        <p:grpSpPr>
          <a:xfrm>
            <a:off x="3570084" y="2747480"/>
            <a:ext cx="2259631" cy="891162"/>
            <a:chOff x="1694142" y="3303367"/>
            <a:chExt cx="2591062" cy="597078"/>
          </a:xfrm>
        </p:grpSpPr>
        <p:sp>
          <p:nvSpPr>
            <p:cNvPr id="133" name="Rounded Rectangular Callout 132"/>
            <p:cNvSpPr/>
            <p:nvPr/>
          </p:nvSpPr>
          <p:spPr>
            <a:xfrm>
              <a:off x="1694142" y="3303367"/>
              <a:ext cx="2591062" cy="597078"/>
            </a:xfrm>
            <a:prstGeom prst="wedgeRoundRectCallout">
              <a:avLst>
                <a:gd name="adj1" fmla="val -80269"/>
                <a:gd name="adj2" fmla="val 2829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34" name="TextBox 133"/>
            <p:cNvSpPr txBox="1"/>
            <p:nvPr/>
          </p:nvSpPr>
          <p:spPr>
            <a:xfrm>
              <a:off x="1849790" y="3370765"/>
              <a:ext cx="2303565" cy="494904"/>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sym typeface="Symbol"/>
                </a:rPr>
                <a:t>Let us do the prime factorization of 180</a:t>
              </a:r>
              <a:endParaRPr lang="en-US" sz="1400" b="1" kern="0" dirty="0">
                <a:solidFill>
                  <a:sysClr val="window" lastClr="FFFFFF"/>
                </a:solidFill>
                <a:latin typeface="Bookman Old Style"/>
              </a:endParaRPr>
            </a:p>
          </p:txBody>
        </p:sp>
      </p:grpSp>
      <p:grpSp>
        <p:nvGrpSpPr>
          <p:cNvPr id="119" name="Group 118"/>
          <p:cNvGrpSpPr/>
          <p:nvPr/>
        </p:nvGrpSpPr>
        <p:grpSpPr>
          <a:xfrm>
            <a:off x="3106989" y="2190750"/>
            <a:ext cx="2303211" cy="1120617"/>
            <a:chOff x="2031130" y="3562125"/>
            <a:chExt cx="2735357" cy="619420"/>
          </a:xfrm>
        </p:grpSpPr>
        <p:sp>
          <p:nvSpPr>
            <p:cNvPr id="120" name="Rounded Rectangle 119"/>
            <p:cNvSpPr/>
            <p:nvPr/>
          </p:nvSpPr>
          <p:spPr>
            <a:xfrm>
              <a:off x="2031130" y="3562125"/>
              <a:ext cx="2735357" cy="61942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21" name="TextBox 120"/>
            <p:cNvSpPr txBox="1"/>
            <p:nvPr/>
          </p:nvSpPr>
          <p:spPr>
            <a:xfrm>
              <a:off x="2148551" y="3586678"/>
              <a:ext cx="2379786" cy="527382"/>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In a comparative statement whatever comes later is taken as ‘x’</a:t>
              </a:r>
              <a:endParaRPr lang="en-US" sz="1400" b="1" kern="0" dirty="0">
                <a:solidFill>
                  <a:sysClr val="window" lastClr="FFFFFF"/>
                </a:solidFill>
                <a:latin typeface="Bookman Old Style"/>
              </a:endParaRPr>
            </a:p>
          </p:txBody>
        </p:sp>
      </p:grpSp>
      <p:grpSp>
        <p:nvGrpSpPr>
          <p:cNvPr id="109" name="Group 108"/>
          <p:cNvGrpSpPr/>
          <p:nvPr/>
        </p:nvGrpSpPr>
        <p:grpSpPr>
          <a:xfrm>
            <a:off x="3406386" y="2381982"/>
            <a:ext cx="2003814" cy="695818"/>
            <a:chOff x="2355061" y="3698052"/>
            <a:chExt cx="1966764" cy="349647"/>
          </a:xfrm>
        </p:grpSpPr>
        <p:sp>
          <p:nvSpPr>
            <p:cNvPr id="110" name="Rounded Rectangle 109"/>
            <p:cNvSpPr/>
            <p:nvPr/>
          </p:nvSpPr>
          <p:spPr>
            <a:xfrm>
              <a:off x="2370982" y="3698052"/>
              <a:ext cx="1868282" cy="34964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11" name="TextBox 110"/>
            <p:cNvSpPr txBox="1"/>
            <p:nvPr/>
          </p:nvSpPr>
          <p:spPr>
            <a:xfrm>
              <a:off x="2355061" y="3731542"/>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What we have to find in this </a:t>
              </a:r>
              <a:r>
                <a:rPr lang="en-US" sz="1400" b="1" kern="0" dirty="0" err="1" smtClean="0">
                  <a:solidFill>
                    <a:sysClr val="window" lastClr="FFFFFF"/>
                  </a:solidFill>
                  <a:latin typeface="Bookman Old Style"/>
                </a:rPr>
                <a:t>su</a:t>
              </a:r>
              <a:r>
                <a:rPr lang="en-US" sz="1400" b="1" kern="0" dirty="0" smtClean="0">
                  <a:solidFill>
                    <a:sysClr val="window" lastClr="FFFFFF"/>
                  </a:solidFill>
                  <a:latin typeface="Bookman Old Style"/>
                </a:rPr>
                <a:t>m ?</a:t>
              </a:r>
              <a:endParaRPr lang="en-US" sz="1400" b="1" kern="0" dirty="0">
                <a:solidFill>
                  <a:sysClr val="window" lastClr="FFFFFF"/>
                </a:solidFill>
                <a:latin typeface="Bookman Old Style"/>
              </a:endParaRPr>
            </a:p>
          </p:txBody>
        </p:sp>
      </p:grpSp>
      <p:sp>
        <p:nvSpPr>
          <p:cNvPr id="165" name="TextBox 164"/>
          <p:cNvSpPr txBox="1"/>
          <p:nvPr/>
        </p:nvSpPr>
        <p:spPr>
          <a:xfrm>
            <a:off x="4947050" y="4133850"/>
            <a:ext cx="340158" cy="307777"/>
          </a:xfrm>
          <a:prstGeom prst="rect">
            <a:avLst/>
          </a:prstGeom>
          <a:noFill/>
        </p:spPr>
        <p:txBody>
          <a:bodyPr wrap="none" rtlCol="0">
            <a:spAutoFit/>
          </a:bodyPr>
          <a:lstStyle/>
          <a:p>
            <a:r>
              <a:rPr lang="en-US" sz="1400" dirty="0" smtClean="0">
                <a:solidFill>
                  <a:prstClr val="black"/>
                </a:solidFill>
                <a:latin typeface="Bookman Old Style" pitchFamily="18" charset="0"/>
                <a:sym typeface="Symbol"/>
              </a:rPr>
              <a:t></a:t>
            </a:r>
            <a:endParaRPr lang="en-IN" sz="1400" dirty="0">
              <a:solidFill>
                <a:prstClr val="black"/>
              </a:solidFill>
              <a:latin typeface="Bookman Old Style" pitchFamily="18" charset="0"/>
            </a:endParaRPr>
          </a:p>
        </p:txBody>
      </p:sp>
      <p:grpSp>
        <p:nvGrpSpPr>
          <p:cNvPr id="193" name="Group 192"/>
          <p:cNvGrpSpPr/>
          <p:nvPr/>
        </p:nvGrpSpPr>
        <p:grpSpPr>
          <a:xfrm>
            <a:off x="3241830" y="2142181"/>
            <a:ext cx="2401031" cy="1278502"/>
            <a:chOff x="2038852" y="3638765"/>
            <a:chExt cx="2851532" cy="642445"/>
          </a:xfrm>
        </p:grpSpPr>
        <p:sp>
          <p:nvSpPr>
            <p:cNvPr id="194" name="Rounded Rectangular Callout 193"/>
            <p:cNvSpPr/>
            <p:nvPr/>
          </p:nvSpPr>
          <p:spPr>
            <a:xfrm>
              <a:off x="2120305" y="3638765"/>
              <a:ext cx="2701598" cy="642445"/>
            </a:xfrm>
            <a:prstGeom prst="wedgeRoundRectCallout">
              <a:avLst>
                <a:gd name="adj1" fmla="val -71435"/>
                <a:gd name="adj2" fmla="val 48785"/>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95" name="TextBox 194"/>
            <p:cNvSpPr txBox="1"/>
            <p:nvPr/>
          </p:nvSpPr>
          <p:spPr>
            <a:xfrm>
              <a:off x="2038852" y="3671968"/>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grpSp>
        <p:nvGrpSpPr>
          <p:cNvPr id="196" name="Group 195"/>
          <p:cNvGrpSpPr/>
          <p:nvPr/>
        </p:nvGrpSpPr>
        <p:grpSpPr>
          <a:xfrm>
            <a:off x="5518825" y="2143044"/>
            <a:ext cx="1297768" cy="1103167"/>
            <a:chOff x="7292317" y="2892868"/>
            <a:chExt cx="1297768" cy="1103167"/>
          </a:xfrm>
        </p:grpSpPr>
        <p:sp>
          <p:nvSpPr>
            <p:cNvPr id="197" name="Rectangle 196"/>
            <p:cNvSpPr/>
            <p:nvPr/>
          </p:nvSpPr>
          <p:spPr bwMode="auto">
            <a:xfrm>
              <a:off x="7292317" y="2892868"/>
              <a:ext cx="1237423"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198" name="Group 197"/>
            <p:cNvGrpSpPr/>
            <p:nvPr/>
          </p:nvGrpSpPr>
          <p:grpSpPr>
            <a:xfrm>
              <a:off x="7433330" y="2916102"/>
              <a:ext cx="1156755" cy="1067345"/>
              <a:chOff x="4365829" y="-1460698"/>
              <a:chExt cx="1156755" cy="1067345"/>
            </a:xfrm>
          </p:grpSpPr>
          <p:sp>
            <p:nvSpPr>
              <p:cNvPr id="199" name="Rectangle 198"/>
              <p:cNvSpPr>
                <a:spLocks noChangeArrowheads="1"/>
              </p:cNvSpPr>
              <p:nvPr/>
            </p:nvSpPr>
            <p:spPr bwMode="auto">
              <a:xfrm>
                <a:off x="4365829"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15</a:t>
                </a:r>
                <a:endParaRPr lang="en-US" sz="1400" b="1" kern="0" dirty="0">
                  <a:solidFill>
                    <a:sysClr val="windowText" lastClr="000000"/>
                  </a:solidFill>
                  <a:latin typeface="Bookman Old Style" pitchFamily="18" charset="0"/>
                </a:endParaRPr>
              </a:p>
            </p:txBody>
          </p:sp>
          <p:sp>
            <p:nvSpPr>
              <p:cNvPr id="200" name="Rectangle 199"/>
              <p:cNvSpPr>
                <a:spLocks noChangeArrowheads="1"/>
              </p:cNvSpPr>
              <p:nvPr/>
            </p:nvSpPr>
            <p:spPr bwMode="auto">
              <a:xfrm>
                <a:off x="5100674"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a:t>
                </a:r>
                <a:endParaRPr lang="en-US" sz="1400" b="1" kern="0" dirty="0">
                  <a:solidFill>
                    <a:sysClr val="windowText" lastClr="000000"/>
                  </a:solidFill>
                  <a:latin typeface="Bookman Old Style" pitchFamily="18" charset="0"/>
                </a:endParaRPr>
              </a:p>
            </p:txBody>
          </p:sp>
          <p:grpSp>
            <p:nvGrpSpPr>
              <p:cNvPr id="201" name="Group 28"/>
              <p:cNvGrpSpPr/>
              <p:nvPr/>
            </p:nvGrpSpPr>
            <p:grpSpPr>
              <a:xfrm>
                <a:off x="4587166" y="-1206557"/>
                <a:ext cx="685800" cy="526463"/>
                <a:chOff x="1524000" y="4876800"/>
                <a:chExt cx="990599" cy="762001"/>
              </a:xfrm>
            </p:grpSpPr>
            <p:cxnSp>
              <p:nvCxnSpPr>
                <p:cNvPr id="203" name="Straight Connector 202"/>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04" name="Straight Connector 203"/>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202" name="Rectangle 201"/>
              <p:cNvSpPr>
                <a:spLocks noChangeArrowheads="1"/>
              </p:cNvSpPr>
              <p:nvPr/>
            </p:nvSpPr>
            <p:spPr bwMode="auto">
              <a:xfrm>
                <a:off x="4646517" y="-1460698"/>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180</a:t>
                </a:r>
                <a:endParaRPr lang="en-US" sz="1400" b="1" kern="0" dirty="0">
                  <a:solidFill>
                    <a:sysClr val="windowText" lastClr="000000"/>
                  </a:solidFill>
                  <a:latin typeface="Bookman Old Style" pitchFamily="18" charset="0"/>
                </a:endParaRPr>
              </a:p>
            </p:txBody>
          </p:sp>
        </p:grpSp>
      </p:grpSp>
      <p:sp>
        <p:nvSpPr>
          <p:cNvPr id="205" name="Rectangle 204"/>
          <p:cNvSpPr/>
          <p:nvPr/>
        </p:nvSpPr>
        <p:spPr>
          <a:xfrm>
            <a:off x="5509011" y="2888218"/>
            <a:ext cx="322524" cy="369332"/>
          </a:xfrm>
          <a:prstGeom prst="rect">
            <a:avLst/>
          </a:prstGeom>
        </p:spPr>
        <p:txBody>
          <a:bodyPr wrap="none">
            <a:spAutoFit/>
          </a:bodyPr>
          <a:lstStyle/>
          <a:p>
            <a:pPr>
              <a:defRPr/>
            </a:pPr>
            <a:r>
              <a:rPr lang="en-US" b="1" kern="0" smtClean="0">
                <a:solidFill>
                  <a:srgbClr val="C00000"/>
                </a:solidFill>
                <a:latin typeface="Bookman Old Style" pitchFamily="18" charset="0"/>
              </a:rPr>
              <a:t>+</a:t>
            </a:r>
            <a:endParaRPr lang="en-US" b="1" kern="0" dirty="0">
              <a:solidFill>
                <a:srgbClr val="C00000"/>
              </a:solidFill>
            </a:endParaRPr>
          </a:p>
        </p:txBody>
      </p:sp>
      <p:sp>
        <p:nvSpPr>
          <p:cNvPr id="206" name="Rectangle 205"/>
          <p:cNvSpPr/>
          <p:nvPr/>
        </p:nvSpPr>
        <p:spPr>
          <a:xfrm>
            <a:off x="6239835" y="2888218"/>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07" name="Oval 206"/>
          <p:cNvSpPr/>
          <p:nvPr/>
        </p:nvSpPr>
        <p:spPr bwMode="auto">
          <a:xfrm>
            <a:off x="1830065" y="3435779"/>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208" name="Oval 207"/>
          <p:cNvSpPr/>
          <p:nvPr/>
        </p:nvSpPr>
        <p:spPr bwMode="auto">
          <a:xfrm>
            <a:off x="1290534" y="3410581"/>
            <a:ext cx="236009"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135" name="Rounded Rectangle 134"/>
          <p:cNvSpPr/>
          <p:nvPr/>
        </p:nvSpPr>
        <p:spPr>
          <a:xfrm>
            <a:off x="7194550" y="2788855"/>
            <a:ext cx="1260396" cy="338868"/>
          </a:xfrm>
          <a:prstGeom prst="roundRect">
            <a:avLst/>
          </a:prstGeom>
          <a:gradFill>
            <a:gsLst>
              <a:gs pos="0">
                <a:srgbClr val="008000">
                  <a:lumMod val="84000"/>
                  <a:lumOff val="16000"/>
                </a:srgbClr>
              </a:gs>
              <a:gs pos="68000">
                <a:srgbClr val="A3E7A3"/>
              </a:gs>
              <a:gs pos="100000">
                <a:sysClr val="window" lastClr="FFFFFF"/>
              </a:gs>
            </a:gsLst>
            <a:lin ang="5400000" scaled="0"/>
          </a:gradFill>
          <a:ln w="19050" cap="flat" cmpd="sng" algn="ctr">
            <a:noFill/>
            <a:prstDash val="solid"/>
          </a:ln>
          <a:effectLst/>
        </p:spPr>
        <p:txBody>
          <a:bodyPr rtlCol="0" anchor="ctr"/>
          <a:lstStyle/>
          <a:p>
            <a:pPr algn="ctr"/>
            <a:endParaRPr lang="en-US" kern="0">
              <a:solidFill>
                <a:sysClr val="window" lastClr="FFFFFF"/>
              </a:solidFill>
            </a:endParaRPr>
          </a:p>
        </p:txBody>
      </p:sp>
      <p:sp>
        <p:nvSpPr>
          <p:cNvPr id="136" name="TextBox 135"/>
          <p:cNvSpPr txBox="1"/>
          <p:nvPr/>
        </p:nvSpPr>
        <p:spPr>
          <a:xfrm>
            <a:off x="7167547" y="2781889"/>
            <a:ext cx="904415"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15 - 12</a:t>
            </a:r>
          </a:p>
        </p:txBody>
      </p:sp>
      <p:sp>
        <p:nvSpPr>
          <p:cNvPr id="137" name="TextBox 136"/>
          <p:cNvSpPr txBox="1"/>
          <p:nvPr/>
        </p:nvSpPr>
        <p:spPr>
          <a:xfrm>
            <a:off x="7918248" y="2781889"/>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smtClean="0">
              <a:solidFill>
                <a:sysClr val="windowText" lastClr="000000"/>
              </a:solidFill>
              <a:latin typeface="Bookman Old Style" pitchFamily="18" charset="0"/>
            </a:endParaRPr>
          </a:p>
        </p:txBody>
      </p:sp>
      <p:sp>
        <p:nvSpPr>
          <p:cNvPr id="138" name="TextBox 137"/>
          <p:cNvSpPr txBox="1"/>
          <p:nvPr/>
        </p:nvSpPr>
        <p:spPr>
          <a:xfrm>
            <a:off x="8108701" y="2781889"/>
            <a:ext cx="311304"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3</a:t>
            </a:r>
          </a:p>
        </p:txBody>
      </p:sp>
      <p:sp>
        <p:nvSpPr>
          <p:cNvPr id="210" name="Rounded Rectangular Callout 209"/>
          <p:cNvSpPr/>
          <p:nvPr/>
        </p:nvSpPr>
        <p:spPr>
          <a:xfrm>
            <a:off x="3181349" y="2989299"/>
            <a:ext cx="1554480" cy="420651"/>
          </a:xfrm>
          <a:prstGeom prst="wedgeRoundRectCallout">
            <a:avLst>
              <a:gd name="adj1" fmla="val -72413"/>
              <a:gd name="adj2" fmla="val 4514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r>
              <a:rPr lang="en-US" sz="1400" b="1" kern="0" dirty="0" smtClean="0">
                <a:solidFill>
                  <a:prstClr val="white"/>
                </a:solidFill>
                <a:latin typeface="Bookman Old Style" panose="02050604050505020204" pitchFamily="18" charset="0"/>
              </a:rPr>
              <a:t>90 × 2 = 180</a:t>
            </a:r>
            <a:endParaRPr lang="en-US" sz="1400" b="1" kern="0" dirty="0">
              <a:solidFill>
                <a:prstClr val="white"/>
              </a:solidFill>
              <a:latin typeface="Bookman Old Style" panose="02050604050505020204" pitchFamily="18" charset="0"/>
            </a:endParaRPr>
          </a:p>
        </p:txBody>
      </p:sp>
      <p:cxnSp>
        <p:nvCxnSpPr>
          <p:cNvPr id="211" name="Straight Connector 210"/>
          <p:cNvCxnSpPr/>
          <p:nvPr/>
        </p:nvCxnSpPr>
        <p:spPr>
          <a:xfrm>
            <a:off x="1031096" y="3942790"/>
            <a:ext cx="762000"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72267" y="3942790"/>
            <a:ext cx="786833"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1165800" y="4300930"/>
            <a:ext cx="629752"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316746" y="4300930"/>
            <a:ext cx="650275"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130" name="Rounded Rectangle 129"/>
          <p:cNvSpPr/>
          <p:nvPr/>
        </p:nvSpPr>
        <p:spPr>
          <a:xfrm>
            <a:off x="2471266" y="1047750"/>
            <a:ext cx="3609494" cy="20612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28" name="Rounded Rectangle 127"/>
          <p:cNvSpPr/>
          <p:nvPr/>
        </p:nvSpPr>
        <p:spPr>
          <a:xfrm>
            <a:off x="1241310" y="1040483"/>
            <a:ext cx="1218573" cy="20612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27" name="Rounded Rectangle 126"/>
          <p:cNvSpPr/>
          <p:nvPr/>
        </p:nvSpPr>
        <p:spPr>
          <a:xfrm>
            <a:off x="876300" y="1032129"/>
            <a:ext cx="375872" cy="20612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209" name="Curved Down Arrow 208"/>
          <p:cNvSpPr/>
          <p:nvPr/>
        </p:nvSpPr>
        <p:spPr>
          <a:xfrm>
            <a:off x="2436131" y="2447928"/>
            <a:ext cx="445180"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215" name="Curved Down Arrow 214"/>
          <p:cNvSpPr/>
          <p:nvPr/>
        </p:nvSpPr>
        <p:spPr>
          <a:xfrm>
            <a:off x="2438399" y="2452691"/>
            <a:ext cx="767459"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216" name="Rectangle 215"/>
          <p:cNvSpPr/>
          <p:nvPr/>
        </p:nvSpPr>
        <p:spPr>
          <a:xfrm>
            <a:off x="2600326" y="2876550"/>
            <a:ext cx="619080" cy="307777"/>
          </a:xfrm>
          <a:prstGeom prst="rect">
            <a:avLst/>
          </a:prstGeom>
        </p:spPr>
        <p:txBody>
          <a:bodyPr wrap="none">
            <a:spAutoFit/>
          </a:bodyPr>
          <a:lstStyle/>
          <a:p>
            <a:pPr defTabSz="428625"/>
            <a:r>
              <a:rPr lang="en-US" sz="1400" dirty="0">
                <a:solidFill>
                  <a:prstClr val="black"/>
                </a:solidFill>
                <a:latin typeface="Bookman Old Style" pitchFamily="18" charset="0"/>
                <a:cs typeface="Calibri"/>
              </a:rPr>
              <a:t> + 3x</a:t>
            </a:r>
          </a:p>
        </p:txBody>
      </p:sp>
      <p:sp>
        <p:nvSpPr>
          <p:cNvPr id="217" name="TextBox 216"/>
          <p:cNvSpPr txBox="1"/>
          <p:nvPr/>
        </p:nvSpPr>
        <p:spPr>
          <a:xfrm>
            <a:off x="1591733" y="3118901"/>
            <a:ext cx="838200"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0      =</a:t>
            </a:r>
          </a:p>
        </p:txBody>
      </p:sp>
      <p:sp>
        <p:nvSpPr>
          <p:cNvPr id="218" name="Rectangle 217"/>
          <p:cNvSpPr/>
          <p:nvPr/>
        </p:nvSpPr>
        <p:spPr>
          <a:xfrm>
            <a:off x="2337415" y="3118901"/>
            <a:ext cx="470000" cy="307777"/>
          </a:xfrm>
          <a:prstGeom prst="rect">
            <a:avLst/>
          </a:prstGeom>
        </p:spPr>
        <p:txBody>
          <a:bodyPr wrap="none">
            <a:spAutoFit/>
          </a:bodyPr>
          <a:lstStyle/>
          <a:p>
            <a:pPr defTabSz="428625"/>
            <a:r>
              <a:rPr lang="en-US" sz="1400" dirty="0" smtClean="0">
                <a:solidFill>
                  <a:prstClr val="black"/>
                </a:solidFill>
                <a:latin typeface="Bookman Old Style" pitchFamily="18" charset="0"/>
                <a:cs typeface="Calibri"/>
              </a:rPr>
              <a:t>2x</a:t>
            </a:r>
            <a:r>
              <a:rPr lang="en-US" sz="1400" baseline="30000" dirty="0" smtClean="0">
                <a:solidFill>
                  <a:prstClr val="black"/>
                </a:solidFill>
                <a:latin typeface="Bookman Old Style" pitchFamily="18" charset="0"/>
                <a:cs typeface="Calibri"/>
              </a:rPr>
              <a:t>2</a:t>
            </a:r>
            <a:endParaRPr lang="en-US" sz="1400" dirty="0">
              <a:solidFill>
                <a:prstClr val="black"/>
              </a:solidFill>
              <a:latin typeface="Bookman Old Style" pitchFamily="18" charset="0"/>
              <a:cs typeface="Calibri"/>
            </a:endParaRPr>
          </a:p>
        </p:txBody>
      </p:sp>
      <p:sp>
        <p:nvSpPr>
          <p:cNvPr id="221" name="Curved Down Arrow 220"/>
          <p:cNvSpPr/>
          <p:nvPr/>
        </p:nvSpPr>
        <p:spPr>
          <a:xfrm>
            <a:off x="1719739" y="2669138"/>
            <a:ext cx="977899"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grpSp>
        <p:nvGrpSpPr>
          <p:cNvPr id="222" name="Group 221"/>
          <p:cNvGrpSpPr/>
          <p:nvPr/>
        </p:nvGrpSpPr>
        <p:grpSpPr>
          <a:xfrm>
            <a:off x="2857500" y="-1162050"/>
            <a:ext cx="3429000" cy="800100"/>
            <a:chOff x="5562600" y="4248150"/>
            <a:chExt cx="3429000" cy="800100"/>
          </a:xfrm>
          <a:solidFill>
            <a:srgbClr val="FF0066"/>
          </a:solidFill>
        </p:grpSpPr>
        <p:sp>
          <p:nvSpPr>
            <p:cNvPr id="223" name="Rectangle 222"/>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4"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4.2 </a:t>
              </a:r>
              <a:r>
                <a:rPr lang="en-US" sz="4000" dirty="0"/>
                <a:t>6</a:t>
              </a:r>
            </a:p>
          </p:txBody>
        </p:sp>
      </p:grpSp>
    </p:spTree>
    <p:extLst>
      <p:ext uri="{BB962C8B-B14F-4D97-AF65-F5344CB8AC3E}">
        <p14:creationId xmlns:p14="http://schemas.microsoft.com/office/powerpoint/2010/main" val="77203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left)">
                                      <p:cBhvr>
                                        <p:cTn id="21" dur="5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childTnLst>
                                </p:cTn>
                              </p:par>
                              <p:par>
                                <p:cTn id="28" presetID="26" presetClass="emph" presetSubtype="0" repeatCount="3000" fill="hold" grpId="1" nodeType="withEffect">
                                  <p:stCondLst>
                                    <p:cond delay="0"/>
                                  </p:stCondLst>
                                  <p:childTnLst>
                                    <p:animEffect transition="out" filter="fade">
                                      <p:cBhvr>
                                        <p:cTn id="29" dur="500" tmFilter="0, 0; .2, .5; .8, .5; 1, 0"/>
                                        <p:tgtEl>
                                          <p:spTgt spid="112"/>
                                        </p:tgtEl>
                                      </p:cBhvr>
                                    </p:animEffect>
                                    <p:animScale>
                                      <p:cBhvr>
                                        <p:cTn id="30" dur="250" autoRev="1" fill="hold"/>
                                        <p:tgtEl>
                                          <p:spTgt spid="112"/>
                                        </p:tgtEl>
                                      </p:cBhvr>
                                      <p:by x="105000" y="105000"/>
                                    </p:animScale>
                                  </p:childTnLst>
                                </p:cTn>
                              </p:par>
                              <p:par>
                                <p:cTn id="31" presetID="26" presetClass="emph" presetSubtype="0" repeatCount="3000" fill="hold" grpId="1" nodeType="withEffect">
                                  <p:stCondLst>
                                    <p:cond delay="0"/>
                                  </p:stCondLst>
                                  <p:childTnLst>
                                    <p:animEffect transition="out" filter="fade">
                                      <p:cBhvr>
                                        <p:cTn id="32" dur="500" tmFilter="0, 0; .2, .5; .8, .5; 1, 0"/>
                                        <p:tgtEl>
                                          <p:spTgt spid="163"/>
                                        </p:tgtEl>
                                      </p:cBhvr>
                                    </p:animEffect>
                                    <p:animScale>
                                      <p:cBhvr>
                                        <p:cTn id="33" dur="250" autoRev="1" fill="hold"/>
                                        <p:tgtEl>
                                          <p:spTgt spid="163"/>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9"/>
                                        </p:tgtEl>
                                      </p:cBhvr>
                                    </p:animEffect>
                                    <p:set>
                                      <p:cBhvr>
                                        <p:cTn id="38" dur="1" fill="hold">
                                          <p:stCondLst>
                                            <p:cond delay="499"/>
                                          </p:stCondLst>
                                        </p:cTn>
                                        <p:tgtEl>
                                          <p:spTgt spid="109"/>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163"/>
                                        </p:tgtEl>
                                      </p:cBhvr>
                                    </p:animEffect>
                                    <p:set>
                                      <p:cBhvr>
                                        <p:cTn id="41" dur="1" fill="hold">
                                          <p:stCondLst>
                                            <p:cond delay="499"/>
                                          </p:stCondLst>
                                        </p:cTn>
                                        <p:tgtEl>
                                          <p:spTgt spid="163"/>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500"/>
                                        <p:tgtEl>
                                          <p:spTgt spid="112"/>
                                        </p:tgtEl>
                                      </p:cBhvr>
                                    </p:animEffect>
                                    <p:set>
                                      <p:cBhvr>
                                        <p:cTn id="44" dur="1" fill="hold">
                                          <p:stCondLst>
                                            <p:cond delay="499"/>
                                          </p:stCondLst>
                                        </p:cTn>
                                        <p:tgtEl>
                                          <p:spTgt spid="112"/>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wipe(left)">
                                      <p:cBhvr>
                                        <p:cTn id="47" dur="500"/>
                                        <p:tgtEl>
                                          <p:spTgt spid="1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4"/>
                                        </p:tgtEl>
                                        <p:attrNameLst>
                                          <p:attrName>style.visibility</p:attrName>
                                        </p:attrNameLst>
                                      </p:cBhvr>
                                      <p:to>
                                        <p:strVal val="visible"/>
                                      </p:to>
                                    </p:set>
                                  </p:childTnLst>
                                </p:cTn>
                              </p:par>
                              <p:par>
                                <p:cTn id="52" presetID="26" presetClass="emph" presetSubtype="0" repeatCount="3000" fill="hold" grpId="1" nodeType="withEffect">
                                  <p:stCondLst>
                                    <p:cond delay="0"/>
                                  </p:stCondLst>
                                  <p:childTnLst>
                                    <p:animEffect transition="out" filter="fade">
                                      <p:cBhvr>
                                        <p:cTn id="53" dur="500" tmFilter="0, 0; .2, .5; .8, .5; 1, 0"/>
                                        <p:tgtEl>
                                          <p:spTgt spid="114"/>
                                        </p:tgtEl>
                                      </p:cBhvr>
                                    </p:animEffect>
                                    <p:animScale>
                                      <p:cBhvr>
                                        <p:cTn id="54" dur="250" autoRev="1" fill="hold"/>
                                        <p:tgtEl>
                                          <p:spTgt spid="114"/>
                                        </p:tgtEl>
                                      </p:cBhvr>
                                      <p:by x="105000" y="105000"/>
                                    </p:animScale>
                                  </p:childTnLst>
                                </p:cTn>
                              </p:par>
                              <p:par>
                                <p:cTn id="55" presetID="1" presetClass="entr" presetSubtype="0" fill="hold" grpId="0"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par>
                                <p:cTn id="57" presetID="26" presetClass="emph" presetSubtype="0" repeatCount="3000" fill="hold" grpId="1" nodeType="withEffect">
                                  <p:stCondLst>
                                    <p:cond delay="0"/>
                                  </p:stCondLst>
                                  <p:childTnLst>
                                    <p:animEffect transition="out" filter="fade">
                                      <p:cBhvr>
                                        <p:cTn id="58" dur="500" tmFilter="0, 0; .2, .5; .8, .5; 1, 0"/>
                                        <p:tgtEl>
                                          <p:spTgt spid="115"/>
                                        </p:tgtEl>
                                      </p:cBhvr>
                                    </p:animEffect>
                                    <p:animScale>
                                      <p:cBhvr>
                                        <p:cTn id="59" dur="250" autoRev="1" fill="hold"/>
                                        <p:tgtEl>
                                          <p:spTgt spid="115"/>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116"/>
                                        </p:tgtEl>
                                      </p:cBhvr>
                                    </p:animEffect>
                                    <p:set>
                                      <p:cBhvr>
                                        <p:cTn id="64" dur="1" fill="hold">
                                          <p:stCondLst>
                                            <p:cond delay="499"/>
                                          </p:stCondLst>
                                        </p:cTn>
                                        <p:tgtEl>
                                          <p:spTgt spid="116"/>
                                        </p:tgtEl>
                                        <p:attrNameLst>
                                          <p:attrName>style.visibility</p:attrName>
                                        </p:attrNameLst>
                                      </p:cBhvr>
                                      <p:to>
                                        <p:strVal val="hidden"/>
                                      </p:to>
                                    </p:set>
                                  </p:childTnLst>
                                </p:cTn>
                              </p:par>
                              <p:par>
                                <p:cTn id="65" presetID="22" presetClass="entr" presetSubtype="8" fill="hold" nodeType="with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wipe(left)">
                                      <p:cBhvr>
                                        <p:cTn id="67" dur="500"/>
                                        <p:tgtEl>
                                          <p:spTgt spid="11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5"/>
                                        </p:tgtEl>
                                        <p:attrNameLst>
                                          <p:attrName>style.visibility</p:attrName>
                                        </p:attrNameLst>
                                      </p:cBhvr>
                                      <p:to>
                                        <p:strVal val="visible"/>
                                      </p:to>
                                    </p:set>
                                  </p:childTnLst>
                                </p:cTn>
                              </p:par>
                              <p:par>
                                <p:cTn id="72" presetID="26" presetClass="emph" presetSubtype="0" repeatCount="3000" fill="hold" grpId="1" nodeType="withEffect">
                                  <p:stCondLst>
                                    <p:cond delay="0"/>
                                  </p:stCondLst>
                                  <p:childTnLst>
                                    <p:animEffect transition="out" filter="fade">
                                      <p:cBhvr>
                                        <p:cTn id="73" dur="500" tmFilter="0, 0; .2, .5; .8, .5; 1, 0"/>
                                        <p:tgtEl>
                                          <p:spTgt spid="125"/>
                                        </p:tgtEl>
                                      </p:cBhvr>
                                    </p:animEffect>
                                    <p:animScale>
                                      <p:cBhvr>
                                        <p:cTn id="74" dur="250" autoRev="1" fill="hold"/>
                                        <p:tgtEl>
                                          <p:spTgt spid="125"/>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19"/>
                                        </p:tgtEl>
                                      </p:cBhvr>
                                    </p:animEffect>
                                    <p:set>
                                      <p:cBhvr>
                                        <p:cTn id="79" dur="1" fill="hold">
                                          <p:stCondLst>
                                            <p:cond delay="499"/>
                                          </p:stCondLst>
                                        </p:cTn>
                                        <p:tgtEl>
                                          <p:spTgt spid="119"/>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500"/>
                                        <p:tgtEl>
                                          <p:spTgt spid="114"/>
                                        </p:tgtEl>
                                      </p:cBhvr>
                                    </p:animEffect>
                                    <p:set>
                                      <p:cBhvr>
                                        <p:cTn id="82" dur="1" fill="hold">
                                          <p:stCondLst>
                                            <p:cond delay="499"/>
                                          </p:stCondLst>
                                        </p:cTn>
                                        <p:tgtEl>
                                          <p:spTgt spid="114"/>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115"/>
                                        </p:tgtEl>
                                      </p:cBhvr>
                                    </p:animEffect>
                                    <p:set>
                                      <p:cBhvr>
                                        <p:cTn id="85" dur="1" fill="hold">
                                          <p:stCondLst>
                                            <p:cond delay="499"/>
                                          </p:stCondLst>
                                        </p:cTn>
                                        <p:tgtEl>
                                          <p:spTgt spid="115"/>
                                        </p:tgtEl>
                                        <p:attrNameLst>
                                          <p:attrName>style.visibility</p:attrName>
                                        </p:attrNameLst>
                                      </p:cBhvr>
                                      <p:to>
                                        <p:strVal val="hidden"/>
                                      </p:to>
                                    </p:set>
                                  </p:childTnLst>
                                </p:cTn>
                              </p:par>
                              <p:par>
                                <p:cTn id="86" presetID="10" presetClass="exit" presetSubtype="0" fill="hold" grpId="2" nodeType="withEffect">
                                  <p:stCondLst>
                                    <p:cond delay="0"/>
                                  </p:stCondLst>
                                  <p:childTnLst>
                                    <p:animEffect transition="out" filter="fade">
                                      <p:cBhvr>
                                        <p:cTn id="87" dur="500"/>
                                        <p:tgtEl>
                                          <p:spTgt spid="125"/>
                                        </p:tgtEl>
                                      </p:cBhvr>
                                    </p:animEffect>
                                    <p:set>
                                      <p:cBhvr>
                                        <p:cTn id="88" dur="1" fill="hold">
                                          <p:stCondLst>
                                            <p:cond delay="499"/>
                                          </p:stCondLst>
                                        </p:cTn>
                                        <p:tgtEl>
                                          <p:spTgt spid="125"/>
                                        </p:tgtEl>
                                        <p:attrNameLst>
                                          <p:attrName>style.visibility</p:attrName>
                                        </p:attrNameLst>
                                      </p:cBhvr>
                                      <p:to>
                                        <p:strVal val="hidden"/>
                                      </p:to>
                                    </p:set>
                                  </p:childTnLst>
                                </p:cTn>
                              </p:par>
                              <p:par>
                                <p:cTn id="89" presetID="22" presetClass="entr" presetSubtype="8"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wipe(left)">
                                      <p:cBhvr>
                                        <p:cTn id="91" dur="500"/>
                                        <p:tgtEl>
                                          <p:spTgt spid="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9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9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26"/>
                                        </p:tgtEl>
                                        <p:attrNameLst>
                                          <p:attrName>style.visibility</p:attrName>
                                        </p:attrNameLst>
                                      </p:cBhvr>
                                      <p:to>
                                        <p:strVal val="visible"/>
                                      </p:to>
                                    </p:set>
                                  </p:childTnLst>
                                </p:cTn>
                              </p:par>
                              <p:par>
                                <p:cTn id="102" presetID="26" presetClass="emph" presetSubtype="0" repeatCount="3000" fill="hold" grpId="1" nodeType="withEffect">
                                  <p:stCondLst>
                                    <p:cond delay="0"/>
                                  </p:stCondLst>
                                  <p:childTnLst>
                                    <p:animEffect transition="out" filter="fade">
                                      <p:cBhvr>
                                        <p:cTn id="103" dur="500" tmFilter="0, 0; .2, .5; .8, .5; 1, 0"/>
                                        <p:tgtEl>
                                          <p:spTgt spid="126"/>
                                        </p:tgtEl>
                                      </p:cBhvr>
                                    </p:animEffect>
                                    <p:animScale>
                                      <p:cBhvr>
                                        <p:cTn id="104" dur="250" autoRev="1" fill="hold"/>
                                        <p:tgtEl>
                                          <p:spTgt spid="126"/>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wipe(left)">
                                      <p:cBhvr>
                                        <p:cTn id="109" dur="500"/>
                                        <p:tgtEl>
                                          <p:spTgt spid="6"/>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2" nodeType="clickEffect">
                                  <p:stCondLst>
                                    <p:cond delay="0"/>
                                  </p:stCondLst>
                                  <p:childTnLst>
                                    <p:animEffect transition="out" filter="fade">
                                      <p:cBhvr>
                                        <p:cTn id="113" dur="500"/>
                                        <p:tgtEl>
                                          <p:spTgt spid="126"/>
                                        </p:tgtEl>
                                      </p:cBhvr>
                                    </p:animEffect>
                                    <p:set>
                                      <p:cBhvr>
                                        <p:cTn id="114" dur="1" fill="hold">
                                          <p:stCondLst>
                                            <p:cond delay="499"/>
                                          </p:stCondLst>
                                        </p:cTn>
                                        <p:tgtEl>
                                          <p:spTgt spid="126"/>
                                        </p:tgtEl>
                                        <p:attrNameLst>
                                          <p:attrName>style.visibility</p:attrName>
                                        </p:attrNameLst>
                                      </p:cBhvr>
                                      <p:to>
                                        <p:strVal val="hidden"/>
                                      </p:to>
                                    </p:set>
                                  </p:childTnLst>
                                </p:cTn>
                              </p:par>
                            </p:childTnLst>
                          </p:cTn>
                        </p:par>
                        <p:par>
                          <p:cTn id="115" fill="hold">
                            <p:stCondLst>
                              <p:cond delay="500"/>
                            </p:stCondLst>
                            <p:childTnLst>
                              <p:par>
                                <p:cTn id="116" presetID="1" presetClass="entr" presetSubtype="0" fill="hold" grpId="0" nodeType="afterEffect">
                                  <p:stCondLst>
                                    <p:cond delay="0"/>
                                  </p:stCondLst>
                                  <p:childTnLst>
                                    <p:set>
                                      <p:cBhvr>
                                        <p:cTn id="117" dur="1" fill="hold">
                                          <p:stCondLst>
                                            <p:cond delay="0"/>
                                          </p:stCondLst>
                                        </p:cTn>
                                        <p:tgtEl>
                                          <p:spTgt spid="127"/>
                                        </p:tgtEl>
                                        <p:attrNameLst>
                                          <p:attrName>style.visibility</p:attrName>
                                        </p:attrNameLst>
                                      </p:cBhvr>
                                      <p:to>
                                        <p:strVal val="visible"/>
                                      </p:to>
                                    </p:set>
                                  </p:childTnLst>
                                </p:cTn>
                              </p:par>
                              <p:par>
                                <p:cTn id="118" presetID="26" presetClass="emph" presetSubtype="0" repeatCount="3000" fill="hold" grpId="1" nodeType="withEffect">
                                  <p:stCondLst>
                                    <p:cond delay="0"/>
                                  </p:stCondLst>
                                  <p:childTnLst>
                                    <p:animEffect transition="out" filter="fade">
                                      <p:cBhvr>
                                        <p:cTn id="119" dur="500" tmFilter="0, 0; .2, .5; .8, .5; 1, 0"/>
                                        <p:tgtEl>
                                          <p:spTgt spid="127"/>
                                        </p:tgtEl>
                                      </p:cBhvr>
                                    </p:animEffect>
                                    <p:animScale>
                                      <p:cBhvr>
                                        <p:cTn id="120" dur="250" autoRev="1" fill="hold"/>
                                        <p:tgtEl>
                                          <p:spTgt spid="127"/>
                                        </p:tgtEl>
                                      </p:cBhvr>
                                      <p:by x="105000" y="105000"/>
                                    </p:animScale>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wipe(left)">
                                      <p:cBhvr>
                                        <p:cTn id="125" dur="500"/>
                                        <p:tgtEl>
                                          <p:spTgt spid="9"/>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2" nodeType="clickEffect">
                                  <p:stCondLst>
                                    <p:cond delay="0"/>
                                  </p:stCondLst>
                                  <p:childTnLst>
                                    <p:animEffect transition="out" filter="fade">
                                      <p:cBhvr>
                                        <p:cTn id="129" dur="500"/>
                                        <p:tgtEl>
                                          <p:spTgt spid="127"/>
                                        </p:tgtEl>
                                      </p:cBhvr>
                                    </p:animEffect>
                                    <p:set>
                                      <p:cBhvr>
                                        <p:cTn id="130" dur="1" fill="hold">
                                          <p:stCondLst>
                                            <p:cond delay="499"/>
                                          </p:stCondLst>
                                        </p:cTn>
                                        <p:tgtEl>
                                          <p:spTgt spid="127"/>
                                        </p:tgtEl>
                                        <p:attrNameLst>
                                          <p:attrName>style.visibility</p:attrName>
                                        </p:attrNameLst>
                                      </p:cBhvr>
                                      <p:to>
                                        <p:strVal val="hidden"/>
                                      </p:to>
                                    </p:set>
                                  </p:childTnLst>
                                </p:cTn>
                              </p:par>
                              <p:par>
                                <p:cTn id="131" presetID="10" presetClass="exit" presetSubtype="0" fill="hold" grpId="3" nodeType="withEffect">
                                  <p:stCondLst>
                                    <p:cond delay="0"/>
                                  </p:stCondLst>
                                  <p:childTnLst>
                                    <p:animEffect transition="out" filter="fade">
                                      <p:cBhvr>
                                        <p:cTn id="132" dur="500"/>
                                        <p:tgtEl>
                                          <p:spTgt spid="127"/>
                                        </p:tgtEl>
                                      </p:cBhvr>
                                    </p:animEffect>
                                    <p:set>
                                      <p:cBhvr>
                                        <p:cTn id="133" dur="1" fill="hold">
                                          <p:stCondLst>
                                            <p:cond delay="499"/>
                                          </p:stCondLst>
                                        </p:cTn>
                                        <p:tgtEl>
                                          <p:spTgt spid="127"/>
                                        </p:tgtEl>
                                        <p:attrNameLst>
                                          <p:attrName>style.visibility</p:attrName>
                                        </p:attrNameLst>
                                      </p:cBhvr>
                                      <p:to>
                                        <p:strVal val="hidden"/>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128"/>
                                        </p:tgtEl>
                                        <p:attrNameLst>
                                          <p:attrName>style.visibility</p:attrName>
                                        </p:attrNameLst>
                                      </p:cBhvr>
                                      <p:to>
                                        <p:strVal val="visible"/>
                                      </p:to>
                                    </p:set>
                                  </p:childTnLst>
                                </p:cTn>
                              </p:par>
                              <p:par>
                                <p:cTn id="137" presetID="26" presetClass="emph" presetSubtype="0" repeatCount="3000" fill="hold" grpId="1" nodeType="withEffect">
                                  <p:stCondLst>
                                    <p:cond delay="0"/>
                                  </p:stCondLst>
                                  <p:childTnLst>
                                    <p:animEffect transition="out" filter="fade">
                                      <p:cBhvr>
                                        <p:cTn id="138" dur="500" tmFilter="0, 0; .2, .5; .8, .5; 1, 0"/>
                                        <p:tgtEl>
                                          <p:spTgt spid="128"/>
                                        </p:tgtEl>
                                      </p:cBhvr>
                                    </p:animEffect>
                                    <p:animScale>
                                      <p:cBhvr>
                                        <p:cTn id="139" dur="250" autoRev="1" fill="hold"/>
                                        <p:tgtEl>
                                          <p:spTgt spid="128"/>
                                        </p:tgtEl>
                                      </p:cBhvr>
                                      <p:by x="105000" y="105000"/>
                                    </p:animScale>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8"/>
                                        </p:tgtEl>
                                        <p:attrNameLst>
                                          <p:attrName>style.visibility</p:attrName>
                                        </p:attrNameLst>
                                      </p:cBhvr>
                                      <p:to>
                                        <p:strVal val="visible"/>
                                      </p:to>
                                    </p:set>
                                    <p:animEffect transition="in" filter="wipe(left)">
                                      <p:cBhvr>
                                        <p:cTn id="144" dur="500"/>
                                        <p:tgtEl>
                                          <p:spTgt spid="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xit" presetSubtype="0" fill="hold" grpId="2" nodeType="clickEffect">
                                  <p:stCondLst>
                                    <p:cond delay="0"/>
                                  </p:stCondLst>
                                  <p:childTnLst>
                                    <p:animEffect transition="out" filter="fade">
                                      <p:cBhvr>
                                        <p:cTn id="148" dur="500"/>
                                        <p:tgtEl>
                                          <p:spTgt spid="128"/>
                                        </p:tgtEl>
                                      </p:cBhvr>
                                    </p:animEffect>
                                    <p:set>
                                      <p:cBhvr>
                                        <p:cTn id="149" dur="1" fill="hold">
                                          <p:stCondLst>
                                            <p:cond delay="499"/>
                                          </p:stCondLst>
                                        </p:cTn>
                                        <p:tgtEl>
                                          <p:spTgt spid="128"/>
                                        </p:tgtEl>
                                        <p:attrNameLst>
                                          <p:attrName>style.visibility</p:attrName>
                                        </p:attrNameLst>
                                      </p:cBhvr>
                                      <p:to>
                                        <p:strVal val="hidden"/>
                                      </p:to>
                                    </p:set>
                                  </p:childTnLst>
                                </p:cTn>
                              </p:par>
                              <p:par>
                                <p:cTn id="150" presetID="10" presetClass="exit" presetSubtype="0" fill="hold" grpId="3" nodeType="withEffect">
                                  <p:stCondLst>
                                    <p:cond delay="0"/>
                                  </p:stCondLst>
                                  <p:childTnLst>
                                    <p:animEffect transition="out" filter="fade">
                                      <p:cBhvr>
                                        <p:cTn id="151" dur="500"/>
                                        <p:tgtEl>
                                          <p:spTgt spid="128"/>
                                        </p:tgtEl>
                                      </p:cBhvr>
                                    </p:animEffect>
                                    <p:set>
                                      <p:cBhvr>
                                        <p:cTn id="152" dur="1" fill="hold">
                                          <p:stCondLst>
                                            <p:cond delay="499"/>
                                          </p:stCondLst>
                                        </p:cTn>
                                        <p:tgtEl>
                                          <p:spTgt spid="128"/>
                                        </p:tgtEl>
                                        <p:attrNameLst>
                                          <p:attrName>style.visibility</p:attrName>
                                        </p:attrNameLst>
                                      </p:cBhvr>
                                      <p:to>
                                        <p:strVal val="hidden"/>
                                      </p:to>
                                    </p:set>
                                  </p:childTnLst>
                                </p:cTn>
                              </p:par>
                            </p:childTnLst>
                          </p:cTn>
                        </p:par>
                        <p:par>
                          <p:cTn id="153" fill="hold">
                            <p:stCondLst>
                              <p:cond delay="500"/>
                            </p:stCondLst>
                            <p:childTnLst>
                              <p:par>
                                <p:cTn id="154" presetID="1" presetClass="entr" presetSubtype="0" fill="hold" grpId="0" nodeType="afterEffect">
                                  <p:stCondLst>
                                    <p:cond delay="0"/>
                                  </p:stCondLst>
                                  <p:childTnLst>
                                    <p:set>
                                      <p:cBhvr>
                                        <p:cTn id="155" dur="1" fill="hold">
                                          <p:stCondLst>
                                            <p:cond delay="0"/>
                                          </p:stCondLst>
                                        </p:cTn>
                                        <p:tgtEl>
                                          <p:spTgt spid="130"/>
                                        </p:tgtEl>
                                        <p:attrNameLst>
                                          <p:attrName>style.visibility</p:attrName>
                                        </p:attrNameLst>
                                      </p:cBhvr>
                                      <p:to>
                                        <p:strVal val="visible"/>
                                      </p:to>
                                    </p:set>
                                  </p:childTnLst>
                                </p:cTn>
                              </p:par>
                              <p:par>
                                <p:cTn id="156" presetID="26" presetClass="emph" presetSubtype="0" repeatCount="3000" fill="hold" grpId="1" nodeType="withEffect">
                                  <p:stCondLst>
                                    <p:cond delay="0"/>
                                  </p:stCondLst>
                                  <p:childTnLst>
                                    <p:animEffect transition="out" filter="fade">
                                      <p:cBhvr>
                                        <p:cTn id="157" dur="500" tmFilter="0, 0; .2, .5; .8, .5; 1, 0"/>
                                        <p:tgtEl>
                                          <p:spTgt spid="130"/>
                                        </p:tgtEl>
                                      </p:cBhvr>
                                    </p:animEffect>
                                    <p:animScale>
                                      <p:cBhvr>
                                        <p:cTn id="158" dur="250" autoRev="1" fill="hold"/>
                                        <p:tgtEl>
                                          <p:spTgt spid="130"/>
                                        </p:tgtEl>
                                      </p:cBhvr>
                                      <p:by x="105000" y="105000"/>
                                    </p:animScale>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29"/>
                                        </p:tgtEl>
                                        <p:attrNameLst>
                                          <p:attrName>style.visibility</p:attrName>
                                        </p:attrNameLst>
                                      </p:cBhvr>
                                      <p:to>
                                        <p:strVal val="visible"/>
                                      </p:to>
                                    </p:set>
                                    <p:animEffect transition="in" filter="wipe(left)">
                                      <p:cBhvr>
                                        <p:cTn id="163" dur="500"/>
                                        <p:tgtEl>
                                          <p:spTgt spid="129"/>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xit" presetSubtype="0" fill="hold" grpId="2" nodeType="clickEffect">
                                  <p:stCondLst>
                                    <p:cond delay="0"/>
                                  </p:stCondLst>
                                  <p:childTnLst>
                                    <p:animEffect transition="out" filter="fade">
                                      <p:cBhvr>
                                        <p:cTn id="167" dur="500"/>
                                        <p:tgtEl>
                                          <p:spTgt spid="130"/>
                                        </p:tgtEl>
                                      </p:cBhvr>
                                    </p:animEffect>
                                    <p:set>
                                      <p:cBhvr>
                                        <p:cTn id="168" dur="1" fill="hold">
                                          <p:stCondLst>
                                            <p:cond delay="499"/>
                                          </p:stCondLst>
                                        </p:cTn>
                                        <p:tgtEl>
                                          <p:spTgt spid="130"/>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190"/>
                                        </p:tgtEl>
                                      </p:cBhvr>
                                    </p:animEffect>
                                    <p:set>
                                      <p:cBhvr>
                                        <p:cTn id="171" dur="1" fill="hold">
                                          <p:stCondLst>
                                            <p:cond delay="499"/>
                                          </p:stCondLst>
                                        </p:cTn>
                                        <p:tgtEl>
                                          <p:spTgt spid="190"/>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191"/>
                                        </p:tgtEl>
                                      </p:cBhvr>
                                    </p:animEffect>
                                    <p:set>
                                      <p:cBhvr>
                                        <p:cTn id="174" dur="1" fill="hold">
                                          <p:stCondLst>
                                            <p:cond delay="499"/>
                                          </p:stCondLst>
                                        </p:cTn>
                                        <p:tgtEl>
                                          <p:spTgt spid="191"/>
                                        </p:tgtEl>
                                        <p:attrNameLst>
                                          <p:attrName>style.visibility</p:attrName>
                                        </p:attrNameLst>
                                      </p:cBhvr>
                                      <p:to>
                                        <p:strVal val="hidden"/>
                                      </p:to>
                                    </p:set>
                                  </p:childTnLst>
                                </p:cTn>
                              </p:par>
                              <p:par>
                                <p:cTn id="175" presetID="10" presetClass="exit" presetSubtype="0" fill="hold" grpId="3" nodeType="withEffect">
                                  <p:stCondLst>
                                    <p:cond delay="0"/>
                                  </p:stCondLst>
                                  <p:childTnLst>
                                    <p:animEffect transition="out" filter="fade">
                                      <p:cBhvr>
                                        <p:cTn id="176" dur="500"/>
                                        <p:tgtEl>
                                          <p:spTgt spid="130"/>
                                        </p:tgtEl>
                                      </p:cBhvr>
                                    </p:animEffect>
                                    <p:set>
                                      <p:cBhvr>
                                        <p:cTn id="177" dur="1" fill="hold">
                                          <p:stCondLst>
                                            <p:cond delay="499"/>
                                          </p:stCondLst>
                                        </p:cTn>
                                        <p:tgtEl>
                                          <p:spTgt spid="130"/>
                                        </p:tgtEl>
                                        <p:attrNameLst>
                                          <p:attrName>style.visibility</p:attrName>
                                        </p:attrNameLst>
                                      </p:cBhvr>
                                      <p:to>
                                        <p:strVal val="hidden"/>
                                      </p:to>
                                    </p:set>
                                  </p:childTnLst>
                                </p:cTn>
                              </p:par>
                            </p:childTnLst>
                          </p:cTn>
                        </p:par>
                        <p:par>
                          <p:cTn id="178" fill="hold">
                            <p:stCondLst>
                              <p:cond delay="500"/>
                            </p:stCondLst>
                            <p:childTnLst>
                              <p:par>
                                <p:cTn id="179" presetID="1" presetClass="entr" presetSubtype="0" fill="hold" grpId="0" nodeType="afterEffect">
                                  <p:stCondLst>
                                    <p:cond delay="0"/>
                                  </p:stCondLst>
                                  <p:childTnLst>
                                    <p:set>
                                      <p:cBhvr>
                                        <p:cTn id="180" dur="1" fill="hold">
                                          <p:stCondLst>
                                            <p:cond delay="0"/>
                                          </p:stCondLst>
                                        </p:cTn>
                                        <p:tgtEl>
                                          <p:spTgt spid="131"/>
                                        </p:tgtEl>
                                        <p:attrNameLst>
                                          <p:attrName>style.visibility</p:attrName>
                                        </p:attrNameLst>
                                      </p:cBhvr>
                                      <p:to>
                                        <p:strVal val="visible"/>
                                      </p:to>
                                    </p:set>
                                  </p:childTnLst>
                                </p:cTn>
                              </p:par>
                              <p:par>
                                <p:cTn id="181" presetID="26" presetClass="emph" presetSubtype="0" repeatCount="3000" fill="hold" grpId="1" nodeType="withEffect">
                                  <p:stCondLst>
                                    <p:cond delay="0"/>
                                  </p:stCondLst>
                                  <p:childTnLst>
                                    <p:animEffect transition="out" filter="fade">
                                      <p:cBhvr>
                                        <p:cTn id="182" dur="500" tmFilter="0, 0; .2, .5; .8, .5; 1, 0"/>
                                        <p:tgtEl>
                                          <p:spTgt spid="131"/>
                                        </p:tgtEl>
                                      </p:cBhvr>
                                    </p:animEffect>
                                    <p:animScale>
                                      <p:cBhvr>
                                        <p:cTn id="183" dur="250" autoRev="1" fill="hold"/>
                                        <p:tgtEl>
                                          <p:spTgt spid="131"/>
                                        </p:tgtEl>
                                      </p:cBhvr>
                                      <p:by x="105000" y="105000"/>
                                    </p:animScale>
                                  </p:childTnLst>
                                </p:cTn>
                              </p:par>
                              <p:par>
                                <p:cTn id="184" presetID="1" presetClass="entr" presetSubtype="0" fill="hold" grpId="0" nodeType="withEffect">
                                  <p:stCondLst>
                                    <p:cond delay="0"/>
                                  </p:stCondLst>
                                  <p:childTnLst>
                                    <p:set>
                                      <p:cBhvr>
                                        <p:cTn id="185" dur="1" fill="hold">
                                          <p:stCondLst>
                                            <p:cond delay="0"/>
                                          </p:stCondLst>
                                        </p:cTn>
                                        <p:tgtEl>
                                          <p:spTgt spid="132"/>
                                        </p:tgtEl>
                                        <p:attrNameLst>
                                          <p:attrName>style.visibility</p:attrName>
                                        </p:attrNameLst>
                                      </p:cBhvr>
                                      <p:to>
                                        <p:strVal val="visible"/>
                                      </p:to>
                                    </p:set>
                                  </p:childTnLst>
                                </p:cTn>
                              </p:par>
                              <p:par>
                                <p:cTn id="186" presetID="26" presetClass="emph" presetSubtype="0" repeatCount="3000" fill="hold" grpId="1" nodeType="withEffect">
                                  <p:stCondLst>
                                    <p:cond delay="0"/>
                                  </p:stCondLst>
                                  <p:childTnLst>
                                    <p:animEffect transition="out" filter="fade">
                                      <p:cBhvr>
                                        <p:cTn id="187" dur="500" tmFilter="0, 0; .2, .5; .8, .5; 1, 0"/>
                                        <p:tgtEl>
                                          <p:spTgt spid="132"/>
                                        </p:tgtEl>
                                      </p:cBhvr>
                                    </p:animEffect>
                                    <p:animScale>
                                      <p:cBhvr>
                                        <p:cTn id="188" dur="250" autoRev="1" fill="hold"/>
                                        <p:tgtEl>
                                          <p:spTgt spid="132"/>
                                        </p:tgtEl>
                                      </p:cBhvr>
                                      <p:by x="105000" y="105000"/>
                                    </p:animScale>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7"/>
                                        </p:tgtEl>
                                        <p:attrNameLst>
                                          <p:attrName>style.visibility</p:attrName>
                                        </p:attrNameLst>
                                      </p:cBhvr>
                                      <p:to>
                                        <p:strVal val="visible"/>
                                      </p:to>
                                    </p:set>
                                    <p:animEffect transition="in" filter="wipe(left)">
                                      <p:cBhvr>
                                        <p:cTn id="193" dur="500"/>
                                        <p:tgtEl>
                                          <p:spTgt spid="7"/>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7"/>
                                        </p:tgtEl>
                                        <p:attrNameLst>
                                          <p:attrName>style.visibility</p:attrName>
                                        </p:attrNameLst>
                                      </p:cBhvr>
                                      <p:to>
                                        <p:strVal val="visible"/>
                                      </p:to>
                                    </p:set>
                                    <p:animEffect transition="in" filter="wipe(left)">
                                      <p:cBhvr>
                                        <p:cTn id="198" dur="500"/>
                                        <p:tgtEl>
                                          <p:spTgt spid="17"/>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0"/>
                                        </p:tgtEl>
                                        <p:attrNameLst>
                                          <p:attrName>style.visibility</p:attrName>
                                        </p:attrNameLst>
                                      </p:cBhvr>
                                      <p:to>
                                        <p:strVal val="visible"/>
                                      </p:to>
                                    </p:set>
                                    <p:animEffect transition="in" filter="wipe(left)">
                                      <p:cBhvr>
                                        <p:cTn id="203" dur="500"/>
                                        <p:tgtEl>
                                          <p:spTgt spid="1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12"/>
                                        </p:tgtEl>
                                        <p:attrNameLst>
                                          <p:attrName>style.visibility</p:attrName>
                                        </p:attrNameLst>
                                      </p:cBhvr>
                                      <p:to>
                                        <p:strVal val="visible"/>
                                      </p:to>
                                    </p:set>
                                    <p:animEffect transition="in" filter="wipe(left)">
                                      <p:cBhvr>
                                        <p:cTn id="208" dur="500"/>
                                        <p:tgtEl>
                                          <p:spTgt spid="12"/>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1"/>
                                        </p:tgtEl>
                                        <p:attrNameLst>
                                          <p:attrName>style.visibility</p:attrName>
                                        </p:attrNameLst>
                                      </p:cBhvr>
                                      <p:to>
                                        <p:strVal val="visible"/>
                                      </p:to>
                                    </p:set>
                                    <p:animEffect transition="in" filter="wipe(left)">
                                      <p:cBhvr>
                                        <p:cTn id="213" dur="500"/>
                                        <p:tgtEl>
                                          <p:spTgt spid="11"/>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13"/>
                                        </p:tgtEl>
                                        <p:attrNameLst>
                                          <p:attrName>style.visibility</p:attrName>
                                        </p:attrNameLst>
                                      </p:cBhvr>
                                      <p:to>
                                        <p:strVal val="visible"/>
                                      </p:to>
                                    </p:set>
                                    <p:animEffect transition="in" filter="wipe(left)">
                                      <p:cBhvr>
                                        <p:cTn id="218" dur="500"/>
                                        <p:tgtEl>
                                          <p:spTgt spid="13"/>
                                        </p:tgtEl>
                                      </p:cBhvr>
                                    </p:animEffec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82"/>
                                        </p:tgtEl>
                                        <p:attrNameLst>
                                          <p:attrName>style.visibility</p:attrName>
                                        </p:attrNameLst>
                                      </p:cBhvr>
                                      <p:to>
                                        <p:strVal val="visible"/>
                                      </p:to>
                                    </p:set>
                                  </p:childTnLst>
                                </p:cTn>
                              </p:par>
                              <p:par>
                                <p:cTn id="223" presetID="26" presetClass="emph" presetSubtype="0" repeatCount="3000" fill="hold" grpId="1" nodeType="withEffect">
                                  <p:stCondLst>
                                    <p:cond delay="0"/>
                                  </p:stCondLst>
                                  <p:childTnLst>
                                    <p:animEffect transition="out" filter="fade">
                                      <p:cBhvr>
                                        <p:cTn id="224" dur="500" tmFilter="0, 0; .2, .5; .8, .5; 1, 0"/>
                                        <p:tgtEl>
                                          <p:spTgt spid="182"/>
                                        </p:tgtEl>
                                      </p:cBhvr>
                                    </p:animEffect>
                                    <p:animScale>
                                      <p:cBhvr>
                                        <p:cTn id="225" dur="250" autoRev="1" fill="hold"/>
                                        <p:tgtEl>
                                          <p:spTgt spid="182"/>
                                        </p:tgtEl>
                                      </p:cBhvr>
                                      <p:by x="105000" y="105000"/>
                                    </p:animScale>
                                  </p:childTnLst>
                                </p:cTn>
                              </p:par>
                              <p:par>
                                <p:cTn id="226" presetID="1" presetClass="entr" presetSubtype="0" fill="hold" grpId="0" nodeType="withEffect">
                                  <p:stCondLst>
                                    <p:cond delay="0"/>
                                  </p:stCondLst>
                                  <p:childTnLst>
                                    <p:set>
                                      <p:cBhvr>
                                        <p:cTn id="227" dur="1" fill="hold">
                                          <p:stCondLst>
                                            <p:cond delay="0"/>
                                          </p:stCondLst>
                                        </p:cTn>
                                        <p:tgtEl>
                                          <p:spTgt spid="183"/>
                                        </p:tgtEl>
                                        <p:attrNameLst>
                                          <p:attrName>style.visibility</p:attrName>
                                        </p:attrNameLst>
                                      </p:cBhvr>
                                      <p:to>
                                        <p:strVal val="visible"/>
                                      </p:to>
                                    </p:set>
                                  </p:childTnLst>
                                </p:cTn>
                              </p:par>
                              <p:par>
                                <p:cTn id="228" presetID="26" presetClass="emph" presetSubtype="0" repeatCount="3000" fill="hold" grpId="1" nodeType="withEffect">
                                  <p:stCondLst>
                                    <p:cond delay="0"/>
                                  </p:stCondLst>
                                  <p:childTnLst>
                                    <p:animEffect transition="out" filter="fade">
                                      <p:cBhvr>
                                        <p:cTn id="229" dur="500" tmFilter="0, 0; .2, .5; .8, .5; 1, 0"/>
                                        <p:tgtEl>
                                          <p:spTgt spid="183"/>
                                        </p:tgtEl>
                                      </p:cBhvr>
                                    </p:animEffect>
                                    <p:animScale>
                                      <p:cBhvr>
                                        <p:cTn id="230" dur="250" autoRev="1" fill="hold"/>
                                        <p:tgtEl>
                                          <p:spTgt spid="183"/>
                                        </p:tgtEl>
                                      </p:cBhvr>
                                      <p:by x="105000" y="105000"/>
                                    </p:animScale>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14"/>
                                        </p:tgtEl>
                                        <p:attrNameLst>
                                          <p:attrName>style.visibility</p:attrName>
                                        </p:attrNameLst>
                                      </p:cBhvr>
                                      <p:to>
                                        <p:strVal val="visible"/>
                                      </p:to>
                                    </p:set>
                                    <p:animEffect transition="in" filter="wipe(left)">
                                      <p:cBhvr>
                                        <p:cTn id="235" dur="500"/>
                                        <p:tgtEl>
                                          <p:spTgt spid="14"/>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xit" presetSubtype="0" fill="hold" grpId="2" nodeType="clickEffect">
                                  <p:stCondLst>
                                    <p:cond delay="0"/>
                                  </p:stCondLst>
                                  <p:childTnLst>
                                    <p:animEffect transition="out" filter="fade">
                                      <p:cBhvr>
                                        <p:cTn id="239" dur="500"/>
                                        <p:tgtEl>
                                          <p:spTgt spid="182"/>
                                        </p:tgtEl>
                                      </p:cBhvr>
                                    </p:animEffect>
                                    <p:set>
                                      <p:cBhvr>
                                        <p:cTn id="240" dur="1" fill="hold">
                                          <p:stCondLst>
                                            <p:cond delay="499"/>
                                          </p:stCondLst>
                                        </p:cTn>
                                        <p:tgtEl>
                                          <p:spTgt spid="182"/>
                                        </p:tgtEl>
                                        <p:attrNameLst>
                                          <p:attrName>style.visibility</p:attrName>
                                        </p:attrNameLst>
                                      </p:cBhvr>
                                      <p:to>
                                        <p:strVal val="hidden"/>
                                      </p:to>
                                    </p:set>
                                  </p:childTnLst>
                                </p:cTn>
                              </p:par>
                              <p:par>
                                <p:cTn id="241" presetID="10" presetClass="exit" presetSubtype="0" fill="hold" grpId="2" nodeType="withEffect">
                                  <p:stCondLst>
                                    <p:cond delay="0"/>
                                  </p:stCondLst>
                                  <p:childTnLst>
                                    <p:animEffect transition="out" filter="fade">
                                      <p:cBhvr>
                                        <p:cTn id="242" dur="500"/>
                                        <p:tgtEl>
                                          <p:spTgt spid="183"/>
                                        </p:tgtEl>
                                      </p:cBhvr>
                                    </p:animEffect>
                                    <p:set>
                                      <p:cBhvr>
                                        <p:cTn id="243" dur="1" fill="hold">
                                          <p:stCondLst>
                                            <p:cond delay="499"/>
                                          </p:stCondLst>
                                        </p:cTn>
                                        <p:tgtEl>
                                          <p:spTgt spid="183"/>
                                        </p:tgtEl>
                                        <p:attrNameLst>
                                          <p:attrName>style.visibility</p:attrName>
                                        </p:attrNameLst>
                                      </p:cBhvr>
                                      <p:to>
                                        <p:strVal val="hidden"/>
                                      </p:to>
                                    </p:set>
                                  </p:childTnLst>
                                </p:cTn>
                              </p:par>
                            </p:childTnLst>
                          </p:cTn>
                        </p:par>
                        <p:par>
                          <p:cTn id="244" fill="hold">
                            <p:stCondLst>
                              <p:cond delay="500"/>
                            </p:stCondLst>
                            <p:childTnLst>
                              <p:par>
                                <p:cTn id="245" presetID="1" presetClass="entr" presetSubtype="0" fill="hold" grpId="0" nodeType="afterEffect">
                                  <p:stCondLst>
                                    <p:cond delay="0"/>
                                  </p:stCondLst>
                                  <p:childTnLst>
                                    <p:set>
                                      <p:cBhvr>
                                        <p:cTn id="246" dur="1" fill="hold">
                                          <p:stCondLst>
                                            <p:cond delay="0"/>
                                          </p:stCondLst>
                                        </p:cTn>
                                        <p:tgtEl>
                                          <p:spTgt spid="184"/>
                                        </p:tgtEl>
                                        <p:attrNameLst>
                                          <p:attrName>style.visibility</p:attrName>
                                        </p:attrNameLst>
                                      </p:cBhvr>
                                      <p:to>
                                        <p:strVal val="visible"/>
                                      </p:to>
                                    </p:set>
                                  </p:childTnLst>
                                </p:cTn>
                              </p:par>
                              <p:par>
                                <p:cTn id="247" presetID="26" presetClass="emph" presetSubtype="0" repeatCount="3000" fill="hold" grpId="1" nodeType="withEffect">
                                  <p:stCondLst>
                                    <p:cond delay="0"/>
                                  </p:stCondLst>
                                  <p:childTnLst>
                                    <p:animEffect transition="out" filter="fade">
                                      <p:cBhvr>
                                        <p:cTn id="248" dur="500" tmFilter="0, 0; .2, .5; .8, .5; 1, 0"/>
                                        <p:tgtEl>
                                          <p:spTgt spid="184"/>
                                        </p:tgtEl>
                                      </p:cBhvr>
                                    </p:animEffect>
                                    <p:animScale>
                                      <p:cBhvr>
                                        <p:cTn id="249" dur="250" autoRev="1" fill="hold"/>
                                        <p:tgtEl>
                                          <p:spTgt spid="184"/>
                                        </p:tgtEl>
                                      </p:cBhvr>
                                      <p:by x="105000" y="105000"/>
                                    </p:animScale>
                                  </p:childTnLst>
                                </p:cTn>
                              </p:par>
                              <p:par>
                                <p:cTn id="250" presetID="1" presetClass="entr" presetSubtype="0" fill="hold" grpId="0" nodeType="withEffect">
                                  <p:stCondLst>
                                    <p:cond delay="0"/>
                                  </p:stCondLst>
                                  <p:childTnLst>
                                    <p:set>
                                      <p:cBhvr>
                                        <p:cTn id="251" dur="1" fill="hold">
                                          <p:stCondLst>
                                            <p:cond delay="0"/>
                                          </p:stCondLst>
                                        </p:cTn>
                                        <p:tgtEl>
                                          <p:spTgt spid="185"/>
                                        </p:tgtEl>
                                        <p:attrNameLst>
                                          <p:attrName>style.visibility</p:attrName>
                                        </p:attrNameLst>
                                      </p:cBhvr>
                                      <p:to>
                                        <p:strVal val="visible"/>
                                      </p:to>
                                    </p:set>
                                  </p:childTnLst>
                                </p:cTn>
                              </p:par>
                              <p:par>
                                <p:cTn id="252" presetID="26" presetClass="emph" presetSubtype="0" repeatCount="3000" fill="hold" grpId="1" nodeType="withEffect">
                                  <p:stCondLst>
                                    <p:cond delay="0"/>
                                  </p:stCondLst>
                                  <p:childTnLst>
                                    <p:animEffect transition="out" filter="fade">
                                      <p:cBhvr>
                                        <p:cTn id="253" dur="500" tmFilter="0, 0; .2, .5; .8, .5; 1, 0"/>
                                        <p:tgtEl>
                                          <p:spTgt spid="185"/>
                                        </p:tgtEl>
                                      </p:cBhvr>
                                    </p:animEffect>
                                    <p:animScale>
                                      <p:cBhvr>
                                        <p:cTn id="254" dur="250" autoRev="1" fill="hold"/>
                                        <p:tgtEl>
                                          <p:spTgt spid="185"/>
                                        </p:tgtEl>
                                      </p:cBhvr>
                                      <p:by x="105000" y="105000"/>
                                    </p:animScale>
                                  </p:childTnLst>
                                </p:cTn>
                              </p:par>
                            </p:childTnLst>
                          </p:cTn>
                        </p:par>
                      </p:childTnLst>
                    </p:cTn>
                  </p:par>
                  <p:par>
                    <p:cTn id="255" fill="hold">
                      <p:stCondLst>
                        <p:cond delay="indefinite"/>
                      </p:stCondLst>
                      <p:childTnLst>
                        <p:par>
                          <p:cTn id="256" fill="hold">
                            <p:stCondLst>
                              <p:cond delay="0"/>
                            </p:stCondLst>
                            <p:childTnLst>
                              <p:par>
                                <p:cTn id="257" presetID="22" presetClass="entr" presetSubtype="8" fill="hold" grpId="0" nodeType="clickEffect">
                                  <p:stCondLst>
                                    <p:cond delay="0"/>
                                  </p:stCondLst>
                                  <p:childTnLst>
                                    <p:set>
                                      <p:cBhvr>
                                        <p:cTn id="258" dur="1" fill="hold">
                                          <p:stCondLst>
                                            <p:cond delay="0"/>
                                          </p:stCondLst>
                                        </p:cTn>
                                        <p:tgtEl>
                                          <p:spTgt spid="181"/>
                                        </p:tgtEl>
                                        <p:attrNameLst>
                                          <p:attrName>style.visibility</p:attrName>
                                        </p:attrNameLst>
                                      </p:cBhvr>
                                      <p:to>
                                        <p:strVal val="visible"/>
                                      </p:to>
                                    </p:set>
                                    <p:animEffect transition="in" filter="wipe(left)">
                                      <p:cBhvr>
                                        <p:cTn id="259" dur="500"/>
                                        <p:tgtEl>
                                          <p:spTgt spid="181"/>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xit" presetSubtype="0" fill="hold" grpId="2" nodeType="clickEffect">
                                  <p:stCondLst>
                                    <p:cond delay="0"/>
                                  </p:stCondLst>
                                  <p:childTnLst>
                                    <p:animEffect transition="out" filter="fade">
                                      <p:cBhvr>
                                        <p:cTn id="263" dur="500"/>
                                        <p:tgtEl>
                                          <p:spTgt spid="184"/>
                                        </p:tgtEl>
                                      </p:cBhvr>
                                    </p:animEffect>
                                    <p:set>
                                      <p:cBhvr>
                                        <p:cTn id="264" dur="1" fill="hold">
                                          <p:stCondLst>
                                            <p:cond delay="499"/>
                                          </p:stCondLst>
                                        </p:cTn>
                                        <p:tgtEl>
                                          <p:spTgt spid="184"/>
                                        </p:tgtEl>
                                        <p:attrNameLst>
                                          <p:attrName>style.visibility</p:attrName>
                                        </p:attrNameLst>
                                      </p:cBhvr>
                                      <p:to>
                                        <p:strVal val="hidden"/>
                                      </p:to>
                                    </p:set>
                                  </p:childTnLst>
                                </p:cTn>
                              </p:par>
                              <p:par>
                                <p:cTn id="265" presetID="10" presetClass="exit" presetSubtype="0" fill="hold" grpId="2" nodeType="withEffect">
                                  <p:stCondLst>
                                    <p:cond delay="0"/>
                                  </p:stCondLst>
                                  <p:childTnLst>
                                    <p:animEffect transition="out" filter="fade">
                                      <p:cBhvr>
                                        <p:cTn id="266" dur="500"/>
                                        <p:tgtEl>
                                          <p:spTgt spid="185"/>
                                        </p:tgtEl>
                                      </p:cBhvr>
                                    </p:animEffect>
                                    <p:set>
                                      <p:cBhvr>
                                        <p:cTn id="267" dur="1" fill="hold">
                                          <p:stCondLst>
                                            <p:cond delay="499"/>
                                          </p:stCondLst>
                                        </p:cTn>
                                        <p:tgtEl>
                                          <p:spTgt spid="185"/>
                                        </p:tgtEl>
                                        <p:attrNameLst>
                                          <p:attrName>style.visibility</p:attrName>
                                        </p:attrNameLst>
                                      </p:cBhvr>
                                      <p:to>
                                        <p:strVal val="hidden"/>
                                      </p:to>
                                    </p:set>
                                  </p:childTnLst>
                                </p:cTn>
                              </p:par>
                              <p:par>
                                <p:cTn id="268" presetID="10" presetClass="exit" presetSubtype="0" fill="hold" grpId="2" nodeType="withEffect">
                                  <p:stCondLst>
                                    <p:cond delay="0"/>
                                  </p:stCondLst>
                                  <p:childTnLst>
                                    <p:animEffect transition="out" filter="fade">
                                      <p:cBhvr>
                                        <p:cTn id="269" dur="500"/>
                                        <p:tgtEl>
                                          <p:spTgt spid="131"/>
                                        </p:tgtEl>
                                      </p:cBhvr>
                                    </p:animEffect>
                                    <p:set>
                                      <p:cBhvr>
                                        <p:cTn id="270" dur="1" fill="hold">
                                          <p:stCondLst>
                                            <p:cond delay="499"/>
                                          </p:stCondLst>
                                        </p:cTn>
                                        <p:tgtEl>
                                          <p:spTgt spid="131"/>
                                        </p:tgtEl>
                                        <p:attrNameLst>
                                          <p:attrName>style.visibility</p:attrName>
                                        </p:attrNameLst>
                                      </p:cBhvr>
                                      <p:to>
                                        <p:strVal val="hidden"/>
                                      </p:to>
                                    </p:set>
                                  </p:childTnLst>
                                </p:cTn>
                              </p:par>
                              <p:par>
                                <p:cTn id="271" presetID="10" presetClass="exit" presetSubtype="0" fill="hold" grpId="3" nodeType="withEffect">
                                  <p:stCondLst>
                                    <p:cond delay="0"/>
                                  </p:stCondLst>
                                  <p:childTnLst>
                                    <p:animEffect transition="out" filter="fade">
                                      <p:cBhvr>
                                        <p:cTn id="272" dur="500"/>
                                        <p:tgtEl>
                                          <p:spTgt spid="131"/>
                                        </p:tgtEl>
                                      </p:cBhvr>
                                    </p:animEffect>
                                    <p:set>
                                      <p:cBhvr>
                                        <p:cTn id="273" dur="1" fill="hold">
                                          <p:stCondLst>
                                            <p:cond delay="499"/>
                                          </p:stCondLst>
                                        </p:cTn>
                                        <p:tgtEl>
                                          <p:spTgt spid="131"/>
                                        </p:tgtEl>
                                        <p:attrNameLst>
                                          <p:attrName>style.visibility</p:attrName>
                                        </p:attrNameLst>
                                      </p:cBhvr>
                                      <p:to>
                                        <p:strVal val="hidden"/>
                                      </p:to>
                                    </p:set>
                                  </p:childTnLst>
                                </p:cTn>
                              </p:par>
                              <p:par>
                                <p:cTn id="274" presetID="10" presetClass="exit" presetSubtype="0" fill="hold" grpId="2" nodeType="withEffect">
                                  <p:stCondLst>
                                    <p:cond delay="0"/>
                                  </p:stCondLst>
                                  <p:childTnLst>
                                    <p:animEffect transition="out" filter="fade">
                                      <p:cBhvr>
                                        <p:cTn id="275" dur="500"/>
                                        <p:tgtEl>
                                          <p:spTgt spid="132"/>
                                        </p:tgtEl>
                                      </p:cBhvr>
                                    </p:animEffect>
                                    <p:set>
                                      <p:cBhvr>
                                        <p:cTn id="276" dur="1" fill="hold">
                                          <p:stCondLst>
                                            <p:cond delay="499"/>
                                          </p:stCondLst>
                                        </p:cTn>
                                        <p:tgtEl>
                                          <p:spTgt spid="132"/>
                                        </p:tgtEl>
                                        <p:attrNameLst>
                                          <p:attrName>style.visibility</p:attrName>
                                        </p:attrNameLst>
                                      </p:cBhvr>
                                      <p:to>
                                        <p:strVal val="hidden"/>
                                      </p:to>
                                    </p:set>
                                  </p:childTnLst>
                                </p:cTn>
                              </p:par>
                              <p:par>
                                <p:cTn id="277" presetID="10" presetClass="exit" presetSubtype="0" fill="hold" grpId="3" nodeType="withEffect">
                                  <p:stCondLst>
                                    <p:cond delay="0"/>
                                  </p:stCondLst>
                                  <p:childTnLst>
                                    <p:animEffect transition="out" filter="fade">
                                      <p:cBhvr>
                                        <p:cTn id="278" dur="500"/>
                                        <p:tgtEl>
                                          <p:spTgt spid="132"/>
                                        </p:tgtEl>
                                      </p:cBhvr>
                                    </p:animEffect>
                                    <p:set>
                                      <p:cBhvr>
                                        <p:cTn id="279" dur="1" fill="hold">
                                          <p:stCondLst>
                                            <p:cond delay="499"/>
                                          </p:stCondLst>
                                        </p:cTn>
                                        <p:tgtEl>
                                          <p:spTgt spid="132"/>
                                        </p:tgtEl>
                                        <p:attrNameLst>
                                          <p:attrName>style.visibility</p:attrName>
                                        </p:attrNameLst>
                                      </p:cBhvr>
                                      <p:to>
                                        <p:strVal val="hidden"/>
                                      </p:to>
                                    </p:set>
                                  </p:childTnLst>
                                </p:cTn>
                              </p:par>
                            </p:childTnLst>
                          </p:cTn>
                        </p:par>
                        <p:par>
                          <p:cTn id="280" fill="hold">
                            <p:stCondLst>
                              <p:cond delay="500"/>
                            </p:stCondLst>
                            <p:childTnLst>
                              <p:par>
                                <p:cTn id="281" presetID="22" presetClass="entr" presetSubtype="8" fill="hold" grpId="0" nodeType="afterEffect">
                                  <p:stCondLst>
                                    <p:cond delay="0"/>
                                  </p:stCondLst>
                                  <p:childTnLst>
                                    <p:set>
                                      <p:cBhvr>
                                        <p:cTn id="282" dur="1" fill="hold">
                                          <p:stCondLst>
                                            <p:cond delay="0"/>
                                          </p:stCondLst>
                                        </p:cTn>
                                        <p:tgtEl>
                                          <p:spTgt spid="15"/>
                                        </p:tgtEl>
                                        <p:attrNameLst>
                                          <p:attrName>style.visibility</p:attrName>
                                        </p:attrNameLst>
                                      </p:cBhvr>
                                      <p:to>
                                        <p:strVal val="visible"/>
                                      </p:to>
                                    </p:set>
                                    <p:animEffect transition="in" filter="wipe(left)">
                                      <p:cBhvr>
                                        <p:cTn id="283" dur="500"/>
                                        <p:tgtEl>
                                          <p:spTgt spid="15"/>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209"/>
                                        </p:tgtEl>
                                        <p:attrNameLst>
                                          <p:attrName>style.visibility</p:attrName>
                                        </p:attrNameLst>
                                      </p:cBhvr>
                                      <p:to>
                                        <p:strVal val="visible"/>
                                      </p:to>
                                    </p:set>
                                    <p:animEffect transition="in" filter="wipe(left)">
                                      <p:cBhvr>
                                        <p:cTn id="288" dur="500"/>
                                        <p:tgtEl>
                                          <p:spTgt spid="209"/>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16"/>
                                        </p:tgtEl>
                                        <p:attrNameLst>
                                          <p:attrName>style.visibility</p:attrName>
                                        </p:attrNameLst>
                                      </p:cBhvr>
                                      <p:to>
                                        <p:strVal val="visible"/>
                                      </p:to>
                                    </p:set>
                                    <p:animEffect transition="in" filter="wipe(left)">
                                      <p:cBhvr>
                                        <p:cTn id="293" dur="500"/>
                                        <p:tgtEl>
                                          <p:spTgt spid="16"/>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xit" presetSubtype="0" fill="hold" grpId="1" nodeType="clickEffect">
                                  <p:stCondLst>
                                    <p:cond delay="0"/>
                                  </p:stCondLst>
                                  <p:childTnLst>
                                    <p:animEffect transition="out" filter="fade">
                                      <p:cBhvr>
                                        <p:cTn id="297" dur="500"/>
                                        <p:tgtEl>
                                          <p:spTgt spid="209"/>
                                        </p:tgtEl>
                                      </p:cBhvr>
                                    </p:animEffect>
                                    <p:set>
                                      <p:cBhvr>
                                        <p:cTn id="298" dur="1" fill="hold">
                                          <p:stCondLst>
                                            <p:cond delay="499"/>
                                          </p:stCondLst>
                                        </p:cTn>
                                        <p:tgtEl>
                                          <p:spTgt spid="209"/>
                                        </p:tgtEl>
                                        <p:attrNameLst>
                                          <p:attrName>style.visibility</p:attrName>
                                        </p:attrNameLst>
                                      </p:cBhvr>
                                      <p:to>
                                        <p:strVal val="hidden"/>
                                      </p:to>
                                    </p:set>
                                  </p:childTnLst>
                                </p:cTn>
                              </p:par>
                            </p:childTnLst>
                          </p:cTn>
                        </p:par>
                        <p:par>
                          <p:cTn id="299" fill="hold">
                            <p:stCondLst>
                              <p:cond delay="500"/>
                            </p:stCondLst>
                            <p:childTnLst>
                              <p:par>
                                <p:cTn id="300" presetID="22" presetClass="entr" presetSubtype="8" fill="hold" grpId="0" nodeType="afterEffect">
                                  <p:stCondLst>
                                    <p:cond delay="0"/>
                                  </p:stCondLst>
                                  <p:childTnLst>
                                    <p:set>
                                      <p:cBhvr>
                                        <p:cTn id="301" dur="1" fill="hold">
                                          <p:stCondLst>
                                            <p:cond delay="0"/>
                                          </p:stCondLst>
                                        </p:cTn>
                                        <p:tgtEl>
                                          <p:spTgt spid="215"/>
                                        </p:tgtEl>
                                        <p:attrNameLst>
                                          <p:attrName>style.visibility</p:attrName>
                                        </p:attrNameLst>
                                      </p:cBhvr>
                                      <p:to>
                                        <p:strVal val="visible"/>
                                      </p:to>
                                    </p:set>
                                    <p:animEffect transition="in" filter="wipe(left)">
                                      <p:cBhvr>
                                        <p:cTn id="302" dur="500"/>
                                        <p:tgtEl>
                                          <p:spTgt spid="215"/>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16"/>
                                        </p:tgtEl>
                                        <p:attrNameLst>
                                          <p:attrName>style.visibility</p:attrName>
                                        </p:attrNameLst>
                                      </p:cBhvr>
                                      <p:to>
                                        <p:strVal val="visible"/>
                                      </p:to>
                                    </p:set>
                                    <p:animEffect transition="in" filter="wipe(left)">
                                      <p:cBhvr>
                                        <p:cTn id="307" dur="500"/>
                                        <p:tgtEl>
                                          <p:spTgt spid="216"/>
                                        </p:tgtEl>
                                      </p:cBhvr>
                                    </p:animEffect>
                                  </p:childTnLst>
                                </p:cTn>
                              </p:par>
                            </p:childTnLst>
                          </p:cTn>
                        </p:par>
                      </p:childTnLst>
                    </p:cTn>
                  </p:par>
                  <p:par>
                    <p:cTn id="308" fill="hold">
                      <p:stCondLst>
                        <p:cond delay="indefinite"/>
                      </p:stCondLst>
                      <p:childTnLst>
                        <p:par>
                          <p:cTn id="309" fill="hold">
                            <p:stCondLst>
                              <p:cond delay="0"/>
                            </p:stCondLst>
                            <p:childTnLst>
                              <p:par>
                                <p:cTn id="310" presetID="10" presetClass="exit" presetSubtype="0" fill="hold" grpId="1" nodeType="clickEffect">
                                  <p:stCondLst>
                                    <p:cond delay="0"/>
                                  </p:stCondLst>
                                  <p:childTnLst>
                                    <p:animEffect transition="out" filter="fade">
                                      <p:cBhvr>
                                        <p:cTn id="311" dur="500"/>
                                        <p:tgtEl>
                                          <p:spTgt spid="215"/>
                                        </p:tgtEl>
                                      </p:cBhvr>
                                    </p:animEffect>
                                    <p:set>
                                      <p:cBhvr>
                                        <p:cTn id="312" dur="1" fill="hold">
                                          <p:stCondLst>
                                            <p:cond delay="499"/>
                                          </p:stCondLst>
                                        </p:cTn>
                                        <p:tgtEl>
                                          <p:spTgt spid="215"/>
                                        </p:tgtEl>
                                        <p:attrNameLst>
                                          <p:attrName>style.visibility</p:attrName>
                                        </p:attrNameLst>
                                      </p:cBhvr>
                                      <p:to>
                                        <p:strVal val="hidden"/>
                                      </p:to>
                                    </p:set>
                                  </p:childTnLst>
                                </p:cTn>
                              </p:par>
                            </p:childTnLst>
                          </p:cTn>
                        </p:par>
                        <p:par>
                          <p:cTn id="313" fill="hold">
                            <p:stCondLst>
                              <p:cond delay="500"/>
                            </p:stCondLst>
                            <p:childTnLst>
                              <p:par>
                                <p:cTn id="314" presetID="22" presetClass="entr" presetSubtype="8" fill="hold" grpId="0" nodeType="afterEffect">
                                  <p:stCondLst>
                                    <p:cond delay="0"/>
                                  </p:stCondLst>
                                  <p:childTnLst>
                                    <p:set>
                                      <p:cBhvr>
                                        <p:cTn id="315" dur="1" fill="hold">
                                          <p:stCondLst>
                                            <p:cond delay="0"/>
                                          </p:stCondLst>
                                        </p:cTn>
                                        <p:tgtEl>
                                          <p:spTgt spid="217"/>
                                        </p:tgtEl>
                                        <p:attrNameLst>
                                          <p:attrName>style.visibility</p:attrName>
                                        </p:attrNameLst>
                                      </p:cBhvr>
                                      <p:to>
                                        <p:strVal val="visible"/>
                                      </p:to>
                                    </p:set>
                                    <p:animEffect transition="in" filter="wipe(left)">
                                      <p:cBhvr>
                                        <p:cTn id="316" dur="500"/>
                                        <p:tgtEl>
                                          <p:spTgt spid="217"/>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218"/>
                                        </p:tgtEl>
                                        <p:attrNameLst>
                                          <p:attrName>style.visibility</p:attrName>
                                        </p:attrNameLst>
                                      </p:cBhvr>
                                      <p:to>
                                        <p:strVal val="visible"/>
                                      </p:to>
                                    </p:set>
                                    <p:animEffect transition="in" filter="wipe(left)">
                                      <p:cBhvr>
                                        <p:cTn id="321" dur="500"/>
                                        <p:tgtEl>
                                          <p:spTgt spid="218"/>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219"/>
                                        </p:tgtEl>
                                        <p:attrNameLst>
                                          <p:attrName>style.visibility</p:attrName>
                                        </p:attrNameLst>
                                      </p:cBhvr>
                                      <p:to>
                                        <p:strVal val="visible"/>
                                      </p:to>
                                    </p:set>
                                    <p:animEffect transition="in" filter="wipe(left)">
                                      <p:cBhvr>
                                        <p:cTn id="326" dur="500"/>
                                        <p:tgtEl>
                                          <p:spTgt spid="219"/>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221"/>
                                        </p:tgtEl>
                                        <p:attrNameLst>
                                          <p:attrName>style.visibility</p:attrName>
                                        </p:attrNameLst>
                                      </p:cBhvr>
                                      <p:to>
                                        <p:strVal val="visible"/>
                                      </p:to>
                                    </p:set>
                                    <p:animEffect transition="in" filter="wipe(left)">
                                      <p:cBhvr>
                                        <p:cTn id="331" dur="500"/>
                                        <p:tgtEl>
                                          <p:spTgt spid="221"/>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grpId="0" nodeType="clickEffect">
                                  <p:stCondLst>
                                    <p:cond delay="0"/>
                                  </p:stCondLst>
                                  <p:childTnLst>
                                    <p:set>
                                      <p:cBhvr>
                                        <p:cTn id="335" dur="1" fill="hold">
                                          <p:stCondLst>
                                            <p:cond delay="0"/>
                                          </p:stCondLst>
                                        </p:cTn>
                                        <p:tgtEl>
                                          <p:spTgt spid="220"/>
                                        </p:tgtEl>
                                        <p:attrNameLst>
                                          <p:attrName>style.visibility</p:attrName>
                                        </p:attrNameLst>
                                      </p:cBhvr>
                                      <p:to>
                                        <p:strVal val="visible"/>
                                      </p:to>
                                    </p:set>
                                    <p:animEffect transition="in" filter="wipe(left)">
                                      <p:cBhvr>
                                        <p:cTn id="336" dur="500"/>
                                        <p:tgtEl>
                                          <p:spTgt spid="220"/>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xit" presetSubtype="0" fill="hold" grpId="1" nodeType="clickEffect">
                                  <p:stCondLst>
                                    <p:cond delay="0"/>
                                  </p:stCondLst>
                                  <p:childTnLst>
                                    <p:animEffect transition="out" filter="fade">
                                      <p:cBhvr>
                                        <p:cTn id="340" dur="500"/>
                                        <p:tgtEl>
                                          <p:spTgt spid="221"/>
                                        </p:tgtEl>
                                      </p:cBhvr>
                                    </p:animEffect>
                                    <p:set>
                                      <p:cBhvr>
                                        <p:cTn id="341" dur="1" fill="hold">
                                          <p:stCondLst>
                                            <p:cond delay="499"/>
                                          </p:stCondLst>
                                        </p:cTn>
                                        <p:tgtEl>
                                          <p:spTgt spid="221"/>
                                        </p:tgtEl>
                                        <p:attrNameLst>
                                          <p:attrName>style.visibility</p:attrName>
                                        </p:attrNameLst>
                                      </p:cBhvr>
                                      <p:to>
                                        <p:strVal val="hidden"/>
                                      </p:to>
                                    </p:set>
                                  </p:childTnLst>
                                </p:cTn>
                              </p:par>
                            </p:childTnLst>
                          </p:cTn>
                        </p:par>
                        <p:par>
                          <p:cTn id="342" fill="hold">
                            <p:stCondLst>
                              <p:cond delay="500"/>
                            </p:stCondLst>
                            <p:childTnLst>
                              <p:par>
                                <p:cTn id="343" presetID="22" presetClass="entr" presetSubtype="8" fill="hold" grpId="0" nodeType="afterEffect">
                                  <p:stCondLst>
                                    <p:cond delay="0"/>
                                  </p:stCondLst>
                                  <p:childTnLst>
                                    <p:set>
                                      <p:cBhvr>
                                        <p:cTn id="344" dur="1" fill="hold">
                                          <p:stCondLst>
                                            <p:cond delay="0"/>
                                          </p:stCondLst>
                                        </p:cTn>
                                        <p:tgtEl>
                                          <p:spTgt spid="19"/>
                                        </p:tgtEl>
                                        <p:attrNameLst>
                                          <p:attrName>style.visibility</p:attrName>
                                        </p:attrNameLst>
                                      </p:cBhvr>
                                      <p:to>
                                        <p:strVal val="visible"/>
                                      </p:to>
                                    </p:set>
                                    <p:animEffect transition="in" filter="wipe(left)">
                                      <p:cBhvr>
                                        <p:cTn id="345" dur="500"/>
                                        <p:tgtEl>
                                          <p:spTgt spid="19"/>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grpId="0" nodeType="clickEffect">
                                  <p:stCondLst>
                                    <p:cond delay="0"/>
                                  </p:stCondLst>
                                  <p:childTnLst>
                                    <p:set>
                                      <p:cBhvr>
                                        <p:cTn id="349" dur="1" fill="hold">
                                          <p:stCondLst>
                                            <p:cond delay="0"/>
                                          </p:stCondLst>
                                        </p:cTn>
                                        <p:tgtEl>
                                          <p:spTgt spid="21"/>
                                        </p:tgtEl>
                                        <p:attrNameLst>
                                          <p:attrName>style.visibility</p:attrName>
                                        </p:attrNameLst>
                                      </p:cBhvr>
                                      <p:to>
                                        <p:strVal val="visible"/>
                                      </p:to>
                                    </p:set>
                                    <p:animEffect transition="in" filter="wipe(left)">
                                      <p:cBhvr>
                                        <p:cTn id="350" dur="500"/>
                                        <p:tgtEl>
                                          <p:spTgt spid="21"/>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22"/>
                                        </p:tgtEl>
                                        <p:attrNameLst>
                                          <p:attrName>style.visibility</p:attrName>
                                        </p:attrNameLst>
                                      </p:cBhvr>
                                      <p:to>
                                        <p:strVal val="visible"/>
                                      </p:to>
                                    </p:set>
                                    <p:animEffect transition="in" filter="wipe(left)">
                                      <p:cBhvr>
                                        <p:cTn id="355" dur="500"/>
                                        <p:tgtEl>
                                          <p:spTgt spid="22"/>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23"/>
                                        </p:tgtEl>
                                        <p:attrNameLst>
                                          <p:attrName>style.visibility</p:attrName>
                                        </p:attrNameLst>
                                      </p:cBhvr>
                                      <p:to>
                                        <p:strVal val="visible"/>
                                      </p:to>
                                    </p:set>
                                    <p:animEffect transition="in" filter="wipe(left)">
                                      <p:cBhvr>
                                        <p:cTn id="360" dur="500"/>
                                        <p:tgtEl>
                                          <p:spTgt spid="23"/>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24"/>
                                        </p:tgtEl>
                                        <p:attrNameLst>
                                          <p:attrName>style.visibility</p:attrName>
                                        </p:attrNameLst>
                                      </p:cBhvr>
                                      <p:to>
                                        <p:strVal val="visible"/>
                                      </p:to>
                                    </p:set>
                                    <p:animEffect transition="in" filter="wipe(left)">
                                      <p:cBhvr>
                                        <p:cTn id="365" dur="500"/>
                                        <p:tgtEl>
                                          <p:spTgt spid="24"/>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8" fill="hold" grpId="0" nodeType="clickEffect">
                                  <p:stCondLst>
                                    <p:cond delay="0"/>
                                  </p:stCondLst>
                                  <p:childTnLst>
                                    <p:set>
                                      <p:cBhvr>
                                        <p:cTn id="369" dur="1" fill="hold">
                                          <p:stCondLst>
                                            <p:cond delay="0"/>
                                          </p:stCondLst>
                                        </p:cTn>
                                        <p:tgtEl>
                                          <p:spTgt spid="20"/>
                                        </p:tgtEl>
                                        <p:attrNameLst>
                                          <p:attrName>style.visibility</p:attrName>
                                        </p:attrNameLst>
                                      </p:cBhvr>
                                      <p:to>
                                        <p:strVal val="visible"/>
                                      </p:to>
                                    </p:set>
                                    <p:animEffect transition="in" filter="wipe(left)">
                                      <p:cBhvr>
                                        <p:cTn id="370" dur="500"/>
                                        <p:tgtEl>
                                          <p:spTgt spid="20"/>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grpId="0" nodeType="clickEffect">
                                  <p:stCondLst>
                                    <p:cond delay="0"/>
                                  </p:stCondLst>
                                  <p:childTnLst>
                                    <p:set>
                                      <p:cBhvr>
                                        <p:cTn id="374" dur="1" fill="hold">
                                          <p:stCondLst>
                                            <p:cond delay="0"/>
                                          </p:stCondLst>
                                        </p:cTn>
                                        <p:tgtEl>
                                          <p:spTgt spid="25"/>
                                        </p:tgtEl>
                                        <p:attrNameLst>
                                          <p:attrName>style.visibility</p:attrName>
                                        </p:attrNameLst>
                                      </p:cBhvr>
                                      <p:to>
                                        <p:strVal val="visible"/>
                                      </p:to>
                                    </p:set>
                                    <p:animEffect transition="in" filter="wipe(left)">
                                      <p:cBhvr>
                                        <p:cTn id="375" dur="500"/>
                                        <p:tgtEl>
                                          <p:spTgt spid="25"/>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8" fill="hold" grpId="0" nodeType="clickEffect">
                                  <p:stCondLst>
                                    <p:cond delay="0"/>
                                  </p:stCondLst>
                                  <p:childTnLst>
                                    <p:set>
                                      <p:cBhvr>
                                        <p:cTn id="379" dur="1" fill="hold">
                                          <p:stCondLst>
                                            <p:cond delay="0"/>
                                          </p:stCondLst>
                                        </p:cTn>
                                        <p:tgtEl>
                                          <p:spTgt spid="18"/>
                                        </p:tgtEl>
                                        <p:attrNameLst>
                                          <p:attrName>style.visibility</p:attrName>
                                        </p:attrNameLst>
                                      </p:cBhvr>
                                      <p:to>
                                        <p:strVal val="visible"/>
                                      </p:to>
                                    </p:set>
                                    <p:animEffect transition="in" filter="wipe(left)">
                                      <p:cBhvr>
                                        <p:cTn id="380" dur="500"/>
                                        <p:tgtEl>
                                          <p:spTgt spid="18"/>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2" fill="hold" grpId="0" nodeType="clickEffect">
                                  <p:stCondLst>
                                    <p:cond delay="0"/>
                                  </p:stCondLst>
                                  <p:childTnLst>
                                    <p:set>
                                      <p:cBhvr>
                                        <p:cTn id="384" dur="1" fill="hold">
                                          <p:stCondLst>
                                            <p:cond delay="0"/>
                                          </p:stCondLst>
                                        </p:cTn>
                                        <p:tgtEl>
                                          <p:spTgt spid="123"/>
                                        </p:tgtEl>
                                        <p:attrNameLst>
                                          <p:attrName>style.visibility</p:attrName>
                                        </p:attrNameLst>
                                      </p:cBhvr>
                                      <p:to>
                                        <p:strVal val="visible"/>
                                      </p:to>
                                    </p:set>
                                    <p:animEffect transition="in" filter="wipe(right)">
                                      <p:cBhvr>
                                        <p:cTn id="385" dur="500"/>
                                        <p:tgtEl>
                                          <p:spTgt spid="123"/>
                                        </p:tgtEl>
                                      </p:cBhvr>
                                    </p:animEffect>
                                  </p:childTnLst>
                                </p:cTn>
                              </p:par>
                            </p:childTnLst>
                          </p:cTn>
                        </p:par>
                      </p:childTnLst>
                    </p:cTn>
                  </p:par>
                  <p:par>
                    <p:cTn id="386" fill="hold">
                      <p:stCondLst>
                        <p:cond delay="indefinite"/>
                      </p:stCondLst>
                      <p:childTnLst>
                        <p:par>
                          <p:cTn id="387" fill="hold">
                            <p:stCondLst>
                              <p:cond delay="0"/>
                            </p:stCondLst>
                            <p:childTnLst>
                              <p:par>
                                <p:cTn id="388" presetID="1" presetClass="entr" presetSubtype="0" fill="hold" grpId="0" nodeType="clickEffect">
                                  <p:stCondLst>
                                    <p:cond delay="0"/>
                                  </p:stCondLst>
                                  <p:childTnLst>
                                    <p:set>
                                      <p:cBhvr>
                                        <p:cTn id="389" dur="1" fill="hold">
                                          <p:stCondLst>
                                            <p:cond delay="0"/>
                                          </p:stCondLst>
                                        </p:cTn>
                                        <p:tgtEl>
                                          <p:spTgt spid="122"/>
                                        </p:tgtEl>
                                        <p:attrNameLst>
                                          <p:attrName>style.visibility</p:attrName>
                                        </p:attrNameLst>
                                      </p:cBhvr>
                                      <p:to>
                                        <p:strVal val="visible"/>
                                      </p:to>
                                    </p:set>
                                  </p:childTnLst>
                                </p:cTn>
                              </p:par>
                              <p:par>
                                <p:cTn id="390" presetID="26" presetClass="emph" presetSubtype="0" repeatCount="3000" fill="hold" grpId="1" nodeType="withEffect">
                                  <p:stCondLst>
                                    <p:cond delay="0"/>
                                  </p:stCondLst>
                                  <p:childTnLst>
                                    <p:animEffect transition="out" filter="fade">
                                      <p:cBhvr>
                                        <p:cTn id="391" dur="500" tmFilter="0, 0; .2, .5; .8, .5; 1, 0"/>
                                        <p:tgtEl>
                                          <p:spTgt spid="122"/>
                                        </p:tgtEl>
                                      </p:cBhvr>
                                    </p:animEffect>
                                    <p:animScale>
                                      <p:cBhvr>
                                        <p:cTn id="392" dur="250" autoRev="1" fill="hold"/>
                                        <p:tgtEl>
                                          <p:spTgt spid="122"/>
                                        </p:tgtEl>
                                      </p:cBhvr>
                                      <p:by x="105000" y="105000"/>
                                    </p:animScale>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210"/>
                                        </p:tgtEl>
                                        <p:attrNameLst>
                                          <p:attrName>style.visibility</p:attrName>
                                        </p:attrNameLst>
                                      </p:cBhvr>
                                      <p:to>
                                        <p:strVal val="visible"/>
                                      </p:to>
                                    </p:set>
                                    <p:animEffect transition="in" filter="wipe(left)">
                                      <p:cBhvr>
                                        <p:cTn id="397" dur="500"/>
                                        <p:tgtEl>
                                          <p:spTgt spid="210"/>
                                        </p:tgtEl>
                                      </p:cBhvr>
                                    </p:animEffect>
                                  </p:childTnLst>
                                </p:cTn>
                              </p:par>
                            </p:childTnLst>
                          </p:cTn>
                        </p:par>
                      </p:childTnLst>
                    </p:cTn>
                  </p:par>
                  <p:par>
                    <p:cTn id="398" fill="hold">
                      <p:stCondLst>
                        <p:cond delay="indefinite"/>
                      </p:stCondLst>
                      <p:childTnLst>
                        <p:par>
                          <p:cTn id="399" fill="hold">
                            <p:stCondLst>
                              <p:cond delay="0"/>
                            </p:stCondLst>
                            <p:childTnLst>
                              <p:par>
                                <p:cTn id="400" presetID="1" presetClass="exit" presetSubtype="0" fill="hold" grpId="1" nodeType="clickEffect">
                                  <p:stCondLst>
                                    <p:cond delay="0"/>
                                  </p:stCondLst>
                                  <p:childTnLst>
                                    <p:set>
                                      <p:cBhvr>
                                        <p:cTn id="401" dur="1" fill="hold">
                                          <p:stCondLst>
                                            <p:cond delay="0"/>
                                          </p:stCondLst>
                                        </p:cTn>
                                        <p:tgtEl>
                                          <p:spTgt spid="210"/>
                                        </p:tgtEl>
                                        <p:attrNameLst>
                                          <p:attrName>style.visibility</p:attrName>
                                        </p:attrNameLst>
                                      </p:cBhvr>
                                      <p:to>
                                        <p:strVal val="hidden"/>
                                      </p:to>
                                    </p:set>
                                  </p:childTnLst>
                                </p:cTn>
                              </p:par>
                            </p:childTnLst>
                          </p:cTn>
                        </p:par>
                        <p:par>
                          <p:cTn id="402" fill="hold">
                            <p:stCondLst>
                              <p:cond delay="0"/>
                            </p:stCondLst>
                            <p:childTnLst>
                              <p:par>
                                <p:cTn id="403" presetID="22" presetClass="entr" presetSubtype="8" fill="hold" nodeType="afterEffect">
                                  <p:stCondLst>
                                    <p:cond delay="0"/>
                                  </p:stCondLst>
                                  <p:childTnLst>
                                    <p:set>
                                      <p:cBhvr>
                                        <p:cTn id="404" dur="1" fill="hold">
                                          <p:stCondLst>
                                            <p:cond delay="0"/>
                                          </p:stCondLst>
                                        </p:cTn>
                                        <p:tgtEl>
                                          <p:spTgt spid="124"/>
                                        </p:tgtEl>
                                        <p:attrNameLst>
                                          <p:attrName>style.visibility</p:attrName>
                                        </p:attrNameLst>
                                      </p:cBhvr>
                                      <p:to>
                                        <p:strVal val="visible"/>
                                      </p:to>
                                    </p:set>
                                    <p:animEffect transition="in" filter="wipe(left)">
                                      <p:cBhvr>
                                        <p:cTn id="405" dur="500"/>
                                        <p:tgtEl>
                                          <p:spTgt spid="124"/>
                                        </p:tgtEl>
                                      </p:cBhvr>
                                    </p:animEffect>
                                  </p:childTnLst>
                                </p:cTn>
                              </p:par>
                            </p:childTnLst>
                          </p:cTn>
                        </p:par>
                      </p:childTnLst>
                    </p:cTn>
                  </p:par>
                  <p:par>
                    <p:cTn id="406" fill="hold">
                      <p:stCondLst>
                        <p:cond delay="indefinite"/>
                      </p:stCondLst>
                      <p:childTnLst>
                        <p:par>
                          <p:cTn id="407" fill="hold">
                            <p:stCondLst>
                              <p:cond delay="0"/>
                            </p:stCondLst>
                            <p:childTnLst>
                              <p:par>
                                <p:cTn id="408" presetID="10" presetClass="exit" presetSubtype="0" fill="hold" grpId="1" nodeType="clickEffect">
                                  <p:stCondLst>
                                    <p:cond delay="0"/>
                                  </p:stCondLst>
                                  <p:childTnLst>
                                    <p:animEffect transition="out" filter="fade">
                                      <p:cBhvr>
                                        <p:cTn id="409" dur="500"/>
                                        <p:tgtEl>
                                          <p:spTgt spid="123"/>
                                        </p:tgtEl>
                                      </p:cBhvr>
                                    </p:animEffect>
                                    <p:set>
                                      <p:cBhvr>
                                        <p:cTn id="410" dur="1" fill="hold">
                                          <p:stCondLst>
                                            <p:cond delay="499"/>
                                          </p:stCondLst>
                                        </p:cTn>
                                        <p:tgtEl>
                                          <p:spTgt spid="123"/>
                                        </p:tgtEl>
                                        <p:attrNameLst>
                                          <p:attrName>style.visibility</p:attrName>
                                        </p:attrNameLst>
                                      </p:cBhvr>
                                      <p:to>
                                        <p:strVal val="hidden"/>
                                      </p:to>
                                    </p:set>
                                  </p:childTnLst>
                                </p:cTn>
                              </p:par>
                              <p:par>
                                <p:cTn id="411" presetID="10" presetClass="exit" presetSubtype="0" fill="hold" nodeType="withEffect">
                                  <p:stCondLst>
                                    <p:cond delay="0"/>
                                  </p:stCondLst>
                                  <p:childTnLst>
                                    <p:animEffect transition="out" filter="fade">
                                      <p:cBhvr>
                                        <p:cTn id="412" dur="500"/>
                                        <p:tgtEl>
                                          <p:spTgt spid="124"/>
                                        </p:tgtEl>
                                      </p:cBhvr>
                                    </p:animEffect>
                                    <p:set>
                                      <p:cBhvr>
                                        <p:cTn id="413" dur="1" fill="hold">
                                          <p:stCondLst>
                                            <p:cond delay="499"/>
                                          </p:stCondLst>
                                        </p:cTn>
                                        <p:tgtEl>
                                          <p:spTgt spid="124"/>
                                        </p:tgtEl>
                                        <p:attrNameLst>
                                          <p:attrName>style.visibility</p:attrName>
                                        </p:attrNameLst>
                                      </p:cBhvr>
                                      <p:to>
                                        <p:strVal val="hidden"/>
                                      </p:to>
                                    </p:set>
                                  </p:childTnLst>
                                </p:cTn>
                              </p:par>
                              <p:par>
                                <p:cTn id="414" presetID="10" presetClass="exit" presetSubtype="0" fill="hold" grpId="2" nodeType="withEffect">
                                  <p:stCondLst>
                                    <p:cond delay="0"/>
                                  </p:stCondLst>
                                  <p:childTnLst>
                                    <p:animEffect transition="out" filter="fade">
                                      <p:cBhvr>
                                        <p:cTn id="415" dur="500"/>
                                        <p:tgtEl>
                                          <p:spTgt spid="122"/>
                                        </p:tgtEl>
                                      </p:cBhvr>
                                    </p:animEffect>
                                    <p:set>
                                      <p:cBhvr>
                                        <p:cTn id="416" dur="1" fill="hold">
                                          <p:stCondLst>
                                            <p:cond delay="499"/>
                                          </p:stCondLst>
                                        </p:cTn>
                                        <p:tgtEl>
                                          <p:spTgt spid="122"/>
                                        </p:tgtEl>
                                        <p:attrNameLst>
                                          <p:attrName>style.visibility</p:attrName>
                                        </p:attrNameLst>
                                      </p:cBhvr>
                                      <p:to>
                                        <p:strVal val="hidden"/>
                                      </p:to>
                                    </p:set>
                                  </p:childTnLst>
                                </p:cTn>
                              </p:par>
                            </p:childTnLst>
                          </p:cTn>
                        </p:par>
                        <p:par>
                          <p:cTn id="417" fill="hold">
                            <p:stCondLst>
                              <p:cond delay="500"/>
                            </p:stCondLst>
                            <p:childTnLst>
                              <p:par>
                                <p:cTn id="418" presetID="22" presetClass="entr" presetSubtype="8" fill="hold" nodeType="afterEffect">
                                  <p:stCondLst>
                                    <p:cond delay="0"/>
                                  </p:stCondLst>
                                  <p:childTnLst>
                                    <p:set>
                                      <p:cBhvr>
                                        <p:cTn id="419" dur="1" fill="hold">
                                          <p:stCondLst>
                                            <p:cond delay="0"/>
                                          </p:stCondLst>
                                        </p:cTn>
                                        <p:tgtEl>
                                          <p:spTgt spid="139"/>
                                        </p:tgtEl>
                                        <p:attrNameLst>
                                          <p:attrName>style.visibility</p:attrName>
                                        </p:attrNameLst>
                                      </p:cBhvr>
                                      <p:to>
                                        <p:strVal val="visible"/>
                                      </p:to>
                                    </p:set>
                                    <p:animEffect transition="in" filter="wipe(left)">
                                      <p:cBhvr>
                                        <p:cTn id="420" dur="500"/>
                                        <p:tgtEl>
                                          <p:spTgt spid="139"/>
                                        </p:tgtEl>
                                      </p:cBhvr>
                                    </p:animEffect>
                                  </p:childTnLst>
                                </p:cTn>
                              </p:par>
                            </p:childTnLst>
                          </p:cTn>
                        </p:par>
                        <p:par>
                          <p:cTn id="421" fill="hold">
                            <p:stCondLst>
                              <p:cond delay="1000"/>
                            </p:stCondLst>
                            <p:childTnLst>
                              <p:par>
                                <p:cTn id="422" presetID="22" presetClass="entr" presetSubtype="1" fill="hold" nodeType="afterEffect">
                                  <p:stCondLst>
                                    <p:cond delay="0"/>
                                  </p:stCondLst>
                                  <p:childTnLst>
                                    <p:set>
                                      <p:cBhvr>
                                        <p:cTn id="423" dur="1" fill="hold">
                                          <p:stCondLst>
                                            <p:cond delay="0"/>
                                          </p:stCondLst>
                                        </p:cTn>
                                        <p:tgtEl>
                                          <p:spTgt spid="143"/>
                                        </p:tgtEl>
                                        <p:attrNameLst>
                                          <p:attrName>style.visibility</p:attrName>
                                        </p:attrNameLst>
                                      </p:cBhvr>
                                      <p:to>
                                        <p:strVal val="visible"/>
                                      </p:to>
                                    </p:set>
                                    <p:animEffect transition="in" filter="wipe(up)">
                                      <p:cBhvr>
                                        <p:cTn id="424" dur="500"/>
                                        <p:tgtEl>
                                          <p:spTgt spid="143"/>
                                        </p:tgtEl>
                                      </p:cBhvr>
                                    </p:animEffect>
                                  </p:childTnLst>
                                </p:cTn>
                              </p:par>
                            </p:childTnLst>
                          </p:cTn>
                        </p:par>
                        <p:par>
                          <p:cTn id="425" fill="hold">
                            <p:stCondLst>
                              <p:cond delay="1500"/>
                            </p:stCondLst>
                            <p:childTnLst>
                              <p:par>
                                <p:cTn id="426" presetID="1" presetClass="entr" presetSubtype="0" fill="hold" nodeType="afterEffect">
                                  <p:stCondLst>
                                    <p:cond delay="0"/>
                                  </p:stCondLst>
                                  <p:childTnLst>
                                    <p:set>
                                      <p:cBhvr>
                                        <p:cTn id="427" dur="1" fill="hold">
                                          <p:stCondLst>
                                            <p:cond delay="0"/>
                                          </p:stCondLst>
                                        </p:cTn>
                                        <p:tgtEl>
                                          <p:spTgt spid="144"/>
                                        </p:tgtEl>
                                        <p:attrNameLst>
                                          <p:attrName>style.visibility</p:attrName>
                                        </p:attrNameLst>
                                      </p:cBhvr>
                                      <p:to>
                                        <p:strVal val="visible"/>
                                      </p:to>
                                    </p:set>
                                  </p:childTnLst>
                                </p:cTn>
                              </p:par>
                            </p:childTnLst>
                          </p:cTn>
                        </p:par>
                        <p:par>
                          <p:cTn id="428" fill="hold">
                            <p:stCondLst>
                              <p:cond delay="1500"/>
                            </p:stCondLst>
                            <p:childTnLst>
                              <p:par>
                                <p:cTn id="429" presetID="1" presetClass="entr" presetSubtype="0" fill="hold" grpId="0" nodeType="afterEffect">
                                  <p:stCondLst>
                                    <p:cond delay="0"/>
                                  </p:stCondLst>
                                  <p:childTnLst>
                                    <p:set>
                                      <p:cBhvr>
                                        <p:cTn id="430" dur="1" fill="hold">
                                          <p:stCondLst>
                                            <p:cond delay="0"/>
                                          </p:stCondLst>
                                        </p:cTn>
                                        <p:tgtEl>
                                          <p:spTgt spid="147"/>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1" presetClass="entr" presetSubtype="0" fill="hold" grpId="0" nodeType="clickEffect">
                                  <p:stCondLst>
                                    <p:cond delay="0"/>
                                  </p:stCondLst>
                                  <p:childTnLst>
                                    <p:set>
                                      <p:cBhvr>
                                        <p:cTn id="434" dur="1" fill="hold">
                                          <p:stCondLst>
                                            <p:cond delay="0"/>
                                          </p:stCondLst>
                                        </p:cTn>
                                        <p:tgtEl>
                                          <p:spTgt spid="150"/>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148"/>
                                        </p:tgtEl>
                                        <p:attrNameLst>
                                          <p:attrName>style.visibility</p:attrName>
                                        </p:attrNameLst>
                                      </p:cBhvr>
                                      <p:to>
                                        <p:strVal val="visible"/>
                                      </p:to>
                                    </p:set>
                                  </p:childTnLst>
                                </p:cTn>
                              </p:par>
                            </p:childTnLst>
                          </p:cTn>
                        </p:par>
                        <p:par>
                          <p:cTn id="439" fill="hold">
                            <p:stCondLst>
                              <p:cond delay="0"/>
                            </p:stCondLst>
                            <p:childTnLst>
                              <p:par>
                                <p:cTn id="440" presetID="1" presetClass="entr" presetSubtype="0" fill="hold" nodeType="afterEffect">
                                  <p:stCondLst>
                                    <p:cond delay="0"/>
                                  </p:stCondLst>
                                  <p:childTnLst>
                                    <p:set>
                                      <p:cBhvr>
                                        <p:cTn id="441" dur="1" fill="hold">
                                          <p:stCondLst>
                                            <p:cond delay="0"/>
                                          </p:stCondLst>
                                        </p:cTn>
                                        <p:tgtEl>
                                          <p:spTgt spid="152"/>
                                        </p:tgtEl>
                                        <p:attrNameLst>
                                          <p:attrName>style.visibility</p:attrName>
                                        </p:attrNameLst>
                                      </p:cBhvr>
                                      <p:to>
                                        <p:strVal val="visible"/>
                                      </p:to>
                                    </p:set>
                                  </p:childTnLst>
                                </p:cTn>
                              </p:par>
                            </p:childTnLst>
                          </p:cTn>
                        </p:par>
                      </p:childTnLst>
                    </p:cTn>
                  </p:par>
                  <p:par>
                    <p:cTn id="442" fill="hold">
                      <p:stCondLst>
                        <p:cond delay="indefinite"/>
                      </p:stCondLst>
                      <p:childTnLst>
                        <p:par>
                          <p:cTn id="443" fill="hold">
                            <p:stCondLst>
                              <p:cond delay="0"/>
                            </p:stCondLst>
                            <p:childTnLst>
                              <p:par>
                                <p:cTn id="444" presetID="1" presetClass="entr" presetSubtype="0" fill="hold" grpId="0" nodeType="clickEffect">
                                  <p:stCondLst>
                                    <p:cond delay="0"/>
                                  </p:stCondLst>
                                  <p:childTnLst>
                                    <p:set>
                                      <p:cBhvr>
                                        <p:cTn id="445" dur="1" fill="hold">
                                          <p:stCondLst>
                                            <p:cond delay="0"/>
                                          </p:stCondLst>
                                        </p:cTn>
                                        <p:tgtEl>
                                          <p:spTgt spid="151"/>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presetID="1" presetClass="entr" presetSubtype="0" fill="hold" grpId="0" nodeType="clickEffect">
                                  <p:stCondLst>
                                    <p:cond delay="0"/>
                                  </p:stCondLst>
                                  <p:childTnLst>
                                    <p:set>
                                      <p:cBhvr>
                                        <p:cTn id="449" dur="1" fill="hold">
                                          <p:stCondLst>
                                            <p:cond delay="0"/>
                                          </p:stCondLst>
                                        </p:cTn>
                                        <p:tgtEl>
                                          <p:spTgt spid="149"/>
                                        </p:tgtEl>
                                        <p:attrNameLst>
                                          <p:attrName>style.visibility</p:attrName>
                                        </p:attrNameLst>
                                      </p:cBhvr>
                                      <p:to>
                                        <p:strVal val="visible"/>
                                      </p:to>
                                    </p:set>
                                  </p:childTnLst>
                                </p:cTn>
                              </p:par>
                            </p:childTnLst>
                          </p:cTn>
                        </p:par>
                        <p:par>
                          <p:cTn id="450" fill="hold">
                            <p:stCondLst>
                              <p:cond delay="0"/>
                            </p:stCondLst>
                            <p:childTnLst>
                              <p:par>
                                <p:cTn id="451" presetID="1" presetClass="entr" presetSubtype="0" fill="hold" nodeType="afterEffect">
                                  <p:stCondLst>
                                    <p:cond delay="0"/>
                                  </p:stCondLst>
                                  <p:childTnLst>
                                    <p:set>
                                      <p:cBhvr>
                                        <p:cTn id="452" dur="1" fill="hold">
                                          <p:stCondLst>
                                            <p:cond delay="0"/>
                                          </p:stCondLst>
                                        </p:cTn>
                                        <p:tgtEl>
                                          <p:spTgt spid="154"/>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ntr" presetSubtype="0" fill="hold" grpId="0" nodeType="clickEffect">
                                  <p:stCondLst>
                                    <p:cond delay="0"/>
                                  </p:stCondLst>
                                  <p:childTnLst>
                                    <p:set>
                                      <p:cBhvr>
                                        <p:cTn id="456" dur="1" fill="hold">
                                          <p:stCondLst>
                                            <p:cond delay="0"/>
                                          </p:stCondLst>
                                        </p:cTn>
                                        <p:tgtEl>
                                          <p:spTgt spid="153"/>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presetID="1" presetClass="entr" presetSubtype="0" fill="hold" grpId="0" nodeType="clickEffect">
                                  <p:stCondLst>
                                    <p:cond delay="0"/>
                                  </p:stCondLst>
                                  <p:childTnLst>
                                    <p:set>
                                      <p:cBhvr>
                                        <p:cTn id="460" dur="1" fill="hold">
                                          <p:stCondLst>
                                            <p:cond delay="0"/>
                                          </p:stCondLst>
                                        </p:cTn>
                                        <p:tgtEl>
                                          <p:spTgt spid="155"/>
                                        </p:tgtEl>
                                        <p:attrNameLst>
                                          <p:attrName>style.visibility</p:attrName>
                                        </p:attrNameLst>
                                      </p:cBhvr>
                                      <p:to>
                                        <p:strVal val="visible"/>
                                      </p:to>
                                    </p:set>
                                  </p:childTnLst>
                                </p:cTn>
                              </p:par>
                            </p:childTnLst>
                          </p:cTn>
                        </p:par>
                        <p:par>
                          <p:cTn id="461" fill="hold">
                            <p:stCondLst>
                              <p:cond delay="0"/>
                            </p:stCondLst>
                            <p:childTnLst>
                              <p:par>
                                <p:cTn id="462" presetID="1" presetClass="entr" presetSubtype="0" fill="hold" nodeType="afterEffect">
                                  <p:stCondLst>
                                    <p:cond delay="0"/>
                                  </p:stCondLst>
                                  <p:childTnLst>
                                    <p:set>
                                      <p:cBhvr>
                                        <p:cTn id="463" dur="1" fill="hold">
                                          <p:stCondLst>
                                            <p:cond delay="0"/>
                                          </p:stCondLst>
                                        </p:cTn>
                                        <p:tgtEl>
                                          <p:spTgt spid="157"/>
                                        </p:tgtEl>
                                        <p:attrNameLst>
                                          <p:attrName>style.visibility</p:attrName>
                                        </p:attrNameLst>
                                      </p:cBhvr>
                                      <p:to>
                                        <p:strVal val="visible"/>
                                      </p:to>
                                    </p:set>
                                  </p:childTnLst>
                                </p:cTn>
                              </p:par>
                            </p:childTnLst>
                          </p:cTn>
                        </p:par>
                      </p:childTnLst>
                    </p:cTn>
                  </p:par>
                  <p:par>
                    <p:cTn id="464" fill="hold">
                      <p:stCondLst>
                        <p:cond delay="indefinite"/>
                      </p:stCondLst>
                      <p:childTnLst>
                        <p:par>
                          <p:cTn id="465" fill="hold">
                            <p:stCondLst>
                              <p:cond delay="0"/>
                            </p:stCondLst>
                            <p:childTnLst>
                              <p:par>
                                <p:cTn id="466" presetID="1" presetClass="entr" presetSubtype="0" fill="hold" grpId="0" nodeType="clickEffect">
                                  <p:stCondLst>
                                    <p:cond delay="0"/>
                                  </p:stCondLst>
                                  <p:childTnLst>
                                    <p:set>
                                      <p:cBhvr>
                                        <p:cTn id="467" dur="1" fill="hold">
                                          <p:stCondLst>
                                            <p:cond delay="0"/>
                                          </p:stCondLst>
                                        </p:cTn>
                                        <p:tgtEl>
                                          <p:spTgt spid="156"/>
                                        </p:tgtEl>
                                        <p:attrNameLst>
                                          <p:attrName>style.visibility</p:attrName>
                                        </p:attrNameLst>
                                      </p:cBhvr>
                                      <p:to>
                                        <p:strVal val="visible"/>
                                      </p:to>
                                    </p:set>
                                  </p:childTnLst>
                                </p:cTn>
                              </p:par>
                            </p:childTnLst>
                          </p:cTn>
                        </p:par>
                      </p:childTnLst>
                    </p:cTn>
                  </p:par>
                  <p:par>
                    <p:cTn id="468" fill="hold">
                      <p:stCondLst>
                        <p:cond delay="indefinite"/>
                      </p:stCondLst>
                      <p:childTnLst>
                        <p:par>
                          <p:cTn id="469" fill="hold">
                            <p:stCondLst>
                              <p:cond delay="0"/>
                            </p:stCondLst>
                            <p:childTnLst>
                              <p:par>
                                <p:cTn id="470" presetID="1" presetClass="entr" presetSubtype="0" fill="hold" grpId="0" nodeType="clickEffect">
                                  <p:stCondLst>
                                    <p:cond delay="0"/>
                                  </p:stCondLst>
                                  <p:childTnLst>
                                    <p:set>
                                      <p:cBhvr>
                                        <p:cTn id="471" dur="1" fill="hold">
                                          <p:stCondLst>
                                            <p:cond delay="0"/>
                                          </p:stCondLst>
                                        </p:cTn>
                                        <p:tgtEl>
                                          <p:spTgt spid="158"/>
                                        </p:tgtEl>
                                        <p:attrNameLst>
                                          <p:attrName>style.visibility</p:attrName>
                                        </p:attrNameLst>
                                      </p:cBhvr>
                                      <p:to>
                                        <p:strVal val="visible"/>
                                      </p:to>
                                    </p:set>
                                  </p:childTnLst>
                                </p:cTn>
                              </p:par>
                            </p:childTnLst>
                          </p:cTn>
                        </p:par>
                        <p:par>
                          <p:cTn id="472" fill="hold">
                            <p:stCondLst>
                              <p:cond delay="0"/>
                            </p:stCondLst>
                            <p:childTnLst>
                              <p:par>
                                <p:cTn id="473" presetID="1" presetClass="entr" presetSubtype="0" fill="hold" nodeType="afterEffect">
                                  <p:stCondLst>
                                    <p:cond delay="0"/>
                                  </p:stCondLst>
                                  <p:childTnLst>
                                    <p:set>
                                      <p:cBhvr>
                                        <p:cTn id="474" dur="1" fill="hold">
                                          <p:stCondLst>
                                            <p:cond delay="0"/>
                                          </p:stCondLst>
                                        </p:cTn>
                                        <p:tgtEl>
                                          <p:spTgt spid="160"/>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ntr" presetSubtype="0" fill="hold" grpId="0" nodeType="clickEffect">
                                  <p:stCondLst>
                                    <p:cond delay="0"/>
                                  </p:stCondLst>
                                  <p:childTnLst>
                                    <p:set>
                                      <p:cBhvr>
                                        <p:cTn id="478" dur="1" fill="hold">
                                          <p:stCondLst>
                                            <p:cond delay="0"/>
                                          </p:stCondLst>
                                        </p:cTn>
                                        <p:tgtEl>
                                          <p:spTgt spid="159"/>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ntr" presetSubtype="0" fill="hold" grpId="0" nodeType="clickEffect">
                                  <p:stCondLst>
                                    <p:cond delay="0"/>
                                  </p:stCondLst>
                                  <p:childTnLst>
                                    <p:set>
                                      <p:cBhvr>
                                        <p:cTn id="482" dur="1" fill="hold">
                                          <p:stCondLst>
                                            <p:cond delay="0"/>
                                          </p:stCondLst>
                                        </p:cTn>
                                        <p:tgtEl>
                                          <p:spTgt spid="161"/>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22" presetClass="entr" presetSubtype="8" fill="hold" grpId="0" nodeType="clickEffect">
                                  <p:stCondLst>
                                    <p:cond delay="0"/>
                                  </p:stCondLst>
                                  <p:childTnLst>
                                    <p:set>
                                      <p:cBhvr>
                                        <p:cTn id="486" dur="1" fill="hold">
                                          <p:stCondLst>
                                            <p:cond delay="0"/>
                                          </p:stCondLst>
                                        </p:cTn>
                                        <p:tgtEl>
                                          <p:spTgt spid="170"/>
                                        </p:tgtEl>
                                        <p:attrNameLst>
                                          <p:attrName>style.visibility</p:attrName>
                                        </p:attrNameLst>
                                      </p:cBhvr>
                                      <p:to>
                                        <p:strVal val="visible"/>
                                      </p:to>
                                    </p:set>
                                    <p:animEffect transition="in" filter="wipe(left)">
                                      <p:cBhvr>
                                        <p:cTn id="487" dur="500"/>
                                        <p:tgtEl>
                                          <p:spTgt spid="170"/>
                                        </p:tgtEl>
                                      </p:cBhvr>
                                    </p:animEffect>
                                  </p:childTnLst>
                                </p:cTn>
                              </p:par>
                            </p:childTnLst>
                          </p:cTn>
                        </p:par>
                      </p:childTnLst>
                    </p:cTn>
                  </p:par>
                  <p:par>
                    <p:cTn id="488" fill="hold">
                      <p:stCondLst>
                        <p:cond delay="indefinite"/>
                      </p:stCondLst>
                      <p:childTnLst>
                        <p:par>
                          <p:cTn id="489" fill="hold">
                            <p:stCondLst>
                              <p:cond delay="0"/>
                            </p:stCondLst>
                            <p:childTnLst>
                              <p:par>
                                <p:cTn id="490" presetID="22" presetClass="entr" presetSubtype="8" fill="hold" nodeType="clickEffect">
                                  <p:stCondLst>
                                    <p:cond delay="0"/>
                                  </p:stCondLst>
                                  <p:childTnLst>
                                    <p:set>
                                      <p:cBhvr>
                                        <p:cTn id="491" dur="1" fill="hold">
                                          <p:stCondLst>
                                            <p:cond delay="0"/>
                                          </p:stCondLst>
                                        </p:cTn>
                                        <p:tgtEl>
                                          <p:spTgt spid="171"/>
                                        </p:tgtEl>
                                        <p:attrNameLst>
                                          <p:attrName>style.visibility</p:attrName>
                                        </p:attrNameLst>
                                      </p:cBhvr>
                                      <p:to>
                                        <p:strVal val="visible"/>
                                      </p:to>
                                    </p:set>
                                    <p:animEffect transition="in" filter="wipe(left)">
                                      <p:cBhvr>
                                        <p:cTn id="492" dur="500"/>
                                        <p:tgtEl>
                                          <p:spTgt spid="171"/>
                                        </p:tgtEl>
                                      </p:cBhvr>
                                    </p:animEffect>
                                  </p:childTnLst>
                                </p:cTn>
                              </p:par>
                            </p:childTnLst>
                          </p:cTn>
                        </p:par>
                      </p:childTnLst>
                    </p:cTn>
                  </p:par>
                  <p:par>
                    <p:cTn id="493" fill="hold">
                      <p:stCondLst>
                        <p:cond delay="indefinite"/>
                      </p:stCondLst>
                      <p:childTnLst>
                        <p:par>
                          <p:cTn id="494" fill="hold">
                            <p:stCondLst>
                              <p:cond delay="0"/>
                            </p:stCondLst>
                            <p:childTnLst>
                              <p:par>
                                <p:cTn id="495" presetID="10" presetClass="exit" presetSubtype="0" fill="hold" nodeType="clickEffect">
                                  <p:stCondLst>
                                    <p:cond delay="0"/>
                                  </p:stCondLst>
                                  <p:childTnLst>
                                    <p:animEffect transition="out" filter="fade">
                                      <p:cBhvr>
                                        <p:cTn id="496" dur="500"/>
                                        <p:tgtEl>
                                          <p:spTgt spid="171"/>
                                        </p:tgtEl>
                                      </p:cBhvr>
                                    </p:animEffect>
                                    <p:set>
                                      <p:cBhvr>
                                        <p:cTn id="497" dur="1" fill="hold">
                                          <p:stCondLst>
                                            <p:cond delay="499"/>
                                          </p:stCondLst>
                                        </p:cTn>
                                        <p:tgtEl>
                                          <p:spTgt spid="171"/>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170"/>
                                        </p:tgtEl>
                                      </p:cBhvr>
                                    </p:animEffect>
                                    <p:set>
                                      <p:cBhvr>
                                        <p:cTn id="500" dur="1" fill="hold">
                                          <p:stCondLst>
                                            <p:cond delay="499"/>
                                          </p:stCondLst>
                                        </p:cTn>
                                        <p:tgtEl>
                                          <p:spTgt spid="170"/>
                                        </p:tgtEl>
                                        <p:attrNameLst>
                                          <p:attrName>style.visibility</p:attrName>
                                        </p:attrNameLst>
                                      </p:cBhvr>
                                      <p:to>
                                        <p:strVal val="hidden"/>
                                      </p:to>
                                    </p:set>
                                  </p:childTnLst>
                                </p:cTn>
                              </p:par>
                            </p:childTnLst>
                          </p:cTn>
                        </p:par>
                        <p:par>
                          <p:cTn id="501" fill="hold">
                            <p:stCondLst>
                              <p:cond delay="500"/>
                            </p:stCondLst>
                            <p:childTnLst>
                              <p:par>
                                <p:cTn id="502" presetID="22" presetClass="entr" presetSubtype="8" fill="hold" nodeType="afterEffect">
                                  <p:stCondLst>
                                    <p:cond delay="0"/>
                                  </p:stCondLst>
                                  <p:childTnLst>
                                    <p:set>
                                      <p:cBhvr>
                                        <p:cTn id="503" dur="1" fill="hold">
                                          <p:stCondLst>
                                            <p:cond delay="0"/>
                                          </p:stCondLst>
                                        </p:cTn>
                                        <p:tgtEl>
                                          <p:spTgt spid="167"/>
                                        </p:tgtEl>
                                        <p:attrNameLst>
                                          <p:attrName>style.visibility</p:attrName>
                                        </p:attrNameLst>
                                      </p:cBhvr>
                                      <p:to>
                                        <p:strVal val="visible"/>
                                      </p:to>
                                    </p:set>
                                    <p:animEffect transition="in" filter="wipe(left)">
                                      <p:cBhvr>
                                        <p:cTn id="504" dur="500"/>
                                        <p:tgtEl>
                                          <p:spTgt spid="167"/>
                                        </p:tgtEl>
                                      </p:cBhvr>
                                    </p:animEffect>
                                  </p:childTnLst>
                                </p:cTn>
                              </p:par>
                            </p:childTnLst>
                          </p:cTn>
                        </p:par>
                      </p:childTnLst>
                    </p:cTn>
                  </p:par>
                  <p:par>
                    <p:cTn id="505" fill="hold">
                      <p:stCondLst>
                        <p:cond delay="indefinite"/>
                      </p:stCondLst>
                      <p:childTnLst>
                        <p:par>
                          <p:cTn id="506" fill="hold">
                            <p:stCondLst>
                              <p:cond delay="0"/>
                            </p:stCondLst>
                            <p:childTnLst>
                              <p:par>
                                <p:cTn id="507" presetID="1" presetClass="entr" presetSubtype="0" fill="hold" grpId="0" nodeType="clickEffect">
                                  <p:stCondLst>
                                    <p:cond delay="0"/>
                                  </p:stCondLst>
                                  <p:childTnLst>
                                    <p:set>
                                      <p:cBhvr>
                                        <p:cTn id="508" dur="1" fill="hold">
                                          <p:stCondLst>
                                            <p:cond delay="0"/>
                                          </p:stCondLst>
                                        </p:cTn>
                                        <p:tgtEl>
                                          <p:spTgt spid="166"/>
                                        </p:tgtEl>
                                        <p:attrNameLst>
                                          <p:attrName>style.visibility</p:attrName>
                                        </p:attrNameLst>
                                      </p:cBhvr>
                                      <p:to>
                                        <p:strVal val="visible"/>
                                      </p:to>
                                    </p:set>
                                  </p:childTnLst>
                                </p:cTn>
                              </p:par>
                              <p:par>
                                <p:cTn id="509" presetID="26" presetClass="emph" presetSubtype="0" repeatCount="3000" fill="hold" grpId="1" nodeType="withEffect">
                                  <p:stCondLst>
                                    <p:cond delay="0"/>
                                  </p:stCondLst>
                                  <p:childTnLst>
                                    <p:animEffect transition="out" filter="fade">
                                      <p:cBhvr>
                                        <p:cTn id="510" dur="500" tmFilter="0, 0; .2, .5; .8, .5; 1, 0"/>
                                        <p:tgtEl>
                                          <p:spTgt spid="166"/>
                                        </p:tgtEl>
                                      </p:cBhvr>
                                    </p:animEffect>
                                    <p:animScale>
                                      <p:cBhvr>
                                        <p:cTn id="511" dur="250" autoRev="1" fill="hold"/>
                                        <p:tgtEl>
                                          <p:spTgt spid="166"/>
                                        </p:tgtEl>
                                      </p:cBhvr>
                                      <p:by x="105000" y="105000"/>
                                    </p:animScale>
                                  </p:childTnLst>
                                </p:cTn>
                              </p:par>
                            </p:childTnLst>
                          </p:cTn>
                        </p:par>
                      </p:childTnLst>
                    </p:cTn>
                  </p:par>
                  <p:par>
                    <p:cTn id="512" fill="hold">
                      <p:stCondLst>
                        <p:cond delay="indefinite"/>
                      </p:stCondLst>
                      <p:childTnLst>
                        <p:par>
                          <p:cTn id="513" fill="hold">
                            <p:stCondLst>
                              <p:cond delay="0"/>
                            </p:stCondLst>
                            <p:childTnLst>
                              <p:par>
                                <p:cTn id="514" presetID="10" presetClass="exit" presetSubtype="0" fill="hold" nodeType="clickEffect">
                                  <p:stCondLst>
                                    <p:cond delay="0"/>
                                  </p:stCondLst>
                                  <p:childTnLst>
                                    <p:animEffect transition="out" filter="fade">
                                      <p:cBhvr>
                                        <p:cTn id="515" dur="500"/>
                                        <p:tgtEl>
                                          <p:spTgt spid="167"/>
                                        </p:tgtEl>
                                      </p:cBhvr>
                                    </p:animEffect>
                                    <p:set>
                                      <p:cBhvr>
                                        <p:cTn id="516" dur="1" fill="hold">
                                          <p:stCondLst>
                                            <p:cond delay="499"/>
                                          </p:stCondLst>
                                        </p:cTn>
                                        <p:tgtEl>
                                          <p:spTgt spid="167"/>
                                        </p:tgtEl>
                                        <p:attrNameLst>
                                          <p:attrName>style.visibility</p:attrName>
                                        </p:attrNameLst>
                                      </p:cBhvr>
                                      <p:to>
                                        <p:strVal val="hidden"/>
                                      </p:to>
                                    </p:set>
                                  </p:childTnLst>
                                </p:cTn>
                              </p:par>
                              <p:par>
                                <p:cTn id="517" presetID="10" presetClass="exit" presetSubtype="0" fill="hold" grpId="2" nodeType="withEffect">
                                  <p:stCondLst>
                                    <p:cond delay="0"/>
                                  </p:stCondLst>
                                  <p:childTnLst>
                                    <p:animEffect transition="out" filter="fade">
                                      <p:cBhvr>
                                        <p:cTn id="518" dur="500"/>
                                        <p:tgtEl>
                                          <p:spTgt spid="166"/>
                                        </p:tgtEl>
                                      </p:cBhvr>
                                    </p:animEffect>
                                    <p:set>
                                      <p:cBhvr>
                                        <p:cTn id="519" dur="1" fill="hold">
                                          <p:stCondLst>
                                            <p:cond delay="499"/>
                                          </p:stCondLst>
                                        </p:cTn>
                                        <p:tgtEl>
                                          <p:spTgt spid="166"/>
                                        </p:tgtEl>
                                        <p:attrNameLst>
                                          <p:attrName>style.visibility</p:attrName>
                                        </p:attrNameLst>
                                      </p:cBhvr>
                                      <p:to>
                                        <p:strVal val="hidden"/>
                                      </p:to>
                                    </p:set>
                                  </p:childTnLst>
                                </p:cTn>
                              </p:par>
                            </p:childTnLst>
                          </p:cTn>
                        </p:par>
                        <p:par>
                          <p:cTn id="520" fill="hold">
                            <p:stCondLst>
                              <p:cond delay="500"/>
                            </p:stCondLst>
                            <p:childTnLst>
                              <p:par>
                                <p:cTn id="521" presetID="10" presetClass="entr" presetSubtype="0" fill="hold" grpId="0" nodeType="afterEffect">
                                  <p:stCondLst>
                                    <p:cond delay="0"/>
                                  </p:stCondLst>
                                  <p:childTnLst>
                                    <p:set>
                                      <p:cBhvr>
                                        <p:cTn id="522" dur="1" fill="hold">
                                          <p:stCondLst>
                                            <p:cond delay="0"/>
                                          </p:stCondLst>
                                        </p:cTn>
                                        <p:tgtEl>
                                          <p:spTgt spid="162"/>
                                        </p:tgtEl>
                                        <p:attrNameLst>
                                          <p:attrName>style.visibility</p:attrName>
                                        </p:attrNameLst>
                                      </p:cBhvr>
                                      <p:to>
                                        <p:strVal val="visible"/>
                                      </p:to>
                                    </p:set>
                                    <p:animEffect transition="in" filter="fade">
                                      <p:cBhvr>
                                        <p:cTn id="523" dur="500"/>
                                        <p:tgtEl>
                                          <p:spTgt spid="162"/>
                                        </p:tgtEl>
                                      </p:cBhvr>
                                    </p:animEffect>
                                  </p:childTnLst>
                                </p:cTn>
                              </p:par>
                              <p:par>
                                <p:cTn id="524" presetID="26" presetClass="emph" presetSubtype="0" repeatCount="3000" fill="hold" grpId="1" nodeType="withEffect">
                                  <p:stCondLst>
                                    <p:cond delay="0"/>
                                  </p:stCondLst>
                                  <p:childTnLst>
                                    <p:animEffect transition="out" filter="fade">
                                      <p:cBhvr>
                                        <p:cTn id="525" dur="500" tmFilter="0, 0; .2, .5; .8, .5; 1, 0"/>
                                        <p:tgtEl>
                                          <p:spTgt spid="162"/>
                                        </p:tgtEl>
                                      </p:cBhvr>
                                    </p:animEffect>
                                    <p:animScale>
                                      <p:cBhvr>
                                        <p:cTn id="526" dur="250" autoRev="1" fill="hold"/>
                                        <p:tgtEl>
                                          <p:spTgt spid="162"/>
                                        </p:tgtEl>
                                      </p:cBhvr>
                                      <p:by x="105000" y="105000"/>
                                    </p:animScale>
                                  </p:childTnLst>
                                </p:cTn>
                              </p:par>
                            </p:childTnLst>
                          </p:cTn>
                        </p:par>
                      </p:childTnLst>
                    </p:cTn>
                  </p:par>
                  <p:par>
                    <p:cTn id="527" fill="hold">
                      <p:stCondLst>
                        <p:cond delay="indefinite"/>
                      </p:stCondLst>
                      <p:childTnLst>
                        <p:par>
                          <p:cTn id="528" fill="hold">
                            <p:stCondLst>
                              <p:cond delay="0"/>
                            </p:stCondLst>
                            <p:childTnLst>
                              <p:par>
                                <p:cTn id="529" presetID="10" presetClass="entr" presetSubtype="0" fill="hold" grpId="0" nodeType="clickEffect">
                                  <p:stCondLst>
                                    <p:cond delay="0"/>
                                  </p:stCondLst>
                                  <p:childTnLst>
                                    <p:set>
                                      <p:cBhvr>
                                        <p:cTn id="530" dur="1" fill="hold">
                                          <p:stCondLst>
                                            <p:cond delay="0"/>
                                          </p:stCondLst>
                                        </p:cTn>
                                        <p:tgtEl>
                                          <p:spTgt spid="164"/>
                                        </p:tgtEl>
                                        <p:attrNameLst>
                                          <p:attrName>style.visibility</p:attrName>
                                        </p:attrNameLst>
                                      </p:cBhvr>
                                      <p:to>
                                        <p:strVal val="visible"/>
                                      </p:to>
                                    </p:set>
                                    <p:animEffect transition="in" filter="fade">
                                      <p:cBhvr>
                                        <p:cTn id="531" dur="500"/>
                                        <p:tgtEl>
                                          <p:spTgt spid="164"/>
                                        </p:tgtEl>
                                      </p:cBhvr>
                                    </p:animEffect>
                                  </p:childTnLst>
                                </p:cTn>
                              </p:par>
                              <p:par>
                                <p:cTn id="532" presetID="26" presetClass="emph" presetSubtype="0" repeatCount="3000" fill="hold" grpId="1" nodeType="withEffect">
                                  <p:stCondLst>
                                    <p:cond delay="0"/>
                                  </p:stCondLst>
                                  <p:childTnLst>
                                    <p:animEffect transition="out" filter="fade">
                                      <p:cBhvr>
                                        <p:cTn id="533" dur="500" tmFilter="0, 0; .2, .5; .8, .5; 1, 0"/>
                                        <p:tgtEl>
                                          <p:spTgt spid="164"/>
                                        </p:tgtEl>
                                      </p:cBhvr>
                                    </p:animEffect>
                                    <p:animScale>
                                      <p:cBhvr>
                                        <p:cTn id="534" dur="250" autoRev="1" fill="hold"/>
                                        <p:tgtEl>
                                          <p:spTgt spid="164"/>
                                        </p:tgtEl>
                                      </p:cBhvr>
                                      <p:by x="105000" y="105000"/>
                                    </p:animScale>
                                  </p:childTnLst>
                                </p:cTn>
                              </p:par>
                            </p:childTnLst>
                          </p:cTn>
                        </p:par>
                      </p:childTnLst>
                    </p:cTn>
                  </p:par>
                  <p:par>
                    <p:cTn id="535" fill="hold">
                      <p:stCondLst>
                        <p:cond delay="indefinite"/>
                      </p:stCondLst>
                      <p:childTnLst>
                        <p:par>
                          <p:cTn id="536" fill="hold">
                            <p:stCondLst>
                              <p:cond delay="0"/>
                            </p:stCondLst>
                            <p:childTnLst>
                              <p:par>
                                <p:cTn id="537" presetID="22" presetClass="entr" presetSubtype="1" fill="hold" grpId="0" nodeType="clickEffect">
                                  <p:stCondLst>
                                    <p:cond delay="0"/>
                                  </p:stCondLst>
                                  <p:childTnLst>
                                    <p:set>
                                      <p:cBhvr>
                                        <p:cTn id="538" dur="1" fill="hold">
                                          <p:stCondLst>
                                            <p:cond delay="0"/>
                                          </p:stCondLst>
                                        </p:cTn>
                                        <p:tgtEl>
                                          <p:spTgt spid="135"/>
                                        </p:tgtEl>
                                        <p:attrNameLst>
                                          <p:attrName>style.visibility</p:attrName>
                                        </p:attrNameLst>
                                      </p:cBhvr>
                                      <p:to>
                                        <p:strVal val="visible"/>
                                      </p:to>
                                    </p:set>
                                    <p:animEffect transition="in" filter="wipe(up)">
                                      <p:cBhvr>
                                        <p:cTn id="539" dur="500"/>
                                        <p:tgtEl>
                                          <p:spTgt spid="135"/>
                                        </p:tgtEl>
                                      </p:cBhvr>
                                    </p:animEffect>
                                  </p:childTnLst>
                                </p:cTn>
                              </p:par>
                            </p:childTnLst>
                          </p:cTn>
                        </p:par>
                      </p:childTnLst>
                    </p:cTn>
                  </p:par>
                  <p:par>
                    <p:cTn id="540" fill="hold">
                      <p:stCondLst>
                        <p:cond delay="indefinite"/>
                      </p:stCondLst>
                      <p:childTnLst>
                        <p:par>
                          <p:cTn id="541" fill="hold">
                            <p:stCondLst>
                              <p:cond delay="0"/>
                            </p:stCondLst>
                            <p:childTnLst>
                              <p:par>
                                <p:cTn id="542" presetID="22" presetClass="entr" presetSubtype="8" fill="hold" grpId="0" nodeType="clickEffect">
                                  <p:stCondLst>
                                    <p:cond delay="0"/>
                                  </p:stCondLst>
                                  <p:childTnLst>
                                    <p:set>
                                      <p:cBhvr>
                                        <p:cTn id="543" dur="1" fill="hold">
                                          <p:stCondLst>
                                            <p:cond delay="0"/>
                                          </p:stCondLst>
                                        </p:cTn>
                                        <p:tgtEl>
                                          <p:spTgt spid="136"/>
                                        </p:tgtEl>
                                        <p:attrNameLst>
                                          <p:attrName>style.visibility</p:attrName>
                                        </p:attrNameLst>
                                      </p:cBhvr>
                                      <p:to>
                                        <p:strVal val="visible"/>
                                      </p:to>
                                    </p:set>
                                    <p:animEffect transition="in" filter="wipe(left)">
                                      <p:cBhvr>
                                        <p:cTn id="544" dur="500"/>
                                        <p:tgtEl>
                                          <p:spTgt spid="136"/>
                                        </p:tgtEl>
                                      </p:cBhvr>
                                    </p:animEffect>
                                  </p:childTnLst>
                                </p:cTn>
                              </p:par>
                            </p:childTnLst>
                          </p:cTn>
                        </p:par>
                      </p:childTnLst>
                    </p:cTn>
                  </p:par>
                  <p:par>
                    <p:cTn id="545" fill="hold">
                      <p:stCondLst>
                        <p:cond delay="indefinite"/>
                      </p:stCondLst>
                      <p:childTnLst>
                        <p:par>
                          <p:cTn id="546" fill="hold">
                            <p:stCondLst>
                              <p:cond delay="0"/>
                            </p:stCondLst>
                            <p:childTnLst>
                              <p:par>
                                <p:cTn id="547" presetID="22" presetClass="entr" presetSubtype="8" fill="hold" grpId="0" nodeType="clickEffect">
                                  <p:stCondLst>
                                    <p:cond delay="0"/>
                                  </p:stCondLst>
                                  <p:childTnLst>
                                    <p:set>
                                      <p:cBhvr>
                                        <p:cTn id="548" dur="1" fill="hold">
                                          <p:stCondLst>
                                            <p:cond delay="0"/>
                                          </p:stCondLst>
                                        </p:cTn>
                                        <p:tgtEl>
                                          <p:spTgt spid="137"/>
                                        </p:tgtEl>
                                        <p:attrNameLst>
                                          <p:attrName>style.visibility</p:attrName>
                                        </p:attrNameLst>
                                      </p:cBhvr>
                                      <p:to>
                                        <p:strVal val="visible"/>
                                      </p:to>
                                    </p:set>
                                    <p:animEffect transition="in" filter="wipe(left)">
                                      <p:cBhvr>
                                        <p:cTn id="549" dur="500"/>
                                        <p:tgtEl>
                                          <p:spTgt spid="137"/>
                                        </p:tgtEl>
                                      </p:cBhvr>
                                    </p:animEffect>
                                  </p:childTnLst>
                                </p:cTn>
                              </p:par>
                            </p:childTnLst>
                          </p:cTn>
                        </p:par>
                      </p:childTnLst>
                    </p:cTn>
                  </p:par>
                  <p:par>
                    <p:cTn id="550" fill="hold">
                      <p:stCondLst>
                        <p:cond delay="indefinite"/>
                      </p:stCondLst>
                      <p:childTnLst>
                        <p:par>
                          <p:cTn id="551" fill="hold">
                            <p:stCondLst>
                              <p:cond delay="0"/>
                            </p:stCondLst>
                            <p:childTnLst>
                              <p:par>
                                <p:cTn id="552" presetID="22" presetClass="entr" presetSubtype="8" fill="hold" grpId="0" nodeType="clickEffect">
                                  <p:stCondLst>
                                    <p:cond delay="0"/>
                                  </p:stCondLst>
                                  <p:childTnLst>
                                    <p:set>
                                      <p:cBhvr>
                                        <p:cTn id="553" dur="1" fill="hold">
                                          <p:stCondLst>
                                            <p:cond delay="0"/>
                                          </p:stCondLst>
                                        </p:cTn>
                                        <p:tgtEl>
                                          <p:spTgt spid="138"/>
                                        </p:tgtEl>
                                        <p:attrNameLst>
                                          <p:attrName>style.visibility</p:attrName>
                                        </p:attrNameLst>
                                      </p:cBhvr>
                                      <p:to>
                                        <p:strVal val="visible"/>
                                      </p:to>
                                    </p:set>
                                    <p:animEffect transition="in" filter="wipe(left)">
                                      <p:cBhvr>
                                        <p:cTn id="554" dur="500"/>
                                        <p:tgtEl>
                                          <p:spTgt spid="138"/>
                                        </p:tgtEl>
                                      </p:cBhvr>
                                    </p:animEffect>
                                  </p:childTnLst>
                                </p:cTn>
                              </p:par>
                            </p:childTnLst>
                          </p:cTn>
                        </p:par>
                      </p:childTnLst>
                    </p:cTn>
                  </p:par>
                  <p:par>
                    <p:cTn id="555" fill="hold">
                      <p:stCondLst>
                        <p:cond delay="indefinite"/>
                      </p:stCondLst>
                      <p:childTnLst>
                        <p:par>
                          <p:cTn id="556" fill="hold">
                            <p:stCondLst>
                              <p:cond delay="0"/>
                            </p:stCondLst>
                            <p:childTnLst>
                              <p:par>
                                <p:cTn id="557" presetID="10" presetClass="exit" presetSubtype="0" fill="hold" grpId="1" nodeType="clickEffect">
                                  <p:stCondLst>
                                    <p:cond delay="0"/>
                                  </p:stCondLst>
                                  <p:childTnLst>
                                    <p:animEffect transition="out" filter="fade">
                                      <p:cBhvr>
                                        <p:cTn id="558" dur="500"/>
                                        <p:tgtEl>
                                          <p:spTgt spid="136"/>
                                        </p:tgtEl>
                                      </p:cBhvr>
                                    </p:animEffect>
                                    <p:set>
                                      <p:cBhvr>
                                        <p:cTn id="559" dur="1" fill="hold">
                                          <p:stCondLst>
                                            <p:cond delay="499"/>
                                          </p:stCondLst>
                                        </p:cTn>
                                        <p:tgtEl>
                                          <p:spTgt spid="136"/>
                                        </p:tgtEl>
                                        <p:attrNameLst>
                                          <p:attrName>style.visibility</p:attrName>
                                        </p:attrNameLst>
                                      </p:cBhvr>
                                      <p:to>
                                        <p:strVal val="hidden"/>
                                      </p:to>
                                    </p:set>
                                  </p:childTnLst>
                                </p:cTn>
                              </p:par>
                              <p:par>
                                <p:cTn id="560" presetID="10" presetClass="exit" presetSubtype="0" fill="hold" grpId="1" nodeType="withEffect">
                                  <p:stCondLst>
                                    <p:cond delay="0"/>
                                  </p:stCondLst>
                                  <p:childTnLst>
                                    <p:animEffect transition="out" filter="fade">
                                      <p:cBhvr>
                                        <p:cTn id="561" dur="500"/>
                                        <p:tgtEl>
                                          <p:spTgt spid="137"/>
                                        </p:tgtEl>
                                      </p:cBhvr>
                                    </p:animEffect>
                                    <p:set>
                                      <p:cBhvr>
                                        <p:cTn id="562" dur="1" fill="hold">
                                          <p:stCondLst>
                                            <p:cond delay="499"/>
                                          </p:stCondLst>
                                        </p:cTn>
                                        <p:tgtEl>
                                          <p:spTgt spid="137"/>
                                        </p:tgtEl>
                                        <p:attrNameLst>
                                          <p:attrName>style.visibility</p:attrName>
                                        </p:attrNameLst>
                                      </p:cBhvr>
                                      <p:to>
                                        <p:strVal val="hidden"/>
                                      </p:to>
                                    </p:set>
                                  </p:childTnLst>
                                </p:cTn>
                              </p:par>
                              <p:par>
                                <p:cTn id="563" presetID="10" presetClass="exit" presetSubtype="0" fill="hold" grpId="1" nodeType="withEffect">
                                  <p:stCondLst>
                                    <p:cond delay="0"/>
                                  </p:stCondLst>
                                  <p:childTnLst>
                                    <p:animEffect transition="out" filter="fade">
                                      <p:cBhvr>
                                        <p:cTn id="564" dur="500"/>
                                        <p:tgtEl>
                                          <p:spTgt spid="138"/>
                                        </p:tgtEl>
                                      </p:cBhvr>
                                    </p:animEffect>
                                    <p:set>
                                      <p:cBhvr>
                                        <p:cTn id="565" dur="1" fill="hold">
                                          <p:stCondLst>
                                            <p:cond delay="499"/>
                                          </p:stCondLst>
                                        </p:cTn>
                                        <p:tgtEl>
                                          <p:spTgt spid="138"/>
                                        </p:tgtEl>
                                        <p:attrNameLst>
                                          <p:attrName>style.visibility</p:attrName>
                                        </p:attrNameLst>
                                      </p:cBhvr>
                                      <p:to>
                                        <p:strVal val="hidden"/>
                                      </p:to>
                                    </p:set>
                                  </p:childTnLst>
                                </p:cTn>
                              </p:par>
                              <p:par>
                                <p:cTn id="566" presetID="10" presetClass="exit" presetSubtype="0" fill="hold" grpId="1" nodeType="withEffect">
                                  <p:stCondLst>
                                    <p:cond delay="0"/>
                                  </p:stCondLst>
                                  <p:childTnLst>
                                    <p:animEffect transition="out" filter="fade">
                                      <p:cBhvr>
                                        <p:cTn id="567" dur="500"/>
                                        <p:tgtEl>
                                          <p:spTgt spid="135"/>
                                        </p:tgtEl>
                                      </p:cBhvr>
                                    </p:animEffect>
                                    <p:set>
                                      <p:cBhvr>
                                        <p:cTn id="568" dur="1" fill="hold">
                                          <p:stCondLst>
                                            <p:cond delay="499"/>
                                          </p:stCondLst>
                                        </p:cTn>
                                        <p:tgtEl>
                                          <p:spTgt spid="135"/>
                                        </p:tgtEl>
                                        <p:attrNameLst>
                                          <p:attrName>style.visibility</p:attrName>
                                        </p:attrNameLst>
                                      </p:cBhvr>
                                      <p:to>
                                        <p:strVal val="hidden"/>
                                      </p:to>
                                    </p:set>
                                  </p:childTnLst>
                                </p:cTn>
                              </p:par>
                              <p:par>
                                <p:cTn id="569" presetID="10" presetClass="exit" presetSubtype="0" fill="hold" grpId="2" nodeType="withEffect">
                                  <p:stCondLst>
                                    <p:cond delay="0"/>
                                  </p:stCondLst>
                                  <p:childTnLst>
                                    <p:animEffect transition="out" filter="fade">
                                      <p:cBhvr>
                                        <p:cTn id="570" dur="500"/>
                                        <p:tgtEl>
                                          <p:spTgt spid="164"/>
                                        </p:tgtEl>
                                      </p:cBhvr>
                                    </p:animEffect>
                                    <p:set>
                                      <p:cBhvr>
                                        <p:cTn id="571" dur="1" fill="hold">
                                          <p:stCondLst>
                                            <p:cond delay="499"/>
                                          </p:stCondLst>
                                        </p:cTn>
                                        <p:tgtEl>
                                          <p:spTgt spid="164"/>
                                        </p:tgtEl>
                                        <p:attrNameLst>
                                          <p:attrName>style.visibility</p:attrName>
                                        </p:attrNameLst>
                                      </p:cBhvr>
                                      <p:to>
                                        <p:strVal val="hidden"/>
                                      </p:to>
                                    </p:set>
                                  </p:childTnLst>
                                </p:cTn>
                              </p:par>
                              <p:par>
                                <p:cTn id="572" presetID="10" presetClass="exit" presetSubtype="0" fill="hold" grpId="2" nodeType="withEffect">
                                  <p:stCondLst>
                                    <p:cond delay="0"/>
                                  </p:stCondLst>
                                  <p:childTnLst>
                                    <p:animEffect transition="out" filter="fade">
                                      <p:cBhvr>
                                        <p:cTn id="573" dur="500"/>
                                        <p:tgtEl>
                                          <p:spTgt spid="162"/>
                                        </p:tgtEl>
                                      </p:cBhvr>
                                    </p:animEffect>
                                    <p:set>
                                      <p:cBhvr>
                                        <p:cTn id="574" dur="1" fill="hold">
                                          <p:stCondLst>
                                            <p:cond delay="499"/>
                                          </p:stCondLst>
                                        </p:cTn>
                                        <p:tgtEl>
                                          <p:spTgt spid="162"/>
                                        </p:tgtEl>
                                        <p:attrNameLst>
                                          <p:attrName>style.visibility</p:attrName>
                                        </p:attrNameLst>
                                      </p:cBhvr>
                                      <p:to>
                                        <p:strVal val="hidden"/>
                                      </p:to>
                                    </p:set>
                                  </p:childTnLst>
                                </p:cTn>
                              </p:par>
                              <p:par>
                                <p:cTn id="575" presetID="10" presetClass="exit" presetSubtype="0" fill="hold" nodeType="withEffect">
                                  <p:stCondLst>
                                    <p:cond delay="0"/>
                                  </p:stCondLst>
                                  <p:childTnLst>
                                    <p:animEffect transition="out" filter="fade">
                                      <p:cBhvr>
                                        <p:cTn id="576" dur="500"/>
                                        <p:tgtEl>
                                          <p:spTgt spid="139"/>
                                        </p:tgtEl>
                                      </p:cBhvr>
                                    </p:animEffect>
                                    <p:set>
                                      <p:cBhvr>
                                        <p:cTn id="577" dur="1" fill="hold">
                                          <p:stCondLst>
                                            <p:cond delay="499"/>
                                          </p:stCondLst>
                                        </p:cTn>
                                        <p:tgtEl>
                                          <p:spTgt spid="139"/>
                                        </p:tgtEl>
                                        <p:attrNameLst>
                                          <p:attrName>style.visibility</p:attrName>
                                        </p:attrNameLst>
                                      </p:cBhvr>
                                      <p:to>
                                        <p:strVal val="hidden"/>
                                      </p:to>
                                    </p:set>
                                  </p:childTnLst>
                                </p:cTn>
                              </p:par>
                              <p:par>
                                <p:cTn id="578" presetID="10" presetClass="exit" presetSubtype="0" fill="hold" nodeType="withEffect">
                                  <p:stCondLst>
                                    <p:cond delay="0"/>
                                  </p:stCondLst>
                                  <p:childTnLst>
                                    <p:animEffect transition="out" filter="fade">
                                      <p:cBhvr>
                                        <p:cTn id="579" dur="500"/>
                                        <p:tgtEl>
                                          <p:spTgt spid="143"/>
                                        </p:tgtEl>
                                      </p:cBhvr>
                                    </p:animEffect>
                                    <p:set>
                                      <p:cBhvr>
                                        <p:cTn id="580" dur="1" fill="hold">
                                          <p:stCondLst>
                                            <p:cond delay="499"/>
                                          </p:stCondLst>
                                        </p:cTn>
                                        <p:tgtEl>
                                          <p:spTgt spid="143"/>
                                        </p:tgtEl>
                                        <p:attrNameLst>
                                          <p:attrName>style.visibility</p:attrName>
                                        </p:attrNameLst>
                                      </p:cBhvr>
                                      <p:to>
                                        <p:strVal val="hidden"/>
                                      </p:to>
                                    </p:set>
                                  </p:childTnLst>
                                </p:cTn>
                              </p:par>
                              <p:par>
                                <p:cTn id="581" presetID="10" presetClass="exit" presetSubtype="0" fill="hold" nodeType="withEffect">
                                  <p:stCondLst>
                                    <p:cond delay="0"/>
                                  </p:stCondLst>
                                  <p:childTnLst>
                                    <p:animEffect transition="out" filter="fade">
                                      <p:cBhvr>
                                        <p:cTn id="582" dur="500"/>
                                        <p:tgtEl>
                                          <p:spTgt spid="144"/>
                                        </p:tgtEl>
                                      </p:cBhvr>
                                    </p:animEffect>
                                    <p:set>
                                      <p:cBhvr>
                                        <p:cTn id="583" dur="1" fill="hold">
                                          <p:stCondLst>
                                            <p:cond delay="499"/>
                                          </p:stCondLst>
                                        </p:cTn>
                                        <p:tgtEl>
                                          <p:spTgt spid="144"/>
                                        </p:tgtEl>
                                        <p:attrNameLst>
                                          <p:attrName>style.visibility</p:attrName>
                                        </p:attrNameLst>
                                      </p:cBhvr>
                                      <p:to>
                                        <p:strVal val="hidden"/>
                                      </p:to>
                                    </p:set>
                                  </p:childTnLst>
                                </p:cTn>
                              </p:par>
                              <p:par>
                                <p:cTn id="584" presetID="10" presetClass="exit" presetSubtype="0" fill="hold" grpId="1" nodeType="withEffect">
                                  <p:stCondLst>
                                    <p:cond delay="0"/>
                                  </p:stCondLst>
                                  <p:childTnLst>
                                    <p:animEffect transition="out" filter="fade">
                                      <p:cBhvr>
                                        <p:cTn id="585" dur="500"/>
                                        <p:tgtEl>
                                          <p:spTgt spid="147"/>
                                        </p:tgtEl>
                                      </p:cBhvr>
                                    </p:animEffect>
                                    <p:set>
                                      <p:cBhvr>
                                        <p:cTn id="586" dur="1" fill="hold">
                                          <p:stCondLst>
                                            <p:cond delay="499"/>
                                          </p:stCondLst>
                                        </p:cTn>
                                        <p:tgtEl>
                                          <p:spTgt spid="147"/>
                                        </p:tgtEl>
                                        <p:attrNameLst>
                                          <p:attrName>style.visibility</p:attrName>
                                        </p:attrNameLst>
                                      </p:cBhvr>
                                      <p:to>
                                        <p:strVal val="hidden"/>
                                      </p:to>
                                    </p:set>
                                  </p:childTnLst>
                                </p:cTn>
                              </p:par>
                              <p:par>
                                <p:cTn id="587" presetID="10" presetClass="exit" presetSubtype="0" fill="hold" grpId="1" nodeType="withEffect">
                                  <p:stCondLst>
                                    <p:cond delay="0"/>
                                  </p:stCondLst>
                                  <p:childTnLst>
                                    <p:animEffect transition="out" filter="fade">
                                      <p:cBhvr>
                                        <p:cTn id="588" dur="500"/>
                                        <p:tgtEl>
                                          <p:spTgt spid="150"/>
                                        </p:tgtEl>
                                      </p:cBhvr>
                                    </p:animEffect>
                                    <p:set>
                                      <p:cBhvr>
                                        <p:cTn id="589" dur="1" fill="hold">
                                          <p:stCondLst>
                                            <p:cond delay="499"/>
                                          </p:stCondLst>
                                        </p:cTn>
                                        <p:tgtEl>
                                          <p:spTgt spid="150"/>
                                        </p:tgtEl>
                                        <p:attrNameLst>
                                          <p:attrName>style.visibility</p:attrName>
                                        </p:attrNameLst>
                                      </p:cBhvr>
                                      <p:to>
                                        <p:strVal val="hidden"/>
                                      </p:to>
                                    </p:set>
                                  </p:childTnLst>
                                </p:cTn>
                              </p:par>
                              <p:par>
                                <p:cTn id="590" presetID="10" presetClass="exit" presetSubtype="0" fill="hold" grpId="1" nodeType="withEffect">
                                  <p:stCondLst>
                                    <p:cond delay="0"/>
                                  </p:stCondLst>
                                  <p:childTnLst>
                                    <p:animEffect transition="out" filter="fade">
                                      <p:cBhvr>
                                        <p:cTn id="591" dur="500"/>
                                        <p:tgtEl>
                                          <p:spTgt spid="148"/>
                                        </p:tgtEl>
                                      </p:cBhvr>
                                    </p:animEffect>
                                    <p:set>
                                      <p:cBhvr>
                                        <p:cTn id="592" dur="1" fill="hold">
                                          <p:stCondLst>
                                            <p:cond delay="499"/>
                                          </p:stCondLst>
                                        </p:cTn>
                                        <p:tgtEl>
                                          <p:spTgt spid="148"/>
                                        </p:tgtEl>
                                        <p:attrNameLst>
                                          <p:attrName>style.visibility</p:attrName>
                                        </p:attrNameLst>
                                      </p:cBhvr>
                                      <p:to>
                                        <p:strVal val="hidden"/>
                                      </p:to>
                                    </p:set>
                                  </p:childTnLst>
                                </p:cTn>
                              </p:par>
                              <p:par>
                                <p:cTn id="593" presetID="10" presetClass="exit" presetSubtype="0" fill="hold" nodeType="withEffect">
                                  <p:stCondLst>
                                    <p:cond delay="0"/>
                                  </p:stCondLst>
                                  <p:childTnLst>
                                    <p:animEffect transition="out" filter="fade">
                                      <p:cBhvr>
                                        <p:cTn id="594" dur="500"/>
                                        <p:tgtEl>
                                          <p:spTgt spid="152"/>
                                        </p:tgtEl>
                                      </p:cBhvr>
                                    </p:animEffect>
                                    <p:set>
                                      <p:cBhvr>
                                        <p:cTn id="595" dur="1" fill="hold">
                                          <p:stCondLst>
                                            <p:cond delay="499"/>
                                          </p:stCondLst>
                                        </p:cTn>
                                        <p:tgtEl>
                                          <p:spTgt spid="152"/>
                                        </p:tgtEl>
                                        <p:attrNameLst>
                                          <p:attrName>style.visibility</p:attrName>
                                        </p:attrNameLst>
                                      </p:cBhvr>
                                      <p:to>
                                        <p:strVal val="hidden"/>
                                      </p:to>
                                    </p:set>
                                  </p:childTnLst>
                                </p:cTn>
                              </p:par>
                              <p:par>
                                <p:cTn id="596" presetID="10" presetClass="exit" presetSubtype="0" fill="hold" grpId="1" nodeType="withEffect">
                                  <p:stCondLst>
                                    <p:cond delay="0"/>
                                  </p:stCondLst>
                                  <p:childTnLst>
                                    <p:animEffect transition="out" filter="fade">
                                      <p:cBhvr>
                                        <p:cTn id="597" dur="500"/>
                                        <p:tgtEl>
                                          <p:spTgt spid="151"/>
                                        </p:tgtEl>
                                      </p:cBhvr>
                                    </p:animEffect>
                                    <p:set>
                                      <p:cBhvr>
                                        <p:cTn id="598" dur="1" fill="hold">
                                          <p:stCondLst>
                                            <p:cond delay="499"/>
                                          </p:stCondLst>
                                        </p:cTn>
                                        <p:tgtEl>
                                          <p:spTgt spid="151"/>
                                        </p:tgtEl>
                                        <p:attrNameLst>
                                          <p:attrName>style.visibility</p:attrName>
                                        </p:attrNameLst>
                                      </p:cBhvr>
                                      <p:to>
                                        <p:strVal val="hidden"/>
                                      </p:to>
                                    </p:set>
                                  </p:childTnLst>
                                </p:cTn>
                              </p:par>
                              <p:par>
                                <p:cTn id="599" presetID="10" presetClass="exit" presetSubtype="0" fill="hold" grpId="1" nodeType="withEffect">
                                  <p:stCondLst>
                                    <p:cond delay="0"/>
                                  </p:stCondLst>
                                  <p:childTnLst>
                                    <p:animEffect transition="out" filter="fade">
                                      <p:cBhvr>
                                        <p:cTn id="600" dur="500"/>
                                        <p:tgtEl>
                                          <p:spTgt spid="149"/>
                                        </p:tgtEl>
                                      </p:cBhvr>
                                    </p:animEffect>
                                    <p:set>
                                      <p:cBhvr>
                                        <p:cTn id="601" dur="1" fill="hold">
                                          <p:stCondLst>
                                            <p:cond delay="499"/>
                                          </p:stCondLst>
                                        </p:cTn>
                                        <p:tgtEl>
                                          <p:spTgt spid="149"/>
                                        </p:tgtEl>
                                        <p:attrNameLst>
                                          <p:attrName>style.visibility</p:attrName>
                                        </p:attrNameLst>
                                      </p:cBhvr>
                                      <p:to>
                                        <p:strVal val="hidden"/>
                                      </p:to>
                                    </p:set>
                                  </p:childTnLst>
                                </p:cTn>
                              </p:par>
                              <p:par>
                                <p:cTn id="602" presetID="10" presetClass="exit" presetSubtype="0" fill="hold" grpId="1" nodeType="withEffect">
                                  <p:stCondLst>
                                    <p:cond delay="0"/>
                                  </p:stCondLst>
                                  <p:childTnLst>
                                    <p:animEffect transition="out" filter="fade">
                                      <p:cBhvr>
                                        <p:cTn id="603" dur="500"/>
                                        <p:tgtEl>
                                          <p:spTgt spid="161"/>
                                        </p:tgtEl>
                                      </p:cBhvr>
                                    </p:animEffect>
                                    <p:set>
                                      <p:cBhvr>
                                        <p:cTn id="604" dur="1" fill="hold">
                                          <p:stCondLst>
                                            <p:cond delay="499"/>
                                          </p:stCondLst>
                                        </p:cTn>
                                        <p:tgtEl>
                                          <p:spTgt spid="161"/>
                                        </p:tgtEl>
                                        <p:attrNameLst>
                                          <p:attrName>style.visibility</p:attrName>
                                        </p:attrNameLst>
                                      </p:cBhvr>
                                      <p:to>
                                        <p:strVal val="hidden"/>
                                      </p:to>
                                    </p:set>
                                  </p:childTnLst>
                                </p:cTn>
                              </p:par>
                              <p:par>
                                <p:cTn id="605" presetID="10" presetClass="exit" presetSubtype="0" fill="hold" nodeType="withEffect">
                                  <p:stCondLst>
                                    <p:cond delay="0"/>
                                  </p:stCondLst>
                                  <p:childTnLst>
                                    <p:animEffect transition="out" filter="fade">
                                      <p:cBhvr>
                                        <p:cTn id="606" dur="500"/>
                                        <p:tgtEl>
                                          <p:spTgt spid="154"/>
                                        </p:tgtEl>
                                      </p:cBhvr>
                                    </p:animEffect>
                                    <p:set>
                                      <p:cBhvr>
                                        <p:cTn id="607" dur="1" fill="hold">
                                          <p:stCondLst>
                                            <p:cond delay="499"/>
                                          </p:stCondLst>
                                        </p:cTn>
                                        <p:tgtEl>
                                          <p:spTgt spid="154"/>
                                        </p:tgtEl>
                                        <p:attrNameLst>
                                          <p:attrName>style.visibility</p:attrName>
                                        </p:attrNameLst>
                                      </p:cBhvr>
                                      <p:to>
                                        <p:strVal val="hidden"/>
                                      </p:to>
                                    </p:set>
                                  </p:childTnLst>
                                </p:cTn>
                              </p:par>
                              <p:par>
                                <p:cTn id="608" presetID="10" presetClass="exit" presetSubtype="0" fill="hold" grpId="1" nodeType="withEffect">
                                  <p:stCondLst>
                                    <p:cond delay="0"/>
                                  </p:stCondLst>
                                  <p:childTnLst>
                                    <p:animEffect transition="out" filter="fade">
                                      <p:cBhvr>
                                        <p:cTn id="609" dur="500"/>
                                        <p:tgtEl>
                                          <p:spTgt spid="153"/>
                                        </p:tgtEl>
                                      </p:cBhvr>
                                    </p:animEffect>
                                    <p:set>
                                      <p:cBhvr>
                                        <p:cTn id="610" dur="1" fill="hold">
                                          <p:stCondLst>
                                            <p:cond delay="499"/>
                                          </p:stCondLst>
                                        </p:cTn>
                                        <p:tgtEl>
                                          <p:spTgt spid="153"/>
                                        </p:tgtEl>
                                        <p:attrNameLst>
                                          <p:attrName>style.visibility</p:attrName>
                                        </p:attrNameLst>
                                      </p:cBhvr>
                                      <p:to>
                                        <p:strVal val="hidden"/>
                                      </p:to>
                                    </p:set>
                                  </p:childTnLst>
                                </p:cTn>
                              </p:par>
                              <p:par>
                                <p:cTn id="611" presetID="10" presetClass="exit" presetSubtype="0" fill="hold" grpId="1" nodeType="withEffect">
                                  <p:stCondLst>
                                    <p:cond delay="0"/>
                                  </p:stCondLst>
                                  <p:childTnLst>
                                    <p:animEffect transition="out" filter="fade">
                                      <p:cBhvr>
                                        <p:cTn id="612" dur="500"/>
                                        <p:tgtEl>
                                          <p:spTgt spid="155"/>
                                        </p:tgtEl>
                                      </p:cBhvr>
                                    </p:animEffect>
                                    <p:set>
                                      <p:cBhvr>
                                        <p:cTn id="613" dur="1" fill="hold">
                                          <p:stCondLst>
                                            <p:cond delay="499"/>
                                          </p:stCondLst>
                                        </p:cTn>
                                        <p:tgtEl>
                                          <p:spTgt spid="155"/>
                                        </p:tgtEl>
                                        <p:attrNameLst>
                                          <p:attrName>style.visibility</p:attrName>
                                        </p:attrNameLst>
                                      </p:cBhvr>
                                      <p:to>
                                        <p:strVal val="hidden"/>
                                      </p:to>
                                    </p:set>
                                  </p:childTnLst>
                                </p:cTn>
                              </p:par>
                              <p:par>
                                <p:cTn id="614" presetID="10" presetClass="exit" presetSubtype="0" fill="hold" nodeType="withEffect">
                                  <p:stCondLst>
                                    <p:cond delay="0"/>
                                  </p:stCondLst>
                                  <p:childTnLst>
                                    <p:animEffect transition="out" filter="fade">
                                      <p:cBhvr>
                                        <p:cTn id="615" dur="500"/>
                                        <p:tgtEl>
                                          <p:spTgt spid="157"/>
                                        </p:tgtEl>
                                      </p:cBhvr>
                                    </p:animEffect>
                                    <p:set>
                                      <p:cBhvr>
                                        <p:cTn id="616" dur="1" fill="hold">
                                          <p:stCondLst>
                                            <p:cond delay="499"/>
                                          </p:stCondLst>
                                        </p:cTn>
                                        <p:tgtEl>
                                          <p:spTgt spid="157"/>
                                        </p:tgtEl>
                                        <p:attrNameLst>
                                          <p:attrName>style.visibility</p:attrName>
                                        </p:attrNameLst>
                                      </p:cBhvr>
                                      <p:to>
                                        <p:strVal val="hidden"/>
                                      </p:to>
                                    </p:set>
                                  </p:childTnLst>
                                </p:cTn>
                              </p:par>
                              <p:par>
                                <p:cTn id="617" presetID="10" presetClass="exit" presetSubtype="0" fill="hold" grpId="1" nodeType="withEffect">
                                  <p:stCondLst>
                                    <p:cond delay="0"/>
                                  </p:stCondLst>
                                  <p:childTnLst>
                                    <p:animEffect transition="out" filter="fade">
                                      <p:cBhvr>
                                        <p:cTn id="618" dur="500"/>
                                        <p:tgtEl>
                                          <p:spTgt spid="156"/>
                                        </p:tgtEl>
                                      </p:cBhvr>
                                    </p:animEffect>
                                    <p:set>
                                      <p:cBhvr>
                                        <p:cTn id="619" dur="1" fill="hold">
                                          <p:stCondLst>
                                            <p:cond delay="499"/>
                                          </p:stCondLst>
                                        </p:cTn>
                                        <p:tgtEl>
                                          <p:spTgt spid="156"/>
                                        </p:tgtEl>
                                        <p:attrNameLst>
                                          <p:attrName>style.visibility</p:attrName>
                                        </p:attrNameLst>
                                      </p:cBhvr>
                                      <p:to>
                                        <p:strVal val="hidden"/>
                                      </p:to>
                                    </p:set>
                                  </p:childTnLst>
                                </p:cTn>
                              </p:par>
                              <p:par>
                                <p:cTn id="620" presetID="10" presetClass="exit" presetSubtype="0" fill="hold" grpId="1" nodeType="withEffect">
                                  <p:stCondLst>
                                    <p:cond delay="0"/>
                                  </p:stCondLst>
                                  <p:childTnLst>
                                    <p:animEffect transition="out" filter="fade">
                                      <p:cBhvr>
                                        <p:cTn id="621" dur="500"/>
                                        <p:tgtEl>
                                          <p:spTgt spid="158"/>
                                        </p:tgtEl>
                                      </p:cBhvr>
                                    </p:animEffect>
                                    <p:set>
                                      <p:cBhvr>
                                        <p:cTn id="622" dur="1" fill="hold">
                                          <p:stCondLst>
                                            <p:cond delay="499"/>
                                          </p:stCondLst>
                                        </p:cTn>
                                        <p:tgtEl>
                                          <p:spTgt spid="158"/>
                                        </p:tgtEl>
                                        <p:attrNameLst>
                                          <p:attrName>style.visibility</p:attrName>
                                        </p:attrNameLst>
                                      </p:cBhvr>
                                      <p:to>
                                        <p:strVal val="hidden"/>
                                      </p:to>
                                    </p:set>
                                  </p:childTnLst>
                                </p:cTn>
                              </p:par>
                              <p:par>
                                <p:cTn id="623" presetID="10" presetClass="exit" presetSubtype="0" fill="hold" nodeType="withEffect">
                                  <p:stCondLst>
                                    <p:cond delay="0"/>
                                  </p:stCondLst>
                                  <p:childTnLst>
                                    <p:animEffect transition="out" filter="fade">
                                      <p:cBhvr>
                                        <p:cTn id="624" dur="500"/>
                                        <p:tgtEl>
                                          <p:spTgt spid="160"/>
                                        </p:tgtEl>
                                      </p:cBhvr>
                                    </p:animEffect>
                                    <p:set>
                                      <p:cBhvr>
                                        <p:cTn id="625" dur="1" fill="hold">
                                          <p:stCondLst>
                                            <p:cond delay="499"/>
                                          </p:stCondLst>
                                        </p:cTn>
                                        <p:tgtEl>
                                          <p:spTgt spid="160"/>
                                        </p:tgtEl>
                                        <p:attrNameLst>
                                          <p:attrName>style.visibility</p:attrName>
                                        </p:attrNameLst>
                                      </p:cBhvr>
                                      <p:to>
                                        <p:strVal val="hidden"/>
                                      </p:to>
                                    </p:set>
                                  </p:childTnLst>
                                </p:cTn>
                              </p:par>
                              <p:par>
                                <p:cTn id="626" presetID="10" presetClass="exit" presetSubtype="0" fill="hold" grpId="1" nodeType="withEffect">
                                  <p:stCondLst>
                                    <p:cond delay="0"/>
                                  </p:stCondLst>
                                  <p:childTnLst>
                                    <p:animEffect transition="out" filter="fade">
                                      <p:cBhvr>
                                        <p:cTn id="627" dur="500"/>
                                        <p:tgtEl>
                                          <p:spTgt spid="159"/>
                                        </p:tgtEl>
                                      </p:cBhvr>
                                    </p:animEffect>
                                    <p:set>
                                      <p:cBhvr>
                                        <p:cTn id="628" dur="1" fill="hold">
                                          <p:stCondLst>
                                            <p:cond delay="499"/>
                                          </p:stCondLst>
                                        </p:cTn>
                                        <p:tgtEl>
                                          <p:spTgt spid="159"/>
                                        </p:tgtEl>
                                        <p:attrNameLst>
                                          <p:attrName>style.visibility</p:attrName>
                                        </p:attrNameLst>
                                      </p:cBhvr>
                                      <p:to>
                                        <p:strVal val="hidden"/>
                                      </p:to>
                                    </p:set>
                                  </p:childTnLst>
                                </p:cTn>
                              </p:par>
                            </p:childTnLst>
                          </p:cTn>
                        </p:par>
                      </p:childTnLst>
                    </p:cTn>
                  </p:par>
                  <p:par>
                    <p:cTn id="629" fill="hold">
                      <p:stCondLst>
                        <p:cond delay="indefinite"/>
                      </p:stCondLst>
                      <p:childTnLst>
                        <p:par>
                          <p:cTn id="630" fill="hold">
                            <p:stCondLst>
                              <p:cond delay="0"/>
                            </p:stCondLst>
                            <p:childTnLst>
                              <p:par>
                                <p:cTn id="631" presetID="22" presetClass="entr" presetSubtype="1" fill="hold" nodeType="clickEffect">
                                  <p:stCondLst>
                                    <p:cond delay="0"/>
                                  </p:stCondLst>
                                  <p:childTnLst>
                                    <p:set>
                                      <p:cBhvr>
                                        <p:cTn id="632" dur="1" fill="hold">
                                          <p:stCondLst>
                                            <p:cond delay="0"/>
                                          </p:stCondLst>
                                        </p:cTn>
                                        <p:tgtEl>
                                          <p:spTgt spid="196"/>
                                        </p:tgtEl>
                                        <p:attrNameLst>
                                          <p:attrName>style.visibility</p:attrName>
                                        </p:attrNameLst>
                                      </p:cBhvr>
                                      <p:to>
                                        <p:strVal val="visible"/>
                                      </p:to>
                                    </p:set>
                                    <p:animEffect transition="in" filter="wipe(up)">
                                      <p:cBhvr>
                                        <p:cTn id="633" dur="500"/>
                                        <p:tgtEl>
                                          <p:spTgt spid="196"/>
                                        </p:tgtEl>
                                      </p:cBhvr>
                                    </p:animEffect>
                                  </p:childTnLst>
                                </p:cTn>
                              </p:par>
                            </p:childTnLst>
                          </p:cTn>
                        </p:par>
                      </p:childTnLst>
                    </p:cTn>
                  </p:par>
                  <p:par>
                    <p:cTn id="634" fill="hold">
                      <p:stCondLst>
                        <p:cond delay="indefinite"/>
                      </p:stCondLst>
                      <p:childTnLst>
                        <p:par>
                          <p:cTn id="635" fill="hold">
                            <p:stCondLst>
                              <p:cond delay="0"/>
                            </p:stCondLst>
                            <p:childTnLst>
                              <p:par>
                                <p:cTn id="636" presetID="1" presetClass="entr" presetSubtype="0" fill="hold" grpId="0" nodeType="clickEffect">
                                  <p:stCondLst>
                                    <p:cond delay="0"/>
                                  </p:stCondLst>
                                  <p:childTnLst>
                                    <p:set>
                                      <p:cBhvr>
                                        <p:cTn id="637" dur="1" fill="hold">
                                          <p:stCondLst>
                                            <p:cond delay="0"/>
                                          </p:stCondLst>
                                        </p:cTn>
                                        <p:tgtEl>
                                          <p:spTgt spid="207"/>
                                        </p:tgtEl>
                                        <p:attrNameLst>
                                          <p:attrName>style.visibility</p:attrName>
                                        </p:attrNameLst>
                                      </p:cBhvr>
                                      <p:to>
                                        <p:strVal val="visible"/>
                                      </p:to>
                                    </p:set>
                                  </p:childTnLst>
                                </p:cTn>
                              </p:par>
                              <p:par>
                                <p:cTn id="638" presetID="26" presetClass="emph" presetSubtype="0" repeatCount="3000" fill="hold" grpId="1" nodeType="withEffect">
                                  <p:stCondLst>
                                    <p:cond delay="0"/>
                                  </p:stCondLst>
                                  <p:childTnLst>
                                    <p:animEffect transition="out" filter="fade">
                                      <p:cBhvr>
                                        <p:cTn id="639" dur="500" tmFilter="0, 0; .2, .5; .8, .5; 1, 0"/>
                                        <p:tgtEl>
                                          <p:spTgt spid="207"/>
                                        </p:tgtEl>
                                      </p:cBhvr>
                                    </p:animEffect>
                                    <p:animScale>
                                      <p:cBhvr>
                                        <p:cTn id="640" dur="250" autoRev="1" fill="hold"/>
                                        <p:tgtEl>
                                          <p:spTgt spid="207"/>
                                        </p:tgtEl>
                                      </p:cBhvr>
                                      <p:by x="105000" y="105000"/>
                                    </p:animScale>
                                  </p:childTnLst>
                                </p:cTn>
                              </p:par>
                            </p:childTnLst>
                          </p:cTn>
                        </p:par>
                      </p:childTnLst>
                    </p:cTn>
                  </p:par>
                  <p:par>
                    <p:cTn id="641" fill="hold">
                      <p:stCondLst>
                        <p:cond delay="indefinite"/>
                      </p:stCondLst>
                      <p:childTnLst>
                        <p:par>
                          <p:cTn id="642" fill="hold">
                            <p:stCondLst>
                              <p:cond delay="0"/>
                            </p:stCondLst>
                            <p:childTnLst>
                              <p:par>
                                <p:cTn id="643" presetID="22" presetClass="entr" presetSubtype="8" fill="hold" nodeType="clickEffect">
                                  <p:stCondLst>
                                    <p:cond delay="0"/>
                                  </p:stCondLst>
                                  <p:childTnLst>
                                    <p:set>
                                      <p:cBhvr>
                                        <p:cTn id="644" dur="1" fill="hold">
                                          <p:stCondLst>
                                            <p:cond delay="0"/>
                                          </p:stCondLst>
                                        </p:cTn>
                                        <p:tgtEl>
                                          <p:spTgt spid="193"/>
                                        </p:tgtEl>
                                        <p:attrNameLst>
                                          <p:attrName>style.visibility</p:attrName>
                                        </p:attrNameLst>
                                      </p:cBhvr>
                                      <p:to>
                                        <p:strVal val="visible"/>
                                      </p:to>
                                    </p:set>
                                    <p:animEffect transition="in" filter="wipe(left)">
                                      <p:cBhvr>
                                        <p:cTn id="645" dur="500"/>
                                        <p:tgtEl>
                                          <p:spTgt spid="193"/>
                                        </p:tgtEl>
                                      </p:cBhvr>
                                    </p:animEffect>
                                  </p:childTnLst>
                                </p:cTn>
                              </p:par>
                            </p:childTnLst>
                          </p:cTn>
                        </p:par>
                      </p:childTnLst>
                    </p:cTn>
                  </p:par>
                  <p:par>
                    <p:cTn id="646" fill="hold">
                      <p:stCondLst>
                        <p:cond delay="indefinite"/>
                      </p:stCondLst>
                      <p:childTnLst>
                        <p:par>
                          <p:cTn id="647" fill="hold">
                            <p:stCondLst>
                              <p:cond delay="0"/>
                            </p:stCondLst>
                            <p:childTnLst>
                              <p:par>
                                <p:cTn id="648" presetID="10" presetClass="exit" presetSubtype="0" fill="hold" grpId="2" nodeType="clickEffect">
                                  <p:stCondLst>
                                    <p:cond delay="0"/>
                                  </p:stCondLst>
                                  <p:childTnLst>
                                    <p:animEffect transition="out" filter="fade">
                                      <p:cBhvr>
                                        <p:cTn id="649" dur="500"/>
                                        <p:tgtEl>
                                          <p:spTgt spid="207"/>
                                        </p:tgtEl>
                                      </p:cBhvr>
                                    </p:animEffect>
                                    <p:set>
                                      <p:cBhvr>
                                        <p:cTn id="650" dur="1" fill="hold">
                                          <p:stCondLst>
                                            <p:cond delay="499"/>
                                          </p:stCondLst>
                                        </p:cTn>
                                        <p:tgtEl>
                                          <p:spTgt spid="207"/>
                                        </p:tgtEl>
                                        <p:attrNameLst>
                                          <p:attrName>style.visibility</p:attrName>
                                        </p:attrNameLst>
                                      </p:cBhvr>
                                      <p:to>
                                        <p:strVal val="hidden"/>
                                      </p:to>
                                    </p:set>
                                  </p:childTnLst>
                                </p:cTn>
                              </p:par>
                            </p:childTnLst>
                          </p:cTn>
                        </p:par>
                        <p:par>
                          <p:cTn id="651" fill="hold">
                            <p:stCondLst>
                              <p:cond delay="500"/>
                            </p:stCondLst>
                            <p:childTnLst>
                              <p:par>
                                <p:cTn id="652" presetID="1" presetClass="entr" presetSubtype="0" fill="hold" grpId="0" nodeType="afterEffect">
                                  <p:stCondLst>
                                    <p:cond delay="0"/>
                                  </p:stCondLst>
                                  <p:childTnLst>
                                    <p:set>
                                      <p:cBhvr>
                                        <p:cTn id="653" dur="1" fill="hold">
                                          <p:stCondLst>
                                            <p:cond delay="0"/>
                                          </p:stCondLst>
                                        </p:cTn>
                                        <p:tgtEl>
                                          <p:spTgt spid="208"/>
                                        </p:tgtEl>
                                        <p:attrNameLst>
                                          <p:attrName>style.visibility</p:attrName>
                                        </p:attrNameLst>
                                      </p:cBhvr>
                                      <p:to>
                                        <p:strVal val="visible"/>
                                      </p:to>
                                    </p:set>
                                  </p:childTnLst>
                                </p:cTn>
                              </p:par>
                              <p:par>
                                <p:cTn id="654" presetID="26" presetClass="emph" presetSubtype="0" repeatCount="3000" fill="hold" grpId="1" nodeType="withEffect">
                                  <p:stCondLst>
                                    <p:cond delay="0"/>
                                  </p:stCondLst>
                                  <p:childTnLst>
                                    <p:animEffect transition="out" filter="fade">
                                      <p:cBhvr>
                                        <p:cTn id="655" dur="500" tmFilter="0, 0; .2, .5; .8, .5; 1, 0"/>
                                        <p:tgtEl>
                                          <p:spTgt spid="208"/>
                                        </p:tgtEl>
                                      </p:cBhvr>
                                    </p:animEffect>
                                    <p:animScale>
                                      <p:cBhvr>
                                        <p:cTn id="656" dur="250" autoRev="1" fill="hold"/>
                                        <p:tgtEl>
                                          <p:spTgt spid="208"/>
                                        </p:tgtEl>
                                      </p:cBhvr>
                                      <p:by x="105000" y="105000"/>
                                    </p:animScale>
                                  </p:childTnLst>
                                </p:cTn>
                              </p:par>
                            </p:childTnLst>
                          </p:cTn>
                        </p:par>
                      </p:childTnLst>
                    </p:cTn>
                  </p:par>
                  <p:par>
                    <p:cTn id="657" fill="hold">
                      <p:stCondLst>
                        <p:cond delay="indefinite"/>
                      </p:stCondLst>
                      <p:childTnLst>
                        <p:par>
                          <p:cTn id="658" fill="hold">
                            <p:stCondLst>
                              <p:cond delay="0"/>
                            </p:stCondLst>
                            <p:childTnLst>
                              <p:par>
                                <p:cTn id="659" presetID="10" presetClass="entr" presetSubtype="0" fill="hold" grpId="0" nodeType="clickEffect">
                                  <p:stCondLst>
                                    <p:cond delay="0"/>
                                  </p:stCondLst>
                                  <p:childTnLst>
                                    <p:set>
                                      <p:cBhvr>
                                        <p:cTn id="660" dur="1" fill="hold">
                                          <p:stCondLst>
                                            <p:cond delay="0"/>
                                          </p:stCondLst>
                                        </p:cTn>
                                        <p:tgtEl>
                                          <p:spTgt spid="205"/>
                                        </p:tgtEl>
                                        <p:attrNameLst>
                                          <p:attrName>style.visibility</p:attrName>
                                        </p:attrNameLst>
                                      </p:cBhvr>
                                      <p:to>
                                        <p:strVal val="visible"/>
                                      </p:to>
                                    </p:set>
                                    <p:animEffect transition="in" filter="fade">
                                      <p:cBhvr>
                                        <p:cTn id="661" dur="500"/>
                                        <p:tgtEl>
                                          <p:spTgt spid="205"/>
                                        </p:tgtEl>
                                      </p:cBhvr>
                                    </p:animEffect>
                                  </p:childTnLst>
                                </p:cTn>
                              </p:par>
                            </p:childTnLst>
                          </p:cTn>
                        </p:par>
                      </p:childTnLst>
                    </p:cTn>
                  </p:par>
                  <p:par>
                    <p:cTn id="662" fill="hold">
                      <p:stCondLst>
                        <p:cond delay="indefinite"/>
                      </p:stCondLst>
                      <p:childTnLst>
                        <p:par>
                          <p:cTn id="663" fill="hold">
                            <p:stCondLst>
                              <p:cond delay="0"/>
                            </p:stCondLst>
                            <p:childTnLst>
                              <p:par>
                                <p:cTn id="664" presetID="10" presetClass="entr" presetSubtype="0" fill="hold" grpId="0" nodeType="clickEffect">
                                  <p:stCondLst>
                                    <p:cond delay="0"/>
                                  </p:stCondLst>
                                  <p:childTnLst>
                                    <p:set>
                                      <p:cBhvr>
                                        <p:cTn id="665" dur="1" fill="hold">
                                          <p:stCondLst>
                                            <p:cond delay="0"/>
                                          </p:stCondLst>
                                        </p:cTn>
                                        <p:tgtEl>
                                          <p:spTgt spid="206"/>
                                        </p:tgtEl>
                                        <p:attrNameLst>
                                          <p:attrName>style.visibility</p:attrName>
                                        </p:attrNameLst>
                                      </p:cBhvr>
                                      <p:to>
                                        <p:strVal val="visible"/>
                                      </p:to>
                                    </p:set>
                                    <p:animEffect transition="in" filter="fade">
                                      <p:cBhvr>
                                        <p:cTn id="666" dur="500"/>
                                        <p:tgtEl>
                                          <p:spTgt spid="206"/>
                                        </p:tgtEl>
                                      </p:cBhvr>
                                    </p:animEffect>
                                  </p:childTnLst>
                                </p:cTn>
                              </p:par>
                            </p:childTnLst>
                          </p:cTn>
                        </p:par>
                      </p:childTnLst>
                    </p:cTn>
                  </p:par>
                  <p:par>
                    <p:cTn id="667" fill="hold">
                      <p:stCondLst>
                        <p:cond delay="indefinite"/>
                      </p:stCondLst>
                      <p:childTnLst>
                        <p:par>
                          <p:cTn id="668" fill="hold">
                            <p:stCondLst>
                              <p:cond delay="0"/>
                            </p:stCondLst>
                            <p:childTnLst>
                              <p:par>
                                <p:cTn id="669" presetID="10" presetClass="exit" presetSubtype="0" fill="hold" grpId="2" nodeType="clickEffect">
                                  <p:stCondLst>
                                    <p:cond delay="0"/>
                                  </p:stCondLst>
                                  <p:childTnLst>
                                    <p:animEffect transition="out" filter="fade">
                                      <p:cBhvr>
                                        <p:cTn id="670" dur="500"/>
                                        <p:tgtEl>
                                          <p:spTgt spid="208"/>
                                        </p:tgtEl>
                                      </p:cBhvr>
                                    </p:animEffect>
                                    <p:set>
                                      <p:cBhvr>
                                        <p:cTn id="671" dur="1" fill="hold">
                                          <p:stCondLst>
                                            <p:cond delay="499"/>
                                          </p:stCondLst>
                                        </p:cTn>
                                        <p:tgtEl>
                                          <p:spTgt spid="208"/>
                                        </p:tgtEl>
                                        <p:attrNameLst>
                                          <p:attrName>style.visibility</p:attrName>
                                        </p:attrNameLst>
                                      </p:cBhvr>
                                      <p:to>
                                        <p:strVal val="hidden"/>
                                      </p:to>
                                    </p:set>
                                  </p:childTnLst>
                                </p:cTn>
                              </p:par>
                              <p:par>
                                <p:cTn id="672" presetID="10" presetClass="exit" presetSubtype="0" fill="hold" nodeType="withEffect">
                                  <p:stCondLst>
                                    <p:cond delay="0"/>
                                  </p:stCondLst>
                                  <p:childTnLst>
                                    <p:animEffect transition="out" filter="fade">
                                      <p:cBhvr>
                                        <p:cTn id="673" dur="500"/>
                                        <p:tgtEl>
                                          <p:spTgt spid="193"/>
                                        </p:tgtEl>
                                      </p:cBhvr>
                                    </p:animEffect>
                                    <p:set>
                                      <p:cBhvr>
                                        <p:cTn id="674" dur="1" fill="hold">
                                          <p:stCondLst>
                                            <p:cond delay="499"/>
                                          </p:stCondLst>
                                        </p:cTn>
                                        <p:tgtEl>
                                          <p:spTgt spid="193"/>
                                        </p:tgtEl>
                                        <p:attrNameLst>
                                          <p:attrName>style.visibility</p:attrName>
                                        </p:attrNameLst>
                                      </p:cBhvr>
                                      <p:to>
                                        <p:strVal val="hidden"/>
                                      </p:to>
                                    </p:set>
                                  </p:childTnLst>
                                </p:cTn>
                              </p:par>
                            </p:childTnLst>
                          </p:cTn>
                        </p:par>
                      </p:childTnLst>
                    </p:cTn>
                  </p:par>
                  <p:par>
                    <p:cTn id="675" fill="hold">
                      <p:stCondLst>
                        <p:cond delay="indefinite"/>
                      </p:stCondLst>
                      <p:childTnLst>
                        <p:par>
                          <p:cTn id="676" fill="hold">
                            <p:stCondLst>
                              <p:cond delay="0"/>
                            </p:stCondLst>
                            <p:childTnLst>
                              <p:par>
                                <p:cTn id="677" presetID="22" presetClass="entr" presetSubtype="8" fill="hold" grpId="0" nodeType="clickEffect">
                                  <p:stCondLst>
                                    <p:cond delay="0"/>
                                  </p:stCondLst>
                                  <p:childTnLst>
                                    <p:set>
                                      <p:cBhvr>
                                        <p:cTn id="678" dur="1" fill="hold">
                                          <p:stCondLst>
                                            <p:cond delay="0"/>
                                          </p:stCondLst>
                                        </p:cTn>
                                        <p:tgtEl>
                                          <p:spTgt spid="36"/>
                                        </p:tgtEl>
                                        <p:attrNameLst>
                                          <p:attrName>style.visibility</p:attrName>
                                        </p:attrNameLst>
                                      </p:cBhvr>
                                      <p:to>
                                        <p:strVal val="visible"/>
                                      </p:to>
                                    </p:set>
                                    <p:animEffect transition="in" filter="wipe(left)">
                                      <p:cBhvr>
                                        <p:cTn id="679" dur="500"/>
                                        <p:tgtEl>
                                          <p:spTgt spid="36"/>
                                        </p:tgtEl>
                                      </p:cBhvr>
                                    </p:animEffect>
                                  </p:childTnLst>
                                </p:cTn>
                              </p:par>
                            </p:childTnLst>
                          </p:cTn>
                        </p:par>
                      </p:childTnLst>
                    </p:cTn>
                  </p:par>
                  <p:par>
                    <p:cTn id="680" fill="hold">
                      <p:stCondLst>
                        <p:cond delay="indefinite"/>
                      </p:stCondLst>
                      <p:childTnLst>
                        <p:par>
                          <p:cTn id="681" fill="hold">
                            <p:stCondLst>
                              <p:cond delay="0"/>
                            </p:stCondLst>
                            <p:childTnLst>
                              <p:par>
                                <p:cTn id="682" presetID="22" presetClass="entr" presetSubtype="8" fill="hold" grpId="0" nodeType="clickEffect">
                                  <p:stCondLst>
                                    <p:cond delay="0"/>
                                  </p:stCondLst>
                                  <p:childTnLst>
                                    <p:set>
                                      <p:cBhvr>
                                        <p:cTn id="683" dur="1" fill="hold">
                                          <p:stCondLst>
                                            <p:cond delay="0"/>
                                          </p:stCondLst>
                                        </p:cTn>
                                        <p:tgtEl>
                                          <p:spTgt spid="38"/>
                                        </p:tgtEl>
                                        <p:attrNameLst>
                                          <p:attrName>style.visibility</p:attrName>
                                        </p:attrNameLst>
                                      </p:cBhvr>
                                      <p:to>
                                        <p:strVal val="visible"/>
                                      </p:to>
                                    </p:set>
                                    <p:animEffect transition="in" filter="wipe(left)">
                                      <p:cBhvr>
                                        <p:cTn id="684" dur="500"/>
                                        <p:tgtEl>
                                          <p:spTgt spid="38"/>
                                        </p:tgtEl>
                                      </p:cBhvr>
                                    </p:animEffect>
                                  </p:childTnLst>
                                </p:cTn>
                              </p:par>
                            </p:childTnLst>
                          </p:cTn>
                        </p:par>
                      </p:childTnLst>
                    </p:cTn>
                  </p:par>
                  <p:par>
                    <p:cTn id="685" fill="hold">
                      <p:stCondLst>
                        <p:cond delay="indefinite"/>
                      </p:stCondLst>
                      <p:childTnLst>
                        <p:par>
                          <p:cTn id="686" fill="hold">
                            <p:stCondLst>
                              <p:cond delay="0"/>
                            </p:stCondLst>
                            <p:childTnLst>
                              <p:par>
                                <p:cTn id="687" presetID="22" presetClass="entr" presetSubtype="8" fill="hold" grpId="0" nodeType="clickEffect">
                                  <p:stCondLst>
                                    <p:cond delay="0"/>
                                  </p:stCondLst>
                                  <p:childTnLst>
                                    <p:set>
                                      <p:cBhvr>
                                        <p:cTn id="688" dur="1" fill="hold">
                                          <p:stCondLst>
                                            <p:cond delay="0"/>
                                          </p:stCondLst>
                                        </p:cTn>
                                        <p:tgtEl>
                                          <p:spTgt spid="39"/>
                                        </p:tgtEl>
                                        <p:attrNameLst>
                                          <p:attrName>style.visibility</p:attrName>
                                        </p:attrNameLst>
                                      </p:cBhvr>
                                      <p:to>
                                        <p:strVal val="visible"/>
                                      </p:to>
                                    </p:set>
                                    <p:animEffect transition="in" filter="wipe(left)">
                                      <p:cBhvr>
                                        <p:cTn id="689" dur="500"/>
                                        <p:tgtEl>
                                          <p:spTgt spid="39"/>
                                        </p:tgtEl>
                                      </p:cBhvr>
                                    </p:animEffect>
                                  </p:childTnLst>
                                </p:cTn>
                              </p:par>
                            </p:childTnLst>
                          </p:cTn>
                        </p:par>
                      </p:childTnLst>
                    </p:cTn>
                  </p:par>
                  <p:par>
                    <p:cTn id="690" fill="hold">
                      <p:stCondLst>
                        <p:cond delay="indefinite"/>
                      </p:stCondLst>
                      <p:childTnLst>
                        <p:par>
                          <p:cTn id="691" fill="hold">
                            <p:stCondLst>
                              <p:cond delay="0"/>
                            </p:stCondLst>
                            <p:childTnLst>
                              <p:par>
                                <p:cTn id="692" presetID="22" presetClass="entr" presetSubtype="8" fill="hold" grpId="0" nodeType="clickEffect">
                                  <p:stCondLst>
                                    <p:cond delay="0"/>
                                  </p:stCondLst>
                                  <p:childTnLst>
                                    <p:set>
                                      <p:cBhvr>
                                        <p:cTn id="693" dur="1" fill="hold">
                                          <p:stCondLst>
                                            <p:cond delay="0"/>
                                          </p:stCondLst>
                                        </p:cTn>
                                        <p:tgtEl>
                                          <p:spTgt spid="40"/>
                                        </p:tgtEl>
                                        <p:attrNameLst>
                                          <p:attrName>style.visibility</p:attrName>
                                        </p:attrNameLst>
                                      </p:cBhvr>
                                      <p:to>
                                        <p:strVal val="visible"/>
                                      </p:to>
                                    </p:set>
                                    <p:animEffect transition="in" filter="wipe(left)">
                                      <p:cBhvr>
                                        <p:cTn id="694" dur="500"/>
                                        <p:tgtEl>
                                          <p:spTgt spid="40"/>
                                        </p:tgtEl>
                                      </p:cBhvr>
                                    </p:animEffect>
                                  </p:childTnLst>
                                </p:cTn>
                              </p:par>
                            </p:childTnLst>
                          </p:cTn>
                        </p:par>
                      </p:childTnLst>
                    </p:cTn>
                  </p:par>
                  <p:par>
                    <p:cTn id="695" fill="hold">
                      <p:stCondLst>
                        <p:cond delay="indefinite"/>
                      </p:stCondLst>
                      <p:childTnLst>
                        <p:par>
                          <p:cTn id="696" fill="hold">
                            <p:stCondLst>
                              <p:cond delay="0"/>
                            </p:stCondLst>
                            <p:childTnLst>
                              <p:par>
                                <p:cTn id="697" presetID="22" presetClass="entr" presetSubtype="8" fill="hold" grpId="0" nodeType="clickEffect">
                                  <p:stCondLst>
                                    <p:cond delay="0"/>
                                  </p:stCondLst>
                                  <p:childTnLst>
                                    <p:set>
                                      <p:cBhvr>
                                        <p:cTn id="698" dur="1" fill="hold">
                                          <p:stCondLst>
                                            <p:cond delay="0"/>
                                          </p:stCondLst>
                                        </p:cTn>
                                        <p:tgtEl>
                                          <p:spTgt spid="41"/>
                                        </p:tgtEl>
                                        <p:attrNameLst>
                                          <p:attrName>style.visibility</p:attrName>
                                        </p:attrNameLst>
                                      </p:cBhvr>
                                      <p:to>
                                        <p:strVal val="visible"/>
                                      </p:to>
                                    </p:set>
                                    <p:animEffect transition="in" filter="wipe(left)">
                                      <p:cBhvr>
                                        <p:cTn id="699" dur="500"/>
                                        <p:tgtEl>
                                          <p:spTgt spid="41"/>
                                        </p:tgtEl>
                                      </p:cBhvr>
                                    </p:animEffect>
                                  </p:childTnLst>
                                </p:cTn>
                              </p:par>
                            </p:childTnLst>
                          </p:cTn>
                        </p:par>
                      </p:childTnLst>
                    </p:cTn>
                  </p:par>
                  <p:par>
                    <p:cTn id="700" fill="hold">
                      <p:stCondLst>
                        <p:cond delay="indefinite"/>
                      </p:stCondLst>
                      <p:childTnLst>
                        <p:par>
                          <p:cTn id="701" fill="hold">
                            <p:stCondLst>
                              <p:cond delay="0"/>
                            </p:stCondLst>
                            <p:childTnLst>
                              <p:par>
                                <p:cTn id="702" presetID="22" presetClass="entr" presetSubtype="8" fill="hold" grpId="0" nodeType="clickEffect">
                                  <p:stCondLst>
                                    <p:cond delay="0"/>
                                  </p:stCondLst>
                                  <p:childTnLst>
                                    <p:set>
                                      <p:cBhvr>
                                        <p:cTn id="703" dur="1" fill="hold">
                                          <p:stCondLst>
                                            <p:cond delay="0"/>
                                          </p:stCondLst>
                                        </p:cTn>
                                        <p:tgtEl>
                                          <p:spTgt spid="37"/>
                                        </p:tgtEl>
                                        <p:attrNameLst>
                                          <p:attrName>style.visibility</p:attrName>
                                        </p:attrNameLst>
                                      </p:cBhvr>
                                      <p:to>
                                        <p:strVal val="visible"/>
                                      </p:to>
                                    </p:set>
                                    <p:animEffect transition="in" filter="wipe(left)">
                                      <p:cBhvr>
                                        <p:cTn id="704" dur="500"/>
                                        <p:tgtEl>
                                          <p:spTgt spid="37"/>
                                        </p:tgtEl>
                                      </p:cBhvr>
                                    </p:animEffect>
                                  </p:childTnLst>
                                </p:cTn>
                              </p:par>
                            </p:childTnLst>
                          </p:cTn>
                        </p:par>
                      </p:childTnLst>
                    </p:cTn>
                  </p:par>
                  <p:par>
                    <p:cTn id="705" fill="hold">
                      <p:stCondLst>
                        <p:cond delay="indefinite"/>
                      </p:stCondLst>
                      <p:childTnLst>
                        <p:par>
                          <p:cTn id="706" fill="hold">
                            <p:stCondLst>
                              <p:cond delay="0"/>
                            </p:stCondLst>
                            <p:childTnLst>
                              <p:par>
                                <p:cTn id="707" presetID="22" presetClass="entr" presetSubtype="8" fill="hold" grpId="0" nodeType="clickEffect">
                                  <p:stCondLst>
                                    <p:cond delay="0"/>
                                  </p:stCondLst>
                                  <p:childTnLst>
                                    <p:set>
                                      <p:cBhvr>
                                        <p:cTn id="708" dur="1" fill="hold">
                                          <p:stCondLst>
                                            <p:cond delay="0"/>
                                          </p:stCondLst>
                                        </p:cTn>
                                        <p:tgtEl>
                                          <p:spTgt spid="43"/>
                                        </p:tgtEl>
                                        <p:attrNameLst>
                                          <p:attrName>style.visibility</p:attrName>
                                        </p:attrNameLst>
                                      </p:cBhvr>
                                      <p:to>
                                        <p:strVal val="visible"/>
                                      </p:to>
                                    </p:set>
                                    <p:animEffect transition="in" filter="wipe(left)">
                                      <p:cBhvr>
                                        <p:cTn id="709" dur="500"/>
                                        <p:tgtEl>
                                          <p:spTgt spid="43"/>
                                        </p:tgtEl>
                                      </p:cBhvr>
                                    </p:animEffect>
                                  </p:childTnLst>
                                </p:cTn>
                              </p:par>
                            </p:childTnLst>
                          </p:cTn>
                        </p:par>
                      </p:childTnLst>
                    </p:cTn>
                  </p:par>
                  <p:par>
                    <p:cTn id="710" fill="hold">
                      <p:stCondLst>
                        <p:cond delay="indefinite"/>
                      </p:stCondLst>
                      <p:childTnLst>
                        <p:par>
                          <p:cTn id="711" fill="hold">
                            <p:stCondLst>
                              <p:cond delay="0"/>
                            </p:stCondLst>
                            <p:childTnLst>
                              <p:par>
                                <p:cTn id="712" presetID="22" presetClass="entr" presetSubtype="8" fill="hold" grpId="0" nodeType="clickEffect">
                                  <p:stCondLst>
                                    <p:cond delay="0"/>
                                  </p:stCondLst>
                                  <p:childTnLst>
                                    <p:set>
                                      <p:cBhvr>
                                        <p:cTn id="713" dur="1" fill="hold">
                                          <p:stCondLst>
                                            <p:cond delay="0"/>
                                          </p:stCondLst>
                                        </p:cTn>
                                        <p:tgtEl>
                                          <p:spTgt spid="42"/>
                                        </p:tgtEl>
                                        <p:attrNameLst>
                                          <p:attrName>style.visibility</p:attrName>
                                        </p:attrNameLst>
                                      </p:cBhvr>
                                      <p:to>
                                        <p:strVal val="visible"/>
                                      </p:to>
                                    </p:set>
                                    <p:animEffect transition="in" filter="wipe(left)">
                                      <p:cBhvr>
                                        <p:cTn id="714" dur="500"/>
                                        <p:tgtEl>
                                          <p:spTgt spid="42"/>
                                        </p:tgtEl>
                                      </p:cBhvr>
                                    </p:animEffect>
                                  </p:childTnLst>
                                </p:cTn>
                              </p:par>
                            </p:childTnLst>
                          </p:cTn>
                        </p:par>
                      </p:childTnLst>
                    </p:cTn>
                  </p:par>
                  <p:par>
                    <p:cTn id="715" fill="hold">
                      <p:stCondLst>
                        <p:cond delay="indefinite"/>
                      </p:stCondLst>
                      <p:childTnLst>
                        <p:par>
                          <p:cTn id="716" fill="hold">
                            <p:stCondLst>
                              <p:cond delay="0"/>
                            </p:stCondLst>
                            <p:childTnLst>
                              <p:par>
                                <p:cTn id="717" presetID="22" presetClass="entr" presetSubtype="8" fill="hold" grpId="0" nodeType="clickEffect">
                                  <p:stCondLst>
                                    <p:cond delay="0"/>
                                  </p:stCondLst>
                                  <p:childTnLst>
                                    <p:set>
                                      <p:cBhvr>
                                        <p:cTn id="718" dur="1" fill="hold">
                                          <p:stCondLst>
                                            <p:cond delay="0"/>
                                          </p:stCondLst>
                                        </p:cTn>
                                        <p:tgtEl>
                                          <p:spTgt spid="44"/>
                                        </p:tgtEl>
                                        <p:attrNameLst>
                                          <p:attrName>style.visibility</p:attrName>
                                        </p:attrNameLst>
                                      </p:cBhvr>
                                      <p:to>
                                        <p:strVal val="visible"/>
                                      </p:to>
                                    </p:set>
                                    <p:animEffect transition="in" filter="wipe(left)">
                                      <p:cBhvr>
                                        <p:cTn id="719" dur="500"/>
                                        <p:tgtEl>
                                          <p:spTgt spid="44"/>
                                        </p:tgtEl>
                                      </p:cBhvr>
                                    </p:animEffect>
                                  </p:childTnLst>
                                </p:cTn>
                              </p:par>
                            </p:childTnLst>
                          </p:cTn>
                        </p:par>
                      </p:childTnLst>
                    </p:cTn>
                  </p:par>
                  <p:par>
                    <p:cTn id="720" fill="hold">
                      <p:stCondLst>
                        <p:cond delay="indefinite"/>
                      </p:stCondLst>
                      <p:childTnLst>
                        <p:par>
                          <p:cTn id="721" fill="hold">
                            <p:stCondLst>
                              <p:cond delay="0"/>
                            </p:stCondLst>
                            <p:childTnLst>
                              <p:par>
                                <p:cTn id="722" presetID="22" presetClass="entr" presetSubtype="8" fill="hold" grpId="0" nodeType="clickEffect">
                                  <p:stCondLst>
                                    <p:cond delay="0"/>
                                  </p:stCondLst>
                                  <p:childTnLst>
                                    <p:set>
                                      <p:cBhvr>
                                        <p:cTn id="723" dur="1" fill="hold">
                                          <p:stCondLst>
                                            <p:cond delay="0"/>
                                          </p:stCondLst>
                                        </p:cTn>
                                        <p:tgtEl>
                                          <p:spTgt spid="34"/>
                                        </p:tgtEl>
                                        <p:attrNameLst>
                                          <p:attrName>style.visibility</p:attrName>
                                        </p:attrNameLst>
                                      </p:cBhvr>
                                      <p:to>
                                        <p:strVal val="visible"/>
                                      </p:to>
                                    </p:set>
                                    <p:animEffect transition="in" filter="wipe(left)">
                                      <p:cBhvr>
                                        <p:cTn id="724" dur="500"/>
                                        <p:tgtEl>
                                          <p:spTgt spid="34"/>
                                        </p:tgtEl>
                                      </p:cBhvr>
                                    </p:animEffect>
                                  </p:childTnLst>
                                </p:cTn>
                              </p:par>
                            </p:childTnLst>
                          </p:cTn>
                        </p:par>
                      </p:childTnLst>
                    </p:cTn>
                  </p:par>
                  <p:par>
                    <p:cTn id="725" fill="hold">
                      <p:stCondLst>
                        <p:cond delay="indefinite"/>
                      </p:stCondLst>
                      <p:childTnLst>
                        <p:par>
                          <p:cTn id="726" fill="hold">
                            <p:stCondLst>
                              <p:cond delay="0"/>
                            </p:stCondLst>
                            <p:childTnLst>
                              <p:par>
                                <p:cTn id="727" presetID="10" presetClass="exit" presetSubtype="0" fill="hold" nodeType="clickEffect">
                                  <p:stCondLst>
                                    <p:cond delay="0"/>
                                  </p:stCondLst>
                                  <p:childTnLst>
                                    <p:animEffect transition="out" filter="fade">
                                      <p:cBhvr>
                                        <p:cTn id="728" dur="500"/>
                                        <p:tgtEl>
                                          <p:spTgt spid="196"/>
                                        </p:tgtEl>
                                      </p:cBhvr>
                                    </p:animEffect>
                                    <p:set>
                                      <p:cBhvr>
                                        <p:cTn id="729" dur="1" fill="hold">
                                          <p:stCondLst>
                                            <p:cond delay="499"/>
                                          </p:stCondLst>
                                        </p:cTn>
                                        <p:tgtEl>
                                          <p:spTgt spid="196"/>
                                        </p:tgtEl>
                                        <p:attrNameLst>
                                          <p:attrName>style.visibility</p:attrName>
                                        </p:attrNameLst>
                                      </p:cBhvr>
                                      <p:to>
                                        <p:strVal val="hidden"/>
                                      </p:to>
                                    </p:set>
                                  </p:childTnLst>
                                </p:cTn>
                              </p:par>
                              <p:par>
                                <p:cTn id="730" presetID="10" presetClass="exit" presetSubtype="0" fill="hold" grpId="1" nodeType="withEffect">
                                  <p:stCondLst>
                                    <p:cond delay="0"/>
                                  </p:stCondLst>
                                  <p:childTnLst>
                                    <p:animEffect transition="out" filter="fade">
                                      <p:cBhvr>
                                        <p:cTn id="731" dur="500"/>
                                        <p:tgtEl>
                                          <p:spTgt spid="205"/>
                                        </p:tgtEl>
                                      </p:cBhvr>
                                    </p:animEffect>
                                    <p:set>
                                      <p:cBhvr>
                                        <p:cTn id="732" dur="1" fill="hold">
                                          <p:stCondLst>
                                            <p:cond delay="499"/>
                                          </p:stCondLst>
                                        </p:cTn>
                                        <p:tgtEl>
                                          <p:spTgt spid="205"/>
                                        </p:tgtEl>
                                        <p:attrNameLst>
                                          <p:attrName>style.visibility</p:attrName>
                                        </p:attrNameLst>
                                      </p:cBhvr>
                                      <p:to>
                                        <p:strVal val="hidden"/>
                                      </p:to>
                                    </p:set>
                                  </p:childTnLst>
                                </p:cTn>
                              </p:par>
                              <p:par>
                                <p:cTn id="733" presetID="10" presetClass="exit" presetSubtype="0" fill="hold" grpId="1" nodeType="withEffect">
                                  <p:stCondLst>
                                    <p:cond delay="0"/>
                                  </p:stCondLst>
                                  <p:childTnLst>
                                    <p:animEffect transition="out" filter="fade">
                                      <p:cBhvr>
                                        <p:cTn id="734" dur="500"/>
                                        <p:tgtEl>
                                          <p:spTgt spid="206"/>
                                        </p:tgtEl>
                                      </p:cBhvr>
                                    </p:animEffect>
                                    <p:set>
                                      <p:cBhvr>
                                        <p:cTn id="735" dur="1" fill="hold">
                                          <p:stCondLst>
                                            <p:cond delay="499"/>
                                          </p:stCondLst>
                                        </p:cTn>
                                        <p:tgtEl>
                                          <p:spTgt spid="206"/>
                                        </p:tgtEl>
                                        <p:attrNameLst>
                                          <p:attrName>style.visibility</p:attrName>
                                        </p:attrNameLst>
                                      </p:cBhvr>
                                      <p:to>
                                        <p:strVal val="hidden"/>
                                      </p:to>
                                    </p:set>
                                  </p:childTnLst>
                                </p:cTn>
                              </p:par>
                            </p:childTnLst>
                          </p:cTn>
                        </p:par>
                        <p:par>
                          <p:cTn id="736" fill="hold">
                            <p:stCondLst>
                              <p:cond delay="500"/>
                            </p:stCondLst>
                            <p:childTnLst>
                              <p:par>
                                <p:cTn id="737" presetID="22" presetClass="entr" presetSubtype="8" fill="hold" nodeType="afterEffect">
                                  <p:stCondLst>
                                    <p:cond delay="0"/>
                                  </p:stCondLst>
                                  <p:childTnLst>
                                    <p:set>
                                      <p:cBhvr>
                                        <p:cTn id="738" dur="1" fill="hold">
                                          <p:stCondLst>
                                            <p:cond delay="0"/>
                                          </p:stCondLst>
                                        </p:cTn>
                                        <p:tgtEl>
                                          <p:spTgt spid="211"/>
                                        </p:tgtEl>
                                        <p:attrNameLst>
                                          <p:attrName>style.visibility</p:attrName>
                                        </p:attrNameLst>
                                      </p:cBhvr>
                                      <p:to>
                                        <p:strVal val="visible"/>
                                      </p:to>
                                    </p:set>
                                    <p:animEffect transition="in" filter="wipe(left)">
                                      <p:cBhvr>
                                        <p:cTn id="739" dur="500"/>
                                        <p:tgtEl>
                                          <p:spTgt spid="211"/>
                                        </p:tgtEl>
                                      </p:cBhvr>
                                    </p:animEffect>
                                  </p:childTnLst>
                                </p:cTn>
                              </p:par>
                              <p:par>
                                <p:cTn id="740" presetID="22" presetClass="entr" presetSubtype="8" fill="hold" nodeType="withEffect">
                                  <p:stCondLst>
                                    <p:cond delay="0"/>
                                  </p:stCondLst>
                                  <p:childTnLst>
                                    <p:set>
                                      <p:cBhvr>
                                        <p:cTn id="741" dur="1" fill="hold">
                                          <p:stCondLst>
                                            <p:cond delay="0"/>
                                          </p:stCondLst>
                                        </p:cTn>
                                        <p:tgtEl>
                                          <p:spTgt spid="212"/>
                                        </p:tgtEl>
                                        <p:attrNameLst>
                                          <p:attrName>style.visibility</p:attrName>
                                        </p:attrNameLst>
                                      </p:cBhvr>
                                      <p:to>
                                        <p:strVal val="visible"/>
                                      </p:to>
                                    </p:set>
                                    <p:animEffect transition="in" filter="wipe(left)">
                                      <p:cBhvr>
                                        <p:cTn id="742" dur="500"/>
                                        <p:tgtEl>
                                          <p:spTgt spid="212"/>
                                        </p:tgtEl>
                                      </p:cBhvr>
                                    </p:animEffect>
                                  </p:childTnLst>
                                </p:cTn>
                              </p:par>
                            </p:childTnLst>
                          </p:cTn>
                        </p:par>
                      </p:childTnLst>
                    </p:cTn>
                  </p:par>
                  <p:par>
                    <p:cTn id="743" fill="hold">
                      <p:stCondLst>
                        <p:cond delay="indefinite"/>
                      </p:stCondLst>
                      <p:childTnLst>
                        <p:par>
                          <p:cTn id="744" fill="hold">
                            <p:stCondLst>
                              <p:cond delay="0"/>
                            </p:stCondLst>
                            <p:childTnLst>
                              <p:par>
                                <p:cTn id="745" presetID="22" presetClass="entr" presetSubtype="8" fill="hold" grpId="0" nodeType="clickEffect">
                                  <p:stCondLst>
                                    <p:cond delay="0"/>
                                  </p:stCondLst>
                                  <p:childTnLst>
                                    <p:set>
                                      <p:cBhvr>
                                        <p:cTn id="746" dur="1" fill="hold">
                                          <p:stCondLst>
                                            <p:cond delay="0"/>
                                          </p:stCondLst>
                                        </p:cTn>
                                        <p:tgtEl>
                                          <p:spTgt spid="45"/>
                                        </p:tgtEl>
                                        <p:attrNameLst>
                                          <p:attrName>style.visibility</p:attrName>
                                        </p:attrNameLst>
                                      </p:cBhvr>
                                      <p:to>
                                        <p:strVal val="visible"/>
                                      </p:to>
                                    </p:set>
                                    <p:animEffect transition="in" filter="wipe(left)">
                                      <p:cBhvr>
                                        <p:cTn id="747" dur="500"/>
                                        <p:tgtEl>
                                          <p:spTgt spid="45"/>
                                        </p:tgtEl>
                                      </p:cBhvr>
                                    </p:animEffect>
                                  </p:childTnLst>
                                </p:cTn>
                              </p:par>
                            </p:childTnLst>
                          </p:cTn>
                        </p:par>
                      </p:childTnLst>
                    </p:cTn>
                  </p:par>
                  <p:par>
                    <p:cTn id="748" fill="hold">
                      <p:stCondLst>
                        <p:cond delay="indefinite"/>
                      </p:stCondLst>
                      <p:childTnLst>
                        <p:par>
                          <p:cTn id="749" fill="hold">
                            <p:stCondLst>
                              <p:cond delay="0"/>
                            </p:stCondLst>
                            <p:childTnLst>
                              <p:par>
                                <p:cTn id="750" presetID="22" presetClass="entr" presetSubtype="8" fill="hold" grpId="0" nodeType="clickEffect">
                                  <p:stCondLst>
                                    <p:cond delay="0"/>
                                  </p:stCondLst>
                                  <p:childTnLst>
                                    <p:set>
                                      <p:cBhvr>
                                        <p:cTn id="751" dur="1" fill="hold">
                                          <p:stCondLst>
                                            <p:cond delay="0"/>
                                          </p:stCondLst>
                                        </p:cTn>
                                        <p:tgtEl>
                                          <p:spTgt spid="47"/>
                                        </p:tgtEl>
                                        <p:attrNameLst>
                                          <p:attrName>style.visibility</p:attrName>
                                        </p:attrNameLst>
                                      </p:cBhvr>
                                      <p:to>
                                        <p:strVal val="visible"/>
                                      </p:to>
                                    </p:set>
                                    <p:animEffect transition="in" filter="wipe(left)">
                                      <p:cBhvr>
                                        <p:cTn id="752" dur="500"/>
                                        <p:tgtEl>
                                          <p:spTgt spid="47"/>
                                        </p:tgtEl>
                                      </p:cBhvr>
                                    </p:animEffect>
                                  </p:childTnLst>
                                </p:cTn>
                              </p:par>
                            </p:childTnLst>
                          </p:cTn>
                        </p:par>
                      </p:childTnLst>
                    </p:cTn>
                  </p:par>
                  <p:par>
                    <p:cTn id="753" fill="hold">
                      <p:stCondLst>
                        <p:cond delay="indefinite"/>
                      </p:stCondLst>
                      <p:childTnLst>
                        <p:par>
                          <p:cTn id="754" fill="hold">
                            <p:stCondLst>
                              <p:cond delay="0"/>
                            </p:stCondLst>
                            <p:childTnLst>
                              <p:par>
                                <p:cTn id="755" presetID="22" presetClass="entr" presetSubtype="8" fill="hold" grpId="0" nodeType="clickEffect">
                                  <p:stCondLst>
                                    <p:cond delay="0"/>
                                  </p:stCondLst>
                                  <p:childTnLst>
                                    <p:set>
                                      <p:cBhvr>
                                        <p:cTn id="756" dur="1" fill="hold">
                                          <p:stCondLst>
                                            <p:cond delay="0"/>
                                          </p:stCondLst>
                                        </p:cTn>
                                        <p:tgtEl>
                                          <p:spTgt spid="48"/>
                                        </p:tgtEl>
                                        <p:attrNameLst>
                                          <p:attrName>style.visibility</p:attrName>
                                        </p:attrNameLst>
                                      </p:cBhvr>
                                      <p:to>
                                        <p:strVal val="visible"/>
                                      </p:to>
                                    </p:set>
                                    <p:animEffect transition="in" filter="wipe(left)">
                                      <p:cBhvr>
                                        <p:cTn id="757" dur="500"/>
                                        <p:tgtEl>
                                          <p:spTgt spid="48"/>
                                        </p:tgtEl>
                                      </p:cBhvr>
                                    </p:animEffect>
                                  </p:childTnLst>
                                </p:cTn>
                              </p:par>
                            </p:childTnLst>
                          </p:cTn>
                        </p:par>
                      </p:childTnLst>
                    </p:cTn>
                  </p:par>
                  <p:par>
                    <p:cTn id="758" fill="hold">
                      <p:stCondLst>
                        <p:cond delay="indefinite"/>
                      </p:stCondLst>
                      <p:childTnLst>
                        <p:par>
                          <p:cTn id="759" fill="hold">
                            <p:stCondLst>
                              <p:cond delay="0"/>
                            </p:stCondLst>
                            <p:childTnLst>
                              <p:par>
                                <p:cTn id="760" presetID="22" presetClass="entr" presetSubtype="8" fill="hold" grpId="0" nodeType="clickEffect">
                                  <p:stCondLst>
                                    <p:cond delay="0"/>
                                  </p:stCondLst>
                                  <p:childTnLst>
                                    <p:set>
                                      <p:cBhvr>
                                        <p:cTn id="761" dur="1" fill="hold">
                                          <p:stCondLst>
                                            <p:cond delay="0"/>
                                          </p:stCondLst>
                                        </p:cTn>
                                        <p:tgtEl>
                                          <p:spTgt spid="49"/>
                                        </p:tgtEl>
                                        <p:attrNameLst>
                                          <p:attrName>style.visibility</p:attrName>
                                        </p:attrNameLst>
                                      </p:cBhvr>
                                      <p:to>
                                        <p:strVal val="visible"/>
                                      </p:to>
                                    </p:set>
                                    <p:animEffect transition="in" filter="wipe(left)">
                                      <p:cBhvr>
                                        <p:cTn id="762" dur="500"/>
                                        <p:tgtEl>
                                          <p:spTgt spid="49"/>
                                        </p:tgtEl>
                                      </p:cBhvr>
                                    </p:animEffect>
                                  </p:childTnLst>
                                </p:cTn>
                              </p:par>
                            </p:childTnLst>
                          </p:cTn>
                        </p:par>
                      </p:childTnLst>
                    </p:cTn>
                  </p:par>
                  <p:par>
                    <p:cTn id="763" fill="hold">
                      <p:stCondLst>
                        <p:cond delay="indefinite"/>
                      </p:stCondLst>
                      <p:childTnLst>
                        <p:par>
                          <p:cTn id="764" fill="hold">
                            <p:stCondLst>
                              <p:cond delay="0"/>
                            </p:stCondLst>
                            <p:childTnLst>
                              <p:par>
                                <p:cTn id="765" presetID="22" presetClass="entr" presetSubtype="8" fill="hold" grpId="0" nodeType="clickEffect">
                                  <p:stCondLst>
                                    <p:cond delay="0"/>
                                  </p:stCondLst>
                                  <p:childTnLst>
                                    <p:set>
                                      <p:cBhvr>
                                        <p:cTn id="766" dur="1" fill="hold">
                                          <p:stCondLst>
                                            <p:cond delay="0"/>
                                          </p:stCondLst>
                                        </p:cTn>
                                        <p:tgtEl>
                                          <p:spTgt spid="46"/>
                                        </p:tgtEl>
                                        <p:attrNameLst>
                                          <p:attrName>style.visibility</p:attrName>
                                        </p:attrNameLst>
                                      </p:cBhvr>
                                      <p:to>
                                        <p:strVal val="visible"/>
                                      </p:to>
                                    </p:set>
                                    <p:animEffect transition="in" filter="wipe(left)">
                                      <p:cBhvr>
                                        <p:cTn id="767" dur="500"/>
                                        <p:tgtEl>
                                          <p:spTgt spid="46"/>
                                        </p:tgtEl>
                                      </p:cBhvr>
                                    </p:animEffect>
                                  </p:childTnLst>
                                </p:cTn>
                              </p:par>
                            </p:childTnLst>
                          </p:cTn>
                        </p:par>
                      </p:childTnLst>
                    </p:cTn>
                  </p:par>
                  <p:par>
                    <p:cTn id="768" fill="hold">
                      <p:stCondLst>
                        <p:cond delay="indefinite"/>
                      </p:stCondLst>
                      <p:childTnLst>
                        <p:par>
                          <p:cTn id="769" fill="hold">
                            <p:stCondLst>
                              <p:cond delay="0"/>
                            </p:stCondLst>
                            <p:childTnLst>
                              <p:par>
                                <p:cTn id="770" presetID="22" presetClass="entr" presetSubtype="8" fill="hold" grpId="0" nodeType="clickEffect">
                                  <p:stCondLst>
                                    <p:cond delay="0"/>
                                  </p:stCondLst>
                                  <p:childTnLst>
                                    <p:set>
                                      <p:cBhvr>
                                        <p:cTn id="771" dur="1" fill="hold">
                                          <p:stCondLst>
                                            <p:cond delay="0"/>
                                          </p:stCondLst>
                                        </p:cTn>
                                        <p:tgtEl>
                                          <p:spTgt spid="50"/>
                                        </p:tgtEl>
                                        <p:attrNameLst>
                                          <p:attrName>style.visibility</p:attrName>
                                        </p:attrNameLst>
                                      </p:cBhvr>
                                      <p:to>
                                        <p:strVal val="visible"/>
                                      </p:to>
                                    </p:set>
                                    <p:animEffect transition="in" filter="wipe(left)">
                                      <p:cBhvr>
                                        <p:cTn id="772" dur="500"/>
                                        <p:tgtEl>
                                          <p:spTgt spid="50"/>
                                        </p:tgtEl>
                                      </p:cBhvr>
                                    </p:animEffect>
                                  </p:childTnLst>
                                </p:cTn>
                              </p:par>
                            </p:childTnLst>
                          </p:cTn>
                        </p:par>
                      </p:childTnLst>
                    </p:cTn>
                  </p:par>
                  <p:par>
                    <p:cTn id="773" fill="hold">
                      <p:stCondLst>
                        <p:cond delay="indefinite"/>
                      </p:stCondLst>
                      <p:childTnLst>
                        <p:par>
                          <p:cTn id="774" fill="hold">
                            <p:stCondLst>
                              <p:cond delay="0"/>
                            </p:stCondLst>
                            <p:childTnLst>
                              <p:par>
                                <p:cTn id="775" presetID="22" presetClass="entr" presetSubtype="8" fill="hold" grpId="0" nodeType="clickEffect">
                                  <p:stCondLst>
                                    <p:cond delay="0"/>
                                  </p:stCondLst>
                                  <p:childTnLst>
                                    <p:set>
                                      <p:cBhvr>
                                        <p:cTn id="776" dur="1" fill="hold">
                                          <p:stCondLst>
                                            <p:cond delay="0"/>
                                          </p:stCondLst>
                                        </p:cTn>
                                        <p:tgtEl>
                                          <p:spTgt spid="51"/>
                                        </p:tgtEl>
                                        <p:attrNameLst>
                                          <p:attrName>style.visibility</p:attrName>
                                        </p:attrNameLst>
                                      </p:cBhvr>
                                      <p:to>
                                        <p:strVal val="visible"/>
                                      </p:to>
                                    </p:set>
                                    <p:animEffect transition="in" filter="wipe(left)">
                                      <p:cBhvr>
                                        <p:cTn id="777" dur="500"/>
                                        <p:tgtEl>
                                          <p:spTgt spid="51"/>
                                        </p:tgtEl>
                                      </p:cBhvr>
                                    </p:animEffect>
                                  </p:childTnLst>
                                </p:cTn>
                              </p:par>
                            </p:childTnLst>
                          </p:cTn>
                        </p:par>
                      </p:childTnLst>
                    </p:cTn>
                  </p:par>
                  <p:par>
                    <p:cTn id="778" fill="hold">
                      <p:stCondLst>
                        <p:cond delay="indefinite"/>
                      </p:stCondLst>
                      <p:childTnLst>
                        <p:par>
                          <p:cTn id="779" fill="hold">
                            <p:stCondLst>
                              <p:cond delay="0"/>
                            </p:stCondLst>
                            <p:childTnLst>
                              <p:par>
                                <p:cTn id="780" presetID="22" presetClass="entr" presetSubtype="8" fill="hold" grpId="0" nodeType="clickEffect">
                                  <p:stCondLst>
                                    <p:cond delay="0"/>
                                  </p:stCondLst>
                                  <p:childTnLst>
                                    <p:set>
                                      <p:cBhvr>
                                        <p:cTn id="781" dur="1" fill="hold">
                                          <p:stCondLst>
                                            <p:cond delay="0"/>
                                          </p:stCondLst>
                                        </p:cTn>
                                        <p:tgtEl>
                                          <p:spTgt spid="35"/>
                                        </p:tgtEl>
                                        <p:attrNameLst>
                                          <p:attrName>style.visibility</p:attrName>
                                        </p:attrNameLst>
                                      </p:cBhvr>
                                      <p:to>
                                        <p:strVal val="visible"/>
                                      </p:to>
                                    </p:set>
                                    <p:animEffect transition="in" filter="wipe(left)">
                                      <p:cBhvr>
                                        <p:cTn id="782" dur="500"/>
                                        <p:tgtEl>
                                          <p:spTgt spid="35"/>
                                        </p:tgtEl>
                                      </p:cBhvr>
                                    </p:animEffect>
                                  </p:childTnLst>
                                </p:cTn>
                              </p:par>
                            </p:childTnLst>
                          </p:cTn>
                        </p:par>
                      </p:childTnLst>
                    </p:cTn>
                  </p:par>
                  <p:par>
                    <p:cTn id="783" fill="hold">
                      <p:stCondLst>
                        <p:cond delay="indefinite"/>
                      </p:stCondLst>
                      <p:childTnLst>
                        <p:par>
                          <p:cTn id="784" fill="hold">
                            <p:stCondLst>
                              <p:cond delay="0"/>
                            </p:stCondLst>
                            <p:childTnLst>
                              <p:par>
                                <p:cTn id="785" presetID="10" presetClass="exit" presetSubtype="0" fill="hold" nodeType="clickEffect">
                                  <p:stCondLst>
                                    <p:cond delay="0"/>
                                  </p:stCondLst>
                                  <p:childTnLst>
                                    <p:animEffect transition="out" filter="fade">
                                      <p:cBhvr>
                                        <p:cTn id="786" dur="500"/>
                                        <p:tgtEl>
                                          <p:spTgt spid="211"/>
                                        </p:tgtEl>
                                      </p:cBhvr>
                                    </p:animEffect>
                                    <p:set>
                                      <p:cBhvr>
                                        <p:cTn id="787" dur="1" fill="hold">
                                          <p:stCondLst>
                                            <p:cond delay="499"/>
                                          </p:stCondLst>
                                        </p:cTn>
                                        <p:tgtEl>
                                          <p:spTgt spid="211"/>
                                        </p:tgtEl>
                                        <p:attrNameLst>
                                          <p:attrName>style.visibility</p:attrName>
                                        </p:attrNameLst>
                                      </p:cBhvr>
                                      <p:to>
                                        <p:strVal val="hidden"/>
                                      </p:to>
                                    </p:set>
                                  </p:childTnLst>
                                </p:cTn>
                              </p:par>
                              <p:par>
                                <p:cTn id="788" presetID="10" presetClass="exit" presetSubtype="0" fill="hold" nodeType="withEffect">
                                  <p:stCondLst>
                                    <p:cond delay="0"/>
                                  </p:stCondLst>
                                  <p:childTnLst>
                                    <p:animEffect transition="out" filter="fade">
                                      <p:cBhvr>
                                        <p:cTn id="789" dur="500"/>
                                        <p:tgtEl>
                                          <p:spTgt spid="212"/>
                                        </p:tgtEl>
                                      </p:cBhvr>
                                    </p:animEffect>
                                    <p:set>
                                      <p:cBhvr>
                                        <p:cTn id="790" dur="1" fill="hold">
                                          <p:stCondLst>
                                            <p:cond delay="499"/>
                                          </p:stCondLst>
                                        </p:cTn>
                                        <p:tgtEl>
                                          <p:spTgt spid="212"/>
                                        </p:tgtEl>
                                        <p:attrNameLst>
                                          <p:attrName>style.visibility</p:attrName>
                                        </p:attrNameLst>
                                      </p:cBhvr>
                                      <p:to>
                                        <p:strVal val="hidden"/>
                                      </p:to>
                                    </p:set>
                                  </p:childTnLst>
                                </p:cTn>
                              </p:par>
                            </p:childTnLst>
                          </p:cTn>
                        </p:par>
                        <p:par>
                          <p:cTn id="791" fill="hold">
                            <p:stCondLst>
                              <p:cond delay="500"/>
                            </p:stCondLst>
                            <p:childTnLst>
                              <p:par>
                                <p:cTn id="792" presetID="22" presetClass="entr" presetSubtype="8" fill="hold" nodeType="afterEffect">
                                  <p:stCondLst>
                                    <p:cond delay="0"/>
                                  </p:stCondLst>
                                  <p:childTnLst>
                                    <p:set>
                                      <p:cBhvr>
                                        <p:cTn id="793" dur="1" fill="hold">
                                          <p:stCondLst>
                                            <p:cond delay="0"/>
                                          </p:stCondLst>
                                        </p:cTn>
                                        <p:tgtEl>
                                          <p:spTgt spid="213"/>
                                        </p:tgtEl>
                                        <p:attrNameLst>
                                          <p:attrName>style.visibility</p:attrName>
                                        </p:attrNameLst>
                                      </p:cBhvr>
                                      <p:to>
                                        <p:strVal val="visible"/>
                                      </p:to>
                                    </p:set>
                                    <p:animEffect transition="in" filter="wipe(left)">
                                      <p:cBhvr>
                                        <p:cTn id="794" dur="500"/>
                                        <p:tgtEl>
                                          <p:spTgt spid="213"/>
                                        </p:tgtEl>
                                      </p:cBhvr>
                                    </p:animEffect>
                                  </p:childTnLst>
                                </p:cTn>
                              </p:par>
                              <p:par>
                                <p:cTn id="795" presetID="22" presetClass="entr" presetSubtype="8" fill="hold" nodeType="withEffect">
                                  <p:stCondLst>
                                    <p:cond delay="0"/>
                                  </p:stCondLst>
                                  <p:childTnLst>
                                    <p:set>
                                      <p:cBhvr>
                                        <p:cTn id="796" dur="1" fill="hold">
                                          <p:stCondLst>
                                            <p:cond delay="0"/>
                                          </p:stCondLst>
                                        </p:cTn>
                                        <p:tgtEl>
                                          <p:spTgt spid="214"/>
                                        </p:tgtEl>
                                        <p:attrNameLst>
                                          <p:attrName>style.visibility</p:attrName>
                                        </p:attrNameLst>
                                      </p:cBhvr>
                                      <p:to>
                                        <p:strVal val="visible"/>
                                      </p:to>
                                    </p:set>
                                    <p:animEffect transition="in" filter="wipe(left)">
                                      <p:cBhvr>
                                        <p:cTn id="797" dur="500"/>
                                        <p:tgtEl>
                                          <p:spTgt spid="214"/>
                                        </p:tgtEl>
                                      </p:cBhvr>
                                    </p:animEffect>
                                  </p:childTnLst>
                                </p:cTn>
                              </p:par>
                            </p:childTnLst>
                          </p:cTn>
                        </p:par>
                      </p:childTnLst>
                    </p:cTn>
                  </p:par>
                  <p:par>
                    <p:cTn id="798" fill="hold">
                      <p:stCondLst>
                        <p:cond delay="indefinite"/>
                      </p:stCondLst>
                      <p:childTnLst>
                        <p:par>
                          <p:cTn id="799" fill="hold">
                            <p:stCondLst>
                              <p:cond delay="0"/>
                            </p:stCondLst>
                            <p:childTnLst>
                              <p:par>
                                <p:cTn id="800" presetID="22" presetClass="entr" presetSubtype="8" fill="hold" grpId="0" nodeType="clickEffect">
                                  <p:stCondLst>
                                    <p:cond delay="0"/>
                                  </p:stCondLst>
                                  <p:childTnLst>
                                    <p:set>
                                      <p:cBhvr>
                                        <p:cTn id="801" dur="1" fill="hold">
                                          <p:stCondLst>
                                            <p:cond delay="0"/>
                                          </p:stCondLst>
                                        </p:cTn>
                                        <p:tgtEl>
                                          <p:spTgt spid="52"/>
                                        </p:tgtEl>
                                        <p:attrNameLst>
                                          <p:attrName>style.visibility</p:attrName>
                                        </p:attrNameLst>
                                      </p:cBhvr>
                                      <p:to>
                                        <p:strVal val="visible"/>
                                      </p:to>
                                    </p:set>
                                    <p:animEffect transition="in" filter="wipe(left)">
                                      <p:cBhvr>
                                        <p:cTn id="802" dur="500"/>
                                        <p:tgtEl>
                                          <p:spTgt spid="52"/>
                                        </p:tgtEl>
                                      </p:cBhvr>
                                    </p:animEffect>
                                  </p:childTnLst>
                                </p:cTn>
                              </p:par>
                            </p:childTnLst>
                          </p:cTn>
                        </p:par>
                      </p:childTnLst>
                    </p:cTn>
                  </p:par>
                  <p:par>
                    <p:cTn id="803" fill="hold">
                      <p:stCondLst>
                        <p:cond delay="indefinite"/>
                      </p:stCondLst>
                      <p:childTnLst>
                        <p:par>
                          <p:cTn id="804" fill="hold">
                            <p:stCondLst>
                              <p:cond delay="0"/>
                            </p:stCondLst>
                            <p:childTnLst>
                              <p:par>
                                <p:cTn id="805" presetID="22" presetClass="entr" presetSubtype="8" fill="hold" grpId="0" nodeType="clickEffect">
                                  <p:stCondLst>
                                    <p:cond delay="0"/>
                                  </p:stCondLst>
                                  <p:childTnLst>
                                    <p:set>
                                      <p:cBhvr>
                                        <p:cTn id="806" dur="1" fill="hold">
                                          <p:stCondLst>
                                            <p:cond delay="0"/>
                                          </p:stCondLst>
                                        </p:cTn>
                                        <p:tgtEl>
                                          <p:spTgt spid="53"/>
                                        </p:tgtEl>
                                        <p:attrNameLst>
                                          <p:attrName>style.visibility</p:attrName>
                                        </p:attrNameLst>
                                      </p:cBhvr>
                                      <p:to>
                                        <p:strVal val="visible"/>
                                      </p:to>
                                    </p:set>
                                    <p:animEffect transition="in" filter="wipe(left)">
                                      <p:cBhvr>
                                        <p:cTn id="807" dur="500"/>
                                        <p:tgtEl>
                                          <p:spTgt spid="53"/>
                                        </p:tgtEl>
                                      </p:cBhvr>
                                    </p:animEffect>
                                  </p:childTnLst>
                                </p:cTn>
                              </p:par>
                            </p:childTnLst>
                          </p:cTn>
                        </p:par>
                      </p:childTnLst>
                    </p:cTn>
                  </p:par>
                  <p:par>
                    <p:cTn id="808" fill="hold">
                      <p:stCondLst>
                        <p:cond delay="indefinite"/>
                      </p:stCondLst>
                      <p:childTnLst>
                        <p:par>
                          <p:cTn id="809" fill="hold">
                            <p:stCondLst>
                              <p:cond delay="0"/>
                            </p:stCondLst>
                            <p:childTnLst>
                              <p:par>
                                <p:cTn id="810" presetID="22" presetClass="entr" presetSubtype="8" fill="hold" grpId="0" nodeType="clickEffect">
                                  <p:stCondLst>
                                    <p:cond delay="0"/>
                                  </p:stCondLst>
                                  <p:childTnLst>
                                    <p:set>
                                      <p:cBhvr>
                                        <p:cTn id="811" dur="1" fill="hold">
                                          <p:stCondLst>
                                            <p:cond delay="0"/>
                                          </p:stCondLst>
                                        </p:cTn>
                                        <p:tgtEl>
                                          <p:spTgt spid="54"/>
                                        </p:tgtEl>
                                        <p:attrNameLst>
                                          <p:attrName>style.visibility</p:attrName>
                                        </p:attrNameLst>
                                      </p:cBhvr>
                                      <p:to>
                                        <p:strVal val="visible"/>
                                      </p:to>
                                    </p:set>
                                    <p:animEffect transition="in" filter="wipe(left)">
                                      <p:cBhvr>
                                        <p:cTn id="812" dur="500"/>
                                        <p:tgtEl>
                                          <p:spTgt spid="54"/>
                                        </p:tgtEl>
                                      </p:cBhvr>
                                    </p:animEffect>
                                  </p:childTnLst>
                                </p:cTn>
                              </p:par>
                            </p:childTnLst>
                          </p:cTn>
                        </p:par>
                      </p:childTnLst>
                    </p:cTn>
                  </p:par>
                  <p:par>
                    <p:cTn id="813" fill="hold">
                      <p:stCondLst>
                        <p:cond delay="indefinite"/>
                      </p:stCondLst>
                      <p:childTnLst>
                        <p:par>
                          <p:cTn id="814" fill="hold">
                            <p:stCondLst>
                              <p:cond delay="0"/>
                            </p:stCondLst>
                            <p:childTnLst>
                              <p:par>
                                <p:cTn id="815" presetID="22" presetClass="entr" presetSubtype="8" fill="hold" grpId="0" nodeType="clickEffect">
                                  <p:stCondLst>
                                    <p:cond delay="0"/>
                                  </p:stCondLst>
                                  <p:childTnLst>
                                    <p:set>
                                      <p:cBhvr>
                                        <p:cTn id="816" dur="1" fill="hold">
                                          <p:stCondLst>
                                            <p:cond delay="0"/>
                                          </p:stCondLst>
                                        </p:cTn>
                                        <p:tgtEl>
                                          <p:spTgt spid="56"/>
                                        </p:tgtEl>
                                        <p:attrNameLst>
                                          <p:attrName>style.visibility</p:attrName>
                                        </p:attrNameLst>
                                      </p:cBhvr>
                                      <p:to>
                                        <p:strVal val="visible"/>
                                      </p:to>
                                    </p:set>
                                    <p:animEffect transition="in" filter="wipe(left)">
                                      <p:cBhvr>
                                        <p:cTn id="817" dur="500"/>
                                        <p:tgtEl>
                                          <p:spTgt spid="56"/>
                                        </p:tgtEl>
                                      </p:cBhvr>
                                    </p:animEffect>
                                  </p:childTnLst>
                                </p:cTn>
                              </p:par>
                            </p:childTnLst>
                          </p:cTn>
                        </p:par>
                      </p:childTnLst>
                    </p:cTn>
                  </p:par>
                  <p:par>
                    <p:cTn id="818" fill="hold">
                      <p:stCondLst>
                        <p:cond delay="indefinite"/>
                      </p:stCondLst>
                      <p:childTnLst>
                        <p:par>
                          <p:cTn id="819" fill="hold">
                            <p:stCondLst>
                              <p:cond delay="0"/>
                            </p:stCondLst>
                            <p:childTnLst>
                              <p:par>
                                <p:cTn id="820" presetID="22" presetClass="entr" presetSubtype="8" fill="hold" grpId="0" nodeType="clickEffect">
                                  <p:stCondLst>
                                    <p:cond delay="0"/>
                                  </p:stCondLst>
                                  <p:childTnLst>
                                    <p:set>
                                      <p:cBhvr>
                                        <p:cTn id="821" dur="1" fill="hold">
                                          <p:stCondLst>
                                            <p:cond delay="0"/>
                                          </p:stCondLst>
                                        </p:cTn>
                                        <p:tgtEl>
                                          <p:spTgt spid="55"/>
                                        </p:tgtEl>
                                        <p:attrNameLst>
                                          <p:attrName>style.visibility</p:attrName>
                                        </p:attrNameLst>
                                      </p:cBhvr>
                                      <p:to>
                                        <p:strVal val="visible"/>
                                      </p:to>
                                    </p:set>
                                    <p:animEffect transition="in" filter="wipe(left)">
                                      <p:cBhvr>
                                        <p:cTn id="822" dur="500"/>
                                        <p:tgtEl>
                                          <p:spTgt spid="55"/>
                                        </p:tgtEl>
                                      </p:cBhvr>
                                    </p:animEffect>
                                  </p:childTnLst>
                                </p:cTn>
                              </p:par>
                            </p:childTnLst>
                          </p:cTn>
                        </p:par>
                      </p:childTnLst>
                    </p:cTn>
                  </p:par>
                  <p:par>
                    <p:cTn id="823" fill="hold">
                      <p:stCondLst>
                        <p:cond delay="indefinite"/>
                      </p:stCondLst>
                      <p:childTnLst>
                        <p:par>
                          <p:cTn id="824" fill="hold">
                            <p:stCondLst>
                              <p:cond delay="0"/>
                            </p:stCondLst>
                            <p:childTnLst>
                              <p:par>
                                <p:cTn id="825" presetID="10" presetClass="exit" presetSubtype="0" fill="hold" nodeType="clickEffect">
                                  <p:stCondLst>
                                    <p:cond delay="0"/>
                                  </p:stCondLst>
                                  <p:childTnLst>
                                    <p:animEffect transition="out" filter="fade">
                                      <p:cBhvr>
                                        <p:cTn id="826" dur="500"/>
                                        <p:tgtEl>
                                          <p:spTgt spid="213"/>
                                        </p:tgtEl>
                                      </p:cBhvr>
                                    </p:animEffect>
                                    <p:set>
                                      <p:cBhvr>
                                        <p:cTn id="827" dur="1" fill="hold">
                                          <p:stCondLst>
                                            <p:cond delay="499"/>
                                          </p:stCondLst>
                                        </p:cTn>
                                        <p:tgtEl>
                                          <p:spTgt spid="213"/>
                                        </p:tgtEl>
                                        <p:attrNameLst>
                                          <p:attrName>style.visibility</p:attrName>
                                        </p:attrNameLst>
                                      </p:cBhvr>
                                      <p:to>
                                        <p:strVal val="hidden"/>
                                      </p:to>
                                    </p:set>
                                  </p:childTnLst>
                                </p:cTn>
                              </p:par>
                              <p:par>
                                <p:cTn id="828" presetID="10" presetClass="exit" presetSubtype="0" fill="hold" nodeType="withEffect">
                                  <p:stCondLst>
                                    <p:cond delay="0"/>
                                  </p:stCondLst>
                                  <p:childTnLst>
                                    <p:animEffect transition="out" filter="fade">
                                      <p:cBhvr>
                                        <p:cTn id="829" dur="500"/>
                                        <p:tgtEl>
                                          <p:spTgt spid="214"/>
                                        </p:tgtEl>
                                      </p:cBhvr>
                                    </p:animEffect>
                                    <p:set>
                                      <p:cBhvr>
                                        <p:cTn id="830" dur="1" fill="hold">
                                          <p:stCondLst>
                                            <p:cond delay="499"/>
                                          </p:stCondLst>
                                        </p:cTn>
                                        <p:tgtEl>
                                          <p:spTgt spid="214"/>
                                        </p:tgtEl>
                                        <p:attrNameLst>
                                          <p:attrName>style.visibility</p:attrName>
                                        </p:attrNameLst>
                                      </p:cBhvr>
                                      <p:to>
                                        <p:strVal val="hidden"/>
                                      </p:to>
                                    </p:set>
                                  </p:childTnLst>
                                </p:cTn>
                              </p:par>
                            </p:childTnLst>
                          </p:cTn>
                        </p:par>
                        <p:par>
                          <p:cTn id="831" fill="hold">
                            <p:stCondLst>
                              <p:cond delay="500"/>
                            </p:stCondLst>
                            <p:childTnLst>
                              <p:par>
                                <p:cTn id="832" presetID="22" presetClass="entr" presetSubtype="8" fill="hold" grpId="0" nodeType="afterEffect">
                                  <p:stCondLst>
                                    <p:cond delay="0"/>
                                  </p:stCondLst>
                                  <p:childTnLst>
                                    <p:set>
                                      <p:cBhvr>
                                        <p:cTn id="833" dur="1" fill="hold">
                                          <p:stCondLst>
                                            <p:cond delay="0"/>
                                          </p:stCondLst>
                                        </p:cTn>
                                        <p:tgtEl>
                                          <p:spTgt spid="57"/>
                                        </p:tgtEl>
                                        <p:attrNameLst>
                                          <p:attrName>style.visibility</p:attrName>
                                        </p:attrNameLst>
                                      </p:cBhvr>
                                      <p:to>
                                        <p:strVal val="visible"/>
                                      </p:to>
                                    </p:set>
                                    <p:animEffect transition="in" filter="wipe(left)">
                                      <p:cBhvr>
                                        <p:cTn id="834" dur="500"/>
                                        <p:tgtEl>
                                          <p:spTgt spid="57"/>
                                        </p:tgtEl>
                                      </p:cBhvr>
                                    </p:animEffect>
                                  </p:childTnLst>
                                </p:cTn>
                              </p:par>
                            </p:childTnLst>
                          </p:cTn>
                        </p:par>
                      </p:childTnLst>
                    </p:cTn>
                  </p:par>
                  <p:par>
                    <p:cTn id="835" fill="hold">
                      <p:stCondLst>
                        <p:cond delay="indefinite"/>
                      </p:stCondLst>
                      <p:childTnLst>
                        <p:par>
                          <p:cTn id="836" fill="hold">
                            <p:stCondLst>
                              <p:cond delay="0"/>
                            </p:stCondLst>
                            <p:childTnLst>
                              <p:par>
                                <p:cTn id="837" presetID="22" presetClass="entr" presetSubtype="8" fill="hold" grpId="0" nodeType="clickEffect">
                                  <p:stCondLst>
                                    <p:cond delay="0"/>
                                  </p:stCondLst>
                                  <p:childTnLst>
                                    <p:set>
                                      <p:cBhvr>
                                        <p:cTn id="838" dur="1" fill="hold">
                                          <p:stCondLst>
                                            <p:cond delay="0"/>
                                          </p:stCondLst>
                                        </p:cTn>
                                        <p:tgtEl>
                                          <p:spTgt spid="58"/>
                                        </p:tgtEl>
                                        <p:attrNameLst>
                                          <p:attrName>style.visibility</p:attrName>
                                        </p:attrNameLst>
                                      </p:cBhvr>
                                      <p:to>
                                        <p:strVal val="visible"/>
                                      </p:to>
                                    </p:set>
                                    <p:animEffect transition="in" filter="wipe(left)">
                                      <p:cBhvr>
                                        <p:cTn id="839" dur="500"/>
                                        <p:tgtEl>
                                          <p:spTgt spid="58"/>
                                        </p:tgtEl>
                                      </p:cBhvr>
                                    </p:animEffect>
                                  </p:childTnLst>
                                </p:cTn>
                              </p:par>
                            </p:childTnLst>
                          </p:cTn>
                        </p:par>
                      </p:childTnLst>
                    </p:cTn>
                  </p:par>
                  <p:par>
                    <p:cTn id="840" fill="hold">
                      <p:stCondLst>
                        <p:cond delay="indefinite"/>
                      </p:stCondLst>
                      <p:childTnLst>
                        <p:par>
                          <p:cTn id="841" fill="hold">
                            <p:stCondLst>
                              <p:cond delay="0"/>
                            </p:stCondLst>
                            <p:childTnLst>
                              <p:par>
                                <p:cTn id="842" presetID="22" presetClass="entr" presetSubtype="8" fill="hold" grpId="0" nodeType="clickEffect">
                                  <p:stCondLst>
                                    <p:cond delay="0"/>
                                  </p:stCondLst>
                                  <p:childTnLst>
                                    <p:set>
                                      <p:cBhvr>
                                        <p:cTn id="843" dur="1" fill="hold">
                                          <p:stCondLst>
                                            <p:cond delay="0"/>
                                          </p:stCondLst>
                                        </p:cTn>
                                        <p:tgtEl>
                                          <p:spTgt spid="59"/>
                                        </p:tgtEl>
                                        <p:attrNameLst>
                                          <p:attrName>style.visibility</p:attrName>
                                        </p:attrNameLst>
                                      </p:cBhvr>
                                      <p:to>
                                        <p:strVal val="visible"/>
                                      </p:to>
                                    </p:set>
                                    <p:animEffect transition="in" filter="wipe(left)">
                                      <p:cBhvr>
                                        <p:cTn id="844" dur="500"/>
                                        <p:tgtEl>
                                          <p:spTgt spid="59"/>
                                        </p:tgtEl>
                                      </p:cBhvr>
                                    </p:animEffect>
                                  </p:childTnLst>
                                </p:cTn>
                              </p:par>
                            </p:childTnLst>
                          </p:cTn>
                        </p:par>
                      </p:childTnLst>
                    </p:cTn>
                  </p:par>
                  <p:par>
                    <p:cTn id="845" fill="hold">
                      <p:stCondLst>
                        <p:cond delay="indefinite"/>
                      </p:stCondLst>
                      <p:childTnLst>
                        <p:par>
                          <p:cTn id="846" fill="hold">
                            <p:stCondLst>
                              <p:cond delay="0"/>
                            </p:stCondLst>
                            <p:childTnLst>
                              <p:par>
                                <p:cTn id="847" presetID="22" presetClass="entr" presetSubtype="8" fill="hold" grpId="0" nodeType="clickEffect">
                                  <p:stCondLst>
                                    <p:cond delay="0"/>
                                  </p:stCondLst>
                                  <p:childTnLst>
                                    <p:set>
                                      <p:cBhvr>
                                        <p:cTn id="848" dur="1" fill="hold">
                                          <p:stCondLst>
                                            <p:cond delay="0"/>
                                          </p:stCondLst>
                                        </p:cTn>
                                        <p:tgtEl>
                                          <p:spTgt spid="60"/>
                                        </p:tgtEl>
                                        <p:attrNameLst>
                                          <p:attrName>style.visibility</p:attrName>
                                        </p:attrNameLst>
                                      </p:cBhvr>
                                      <p:to>
                                        <p:strVal val="visible"/>
                                      </p:to>
                                    </p:set>
                                    <p:animEffect transition="in" filter="wipe(left)">
                                      <p:cBhvr>
                                        <p:cTn id="849" dur="500"/>
                                        <p:tgtEl>
                                          <p:spTgt spid="60"/>
                                        </p:tgtEl>
                                      </p:cBhvr>
                                    </p:animEffect>
                                  </p:childTnLst>
                                </p:cTn>
                              </p:par>
                            </p:childTnLst>
                          </p:cTn>
                        </p:par>
                      </p:childTnLst>
                    </p:cTn>
                  </p:par>
                  <p:par>
                    <p:cTn id="850" fill="hold">
                      <p:stCondLst>
                        <p:cond delay="indefinite"/>
                      </p:stCondLst>
                      <p:childTnLst>
                        <p:par>
                          <p:cTn id="851" fill="hold">
                            <p:stCondLst>
                              <p:cond delay="0"/>
                            </p:stCondLst>
                            <p:childTnLst>
                              <p:par>
                                <p:cTn id="852" presetID="22" presetClass="entr" presetSubtype="8" fill="hold" grpId="0" nodeType="clickEffect">
                                  <p:stCondLst>
                                    <p:cond delay="0"/>
                                  </p:stCondLst>
                                  <p:childTnLst>
                                    <p:set>
                                      <p:cBhvr>
                                        <p:cTn id="853" dur="1" fill="hold">
                                          <p:stCondLst>
                                            <p:cond delay="0"/>
                                          </p:stCondLst>
                                        </p:cTn>
                                        <p:tgtEl>
                                          <p:spTgt spid="62"/>
                                        </p:tgtEl>
                                        <p:attrNameLst>
                                          <p:attrName>style.visibility</p:attrName>
                                        </p:attrNameLst>
                                      </p:cBhvr>
                                      <p:to>
                                        <p:strVal val="visible"/>
                                      </p:to>
                                    </p:set>
                                    <p:animEffect transition="in" filter="wipe(left)">
                                      <p:cBhvr>
                                        <p:cTn id="854" dur="500"/>
                                        <p:tgtEl>
                                          <p:spTgt spid="62"/>
                                        </p:tgtEl>
                                      </p:cBhvr>
                                    </p:animEffect>
                                  </p:childTnLst>
                                </p:cTn>
                              </p:par>
                            </p:childTnLst>
                          </p:cTn>
                        </p:par>
                      </p:childTnLst>
                    </p:cTn>
                  </p:par>
                  <p:par>
                    <p:cTn id="855" fill="hold">
                      <p:stCondLst>
                        <p:cond delay="indefinite"/>
                      </p:stCondLst>
                      <p:childTnLst>
                        <p:par>
                          <p:cTn id="856" fill="hold">
                            <p:stCondLst>
                              <p:cond delay="0"/>
                            </p:stCondLst>
                            <p:childTnLst>
                              <p:par>
                                <p:cTn id="857" presetID="22" presetClass="entr" presetSubtype="8" fill="hold" grpId="0" nodeType="clickEffect">
                                  <p:stCondLst>
                                    <p:cond delay="0"/>
                                  </p:stCondLst>
                                  <p:childTnLst>
                                    <p:set>
                                      <p:cBhvr>
                                        <p:cTn id="858" dur="1" fill="hold">
                                          <p:stCondLst>
                                            <p:cond delay="0"/>
                                          </p:stCondLst>
                                        </p:cTn>
                                        <p:tgtEl>
                                          <p:spTgt spid="61"/>
                                        </p:tgtEl>
                                        <p:attrNameLst>
                                          <p:attrName>style.visibility</p:attrName>
                                        </p:attrNameLst>
                                      </p:cBhvr>
                                      <p:to>
                                        <p:strVal val="visible"/>
                                      </p:to>
                                    </p:set>
                                    <p:animEffect transition="in" filter="wipe(left)">
                                      <p:cBhvr>
                                        <p:cTn id="859" dur="500"/>
                                        <p:tgtEl>
                                          <p:spTgt spid="61"/>
                                        </p:tgtEl>
                                      </p:cBhvr>
                                    </p:animEffect>
                                  </p:childTnLst>
                                </p:cTn>
                              </p:par>
                            </p:childTnLst>
                          </p:cTn>
                        </p:par>
                      </p:childTnLst>
                    </p:cTn>
                  </p:par>
                  <p:par>
                    <p:cTn id="860" fill="hold">
                      <p:stCondLst>
                        <p:cond delay="indefinite"/>
                      </p:stCondLst>
                      <p:childTnLst>
                        <p:par>
                          <p:cTn id="861" fill="hold">
                            <p:stCondLst>
                              <p:cond delay="0"/>
                            </p:stCondLst>
                            <p:childTnLst>
                              <p:par>
                                <p:cTn id="862" presetID="22" presetClass="entr" presetSubtype="1" fill="hold" nodeType="clickEffect">
                                  <p:stCondLst>
                                    <p:cond delay="0"/>
                                  </p:stCondLst>
                                  <p:childTnLst>
                                    <p:set>
                                      <p:cBhvr>
                                        <p:cTn id="863" dur="1" fill="hold">
                                          <p:stCondLst>
                                            <p:cond delay="0"/>
                                          </p:stCondLst>
                                        </p:cTn>
                                        <p:tgtEl>
                                          <p:spTgt spid="63"/>
                                        </p:tgtEl>
                                        <p:attrNameLst>
                                          <p:attrName>style.visibility</p:attrName>
                                        </p:attrNameLst>
                                      </p:cBhvr>
                                      <p:to>
                                        <p:strVal val="visible"/>
                                      </p:to>
                                    </p:set>
                                    <p:animEffect transition="in" filter="wipe(up)">
                                      <p:cBhvr>
                                        <p:cTn id="864" dur="500"/>
                                        <p:tgtEl>
                                          <p:spTgt spid="63"/>
                                        </p:tgtEl>
                                      </p:cBhvr>
                                    </p:animEffect>
                                  </p:childTnLst>
                                </p:cTn>
                              </p:par>
                            </p:childTnLst>
                          </p:cTn>
                        </p:par>
                      </p:childTnLst>
                    </p:cTn>
                  </p:par>
                  <p:par>
                    <p:cTn id="865" fill="hold">
                      <p:stCondLst>
                        <p:cond delay="indefinite"/>
                      </p:stCondLst>
                      <p:childTnLst>
                        <p:par>
                          <p:cTn id="866" fill="hold">
                            <p:stCondLst>
                              <p:cond delay="0"/>
                            </p:stCondLst>
                            <p:childTnLst>
                              <p:par>
                                <p:cTn id="867" presetID="22" presetClass="entr" presetSubtype="8" fill="hold" grpId="0" nodeType="clickEffect">
                                  <p:stCondLst>
                                    <p:cond delay="0"/>
                                  </p:stCondLst>
                                  <p:childTnLst>
                                    <p:set>
                                      <p:cBhvr>
                                        <p:cTn id="868" dur="1" fill="hold">
                                          <p:stCondLst>
                                            <p:cond delay="0"/>
                                          </p:stCondLst>
                                        </p:cTn>
                                        <p:tgtEl>
                                          <p:spTgt spid="64"/>
                                        </p:tgtEl>
                                        <p:attrNameLst>
                                          <p:attrName>style.visibility</p:attrName>
                                        </p:attrNameLst>
                                      </p:cBhvr>
                                      <p:to>
                                        <p:strVal val="visible"/>
                                      </p:to>
                                    </p:set>
                                    <p:animEffect transition="in" filter="wipe(left)">
                                      <p:cBhvr>
                                        <p:cTn id="869" dur="500"/>
                                        <p:tgtEl>
                                          <p:spTgt spid="64"/>
                                        </p:tgtEl>
                                      </p:cBhvr>
                                    </p:animEffect>
                                  </p:childTnLst>
                                </p:cTn>
                              </p:par>
                            </p:childTnLst>
                          </p:cTn>
                        </p:par>
                      </p:childTnLst>
                    </p:cTn>
                  </p:par>
                  <p:par>
                    <p:cTn id="870" fill="hold">
                      <p:stCondLst>
                        <p:cond delay="indefinite"/>
                      </p:stCondLst>
                      <p:childTnLst>
                        <p:par>
                          <p:cTn id="871" fill="hold">
                            <p:stCondLst>
                              <p:cond delay="0"/>
                            </p:stCondLst>
                            <p:childTnLst>
                              <p:par>
                                <p:cTn id="872" presetID="22" presetClass="entr" presetSubtype="8" fill="hold" grpId="0" nodeType="clickEffect">
                                  <p:stCondLst>
                                    <p:cond delay="0"/>
                                  </p:stCondLst>
                                  <p:childTnLst>
                                    <p:set>
                                      <p:cBhvr>
                                        <p:cTn id="873" dur="1" fill="hold">
                                          <p:stCondLst>
                                            <p:cond delay="0"/>
                                          </p:stCondLst>
                                        </p:cTn>
                                        <p:tgtEl>
                                          <p:spTgt spid="65"/>
                                        </p:tgtEl>
                                        <p:attrNameLst>
                                          <p:attrName>style.visibility</p:attrName>
                                        </p:attrNameLst>
                                      </p:cBhvr>
                                      <p:to>
                                        <p:strVal val="visible"/>
                                      </p:to>
                                    </p:set>
                                    <p:animEffect transition="in" filter="wipe(left)">
                                      <p:cBhvr>
                                        <p:cTn id="874" dur="500"/>
                                        <p:tgtEl>
                                          <p:spTgt spid="65"/>
                                        </p:tgtEl>
                                      </p:cBhvr>
                                    </p:animEffect>
                                  </p:childTnLst>
                                </p:cTn>
                              </p:par>
                            </p:childTnLst>
                          </p:cTn>
                        </p:par>
                      </p:childTnLst>
                    </p:cTn>
                  </p:par>
                  <p:par>
                    <p:cTn id="875" fill="hold">
                      <p:stCondLst>
                        <p:cond delay="indefinite"/>
                      </p:stCondLst>
                      <p:childTnLst>
                        <p:par>
                          <p:cTn id="876" fill="hold">
                            <p:stCondLst>
                              <p:cond delay="0"/>
                            </p:stCondLst>
                            <p:childTnLst>
                              <p:par>
                                <p:cTn id="877" presetID="22" presetClass="entr" presetSubtype="8" fill="hold" grpId="0" nodeType="clickEffect">
                                  <p:stCondLst>
                                    <p:cond delay="0"/>
                                  </p:stCondLst>
                                  <p:childTnLst>
                                    <p:set>
                                      <p:cBhvr>
                                        <p:cTn id="878" dur="1" fill="hold">
                                          <p:stCondLst>
                                            <p:cond delay="0"/>
                                          </p:stCondLst>
                                        </p:cTn>
                                        <p:tgtEl>
                                          <p:spTgt spid="66"/>
                                        </p:tgtEl>
                                        <p:attrNameLst>
                                          <p:attrName>style.visibility</p:attrName>
                                        </p:attrNameLst>
                                      </p:cBhvr>
                                      <p:to>
                                        <p:strVal val="visible"/>
                                      </p:to>
                                    </p:set>
                                    <p:animEffect transition="in" filter="wipe(left)">
                                      <p:cBhvr>
                                        <p:cTn id="879" dur="500"/>
                                        <p:tgtEl>
                                          <p:spTgt spid="66"/>
                                        </p:tgtEl>
                                      </p:cBhvr>
                                    </p:animEffect>
                                  </p:childTnLst>
                                </p:cTn>
                              </p:par>
                            </p:childTnLst>
                          </p:cTn>
                        </p:par>
                      </p:childTnLst>
                    </p:cTn>
                  </p:par>
                  <p:par>
                    <p:cTn id="880" fill="hold">
                      <p:stCondLst>
                        <p:cond delay="indefinite"/>
                      </p:stCondLst>
                      <p:childTnLst>
                        <p:par>
                          <p:cTn id="881" fill="hold">
                            <p:stCondLst>
                              <p:cond delay="0"/>
                            </p:stCondLst>
                            <p:childTnLst>
                              <p:par>
                                <p:cTn id="882" presetID="22" presetClass="entr" presetSubtype="8" fill="hold" grpId="0" nodeType="clickEffect">
                                  <p:stCondLst>
                                    <p:cond delay="0"/>
                                  </p:stCondLst>
                                  <p:childTnLst>
                                    <p:set>
                                      <p:cBhvr>
                                        <p:cTn id="883" dur="1" fill="hold">
                                          <p:stCondLst>
                                            <p:cond delay="0"/>
                                          </p:stCondLst>
                                        </p:cTn>
                                        <p:tgtEl>
                                          <p:spTgt spid="67"/>
                                        </p:tgtEl>
                                        <p:attrNameLst>
                                          <p:attrName>style.visibility</p:attrName>
                                        </p:attrNameLst>
                                      </p:cBhvr>
                                      <p:to>
                                        <p:strVal val="visible"/>
                                      </p:to>
                                    </p:set>
                                    <p:animEffect transition="in" filter="wipe(left)">
                                      <p:cBhvr>
                                        <p:cTn id="884" dur="500"/>
                                        <p:tgtEl>
                                          <p:spTgt spid="67"/>
                                        </p:tgtEl>
                                      </p:cBhvr>
                                    </p:animEffect>
                                  </p:childTnLst>
                                </p:cTn>
                              </p:par>
                            </p:childTnLst>
                          </p:cTn>
                        </p:par>
                      </p:childTnLst>
                    </p:cTn>
                  </p:par>
                  <p:par>
                    <p:cTn id="885" fill="hold">
                      <p:stCondLst>
                        <p:cond delay="indefinite"/>
                      </p:stCondLst>
                      <p:childTnLst>
                        <p:par>
                          <p:cTn id="886" fill="hold">
                            <p:stCondLst>
                              <p:cond delay="0"/>
                            </p:stCondLst>
                            <p:childTnLst>
                              <p:par>
                                <p:cTn id="887" presetID="22" presetClass="entr" presetSubtype="8" fill="hold" grpId="0" nodeType="clickEffect">
                                  <p:stCondLst>
                                    <p:cond delay="0"/>
                                  </p:stCondLst>
                                  <p:childTnLst>
                                    <p:set>
                                      <p:cBhvr>
                                        <p:cTn id="888" dur="1" fill="hold">
                                          <p:stCondLst>
                                            <p:cond delay="0"/>
                                          </p:stCondLst>
                                        </p:cTn>
                                        <p:tgtEl>
                                          <p:spTgt spid="69"/>
                                        </p:tgtEl>
                                        <p:attrNameLst>
                                          <p:attrName>style.visibility</p:attrName>
                                        </p:attrNameLst>
                                      </p:cBhvr>
                                      <p:to>
                                        <p:strVal val="visible"/>
                                      </p:to>
                                    </p:set>
                                    <p:animEffect transition="in" filter="wipe(left)">
                                      <p:cBhvr>
                                        <p:cTn id="889" dur="500"/>
                                        <p:tgtEl>
                                          <p:spTgt spid="69"/>
                                        </p:tgtEl>
                                      </p:cBhvr>
                                    </p:animEffect>
                                  </p:childTnLst>
                                </p:cTn>
                              </p:par>
                            </p:childTnLst>
                          </p:cTn>
                        </p:par>
                      </p:childTnLst>
                    </p:cTn>
                  </p:par>
                  <p:par>
                    <p:cTn id="890" fill="hold">
                      <p:stCondLst>
                        <p:cond delay="indefinite"/>
                      </p:stCondLst>
                      <p:childTnLst>
                        <p:par>
                          <p:cTn id="891" fill="hold">
                            <p:stCondLst>
                              <p:cond delay="0"/>
                            </p:stCondLst>
                            <p:childTnLst>
                              <p:par>
                                <p:cTn id="892" presetID="22" presetClass="entr" presetSubtype="8" fill="hold" grpId="0" nodeType="clickEffect">
                                  <p:stCondLst>
                                    <p:cond delay="0"/>
                                  </p:stCondLst>
                                  <p:childTnLst>
                                    <p:set>
                                      <p:cBhvr>
                                        <p:cTn id="893" dur="1" fill="hold">
                                          <p:stCondLst>
                                            <p:cond delay="0"/>
                                          </p:stCondLst>
                                        </p:cTn>
                                        <p:tgtEl>
                                          <p:spTgt spid="68"/>
                                        </p:tgtEl>
                                        <p:attrNameLst>
                                          <p:attrName>style.visibility</p:attrName>
                                        </p:attrNameLst>
                                      </p:cBhvr>
                                      <p:to>
                                        <p:strVal val="visible"/>
                                      </p:to>
                                    </p:set>
                                    <p:animEffect transition="in" filter="wipe(left)">
                                      <p:cBhvr>
                                        <p:cTn id="894" dur="500"/>
                                        <p:tgtEl>
                                          <p:spTgt spid="68"/>
                                        </p:tgtEl>
                                      </p:cBhvr>
                                    </p:animEffect>
                                  </p:childTnLst>
                                </p:cTn>
                              </p:par>
                            </p:childTnLst>
                          </p:cTn>
                        </p:par>
                      </p:childTnLst>
                    </p:cTn>
                  </p:par>
                  <p:par>
                    <p:cTn id="895" fill="hold">
                      <p:stCondLst>
                        <p:cond delay="indefinite"/>
                      </p:stCondLst>
                      <p:childTnLst>
                        <p:par>
                          <p:cTn id="896" fill="hold">
                            <p:stCondLst>
                              <p:cond delay="0"/>
                            </p:stCondLst>
                            <p:childTnLst>
                              <p:par>
                                <p:cTn id="897" presetID="22" presetClass="entr" presetSubtype="8" fill="hold" grpId="0" nodeType="clickEffect">
                                  <p:stCondLst>
                                    <p:cond delay="0"/>
                                  </p:stCondLst>
                                  <p:childTnLst>
                                    <p:set>
                                      <p:cBhvr>
                                        <p:cTn id="898" dur="1" fill="hold">
                                          <p:stCondLst>
                                            <p:cond delay="0"/>
                                          </p:stCondLst>
                                        </p:cTn>
                                        <p:tgtEl>
                                          <p:spTgt spid="70"/>
                                        </p:tgtEl>
                                        <p:attrNameLst>
                                          <p:attrName>style.visibility</p:attrName>
                                        </p:attrNameLst>
                                      </p:cBhvr>
                                      <p:to>
                                        <p:strVal val="visible"/>
                                      </p:to>
                                    </p:set>
                                    <p:animEffect transition="in" filter="wipe(left)">
                                      <p:cBhvr>
                                        <p:cTn id="899" dur="500"/>
                                        <p:tgtEl>
                                          <p:spTgt spid="70"/>
                                        </p:tgtEl>
                                      </p:cBhvr>
                                    </p:animEffect>
                                  </p:childTnLst>
                                </p:cTn>
                              </p:par>
                            </p:childTnLst>
                          </p:cTn>
                        </p:par>
                      </p:childTnLst>
                    </p:cTn>
                  </p:par>
                  <p:par>
                    <p:cTn id="900" fill="hold">
                      <p:stCondLst>
                        <p:cond delay="indefinite"/>
                      </p:stCondLst>
                      <p:childTnLst>
                        <p:par>
                          <p:cTn id="901" fill="hold">
                            <p:stCondLst>
                              <p:cond delay="0"/>
                            </p:stCondLst>
                            <p:childTnLst>
                              <p:par>
                                <p:cTn id="902" presetID="22" presetClass="entr" presetSubtype="8" fill="hold" grpId="0" nodeType="clickEffect">
                                  <p:stCondLst>
                                    <p:cond delay="0"/>
                                  </p:stCondLst>
                                  <p:childTnLst>
                                    <p:set>
                                      <p:cBhvr>
                                        <p:cTn id="903" dur="1" fill="hold">
                                          <p:stCondLst>
                                            <p:cond delay="0"/>
                                          </p:stCondLst>
                                        </p:cTn>
                                        <p:tgtEl>
                                          <p:spTgt spid="71"/>
                                        </p:tgtEl>
                                        <p:attrNameLst>
                                          <p:attrName>style.visibility</p:attrName>
                                        </p:attrNameLst>
                                      </p:cBhvr>
                                      <p:to>
                                        <p:strVal val="visible"/>
                                      </p:to>
                                    </p:set>
                                    <p:animEffect transition="in" filter="wipe(left)">
                                      <p:cBhvr>
                                        <p:cTn id="904" dur="500"/>
                                        <p:tgtEl>
                                          <p:spTgt spid="71"/>
                                        </p:tgtEl>
                                      </p:cBhvr>
                                    </p:animEffect>
                                  </p:childTnLst>
                                </p:cTn>
                              </p:par>
                            </p:childTnLst>
                          </p:cTn>
                        </p:par>
                      </p:childTnLst>
                    </p:cTn>
                  </p:par>
                  <p:par>
                    <p:cTn id="905" fill="hold">
                      <p:stCondLst>
                        <p:cond delay="indefinite"/>
                      </p:stCondLst>
                      <p:childTnLst>
                        <p:par>
                          <p:cTn id="906" fill="hold">
                            <p:stCondLst>
                              <p:cond delay="0"/>
                            </p:stCondLst>
                            <p:childTnLst>
                              <p:par>
                                <p:cTn id="907" presetID="22" presetClass="entr" presetSubtype="8" fill="hold" grpId="0" nodeType="clickEffect">
                                  <p:stCondLst>
                                    <p:cond delay="0"/>
                                  </p:stCondLst>
                                  <p:childTnLst>
                                    <p:set>
                                      <p:cBhvr>
                                        <p:cTn id="908" dur="1" fill="hold">
                                          <p:stCondLst>
                                            <p:cond delay="0"/>
                                          </p:stCondLst>
                                        </p:cTn>
                                        <p:tgtEl>
                                          <p:spTgt spid="72"/>
                                        </p:tgtEl>
                                        <p:attrNameLst>
                                          <p:attrName>style.visibility</p:attrName>
                                        </p:attrNameLst>
                                      </p:cBhvr>
                                      <p:to>
                                        <p:strVal val="visible"/>
                                      </p:to>
                                    </p:set>
                                    <p:animEffect transition="in" filter="wipe(left)">
                                      <p:cBhvr>
                                        <p:cTn id="909" dur="500"/>
                                        <p:tgtEl>
                                          <p:spTgt spid="72"/>
                                        </p:tgtEl>
                                      </p:cBhvr>
                                    </p:animEffect>
                                  </p:childTnLst>
                                </p:cTn>
                              </p:par>
                            </p:childTnLst>
                          </p:cTn>
                        </p:par>
                      </p:childTnLst>
                    </p:cTn>
                  </p:par>
                  <p:par>
                    <p:cTn id="910" fill="hold">
                      <p:stCondLst>
                        <p:cond delay="indefinite"/>
                      </p:stCondLst>
                      <p:childTnLst>
                        <p:par>
                          <p:cTn id="911" fill="hold">
                            <p:stCondLst>
                              <p:cond delay="0"/>
                            </p:stCondLst>
                            <p:childTnLst>
                              <p:par>
                                <p:cTn id="912" presetID="22" presetClass="entr" presetSubtype="8" fill="hold" grpId="0" nodeType="clickEffect">
                                  <p:stCondLst>
                                    <p:cond delay="0"/>
                                  </p:stCondLst>
                                  <p:childTnLst>
                                    <p:set>
                                      <p:cBhvr>
                                        <p:cTn id="913" dur="1" fill="hold">
                                          <p:stCondLst>
                                            <p:cond delay="0"/>
                                          </p:stCondLst>
                                        </p:cTn>
                                        <p:tgtEl>
                                          <p:spTgt spid="73"/>
                                        </p:tgtEl>
                                        <p:attrNameLst>
                                          <p:attrName>style.visibility</p:attrName>
                                        </p:attrNameLst>
                                      </p:cBhvr>
                                      <p:to>
                                        <p:strVal val="visible"/>
                                      </p:to>
                                    </p:set>
                                    <p:animEffect transition="in" filter="wipe(left)">
                                      <p:cBhvr>
                                        <p:cTn id="914" dur="500"/>
                                        <p:tgtEl>
                                          <p:spTgt spid="73"/>
                                        </p:tgtEl>
                                      </p:cBhvr>
                                    </p:animEffect>
                                  </p:childTnLst>
                                </p:cTn>
                              </p:par>
                            </p:childTnLst>
                          </p:cTn>
                        </p:par>
                      </p:childTnLst>
                    </p:cTn>
                  </p:par>
                  <p:par>
                    <p:cTn id="915" fill="hold">
                      <p:stCondLst>
                        <p:cond delay="indefinite"/>
                      </p:stCondLst>
                      <p:childTnLst>
                        <p:par>
                          <p:cTn id="916" fill="hold">
                            <p:stCondLst>
                              <p:cond delay="0"/>
                            </p:stCondLst>
                            <p:childTnLst>
                              <p:par>
                                <p:cTn id="917" presetID="22" presetClass="entr" presetSubtype="8" fill="hold" grpId="0" nodeType="clickEffect">
                                  <p:stCondLst>
                                    <p:cond delay="0"/>
                                  </p:stCondLst>
                                  <p:childTnLst>
                                    <p:set>
                                      <p:cBhvr>
                                        <p:cTn id="918" dur="1" fill="hold">
                                          <p:stCondLst>
                                            <p:cond delay="0"/>
                                          </p:stCondLst>
                                        </p:cTn>
                                        <p:tgtEl>
                                          <p:spTgt spid="97"/>
                                        </p:tgtEl>
                                        <p:attrNameLst>
                                          <p:attrName>style.visibility</p:attrName>
                                        </p:attrNameLst>
                                      </p:cBhvr>
                                      <p:to>
                                        <p:strVal val="visible"/>
                                      </p:to>
                                    </p:set>
                                    <p:animEffect transition="in" filter="wipe(left)">
                                      <p:cBhvr>
                                        <p:cTn id="919" dur="500"/>
                                        <p:tgtEl>
                                          <p:spTgt spid="97"/>
                                        </p:tgtEl>
                                      </p:cBhvr>
                                    </p:animEffect>
                                  </p:childTnLst>
                                </p:cTn>
                              </p:par>
                            </p:childTnLst>
                          </p:cTn>
                        </p:par>
                      </p:childTnLst>
                    </p:cTn>
                  </p:par>
                  <p:par>
                    <p:cTn id="920" fill="hold">
                      <p:stCondLst>
                        <p:cond delay="indefinite"/>
                      </p:stCondLst>
                      <p:childTnLst>
                        <p:par>
                          <p:cTn id="921" fill="hold">
                            <p:stCondLst>
                              <p:cond delay="0"/>
                            </p:stCondLst>
                            <p:childTnLst>
                              <p:par>
                                <p:cTn id="922" presetID="22" presetClass="entr" presetSubtype="8" fill="hold" grpId="0" nodeType="clickEffect">
                                  <p:stCondLst>
                                    <p:cond delay="0"/>
                                  </p:stCondLst>
                                  <p:childTnLst>
                                    <p:set>
                                      <p:cBhvr>
                                        <p:cTn id="923" dur="1" fill="hold">
                                          <p:stCondLst>
                                            <p:cond delay="0"/>
                                          </p:stCondLst>
                                        </p:cTn>
                                        <p:tgtEl>
                                          <p:spTgt spid="98"/>
                                        </p:tgtEl>
                                        <p:attrNameLst>
                                          <p:attrName>style.visibility</p:attrName>
                                        </p:attrNameLst>
                                      </p:cBhvr>
                                      <p:to>
                                        <p:strVal val="visible"/>
                                      </p:to>
                                    </p:set>
                                    <p:animEffect transition="in" filter="wipe(left)">
                                      <p:cBhvr>
                                        <p:cTn id="924" dur="500"/>
                                        <p:tgtEl>
                                          <p:spTgt spid="98"/>
                                        </p:tgtEl>
                                      </p:cBhvr>
                                    </p:animEffect>
                                  </p:childTnLst>
                                </p:cTn>
                              </p:par>
                            </p:childTnLst>
                          </p:cTn>
                        </p:par>
                      </p:childTnLst>
                    </p:cTn>
                  </p:par>
                  <p:par>
                    <p:cTn id="925" fill="hold">
                      <p:stCondLst>
                        <p:cond delay="indefinite"/>
                      </p:stCondLst>
                      <p:childTnLst>
                        <p:par>
                          <p:cTn id="926" fill="hold">
                            <p:stCondLst>
                              <p:cond delay="0"/>
                            </p:stCondLst>
                            <p:childTnLst>
                              <p:par>
                                <p:cTn id="927" presetID="22" presetClass="entr" presetSubtype="8" fill="hold" nodeType="clickEffect">
                                  <p:stCondLst>
                                    <p:cond delay="0"/>
                                  </p:stCondLst>
                                  <p:childTnLst>
                                    <p:set>
                                      <p:cBhvr>
                                        <p:cTn id="928" dur="1" fill="hold">
                                          <p:stCondLst>
                                            <p:cond delay="0"/>
                                          </p:stCondLst>
                                        </p:cTn>
                                        <p:tgtEl>
                                          <p:spTgt spid="100"/>
                                        </p:tgtEl>
                                        <p:attrNameLst>
                                          <p:attrName>style.visibility</p:attrName>
                                        </p:attrNameLst>
                                      </p:cBhvr>
                                      <p:to>
                                        <p:strVal val="visible"/>
                                      </p:to>
                                    </p:set>
                                    <p:animEffect transition="in" filter="wipe(left)">
                                      <p:cBhvr>
                                        <p:cTn id="929" dur="500"/>
                                        <p:tgtEl>
                                          <p:spTgt spid="100"/>
                                        </p:tgtEl>
                                      </p:cBhvr>
                                    </p:animEffect>
                                  </p:childTnLst>
                                </p:cTn>
                              </p:par>
                            </p:childTnLst>
                          </p:cTn>
                        </p:par>
                      </p:childTnLst>
                    </p:cTn>
                  </p:par>
                  <p:par>
                    <p:cTn id="930" fill="hold">
                      <p:stCondLst>
                        <p:cond delay="indefinite"/>
                      </p:stCondLst>
                      <p:childTnLst>
                        <p:par>
                          <p:cTn id="931" fill="hold">
                            <p:stCondLst>
                              <p:cond delay="0"/>
                            </p:stCondLst>
                            <p:childTnLst>
                              <p:par>
                                <p:cTn id="932" presetID="22" presetClass="entr" presetSubtype="8" fill="hold" grpId="0" nodeType="clickEffect">
                                  <p:stCondLst>
                                    <p:cond delay="0"/>
                                  </p:stCondLst>
                                  <p:childTnLst>
                                    <p:set>
                                      <p:cBhvr>
                                        <p:cTn id="933" dur="1" fill="hold">
                                          <p:stCondLst>
                                            <p:cond delay="0"/>
                                          </p:stCondLst>
                                        </p:cTn>
                                        <p:tgtEl>
                                          <p:spTgt spid="99"/>
                                        </p:tgtEl>
                                        <p:attrNameLst>
                                          <p:attrName>style.visibility</p:attrName>
                                        </p:attrNameLst>
                                      </p:cBhvr>
                                      <p:to>
                                        <p:strVal val="visible"/>
                                      </p:to>
                                    </p:set>
                                    <p:animEffect transition="in" filter="wipe(left)">
                                      <p:cBhvr>
                                        <p:cTn id="934" dur="500"/>
                                        <p:tgtEl>
                                          <p:spTgt spid="99"/>
                                        </p:tgtEl>
                                      </p:cBhvr>
                                    </p:animEffect>
                                  </p:childTnLst>
                                </p:cTn>
                              </p:par>
                            </p:childTnLst>
                          </p:cTn>
                        </p:par>
                      </p:childTnLst>
                    </p:cTn>
                  </p:par>
                  <p:par>
                    <p:cTn id="935" fill="hold">
                      <p:stCondLst>
                        <p:cond delay="indefinite"/>
                      </p:stCondLst>
                      <p:childTnLst>
                        <p:par>
                          <p:cTn id="936" fill="hold">
                            <p:stCondLst>
                              <p:cond delay="0"/>
                            </p:stCondLst>
                            <p:childTnLst>
                              <p:par>
                                <p:cTn id="937" presetID="22" presetClass="entr" presetSubtype="8" fill="hold" grpId="0" nodeType="clickEffect">
                                  <p:stCondLst>
                                    <p:cond delay="0"/>
                                  </p:stCondLst>
                                  <p:childTnLst>
                                    <p:set>
                                      <p:cBhvr>
                                        <p:cTn id="938" dur="1" fill="hold">
                                          <p:stCondLst>
                                            <p:cond delay="0"/>
                                          </p:stCondLst>
                                        </p:cTn>
                                        <p:tgtEl>
                                          <p:spTgt spid="101"/>
                                        </p:tgtEl>
                                        <p:attrNameLst>
                                          <p:attrName>style.visibility</p:attrName>
                                        </p:attrNameLst>
                                      </p:cBhvr>
                                      <p:to>
                                        <p:strVal val="visible"/>
                                      </p:to>
                                    </p:set>
                                    <p:animEffect transition="in" filter="wipe(left)">
                                      <p:cBhvr>
                                        <p:cTn id="939" dur="500"/>
                                        <p:tgtEl>
                                          <p:spTgt spid="101"/>
                                        </p:tgtEl>
                                      </p:cBhvr>
                                    </p:animEffect>
                                  </p:childTnLst>
                                </p:cTn>
                              </p:par>
                            </p:childTnLst>
                          </p:cTn>
                        </p:par>
                      </p:childTnLst>
                    </p:cTn>
                  </p:par>
                  <p:par>
                    <p:cTn id="940" fill="hold">
                      <p:stCondLst>
                        <p:cond delay="indefinite"/>
                      </p:stCondLst>
                      <p:childTnLst>
                        <p:par>
                          <p:cTn id="941" fill="hold">
                            <p:stCondLst>
                              <p:cond delay="0"/>
                            </p:stCondLst>
                            <p:childTnLst>
                              <p:par>
                                <p:cTn id="942" presetID="22" presetClass="entr" presetSubtype="8" fill="hold" grpId="0" nodeType="clickEffect">
                                  <p:stCondLst>
                                    <p:cond delay="0"/>
                                  </p:stCondLst>
                                  <p:childTnLst>
                                    <p:set>
                                      <p:cBhvr>
                                        <p:cTn id="943" dur="1" fill="hold">
                                          <p:stCondLst>
                                            <p:cond delay="0"/>
                                          </p:stCondLst>
                                        </p:cTn>
                                        <p:tgtEl>
                                          <p:spTgt spid="102"/>
                                        </p:tgtEl>
                                        <p:attrNameLst>
                                          <p:attrName>style.visibility</p:attrName>
                                        </p:attrNameLst>
                                      </p:cBhvr>
                                      <p:to>
                                        <p:strVal val="visible"/>
                                      </p:to>
                                    </p:set>
                                    <p:animEffect transition="in" filter="wipe(left)">
                                      <p:cBhvr>
                                        <p:cTn id="944" dur="500"/>
                                        <p:tgtEl>
                                          <p:spTgt spid="102"/>
                                        </p:tgtEl>
                                      </p:cBhvr>
                                    </p:animEffect>
                                  </p:childTnLst>
                                </p:cTn>
                              </p:par>
                            </p:childTnLst>
                          </p:cTn>
                        </p:par>
                      </p:childTnLst>
                    </p:cTn>
                  </p:par>
                  <p:par>
                    <p:cTn id="945" fill="hold">
                      <p:stCondLst>
                        <p:cond delay="indefinite"/>
                      </p:stCondLst>
                      <p:childTnLst>
                        <p:par>
                          <p:cTn id="946" fill="hold">
                            <p:stCondLst>
                              <p:cond delay="0"/>
                            </p:stCondLst>
                            <p:childTnLst>
                              <p:par>
                                <p:cTn id="947" presetID="22" presetClass="entr" presetSubtype="8" fill="hold" grpId="0" nodeType="clickEffect">
                                  <p:stCondLst>
                                    <p:cond delay="0"/>
                                  </p:stCondLst>
                                  <p:childTnLst>
                                    <p:set>
                                      <p:cBhvr>
                                        <p:cTn id="948" dur="1" fill="hold">
                                          <p:stCondLst>
                                            <p:cond delay="0"/>
                                          </p:stCondLst>
                                        </p:cTn>
                                        <p:tgtEl>
                                          <p:spTgt spid="74"/>
                                        </p:tgtEl>
                                        <p:attrNameLst>
                                          <p:attrName>style.visibility</p:attrName>
                                        </p:attrNameLst>
                                      </p:cBhvr>
                                      <p:to>
                                        <p:strVal val="visible"/>
                                      </p:to>
                                    </p:set>
                                    <p:animEffect transition="in" filter="wipe(left)">
                                      <p:cBhvr>
                                        <p:cTn id="949" dur="500"/>
                                        <p:tgtEl>
                                          <p:spTgt spid="74"/>
                                        </p:tgtEl>
                                      </p:cBhvr>
                                    </p:animEffect>
                                  </p:childTnLst>
                                </p:cTn>
                              </p:par>
                            </p:childTnLst>
                          </p:cTn>
                        </p:par>
                      </p:childTnLst>
                    </p:cTn>
                  </p:par>
                  <p:par>
                    <p:cTn id="950" fill="hold">
                      <p:stCondLst>
                        <p:cond delay="indefinite"/>
                      </p:stCondLst>
                      <p:childTnLst>
                        <p:par>
                          <p:cTn id="951" fill="hold">
                            <p:stCondLst>
                              <p:cond delay="0"/>
                            </p:stCondLst>
                            <p:childTnLst>
                              <p:par>
                                <p:cTn id="952" presetID="22" presetClass="entr" presetSubtype="8" fill="hold" grpId="0" nodeType="clickEffect">
                                  <p:stCondLst>
                                    <p:cond delay="0"/>
                                  </p:stCondLst>
                                  <p:childTnLst>
                                    <p:set>
                                      <p:cBhvr>
                                        <p:cTn id="953" dur="1" fill="hold">
                                          <p:stCondLst>
                                            <p:cond delay="0"/>
                                          </p:stCondLst>
                                        </p:cTn>
                                        <p:tgtEl>
                                          <p:spTgt spid="75"/>
                                        </p:tgtEl>
                                        <p:attrNameLst>
                                          <p:attrName>style.visibility</p:attrName>
                                        </p:attrNameLst>
                                      </p:cBhvr>
                                      <p:to>
                                        <p:strVal val="visible"/>
                                      </p:to>
                                    </p:set>
                                    <p:animEffect transition="in" filter="wipe(left)">
                                      <p:cBhvr>
                                        <p:cTn id="954" dur="500"/>
                                        <p:tgtEl>
                                          <p:spTgt spid="75"/>
                                        </p:tgtEl>
                                      </p:cBhvr>
                                    </p:animEffect>
                                  </p:childTnLst>
                                </p:cTn>
                              </p:par>
                            </p:childTnLst>
                          </p:cTn>
                        </p:par>
                      </p:childTnLst>
                    </p:cTn>
                  </p:par>
                  <p:par>
                    <p:cTn id="955" fill="hold">
                      <p:stCondLst>
                        <p:cond delay="indefinite"/>
                      </p:stCondLst>
                      <p:childTnLst>
                        <p:par>
                          <p:cTn id="956" fill="hold">
                            <p:stCondLst>
                              <p:cond delay="0"/>
                            </p:stCondLst>
                            <p:childTnLst>
                              <p:par>
                                <p:cTn id="957" presetID="22" presetClass="entr" presetSubtype="8" fill="hold" grpId="0" nodeType="clickEffect">
                                  <p:stCondLst>
                                    <p:cond delay="0"/>
                                  </p:stCondLst>
                                  <p:childTnLst>
                                    <p:set>
                                      <p:cBhvr>
                                        <p:cTn id="958" dur="1" fill="hold">
                                          <p:stCondLst>
                                            <p:cond delay="0"/>
                                          </p:stCondLst>
                                        </p:cTn>
                                        <p:tgtEl>
                                          <p:spTgt spid="76"/>
                                        </p:tgtEl>
                                        <p:attrNameLst>
                                          <p:attrName>style.visibility</p:attrName>
                                        </p:attrNameLst>
                                      </p:cBhvr>
                                      <p:to>
                                        <p:strVal val="visible"/>
                                      </p:to>
                                    </p:set>
                                    <p:animEffect transition="in" filter="wipe(left)">
                                      <p:cBhvr>
                                        <p:cTn id="959" dur="500"/>
                                        <p:tgtEl>
                                          <p:spTgt spid="76"/>
                                        </p:tgtEl>
                                      </p:cBhvr>
                                    </p:animEffect>
                                  </p:childTnLst>
                                </p:cTn>
                              </p:par>
                            </p:childTnLst>
                          </p:cTn>
                        </p:par>
                      </p:childTnLst>
                    </p:cTn>
                  </p:par>
                  <p:par>
                    <p:cTn id="960" fill="hold">
                      <p:stCondLst>
                        <p:cond delay="indefinite"/>
                      </p:stCondLst>
                      <p:childTnLst>
                        <p:par>
                          <p:cTn id="961" fill="hold">
                            <p:stCondLst>
                              <p:cond delay="0"/>
                            </p:stCondLst>
                            <p:childTnLst>
                              <p:par>
                                <p:cTn id="962" presetID="22" presetClass="entr" presetSubtype="8" fill="hold" grpId="0" nodeType="clickEffect">
                                  <p:stCondLst>
                                    <p:cond delay="0"/>
                                  </p:stCondLst>
                                  <p:childTnLst>
                                    <p:set>
                                      <p:cBhvr>
                                        <p:cTn id="963" dur="1" fill="hold">
                                          <p:stCondLst>
                                            <p:cond delay="0"/>
                                          </p:stCondLst>
                                        </p:cTn>
                                        <p:tgtEl>
                                          <p:spTgt spid="77"/>
                                        </p:tgtEl>
                                        <p:attrNameLst>
                                          <p:attrName>style.visibility</p:attrName>
                                        </p:attrNameLst>
                                      </p:cBhvr>
                                      <p:to>
                                        <p:strVal val="visible"/>
                                      </p:to>
                                    </p:set>
                                    <p:animEffect transition="in" filter="wipe(left)">
                                      <p:cBhvr>
                                        <p:cTn id="964" dur="500"/>
                                        <p:tgtEl>
                                          <p:spTgt spid="77"/>
                                        </p:tgtEl>
                                      </p:cBhvr>
                                    </p:animEffect>
                                  </p:childTnLst>
                                </p:cTn>
                              </p:par>
                            </p:childTnLst>
                          </p:cTn>
                        </p:par>
                      </p:childTnLst>
                    </p:cTn>
                  </p:par>
                  <p:par>
                    <p:cTn id="965" fill="hold">
                      <p:stCondLst>
                        <p:cond delay="indefinite"/>
                      </p:stCondLst>
                      <p:childTnLst>
                        <p:par>
                          <p:cTn id="966" fill="hold">
                            <p:stCondLst>
                              <p:cond delay="0"/>
                            </p:stCondLst>
                            <p:childTnLst>
                              <p:par>
                                <p:cTn id="967" presetID="22" presetClass="entr" presetSubtype="8" fill="hold" grpId="0" nodeType="clickEffect">
                                  <p:stCondLst>
                                    <p:cond delay="0"/>
                                  </p:stCondLst>
                                  <p:childTnLst>
                                    <p:set>
                                      <p:cBhvr>
                                        <p:cTn id="968" dur="1" fill="hold">
                                          <p:stCondLst>
                                            <p:cond delay="0"/>
                                          </p:stCondLst>
                                        </p:cTn>
                                        <p:tgtEl>
                                          <p:spTgt spid="78"/>
                                        </p:tgtEl>
                                        <p:attrNameLst>
                                          <p:attrName>style.visibility</p:attrName>
                                        </p:attrNameLst>
                                      </p:cBhvr>
                                      <p:to>
                                        <p:strVal val="visible"/>
                                      </p:to>
                                    </p:set>
                                    <p:animEffect transition="in" filter="wipe(left)">
                                      <p:cBhvr>
                                        <p:cTn id="969" dur="500"/>
                                        <p:tgtEl>
                                          <p:spTgt spid="78"/>
                                        </p:tgtEl>
                                      </p:cBhvr>
                                    </p:animEffect>
                                  </p:childTnLst>
                                </p:cTn>
                              </p:par>
                            </p:childTnLst>
                          </p:cTn>
                        </p:par>
                      </p:childTnLst>
                    </p:cTn>
                  </p:par>
                  <p:par>
                    <p:cTn id="970" fill="hold">
                      <p:stCondLst>
                        <p:cond delay="indefinite"/>
                      </p:stCondLst>
                      <p:childTnLst>
                        <p:par>
                          <p:cTn id="971" fill="hold">
                            <p:stCondLst>
                              <p:cond delay="0"/>
                            </p:stCondLst>
                            <p:childTnLst>
                              <p:par>
                                <p:cTn id="972" presetID="22" presetClass="entr" presetSubtype="8" fill="hold" nodeType="clickEffect">
                                  <p:stCondLst>
                                    <p:cond delay="0"/>
                                  </p:stCondLst>
                                  <p:childTnLst>
                                    <p:set>
                                      <p:cBhvr>
                                        <p:cTn id="973" dur="1" fill="hold">
                                          <p:stCondLst>
                                            <p:cond delay="0"/>
                                          </p:stCondLst>
                                        </p:cTn>
                                        <p:tgtEl>
                                          <p:spTgt spid="79"/>
                                        </p:tgtEl>
                                        <p:attrNameLst>
                                          <p:attrName>style.visibility</p:attrName>
                                        </p:attrNameLst>
                                      </p:cBhvr>
                                      <p:to>
                                        <p:strVal val="visible"/>
                                      </p:to>
                                    </p:set>
                                    <p:animEffect transition="in" filter="wipe(left)">
                                      <p:cBhvr>
                                        <p:cTn id="974" dur="500"/>
                                        <p:tgtEl>
                                          <p:spTgt spid="79"/>
                                        </p:tgtEl>
                                      </p:cBhvr>
                                    </p:animEffect>
                                  </p:childTnLst>
                                </p:cTn>
                              </p:par>
                            </p:childTnLst>
                          </p:cTn>
                        </p:par>
                      </p:childTnLst>
                    </p:cTn>
                  </p:par>
                  <p:par>
                    <p:cTn id="975" fill="hold">
                      <p:stCondLst>
                        <p:cond delay="indefinite"/>
                      </p:stCondLst>
                      <p:childTnLst>
                        <p:par>
                          <p:cTn id="976" fill="hold">
                            <p:stCondLst>
                              <p:cond delay="0"/>
                            </p:stCondLst>
                            <p:childTnLst>
                              <p:par>
                                <p:cTn id="977" presetID="22" presetClass="entr" presetSubtype="8" fill="hold" grpId="0" nodeType="clickEffect">
                                  <p:stCondLst>
                                    <p:cond delay="0"/>
                                  </p:stCondLst>
                                  <p:childTnLst>
                                    <p:set>
                                      <p:cBhvr>
                                        <p:cTn id="978" dur="1" fill="hold">
                                          <p:stCondLst>
                                            <p:cond delay="0"/>
                                          </p:stCondLst>
                                        </p:cTn>
                                        <p:tgtEl>
                                          <p:spTgt spid="80"/>
                                        </p:tgtEl>
                                        <p:attrNameLst>
                                          <p:attrName>style.visibility</p:attrName>
                                        </p:attrNameLst>
                                      </p:cBhvr>
                                      <p:to>
                                        <p:strVal val="visible"/>
                                      </p:to>
                                    </p:set>
                                    <p:animEffect transition="in" filter="wipe(left)">
                                      <p:cBhvr>
                                        <p:cTn id="979" dur="500"/>
                                        <p:tgtEl>
                                          <p:spTgt spid="80"/>
                                        </p:tgtEl>
                                      </p:cBhvr>
                                    </p:animEffect>
                                  </p:childTnLst>
                                </p:cTn>
                              </p:par>
                            </p:childTnLst>
                          </p:cTn>
                        </p:par>
                      </p:childTnLst>
                    </p:cTn>
                  </p:par>
                  <p:par>
                    <p:cTn id="980" fill="hold">
                      <p:stCondLst>
                        <p:cond delay="indefinite"/>
                      </p:stCondLst>
                      <p:childTnLst>
                        <p:par>
                          <p:cTn id="981" fill="hold">
                            <p:stCondLst>
                              <p:cond delay="0"/>
                            </p:stCondLst>
                            <p:childTnLst>
                              <p:par>
                                <p:cTn id="982" presetID="22" presetClass="entr" presetSubtype="8" fill="hold" grpId="0" nodeType="clickEffect">
                                  <p:stCondLst>
                                    <p:cond delay="0"/>
                                  </p:stCondLst>
                                  <p:childTnLst>
                                    <p:set>
                                      <p:cBhvr>
                                        <p:cTn id="983" dur="1" fill="hold">
                                          <p:stCondLst>
                                            <p:cond delay="0"/>
                                          </p:stCondLst>
                                        </p:cTn>
                                        <p:tgtEl>
                                          <p:spTgt spid="81"/>
                                        </p:tgtEl>
                                        <p:attrNameLst>
                                          <p:attrName>style.visibility</p:attrName>
                                        </p:attrNameLst>
                                      </p:cBhvr>
                                      <p:to>
                                        <p:strVal val="visible"/>
                                      </p:to>
                                    </p:set>
                                    <p:animEffect transition="in" filter="wipe(left)">
                                      <p:cBhvr>
                                        <p:cTn id="984" dur="500"/>
                                        <p:tgtEl>
                                          <p:spTgt spid="81"/>
                                        </p:tgtEl>
                                      </p:cBhvr>
                                    </p:animEffect>
                                  </p:childTnLst>
                                </p:cTn>
                              </p:par>
                            </p:childTnLst>
                          </p:cTn>
                        </p:par>
                      </p:childTnLst>
                    </p:cTn>
                  </p:par>
                  <p:par>
                    <p:cTn id="985" fill="hold">
                      <p:stCondLst>
                        <p:cond delay="indefinite"/>
                      </p:stCondLst>
                      <p:childTnLst>
                        <p:par>
                          <p:cTn id="986" fill="hold">
                            <p:stCondLst>
                              <p:cond delay="0"/>
                            </p:stCondLst>
                            <p:childTnLst>
                              <p:par>
                                <p:cTn id="987" presetID="22" presetClass="entr" presetSubtype="8" fill="hold" grpId="0" nodeType="clickEffect">
                                  <p:stCondLst>
                                    <p:cond delay="0"/>
                                  </p:stCondLst>
                                  <p:childTnLst>
                                    <p:set>
                                      <p:cBhvr>
                                        <p:cTn id="988" dur="1" fill="hold">
                                          <p:stCondLst>
                                            <p:cond delay="0"/>
                                          </p:stCondLst>
                                        </p:cTn>
                                        <p:tgtEl>
                                          <p:spTgt spid="82"/>
                                        </p:tgtEl>
                                        <p:attrNameLst>
                                          <p:attrName>style.visibility</p:attrName>
                                        </p:attrNameLst>
                                      </p:cBhvr>
                                      <p:to>
                                        <p:strVal val="visible"/>
                                      </p:to>
                                    </p:set>
                                    <p:animEffect transition="in" filter="wipe(left)">
                                      <p:cBhvr>
                                        <p:cTn id="989" dur="500"/>
                                        <p:tgtEl>
                                          <p:spTgt spid="82"/>
                                        </p:tgtEl>
                                      </p:cBhvr>
                                    </p:animEffect>
                                  </p:childTnLst>
                                </p:cTn>
                              </p:par>
                            </p:childTnLst>
                          </p:cTn>
                        </p:par>
                      </p:childTnLst>
                    </p:cTn>
                  </p:par>
                  <p:par>
                    <p:cTn id="990" fill="hold">
                      <p:stCondLst>
                        <p:cond delay="indefinite"/>
                      </p:stCondLst>
                      <p:childTnLst>
                        <p:par>
                          <p:cTn id="991" fill="hold">
                            <p:stCondLst>
                              <p:cond delay="0"/>
                            </p:stCondLst>
                            <p:childTnLst>
                              <p:par>
                                <p:cTn id="992" presetID="22" presetClass="entr" presetSubtype="8" fill="hold" grpId="0" nodeType="clickEffect">
                                  <p:stCondLst>
                                    <p:cond delay="0"/>
                                  </p:stCondLst>
                                  <p:childTnLst>
                                    <p:set>
                                      <p:cBhvr>
                                        <p:cTn id="993" dur="1" fill="hold">
                                          <p:stCondLst>
                                            <p:cond delay="0"/>
                                          </p:stCondLst>
                                        </p:cTn>
                                        <p:tgtEl>
                                          <p:spTgt spid="83"/>
                                        </p:tgtEl>
                                        <p:attrNameLst>
                                          <p:attrName>style.visibility</p:attrName>
                                        </p:attrNameLst>
                                      </p:cBhvr>
                                      <p:to>
                                        <p:strVal val="visible"/>
                                      </p:to>
                                    </p:set>
                                    <p:animEffect transition="in" filter="wipe(left)">
                                      <p:cBhvr>
                                        <p:cTn id="994" dur="500"/>
                                        <p:tgtEl>
                                          <p:spTgt spid="83"/>
                                        </p:tgtEl>
                                      </p:cBhvr>
                                    </p:animEffect>
                                  </p:childTnLst>
                                </p:cTn>
                              </p:par>
                            </p:childTnLst>
                          </p:cTn>
                        </p:par>
                      </p:childTnLst>
                    </p:cTn>
                  </p:par>
                  <p:par>
                    <p:cTn id="995" fill="hold">
                      <p:stCondLst>
                        <p:cond delay="indefinite"/>
                      </p:stCondLst>
                      <p:childTnLst>
                        <p:par>
                          <p:cTn id="996" fill="hold">
                            <p:stCondLst>
                              <p:cond delay="0"/>
                            </p:stCondLst>
                            <p:childTnLst>
                              <p:par>
                                <p:cTn id="997" presetID="22" presetClass="entr" presetSubtype="8" fill="hold" grpId="0" nodeType="clickEffect">
                                  <p:stCondLst>
                                    <p:cond delay="0"/>
                                  </p:stCondLst>
                                  <p:childTnLst>
                                    <p:set>
                                      <p:cBhvr>
                                        <p:cTn id="998" dur="1" fill="hold">
                                          <p:stCondLst>
                                            <p:cond delay="0"/>
                                          </p:stCondLst>
                                        </p:cTn>
                                        <p:tgtEl>
                                          <p:spTgt spid="85"/>
                                        </p:tgtEl>
                                        <p:attrNameLst>
                                          <p:attrName>style.visibility</p:attrName>
                                        </p:attrNameLst>
                                      </p:cBhvr>
                                      <p:to>
                                        <p:strVal val="visible"/>
                                      </p:to>
                                    </p:set>
                                    <p:animEffect transition="in" filter="wipe(left)">
                                      <p:cBhvr>
                                        <p:cTn id="999" dur="500"/>
                                        <p:tgtEl>
                                          <p:spTgt spid="85"/>
                                        </p:tgtEl>
                                      </p:cBhvr>
                                    </p:animEffect>
                                  </p:childTnLst>
                                </p:cTn>
                              </p:par>
                            </p:childTnLst>
                          </p:cTn>
                        </p:par>
                      </p:childTnLst>
                    </p:cTn>
                  </p:par>
                  <p:par>
                    <p:cTn id="1000" fill="hold">
                      <p:stCondLst>
                        <p:cond delay="indefinite"/>
                      </p:stCondLst>
                      <p:childTnLst>
                        <p:par>
                          <p:cTn id="1001" fill="hold">
                            <p:stCondLst>
                              <p:cond delay="0"/>
                            </p:stCondLst>
                            <p:childTnLst>
                              <p:par>
                                <p:cTn id="1002" presetID="22" presetClass="entr" presetSubtype="8" fill="hold" grpId="0" nodeType="clickEffect">
                                  <p:stCondLst>
                                    <p:cond delay="0"/>
                                  </p:stCondLst>
                                  <p:childTnLst>
                                    <p:set>
                                      <p:cBhvr>
                                        <p:cTn id="1003" dur="1" fill="hold">
                                          <p:stCondLst>
                                            <p:cond delay="0"/>
                                          </p:stCondLst>
                                        </p:cTn>
                                        <p:tgtEl>
                                          <p:spTgt spid="86"/>
                                        </p:tgtEl>
                                        <p:attrNameLst>
                                          <p:attrName>style.visibility</p:attrName>
                                        </p:attrNameLst>
                                      </p:cBhvr>
                                      <p:to>
                                        <p:strVal val="visible"/>
                                      </p:to>
                                    </p:set>
                                    <p:animEffect transition="in" filter="wipe(left)">
                                      <p:cBhvr>
                                        <p:cTn id="1004" dur="500"/>
                                        <p:tgtEl>
                                          <p:spTgt spid="86"/>
                                        </p:tgtEl>
                                      </p:cBhvr>
                                    </p:animEffect>
                                  </p:childTnLst>
                                </p:cTn>
                              </p:par>
                            </p:childTnLst>
                          </p:cTn>
                        </p:par>
                      </p:childTnLst>
                    </p:cTn>
                  </p:par>
                  <p:par>
                    <p:cTn id="1005" fill="hold">
                      <p:stCondLst>
                        <p:cond delay="indefinite"/>
                      </p:stCondLst>
                      <p:childTnLst>
                        <p:par>
                          <p:cTn id="1006" fill="hold">
                            <p:stCondLst>
                              <p:cond delay="0"/>
                            </p:stCondLst>
                            <p:childTnLst>
                              <p:par>
                                <p:cTn id="1007" presetID="22" presetClass="entr" presetSubtype="8" fill="hold" grpId="0" nodeType="clickEffect">
                                  <p:stCondLst>
                                    <p:cond delay="0"/>
                                  </p:stCondLst>
                                  <p:childTnLst>
                                    <p:set>
                                      <p:cBhvr>
                                        <p:cTn id="1008" dur="1" fill="hold">
                                          <p:stCondLst>
                                            <p:cond delay="0"/>
                                          </p:stCondLst>
                                        </p:cTn>
                                        <p:tgtEl>
                                          <p:spTgt spid="87"/>
                                        </p:tgtEl>
                                        <p:attrNameLst>
                                          <p:attrName>style.visibility</p:attrName>
                                        </p:attrNameLst>
                                      </p:cBhvr>
                                      <p:to>
                                        <p:strVal val="visible"/>
                                      </p:to>
                                    </p:set>
                                    <p:animEffect transition="in" filter="wipe(left)">
                                      <p:cBhvr>
                                        <p:cTn id="1009" dur="500"/>
                                        <p:tgtEl>
                                          <p:spTgt spid="87"/>
                                        </p:tgtEl>
                                      </p:cBhvr>
                                    </p:animEffect>
                                  </p:childTnLst>
                                </p:cTn>
                              </p:par>
                            </p:childTnLst>
                          </p:cTn>
                        </p:par>
                      </p:childTnLst>
                    </p:cTn>
                  </p:par>
                  <p:par>
                    <p:cTn id="1010" fill="hold">
                      <p:stCondLst>
                        <p:cond delay="indefinite"/>
                      </p:stCondLst>
                      <p:childTnLst>
                        <p:par>
                          <p:cTn id="1011" fill="hold">
                            <p:stCondLst>
                              <p:cond delay="0"/>
                            </p:stCondLst>
                            <p:childTnLst>
                              <p:par>
                                <p:cTn id="1012" presetID="22" presetClass="entr" presetSubtype="8" fill="hold" grpId="0" nodeType="clickEffect">
                                  <p:stCondLst>
                                    <p:cond delay="0"/>
                                  </p:stCondLst>
                                  <p:childTnLst>
                                    <p:set>
                                      <p:cBhvr>
                                        <p:cTn id="1013" dur="1" fill="hold">
                                          <p:stCondLst>
                                            <p:cond delay="0"/>
                                          </p:stCondLst>
                                        </p:cTn>
                                        <p:tgtEl>
                                          <p:spTgt spid="88"/>
                                        </p:tgtEl>
                                        <p:attrNameLst>
                                          <p:attrName>style.visibility</p:attrName>
                                        </p:attrNameLst>
                                      </p:cBhvr>
                                      <p:to>
                                        <p:strVal val="visible"/>
                                      </p:to>
                                    </p:set>
                                    <p:animEffect transition="in" filter="wipe(left)">
                                      <p:cBhvr>
                                        <p:cTn id="1014" dur="500"/>
                                        <p:tgtEl>
                                          <p:spTgt spid="88"/>
                                        </p:tgtEl>
                                      </p:cBhvr>
                                    </p:animEffect>
                                  </p:childTnLst>
                                </p:cTn>
                              </p:par>
                            </p:childTnLst>
                          </p:cTn>
                        </p:par>
                      </p:childTnLst>
                    </p:cTn>
                  </p:par>
                  <p:par>
                    <p:cTn id="1015" fill="hold">
                      <p:stCondLst>
                        <p:cond delay="indefinite"/>
                      </p:stCondLst>
                      <p:childTnLst>
                        <p:par>
                          <p:cTn id="1016" fill="hold">
                            <p:stCondLst>
                              <p:cond delay="0"/>
                            </p:stCondLst>
                            <p:childTnLst>
                              <p:par>
                                <p:cTn id="1017" presetID="22" presetClass="entr" presetSubtype="8" fill="hold" grpId="0" nodeType="clickEffect">
                                  <p:stCondLst>
                                    <p:cond delay="0"/>
                                  </p:stCondLst>
                                  <p:childTnLst>
                                    <p:set>
                                      <p:cBhvr>
                                        <p:cTn id="1018" dur="1" fill="hold">
                                          <p:stCondLst>
                                            <p:cond delay="0"/>
                                          </p:stCondLst>
                                        </p:cTn>
                                        <p:tgtEl>
                                          <p:spTgt spid="84"/>
                                        </p:tgtEl>
                                        <p:attrNameLst>
                                          <p:attrName>style.visibility</p:attrName>
                                        </p:attrNameLst>
                                      </p:cBhvr>
                                      <p:to>
                                        <p:strVal val="visible"/>
                                      </p:to>
                                    </p:set>
                                    <p:animEffect transition="in" filter="wipe(left)">
                                      <p:cBhvr>
                                        <p:cTn id="1019" dur="500"/>
                                        <p:tgtEl>
                                          <p:spTgt spid="84"/>
                                        </p:tgtEl>
                                      </p:cBhvr>
                                    </p:animEffect>
                                  </p:childTnLst>
                                </p:cTn>
                              </p:par>
                            </p:childTnLst>
                          </p:cTn>
                        </p:par>
                      </p:childTnLst>
                    </p:cTn>
                  </p:par>
                  <p:par>
                    <p:cTn id="1020" fill="hold">
                      <p:stCondLst>
                        <p:cond delay="indefinite"/>
                      </p:stCondLst>
                      <p:childTnLst>
                        <p:par>
                          <p:cTn id="1021" fill="hold">
                            <p:stCondLst>
                              <p:cond delay="0"/>
                            </p:stCondLst>
                            <p:childTnLst>
                              <p:par>
                                <p:cTn id="1022" presetID="22" presetClass="entr" presetSubtype="8" fill="hold" grpId="0" nodeType="clickEffect">
                                  <p:stCondLst>
                                    <p:cond delay="0"/>
                                  </p:stCondLst>
                                  <p:childTnLst>
                                    <p:set>
                                      <p:cBhvr>
                                        <p:cTn id="1023" dur="1" fill="hold">
                                          <p:stCondLst>
                                            <p:cond delay="0"/>
                                          </p:stCondLst>
                                        </p:cTn>
                                        <p:tgtEl>
                                          <p:spTgt spid="90"/>
                                        </p:tgtEl>
                                        <p:attrNameLst>
                                          <p:attrName>style.visibility</p:attrName>
                                        </p:attrNameLst>
                                      </p:cBhvr>
                                      <p:to>
                                        <p:strVal val="visible"/>
                                      </p:to>
                                    </p:set>
                                    <p:animEffect transition="in" filter="wipe(left)">
                                      <p:cBhvr>
                                        <p:cTn id="1024" dur="500"/>
                                        <p:tgtEl>
                                          <p:spTgt spid="90"/>
                                        </p:tgtEl>
                                      </p:cBhvr>
                                    </p:animEffect>
                                  </p:childTnLst>
                                </p:cTn>
                              </p:par>
                            </p:childTnLst>
                          </p:cTn>
                        </p:par>
                      </p:childTnLst>
                    </p:cTn>
                  </p:par>
                  <p:par>
                    <p:cTn id="1025" fill="hold">
                      <p:stCondLst>
                        <p:cond delay="indefinite"/>
                      </p:stCondLst>
                      <p:childTnLst>
                        <p:par>
                          <p:cTn id="1026" fill="hold">
                            <p:stCondLst>
                              <p:cond delay="0"/>
                            </p:stCondLst>
                            <p:childTnLst>
                              <p:par>
                                <p:cTn id="1027" presetID="22" presetClass="entr" presetSubtype="8" fill="hold" grpId="0" nodeType="clickEffect">
                                  <p:stCondLst>
                                    <p:cond delay="0"/>
                                  </p:stCondLst>
                                  <p:childTnLst>
                                    <p:set>
                                      <p:cBhvr>
                                        <p:cTn id="1028" dur="1" fill="hold">
                                          <p:stCondLst>
                                            <p:cond delay="0"/>
                                          </p:stCondLst>
                                        </p:cTn>
                                        <p:tgtEl>
                                          <p:spTgt spid="89"/>
                                        </p:tgtEl>
                                        <p:attrNameLst>
                                          <p:attrName>style.visibility</p:attrName>
                                        </p:attrNameLst>
                                      </p:cBhvr>
                                      <p:to>
                                        <p:strVal val="visible"/>
                                      </p:to>
                                    </p:set>
                                    <p:animEffect transition="in" filter="wipe(left)">
                                      <p:cBhvr>
                                        <p:cTn id="1029" dur="500"/>
                                        <p:tgtEl>
                                          <p:spTgt spid="89"/>
                                        </p:tgtEl>
                                      </p:cBhvr>
                                    </p:animEffect>
                                  </p:childTnLst>
                                </p:cTn>
                              </p:par>
                            </p:childTnLst>
                          </p:cTn>
                        </p:par>
                      </p:childTnLst>
                    </p:cTn>
                  </p:par>
                  <p:par>
                    <p:cTn id="1030" fill="hold">
                      <p:stCondLst>
                        <p:cond delay="indefinite"/>
                      </p:stCondLst>
                      <p:childTnLst>
                        <p:par>
                          <p:cTn id="1031" fill="hold">
                            <p:stCondLst>
                              <p:cond delay="0"/>
                            </p:stCondLst>
                            <p:childTnLst>
                              <p:par>
                                <p:cTn id="1032" presetID="22" presetClass="entr" presetSubtype="8" fill="hold" grpId="0" nodeType="clickEffect">
                                  <p:stCondLst>
                                    <p:cond delay="0"/>
                                  </p:stCondLst>
                                  <p:childTnLst>
                                    <p:set>
                                      <p:cBhvr>
                                        <p:cTn id="1033" dur="1" fill="hold">
                                          <p:stCondLst>
                                            <p:cond delay="0"/>
                                          </p:stCondLst>
                                        </p:cTn>
                                        <p:tgtEl>
                                          <p:spTgt spid="91"/>
                                        </p:tgtEl>
                                        <p:attrNameLst>
                                          <p:attrName>style.visibility</p:attrName>
                                        </p:attrNameLst>
                                      </p:cBhvr>
                                      <p:to>
                                        <p:strVal val="visible"/>
                                      </p:to>
                                    </p:set>
                                    <p:animEffect transition="in" filter="wipe(left)">
                                      <p:cBhvr>
                                        <p:cTn id="1034" dur="500"/>
                                        <p:tgtEl>
                                          <p:spTgt spid="91"/>
                                        </p:tgtEl>
                                      </p:cBhvr>
                                    </p:animEffect>
                                  </p:childTnLst>
                                </p:cTn>
                              </p:par>
                            </p:childTnLst>
                          </p:cTn>
                        </p:par>
                      </p:childTnLst>
                    </p:cTn>
                  </p:par>
                  <p:par>
                    <p:cTn id="1035" fill="hold">
                      <p:stCondLst>
                        <p:cond delay="indefinite"/>
                      </p:stCondLst>
                      <p:childTnLst>
                        <p:par>
                          <p:cTn id="1036" fill="hold">
                            <p:stCondLst>
                              <p:cond delay="0"/>
                            </p:stCondLst>
                            <p:childTnLst>
                              <p:par>
                                <p:cTn id="1037" presetID="22" presetClass="entr" presetSubtype="8" fill="hold" grpId="0" nodeType="clickEffect">
                                  <p:stCondLst>
                                    <p:cond delay="0"/>
                                  </p:stCondLst>
                                  <p:childTnLst>
                                    <p:set>
                                      <p:cBhvr>
                                        <p:cTn id="1038" dur="1" fill="hold">
                                          <p:stCondLst>
                                            <p:cond delay="0"/>
                                          </p:stCondLst>
                                        </p:cTn>
                                        <p:tgtEl>
                                          <p:spTgt spid="92"/>
                                        </p:tgtEl>
                                        <p:attrNameLst>
                                          <p:attrName>style.visibility</p:attrName>
                                        </p:attrNameLst>
                                      </p:cBhvr>
                                      <p:to>
                                        <p:strVal val="visible"/>
                                      </p:to>
                                    </p:set>
                                    <p:animEffect transition="in" filter="wipe(left)">
                                      <p:cBhvr>
                                        <p:cTn id="1039" dur="500"/>
                                        <p:tgtEl>
                                          <p:spTgt spid="92"/>
                                        </p:tgtEl>
                                      </p:cBhvr>
                                    </p:animEffect>
                                  </p:childTnLst>
                                </p:cTn>
                              </p:par>
                            </p:childTnLst>
                          </p:cTn>
                        </p:par>
                      </p:childTnLst>
                    </p:cTn>
                  </p:par>
                  <p:par>
                    <p:cTn id="1040" fill="hold">
                      <p:stCondLst>
                        <p:cond delay="indefinite"/>
                      </p:stCondLst>
                      <p:childTnLst>
                        <p:par>
                          <p:cTn id="1041" fill="hold">
                            <p:stCondLst>
                              <p:cond delay="0"/>
                            </p:stCondLst>
                            <p:childTnLst>
                              <p:par>
                                <p:cTn id="1042" presetID="22" presetClass="entr" presetSubtype="8" fill="hold" grpId="0" nodeType="clickEffect">
                                  <p:stCondLst>
                                    <p:cond delay="0"/>
                                  </p:stCondLst>
                                  <p:childTnLst>
                                    <p:set>
                                      <p:cBhvr>
                                        <p:cTn id="1043" dur="1" fill="hold">
                                          <p:stCondLst>
                                            <p:cond delay="0"/>
                                          </p:stCondLst>
                                        </p:cTn>
                                        <p:tgtEl>
                                          <p:spTgt spid="94"/>
                                        </p:tgtEl>
                                        <p:attrNameLst>
                                          <p:attrName>style.visibility</p:attrName>
                                        </p:attrNameLst>
                                      </p:cBhvr>
                                      <p:to>
                                        <p:strVal val="visible"/>
                                      </p:to>
                                    </p:set>
                                    <p:animEffect transition="in" filter="wipe(left)">
                                      <p:cBhvr>
                                        <p:cTn id="1044" dur="500"/>
                                        <p:tgtEl>
                                          <p:spTgt spid="94"/>
                                        </p:tgtEl>
                                      </p:cBhvr>
                                    </p:animEffect>
                                  </p:childTnLst>
                                </p:cTn>
                              </p:par>
                            </p:childTnLst>
                          </p:cTn>
                        </p:par>
                      </p:childTnLst>
                    </p:cTn>
                  </p:par>
                  <p:par>
                    <p:cTn id="1045" fill="hold">
                      <p:stCondLst>
                        <p:cond delay="indefinite"/>
                      </p:stCondLst>
                      <p:childTnLst>
                        <p:par>
                          <p:cTn id="1046" fill="hold">
                            <p:stCondLst>
                              <p:cond delay="0"/>
                            </p:stCondLst>
                            <p:childTnLst>
                              <p:par>
                                <p:cTn id="1047" presetID="22" presetClass="entr" presetSubtype="8" fill="hold" grpId="0" nodeType="clickEffect">
                                  <p:stCondLst>
                                    <p:cond delay="0"/>
                                  </p:stCondLst>
                                  <p:childTnLst>
                                    <p:set>
                                      <p:cBhvr>
                                        <p:cTn id="1048" dur="1" fill="hold">
                                          <p:stCondLst>
                                            <p:cond delay="0"/>
                                          </p:stCondLst>
                                        </p:cTn>
                                        <p:tgtEl>
                                          <p:spTgt spid="93"/>
                                        </p:tgtEl>
                                        <p:attrNameLst>
                                          <p:attrName>style.visibility</p:attrName>
                                        </p:attrNameLst>
                                      </p:cBhvr>
                                      <p:to>
                                        <p:strVal val="visible"/>
                                      </p:to>
                                    </p:set>
                                    <p:animEffect transition="in" filter="wipe(left)">
                                      <p:cBhvr>
                                        <p:cTn id="1049" dur="500"/>
                                        <p:tgtEl>
                                          <p:spTgt spid="93"/>
                                        </p:tgtEl>
                                      </p:cBhvr>
                                    </p:animEffect>
                                  </p:childTnLst>
                                </p:cTn>
                              </p:par>
                            </p:childTnLst>
                          </p:cTn>
                        </p:par>
                      </p:childTnLst>
                    </p:cTn>
                  </p:par>
                  <p:par>
                    <p:cTn id="1050" fill="hold">
                      <p:stCondLst>
                        <p:cond delay="indefinite"/>
                      </p:stCondLst>
                      <p:childTnLst>
                        <p:par>
                          <p:cTn id="1051" fill="hold">
                            <p:stCondLst>
                              <p:cond delay="0"/>
                            </p:stCondLst>
                            <p:childTnLst>
                              <p:par>
                                <p:cTn id="1052" presetID="22" presetClass="entr" presetSubtype="8" fill="hold" grpId="0" nodeType="clickEffect">
                                  <p:stCondLst>
                                    <p:cond delay="0"/>
                                  </p:stCondLst>
                                  <p:childTnLst>
                                    <p:set>
                                      <p:cBhvr>
                                        <p:cTn id="1053" dur="1" fill="hold">
                                          <p:stCondLst>
                                            <p:cond delay="0"/>
                                          </p:stCondLst>
                                        </p:cTn>
                                        <p:tgtEl>
                                          <p:spTgt spid="95"/>
                                        </p:tgtEl>
                                        <p:attrNameLst>
                                          <p:attrName>style.visibility</p:attrName>
                                        </p:attrNameLst>
                                      </p:cBhvr>
                                      <p:to>
                                        <p:strVal val="visible"/>
                                      </p:to>
                                    </p:set>
                                    <p:animEffect transition="in" filter="wipe(left)">
                                      <p:cBhvr>
                                        <p:cTn id="1054" dur="500"/>
                                        <p:tgtEl>
                                          <p:spTgt spid="95"/>
                                        </p:tgtEl>
                                      </p:cBhvr>
                                    </p:animEffect>
                                  </p:childTnLst>
                                </p:cTn>
                              </p:par>
                            </p:childTnLst>
                          </p:cTn>
                        </p:par>
                      </p:childTnLst>
                    </p:cTn>
                  </p:par>
                  <p:par>
                    <p:cTn id="1055" fill="hold">
                      <p:stCondLst>
                        <p:cond delay="indefinite"/>
                      </p:stCondLst>
                      <p:childTnLst>
                        <p:par>
                          <p:cTn id="1056" fill="hold">
                            <p:stCondLst>
                              <p:cond delay="0"/>
                            </p:stCondLst>
                            <p:childTnLst>
                              <p:par>
                                <p:cTn id="1057" presetID="22" presetClass="entr" presetSubtype="8" fill="hold" grpId="0" nodeType="clickEffect">
                                  <p:stCondLst>
                                    <p:cond delay="0"/>
                                  </p:stCondLst>
                                  <p:childTnLst>
                                    <p:set>
                                      <p:cBhvr>
                                        <p:cTn id="1058" dur="1" fill="hold">
                                          <p:stCondLst>
                                            <p:cond delay="0"/>
                                          </p:stCondLst>
                                        </p:cTn>
                                        <p:tgtEl>
                                          <p:spTgt spid="96"/>
                                        </p:tgtEl>
                                        <p:attrNameLst>
                                          <p:attrName>style.visibility</p:attrName>
                                        </p:attrNameLst>
                                      </p:cBhvr>
                                      <p:to>
                                        <p:strVal val="visible"/>
                                      </p:to>
                                    </p:set>
                                    <p:animEffect transition="in" filter="wipe(left)">
                                      <p:cBhvr>
                                        <p:cTn id="1059" dur="500"/>
                                        <p:tgtEl>
                                          <p:spTgt spid="96"/>
                                        </p:tgtEl>
                                      </p:cBhvr>
                                    </p:animEffect>
                                  </p:childTnLst>
                                </p:cTn>
                              </p:par>
                            </p:childTnLst>
                          </p:cTn>
                        </p:par>
                      </p:childTnLst>
                    </p:cTn>
                  </p:par>
                  <p:par>
                    <p:cTn id="1060" fill="hold">
                      <p:stCondLst>
                        <p:cond delay="indefinite"/>
                      </p:stCondLst>
                      <p:childTnLst>
                        <p:par>
                          <p:cTn id="1061" fill="hold">
                            <p:stCondLst>
                              <p:cond delay="0"/>
                            </p:stCondLst>
                            <p:childTnLst>
                              <p:par>
                                <p:cTn id="1062" presetID="22" presetClass="entr" presetSubtype="8" fill="hold" grpId="0" nodeType="clickEffect">
                                  <p:stCondLst>
                                    <p:cond delay="0"/>
                                  </p:stCondLst>
                                  <p:childTnLst>
                                    <p:set>
                                      <p:cBhvr>
                                        <p:cTn id="1063" dur="1" fill="hold">
                                          <p:stCondLst>
                                            <p:cond delay="0"/>
                                          </p:stCondLst>
                                        </p:cTn>
                                        <p:tgtEl>
                                          <p:spTgt spid="165"/>
                                        </p:tgtEl>
                                        <p:attrNameLst>
                                          <p:attrName>style.visibility</p:attrName>
                                        </p:attrNameLst>
                                      </p:cBhvr>
                                      <p:to>
                                        <p:strVal val="visible"/>
                                      </p:to>
                                    </p:set>
                                    <p:animEffect transition="in" filter="wipe(left)">
                                      <p:cBhvr>
                                        <p:cTn id="1064" dur="500"/>
                                        <p:tgtEl>
                                          <p:spTgt spid="165"/>
                                        </p:tgtEl>
                                      </p:cBhvr>
                                    </p:animEffect>
                                  </p:childTnLst>
                                </p:cTn>
                              </p:par>
                            </p:childTnLst>
                          </p:cTn>
                        </p:par>
                      </p:childTnLst>
                    </p:cTn>
                  </p:par>
                  <p:par>
                    <p:cTn id="1065" fill="hold">
                      <p:stCondLst>
                        <p:cond delay="indefinite"/>
                      </p:stCondLst>
                      <p:childTnLst>
                        <p:par>
                          <p:cTn id="1066" fill="hold">
                            <p:stCondLst>
                              <p:cond delay="0"/>
                            </p:stCondLst>
                            <p:childTnLst>
                              <p:par>
                                <p:cTn id="1067" presetID="22" presetClass="entr" presetSubtype="8" fill="hold" grpId="0" nodeType="clickEffect">
                                  <p:stCondLst>
                                    <p:cond delay="0"/>
                                  </p:stCondLst>
                                  <p:childTnLst>
                                    <p:set>
                                      <p:cBhvr>
                                        <p:cTn id="1068" dur="1" fill="hold">
                                          <p:stCondLst>
                                            <p:cond delay="0"/>
                                          </p:stCondLst>
                                        </p:cTn>
                                        <p:tgtEl>
                                          <p:spTgt spid="103"/>
                                        </p:tgtEl>
                                        <p:attrNameLst>
                                          <p:attrName>style.visibility</p:attrName>
                                        </p:attrNameLst>
                                      </p:cBhvr>
                                      <p:to>
                                        <p:strVal val="visible"/>
                                      </p:to>
                                    </p:set>
                                    <p:animEffect transition="in" filter="wipe(left)">
                                      <p:cBhvr>
                                        <p:cTn id="106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219" grpId="0"/>
      <p:bldP spid="220" grpId="0"/>
      <p:bldP spid="191" grpId="0" animBg="1"/>
      <p:bldP spid="191" grpId="1" animBg="1"/>
      <p:bldP spid="190" grpId="0" animBg="1"/>
      <p:bldP spid="190" grpId="1" animBg="1"/>
      <p:bldP spid="185" grpId="0" animBg="1"/>
      <p:bldP spid="185" grpId="1" animBg="1"/>
      <p:bldP spid="185" grpId="2" animBg="1"/>
      <p:bldP spid="184" grpId="0" animBg="1"/>
      <p:bldP spid="184" grpId="1" animBg="1"/>
      <p:bldP spid="184" grpId="2" animBg="1"/>
      <p:bldP spid="183" grpId="0" animBg="1"/>
      <p:bldP spid="183" grpId="1" animBg="1"/>
      <p:bldP spid="183" grpId="2" animBg="1"/>
      <p:bldP spid="182" grpId="0" animBg="1"/>
      <p:bldP spid="182" grpId="1" animBg="1"/>
      <p:bldP spid="182" grpId="2" animBg="1"/>
      <p:bldP spid="163" grpId="0" animBg="1"/>
      <p:bldP spid="163" grpId="1" animBg="1"/>
      <p:bldP spid="163" grpId="2" animBg="1"/>
      <p:bldP spid="166" grpId="0" animBg="1"/>
      <p:bldP spid="166" grpId="1" animBg="1"/>
      <p:bldP spid="166" grpId="2" animBg="1"/>
      <p:bldP spid="122" grpId="0" animBg="1"/>
      <p:bldP spid="122" grpId="1" animBg="1"/>
      <p:bldP spid="122" grpId="2" animBg="1"/>
      <p:bldP spid="132" grpId="0" animBg="1"/>
      <p:bldP spid="132" grpId="1" animBg="1"/>
      <p:bldP spid="132" grpId="2" animBg="1"/>
      <p:bldP spid="132" grpId="3" animBg="1"/>
      <p:bldP spid="131" grpId="0" animBg="1"/>
      <p:bldP spid="131" grpId="1" animBg="1"/>
      <p:bldP spid="131" grpId="2" animBg="1"/>
      <p:bldP spid="131" grpId="3" animBg="1"/>
      <p:bldP spid="126" grpId="0" animBg="1"/>
      <p:bldP spid="126" grpId="1" animBg="1"/>
      <p:bldP spid="126" grpId="2" animBg="1"/>
      <p:bldP spid="114" grpId="0" animBg="1"/>
      <p:bldP spid="114" grpId="1" animBg="1"/>
      <p:bldP spid="114" grpId="2" animBg="1"/>
      <p:bldP spid="115" grpId="0" animBg="1"/>
      <p:bldP spid="115" grpId="1" animBg="1"/>
      <p:bldP spid="115" grpId="2" animBg="1"/>
      <p:bldP spid="112" grpId="0" animBg="1"/>
      <p:bldP spid="112" grpId="1" animBg="1"/>
      <p:bldP spid="112" grpId="2" animBg="1"/>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1" grpId="0"/>
      <p:bldP spid="102" grpId="0"/>
      <p:bldP spid="103" grpId="0" animBg="1"/>
      <p:bldP spid="104" grpId="0"/>
      <p:bldP spid="125" grpId="0" animBg="1"/>
      <p:bldP spid="125" grpId="1" animBg="1"/>
      <p:bldP spid="125" grpId="2" animBg="1"/>
      <p:bldP spid="129" grpId="0"/>
      <p:bldP spid="123" grpId="0" animBg="1"/>
      <p:bldP spid="123" grpId="1" animBg="1"/>
      <p:bldP spid="147" grpId="0"/>
      <p:bldP spid="147" grpId="1"/>
      <p:bldP spid="148" grpId="0"/>
      <p:bldP spid="148" grpId="1"/>
      <p:bldP spid="149" grpId="0"/>
      <p:bldP spid="149" grpId="1"/>
      <p:bldP spid="150" grpId="0"/>
      <p:bldP spid="150" grpId="1"/>
      <p:bldP spid="151" grpId="0"/>
      <p:bldP spid="151" grpId="1"/>
      <p:bldP spid="153" grpId="0"/>
      <p:bldP spid="153" grpId="1"/>
      <p:bldP spid="155" grpId="0"/>
      <p:bldP spid="155" grpId="1"/>
      <p:bldP spid="156" grpId="0"/>
      <p:bldP spid="156" grpId="1"/>
      <p:bldP spid="158" grpId="0"/>
      <p:bldP spid="158" grpId="1"/>
      <p:bldP spid="159" grpId="0"/>
      <p:bldP spid="159" grpId="1"/>
      <p:bldP spid="161" grpId="0"/>
      <p:bldP spid="161" grpId="1"/>
      <p:bldP spid="162" grpId="0" animBg="1"/>
      <p:bldP spid="162" grpId="1" animBg="1"/>
      <p:bldP spid="162" grpId="2" animBg="1"/>
      <p:bldP spid="164" grpId="0" animBg="1"/>
      <p:bldP spid="164" grpId="1" animBg="1"/>
      <p:bldP spid="164" grpId="2" animBg="1"/>
      <p:bldP spid="170" grpId="0" animBg="1"/>
      <p:bldP spid="170" grpId="1" animBg="1"/>
      <p:bldP spid="165" grpId="0"/>
      <p:bldP spid="205" grpId="0"/>
      <p:bldP spid="205" grpId="1"/>
      <p:bldP spid="206" grpId="0"/>
      <p:bldP spid="206" grpId="1"/>
      <p:bldP spid="207" grpId="0" animBg="1"/>
      <p:bldP spid="207" grpId="1" animBg="1"/>
      <p:bldP spid="207" grpId="2" animBg="1"/>
      <p:bldP spid="208" grpId="0" animBg="1"/>
      <p:bldP spid="208" grpId="1" animBg="1"/>
      <p:bldP spid="208" grpId="2" animBg="1"/>
      <p:bldP spid="135" grpId="0" animBg="1"/>
      <p:bldP spid="135" grpId="1" animBg="1"/>
      <p:bldP spid="136" grpId="0"/>
      <p:bldP spid="136" grpId="1"/>
      <p:bldP spid="137" grpId="0"/>
      <p:bldP spid="137" grpId="1"/>
      <p:bldP spid="138" grpId="0"/>
      <p:bldP spid="138" grpId="1"/>
      <p:bldP spid="210" grpId="0" animBg="1"/>
      <p:bldP spid="210" grpId="1" animBg="1"/>
      <p:bldP spid="130" grpId="0" animBg="1"/>
      <p:bldP spid="130" grpId="1" animBg="1"/>
      <p:bldP spid="130" grpId="2" animBg="1"/>
      <p:bldP spid="130" grpId="3" animBg="1"/>
      <p:bldP spid="128" grpId="0" animBg="1"/>
      <p:bldP spid="128" grpId="1" animBg="1"/>
      <p:bldP spid="128" grpId="2" animBg="1"/>
      <p:bldP spid="128" grpId="3" animBg="1"/>
      <p:bldP spid="127" grpId="0" animBg="1"/>
      <p:bldP spid="127" grpId="1" animBg="1"/>
      <p:bldP spid="127" grpId="2" animBg="1"/>
      <p:bldP spid="127" grpId="3" animBg="1"/>
      <p:bldP spid="209" grpId="0" animBg="1"/>
      <p:bldP spid="209" grpId="1" animBg="1"/>
      <p:bldP spid="215" grpId="0" animBg="1"/>
      <p:bldP spid="215" grpId="1" animBg="1"/>
      <p:bldP spid="216" grpId="0"/>
      <p:bldP spid="217" grpId="0"/>
      <p:bldP spid="218" grpId="0"/>
      <p:bldP spid="221" grpId="0" animBg="1"/>
      <p:bldP spid="2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66</a:t>
            </a:r>
            <a:endParaRPr lang="en-US" sz="2000" b="1" dirty="0">
              <a:solidFill>
                <a:prstClr val="black"/>
              </a:solidFill>
            </a:endParaRPr>
          </a:p>
        </p:txBody>
      </p:sp>
    </p:spTree>
    <p:extLst>
      <p:ext uri="{BB962C8B-B14F-4D97-AF65-F5344CB8AC3E}">
        <p14:creationId xmlns:p14="http://schemas.microsoft.com/office/powerpoint/2010/main" val="288611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Sum based on two taps</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146854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533400" y="2990850"/>
            <a:ext cx="3740150"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Portion of the tank </a:t>
            </a:r>
            <a:r>
              <a:rPr lang="en-US" sz="1200" dirty="0" smtClean="0">
                <a:solidFill>
                  <a:prstClr val="black"/>
                </a:solidFill>
                <a:latin typeface="Bookman Old Style" pitchFamily="18" charset="0"/>
                <a:sym typeface="Symbol"/>
              </a:rPr>
              <a:t>filled in 1 hour </a:t>
            </a:r>
            <a:r>
              <a:rPr lang="en-US" sz="1200" dirty="0">
                <a:solidFill>
                  <a:prstClr val="black"/>
                </a:solidFill>
                <a:latin typeface="Bookman Old Style" pitchFamily="18" charset="0"/>
                <a:sym typeface="Symbol"/>
              </a:rPr>
              <a:t>by both </a:t>
            </a:r>
            <a:r>
              <a:rPr lang="en-US" sz="1200" dirty="0" smtClean="0">
                <a:solidFill>
                  <a:prstClr val="black"/>
                </a:solidFill>
                <a:latin typeface="Bookman Old Style" pitchFamily="18" charset="0"/>
                <a:sym typeface="Symbol"/>
              </a:rPr>
              <a:t>taps</a:t>
            </a:r>
            <a:endParaRPr lang="en-US" sz="1200" baseline="300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67" name="TextBox 266"/>
              <p:cNvSpPr txBox="1"/>
              <p:nvPr/>
            </p:nvSpPr>
            <p:spPr>
              <a:xfrm>
                <a:off x="4085783" y="2943814"/>
                <a:ext cx="741757" cy="483722"/>
              </a:xfrm>
              <a:prstGeom prst="rect">
                <a:avLst/>
              </a:prstGeom>
              <a:noFill/>
            </p:spPr>
            <p:txBody>
              <a:bodyPr wrap="square" rtlCol="0">
                <a:spAutoFit/>
              </a:bodyPr>
              <a:lstStyle/>
              <a:p>
                <a:r>
                  <a:rPr lang="en-US" sz="1200" dirty="0">
                    <a:solidFill>
                      <a:prstClr val="black"/>
                    </a:solidFill>
                    <a:latin typeface="Bookman Old Style" pitchFamily="18" charset="0"/>
                    <a:sym typeface="Symbol"/>
                  </a:rPr>
                  <a:t>= </a:t>
                </a:r>
                <a14:m>
                  <m:oMath xmlns:m="http://schemas.openxmlformats.org/officeDocument/2006/math">
                    <m:d>
                      <m:dPr>
                        <m:ctrlPr>
                          <a:rPr lang="en-US" sz="1400" i="1">
                            <a:solidFill>
                              <a:prstClr val="black"/>
                            </a:solidFill>
                            <a:latin typeface="Cambria Math" panose="02040503050406030204" pitchFamily="18" charset="0"/>
                            <a:sym typeface="Symbol"/>
                          </a:rPr>
                        </m:ctrlPr>
                      </m:dPr>
                      <m:e>
                        <m:f>
                          <m:fPr>
                            <m:ctrlPr>
                              <a:rPr lang="en-US" sz="1400" i="1">
                                <a:solidFill>
                                  <a:prstClr val="black"/>
                                </a:solidFill>
                                <a:latin typeface="Cambria Math" panose="02040503050406030204" pitchFamily="18" charset="0"/>
                                <a:sym typeface="Symbol"/>
                              </a:rPr>
                            </m:ctrlPr>
                          </m:fPr>
                          <m:num>
                            <m:r>
                              <a:rPr lang="en-US" sz="1400">
                                <a:solidFill>
                                  <a:prstClr val="black"/>
                                </a:solidFill>
                                <a:latin typeface="Cambria Math"/>
                                <a:sym typeface="Symbol"/>
                              </a:rPr>
                              <m:t>1</m:t>
                            </m:r>
                          </m:num>
                          <m:den>
                            <m:f>
                              <m:fPr>
                                <m:ctrlPr>
                                  <a:rPr lang="en-US" sz="1400" i="1">
                                    <a:solidFill>
                                      <a:prstClr val="black"/>
                                    </a:solidFill>
                                    <a:latin typeface="Cambria Math" panose="02040503050406030204" pitchFamily="18" charset="0"/>
                                    <a:sym typeface="Symbol"/>
                                  </a:rPr>
                                </m:ctrlPr>
                              </m:fPr>
                              <m:num>
                                <m:r>
                                  <a:rPr lang="en-US" sz="1400">
                                    <a:solidFill>
                                      <a:prstClr val="black"/>
                                    </a:solidFill>
                                    <a:latin typeface="Cambria Math"/>
                                    <a:sym typeface="Symbol"/>
                                  </a:rPr>
                                  <m:t>75</m:t>
                                </m:r>
                              </m:num>
                              <m:den>
                                <m:r>
                                  <a:rPr lang="en-US" sz="1400">
                                    <a:solidFill>
                                      <a:prstClr val="black"/>
                                    </a:solidFill>
                                    <a:latin typeface="Cambria Math"/>
                                    <a:sym typeface="Symbol"/>
                                  </a:rPr>
                                  <m:t>8</m:t>
                                </m:r>
                              </m:den>
                            </m:f>
                          </m:den>
                        </m:f>
                      </m:e>
                    </m:d>
                  </m:oMath>
                </a14:m>
                <a:endParaRPr lang="en-US" sz="1200" baseline="30000" dirty="0" smtClean="0">
                  <a:solidFill>
                    <a:prstClr val="black"/>
                  </a:solidFill>
                  <a:latin typeface="Bookman Old Style" pitchFamily="18" charset="0"/>
                </a:endParaRPr>
              </a:p>
            </p:txBody>
          </p:sp>
        </mc:Choice>
        <mc:Fallback xmlns="">
          <p:sp>
            <p:nvSpPr>
              <p:cNvPr id="267" name="TextBox 266"/>
              <p:cNvSpPr txBox="1">
                <a:spLocks noRot="1" noChangeAspect="1" noMove="1" noResize="1" noEditPoints="1" noAdjustHandles="1" noChangeArrowheads="1" noChangeShapeType="1" noTextEdit="1"/>
              </p:cNvSpPr>
              <p:nvPr/>
            </p:nvSpPr>
            <p:spPr>
              <a:xfrm>
                <a:off x="4085783" y="2943814"/>
                <a:ext cx="741757" cy="48372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p:cNvSpPr txBox="1"/>
              <p:nvPr/>
            </p:nvSpPr>
            <p:spPr>
              <a:xfrm>
                <a:off x="4572000" y="2939742"/>
                <a:ext cx="703107" cy="414729"/>
              </a:xfrm>
              <a:prstGeom prst="rect">
                <a:avLst/>
              </a:prstGeom>
              <a:noFill/>
            </p:spPr>
            <p:txBody>
              <a:bodyPr wrap="square" rtlCol="0">
                <a:spAutoFit/>
              </a:bodyPr>
              <a:lstStyle/>
              <a:p>
                <a:r>
                  <a:rPr lang="en-US" sz="1200" dirty="0">
                    <a:solidFill>
                      <a:prstClr val="black"/>
                    </a:solidFill>
                    <a:latin typeface="Bookman Old Style" pitchFamily="18" charset="0"/>
                    <a:sym typeface="Symbol"/>
                  </a:rPr>
                  <a:t>=</a:t>
                </a:r>
                <a14:m>
                  <m:oMath xmlns:m="http://schemas.openxmlformats.org/officeDocument/2006/math">
                    <m:d>
                      <m:dPr>
                        <m:ctrlPr>
                          <a:rPr lang="en-US" sz="1400" i="1">
                            <a:solidFill>
                              <a:prstClr val="black"/>
                            </a:solidFill>
                            <a:latin typeface="Cambria Math" panose="02040503050406030204" pitchFamily="18" charset="0"/>
                            <a:ea typeface="Cambria Math"/>
                            <a:sym typeface="Symbol"/>
                          </a:rPr>
                        </m:ctrlPr>
                      </m:dPr>
                      <m:e>
                        <m:f>
                          <m:fPr>
                            <m:ctrlPr>
                              <a:rPr lang="en-US" sz="1400" i="1">
                                <a:solidFill>
                                  <a:prstClr val="black"/>
                                </a:solidFill>
                                <a:latin typeface="Cambria Math" panose="02040503050406030204" pitchFamily="18" charset="0"/>
                                <a:ea typeface="Cambria Math"/>
                                <a:sym typeface="Symbol"/>
                              </a:rPr>
                            </m:ctrlPr>
                          </m:fPr>
                          <m:num>
                            <m:r>
                              <a:rPr lang="en-US" sz="1400">
                                <a:solidFill>
                                  <a:prstClr val="black"/>
                                </a:solidFill>
                                <a:latin typeface="Cambria Math"/>
                                <a:ea typeface="Cambria Math"/>
                                <a:sym typeface="Symbol"/>
                              </a:rPr>
                              <m:t>8</m:t>
                            </m:r>
                          </m:num>
                          <m:den>
                            <m:r>
                              <a:rPr lang="en-US" sz="1400">
                                <a:solidFill>
                                  <a:prstClr val="black"/>
                                </a:solidFill>
                                <a:latin typeface="Cambria Math"/>
                                <a:ea typeface="Cambria Math"/>
                                <a:sym typeface="Symbol"/>
                              </a:rPr>
                              <m:t>75</m:t>
                            </m:r>
                          </m:den>
                        </m:f>
                      </m:e>
                    </m:d>
                  </m:oMath>
                </a14:m>
                <a:endParaRPr lang="en-US" sz="1200" baseline="30000" dirty="0" smtClean="0">
                  <a:solidFill>
                    <a:prstClr val="black"/>
                  </a:solidFill>
                  <a:latin typeface="Bookman Old Style" pitchFamily="18" charset="0"/>
                </a:endParaRPr>
              </a:p>
            </p:txBody>
          </p:sp>
        </mc:Choice>
        <mc:Fallback xmlns="">
          <p:sp>
            <p:nvSpPr>
              <p:cNvPr id="268" name="TextBox 267"/>
              <p:cNvSpPr txBox="1">
                <a:spLocks noRot="1" noChangeAspect="1" noMove="1" noResize="1" noEditPoints="1" noAdjustHandles="1" noChangeArrowheads="1" noChangeShapeType="1" noTextEdit="1"/>
              </p:cNvSpPr>
              <p:nvPr/>
            </p:nvSpPr>
            <p:spPr>
              <a:xfrm>
                <a:off x="4572000" y="2939742"/>
                <a:ext cx="703107" cy="41472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429000" y="2644147"/>
                <a:ext cx="896399" cy="398442"/>
              </a:xfrm>
              <a:prstGeom prst="rect">
                <a:avLst/>
              </a:prstGeom>
            </p:spPr>
            <p:txBody>
              <a:bodyPr wrap="none">
                <a:spAutoFit/>
              </a:bodyPr>
              <a:lstStyle/>
              <a:p>
                <a:r>
                  <a:rPr lang="en-US" sz="1100" dirty="0">
                    <a:solidFill>
                      <a:prstClr val="black"/>
                    </a:solidFill>
                    <a:latin typeface="Bookman Old Style" pitchFamily="18" charset="0"/>
                    <a:sym typeface="Symbol"/>
                  </a:rPr>
                  <a:t>= 9 </a:t>
                </a:r>
                <a14:m>
                  <m:oMath xmlns:m="http://schemas.openxmlformats.org/officeDocument/2006/math">
                    <m:f>
                      <m:fPr>
                        <m:ctrlPr>
                          <a:rPr lang="en-US" sz="1400" i="1">
                            <a:solidFill>
                              <a:prstClr val="black"/>
                            </a:solidFill>
                            <a:latin typeface="Cambria Math" panose="02040503050406030204" pitchFamily="18" charset="0"/>
                            <a:sym typeface="Symbol"/>
                          </a:rPr>
                        </m:ctrlPr>
                      </m:fPr>
                      <m:num>
                        <m:r>
                          <a:rPr lang="en-US" sz="1400">
                            <a:solidFill>
                              <a:prstClr val="black"/>
                            </a:solidFill>
                            <a:latin typeface="Cambria Math"/>
                            <a:sym typeface="Symbol"/>
                          </a:rPr>
                          <m:t>3</m:t>
                        </m:r>
                      </m:num>
                      <m:den>
                        <m:r>
                          <a:rPr lang="en-US" sz="1400">
                            <a:solidFill>
                              <a:prstClr val="black"/>
                            </a:solidFill>
                            <a:latin typeface="Cambria Math"/>
                            <a:sym typeface="Symbol"/>
                          </a:rPr>
                          <m:t>8</m:t>
                        </m:r>
                      </m:den>
                    </m:f>
                  </m:oMath>
                </a14:m>
                <a:r>
                  <a:rPr lang="en-US" sz="1100" baseline="30000" dirty="0">
                    <a:solidFill>
                      <a:prstClr val="black"/>
                    </a:solidFill>
                    <a:latin typeface="Bookman Old Style" pitchFamily="18" charset="0"/>
                  </a:rPr>
                  <a:t> </a:t>
                </a:r>
                <a:r>
                  <a:rPr lang="en-US" sz="1400" baseline="30000" dirty="0" smtClean="0">
                    <a:solidFill>
                      <a:prstClr val="black"/>
                    </a:solidFill>
                    <a:latin typeface="Bookman Old Style" pitchFamily="18" charset="0"/>
                  </a:rPr>
                  <a:t>hours</a:t>
                </a:r>
                <a:endParaRPr lang="en-US" sz="1100" baseline="30000" dirty="0">
                  <a:solidFill>
                    <a:prstClr val="black"/>
                  </a:solidFill>
                  <a:latin typeface="Bookman Old Style"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429000" y="2644147"/>
                <a:ext cx="896399" cy="39844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8" name="Rectangle 247"/>
              <p:cNvSpPr/>
              <p:nvPr/>
            </p:nvSpPr>
            <p:spPr>
              <a:xfrm>
                <a:off x="4153949" y="2625090"/>
                <a:ext cx="862737" cy="401520"/>
              </a:xfrm>
              <a:prstGeom prst="rect">
                <a:avLst/>
              </a:prstGeom>
            </p:spPr>
            <p:txBody>
              <a:bodyPr wrap="none">
                <a:spAutoFit/>
              </a:bodyPr>
              <a:lstStyle/>
              <a:p>
                <a:r>
                  <a:rPr lang="en-US" sz="1400" baseline="30000" dirty="0">
                    <a:solidFill>
                      <a:prstClr val="black"/>
                    </a:solidFill>
                    <a:latin typeface="Bookman Old Style" pitchFamily="18" charset="0"/>
                  </a:rPr>
                  <a:t> </a:t>
                </a:r>
                <a:r>
                  <a:rPr lang="en-US" sz="1100" dirty="0">
                    <a:solidFill>
                      <a:prstClr val="black"/>
                    </a:solidFill>
                    <a:latin typeface="Bookman Old Style" pitchFamily="18" charset="0"/>
                    <a:sym typeface="Symbol"/>
                  </a:rPr>
                  <a:t>=</a:t>
                </a:r>
                <a:r>
                  <a:rPr lang="en-US" sz="1100" baseline="30000" dirty="0" smtClean="0">
                    <a:solidFill>
                      <a:prstClr val="black"/>
                    </a:solidFill>
                    <a:latin typeface="Bookman Old Style" pitchFamily="18" charset="0"/>
                  </a:rPr>
                  <a:t> </a:t>
                </a:r>
                <a14:m>
                  <m:oMath xmlns:m="http://schemas.openxmlformats.org/officeDocument/2006/math">
                    <m:f>
                      <m:fPr>
                        <m:ctrlPr>
                          <a:rPr lang="en-US" sz="1400" i="1">
                            <a:solidFill>
                              <a:prstClr val="black"/>
                            </a:solidFill>
                            <a:latin typeface="Cambria Math" panose="02040503050406030204" pitchFamily="18" charset="0"/>
                            <a:sym typeface="Symbol"/>
                          </a:rPr>
                        </m:ctrlPr>
                      </m:fPr>
                      <m:num>
                        <m:r>
                          <a:rPr lang="en-US" sz="1400">
                            <a:solidFill>
                              <a:prstClr val="black"/>
                            </a:solidFill>
                            <a:latin typeface="Cambria Math"/>
                            <a:sym typeface="Symbol"/>
                          </a:rPr>
                          <m:t>75</m:t>
                        </m:r>
                      </m:num>
                      <m:den>
                        <m:r>
                          <a:rPr lang="en-US" sz="1400">
                            <a:solidFill>
                              <a:prstClr val="black"/>
                            </a:solidFill>
                            <a:latin typeface="Cambria Math"/>
                            <a:sym typeface="Symbol"/>
                          </a:rPr>
                          <m:t>8</m:t>
                        </m:r>
                      </m:den>
                    </m:f>
                  </m:oMath>
                </a14:m>
                <a:r>
                  <a:rPr lang="en-US" sz="1100" baseline="30000" dirty="0">
                    <a:solidFill>
                      <a:prstClr val="black"/>
                    </a:solidFill>
                    <a:latin typeface="Bookman Old Style" pitchFamily="18" charset="0"/>
                  </a:rPr>
                  <a:t> </a:t>
                </a:r>
                <a:r>
                  <a:rPr lang="en-US" sz="1400" baseline="30000" dirty="0">
                    <a:solidFill>
                      <a:prstClr val="black"/>
                    </a:solidFill>
                    <a:latin typeface="Bookman Old Style" pitchFamily="18" charset="0"/>
                  </a:rPr>
                  <a:t>hours</a:t>
                </a:r>
                <a:endParaRPr lang="en-US" sz="1100" baseline="30000" dirty="0">
                  <a:solidFill>
                    <a:prstClr val="black"/>
                  </a:solidFill>
                  <a:latin typeface="Bookman Old Style" pitchFamily="18" charset="0"/>
                </a:endParaRPr>
              </a:p>
            </p:txBody>
          </p:sp>
        </mc:Choice>
        <mc:Fallback xmlns="">
          <p:sp>
            <p:nvSpPr>
              <p:cNvPr id="248" name="Rectangle 247"/>
              <p:cNvSpPr>
                <a:spLocks noRot="1" noChangeAspect="1" noMove="1" noResize="1" noEditPoints="1" noAdjustHandles="1" noChangeArrowheads="1" noChangeShapeType="1" noTextEdit="1"/>
              </p:cNvSpPr>
              <p:nvPr/>
            </p:nvSpPr>
            <p:spPr>
              <a:xfrm>
                <a:off x="4153949" y="2625090"/>
                <a:ext cx="862737" cy="401520"/>
              </a:xfrm>
              <a:prstGeom prst="rect">
                <a:avLst/>
              </a:prstGeom>
              <a:blipFill rotWithShape="1">
                <a:blip r:embed="rId6"/>
                <a:stretch>
                  <a:fillRect/>
                </a:stretch>
              </a:blipFill>
            </p:spPr>
            <p:txBody>
              <a:bodyPr/>
              <a:lstStyle/>
              <a:p>
                <a:r>
                  <a:rPr lang="en-US">
                    <a:noFill/>
                  </a:rPr>
                  <a:t> </a:t>
                </a:r>
              </a:p>
            </p:txBody>
          </p:sp>
        </mc:Fallback>
      </mc:AlternateContent>
      <p:grpSp>
        <p:nvGrpSpPr>
          <p:cNvPr id="17" name="Group 16"/>
          <p:cNvGrpSpPr/>
          <p:nvPr/>
        </p:nvGrpSpPr>
        <p:grpSpPr>
          <a:xfrm>
            <a:off x="533401" y="2166640"/>
            <a:ext cx="4764849" cy="414729"/>
            <a:chOff x="657223" y="3550731"/>
            <a:chExt cx="4764849" cy="414729"/>
          </a:xfrm>
        </p:grpSpPr>
        <mc:AlternateContent xmlns:mc="http://schemas.openxmlformats.org/markup-compatibility/2006" xmlns:a14="http://schemas.microsoft.com/office/drawing/2010/main">
          <mc:Choice Requires="a14">
            <p:sp>
              <p:nvSpPr>
                <p:cNvPr id="15" name="TextBox 14"/>
                <p:cNvSpPr txBox="1"/>
                <p:nvPr/>
              </p:nvSpPr>
              <p:spPr>
                <a:xfrm>
                  <a:off x="657223" y="3550731"/>
                  <a:ext cx="4764849" cy="414729"/>
                </a:xfrm>
                <a:prstGeom prst="rect">
                  <a:avLst/>
                </a:prstGeom>
                <a:noFill/>
              </p:spPr>
              <p:txBody>
                <a:bodyPr wrap="square" rtlCol="0">
                  <a:spAutoFit/>
                </a:bodyPr>
                <a:lstStyle/>
                <a:p>
                  <a:r>
                    <a:rPr lang="en-US" sz="1200" dirty="0">
                      <a:solidFill>
                        <a:prstClr val="black"/>
                      </a:solidFill>
                      <a:latin typeface="Bookman Old Style" pitchFamily="18" charset="0"/>
                      <a:sym typeface="Symbol"/>
                    </a:rPr>
                    <a:t>Portion of the tank filled in 1 hour by </a:t>
                  </a:r>
                  <a:r>
                    <a:rPr lang="en-US" sz="1200" dirty="0" smtClean="0">
                      <a:solidFill>
                        <a:prstClr val="black"/>
                      </a:solidFill>
                      <a:latin typeface="Bookman Old Style" pitchFamily="18" charset="0"/>
                      <a:sym typeface="Symbol"/>
                    </a:rPr>
                    <a:t>larger tap = </a:t>
                  </a:r>
                  <a14:m>
                    <m:oMath xmlns:m="http://schemas.openxmlformats.org/officeDocument/2006/math">
                      <m:d>
                        <m:dPr>
                          <m:ctrlPr>
                            <a:rPr lang="en-US" sz="1400" i="1" smtClean="0">
                              <a:solidFill>
                                <a:prstClr val="black"/>
                              </a:solidFill>
                              <a:latin typeface="Cambria Math" panose="02040503050406030204" pitchFamily="18" charset="0"/>
                              <a:sym typeface="Symbol"/>
                            </a:rPr>
                          </m:ctrlPr>
                        </m:dPr>
                        <m:e>
                          <m:f>
                            <m:fPr>
                              <m:ctrlPr>
                                <a:rPr lang="en-US" sz="1400" i="1" smtClean="0">
                                  <a:solidFill>
                                    <a:prstClr val="black"/>
                                  </a:solidFill>
                                  <a:latin typeface="Cambria Math" panose="02040503050406030204" pitchFamily="18" charset="0"/>
                                  <a:sym typeface="Symbol"/>
                                </a:rPr>
                              </m:ctrlPr>
                            </m:fPr>
                            <m:num>
                              <m:r>
                                <a:rPr lang="en-US" sz="1400" smtClean="0">
                                  <a:solidFill>
                                    <a:prstClr val="black"/>
                                  </a:solidFill>
                                  <a:latin typeface="Cambria Math"/>
                                  <a:sym typeface="Symbol"/>
                                </a:rPr>
                                <m:t>1</m:t>
                              </m:r>
                            </m:num>
                            <m:den>
                              <m:r>
                                <m:rPr>
                                  <m:sty m:val="p"/>
                                </m:rPr>
                                <a:rPr lang="en-US" sz="1400" smtClean="0">
                                  <a:solidFill>
                                    <a:prstClr val="black"/>
                                  </a:solidFill>
                                  <a:latin typeface="Cambria Math"/>
                                  <a:sym typeface="Symbol"/>
                                </a:rPr>
                                <m:t>x</m:t>
                              </m:r>
                              <m:r>
                                <a:rPr lang="en-US" sz="1400" smtClean="0">
                                  <a:solidFill>
                                    <a:prstClr val="black"/>
                                  </a:solidFill>
                                  <a:latin typeface="Cambria Math"/>
                                  <a:sym typeface="Symbol"/>
                                </a:rPr>
                                <m:t>−10</m:t>
                              </m:r>
                            </m:den>
                          </m:f>
                        </m:e>
                      </m:d>
                    </m:oMath>
                  </a14:m>
                  <a:endParaRPr lang="en-US" sz="1200" baseline="30000" dirty="0" smtClean="0">
                    <a:solidFill>
                      <a:prstClr val="black"/>
                    </a:solidFill>
                    <a:latin typeface="Bookman Old Style"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57223" y="3550731"/>
                  <a:ext cx="4764849" cy="414729"/>
                </a:xfrm>
                <a:prstGeom prst="rect">
                  <a:avLst/>
                </a:prstGeom>
                <a:blipFill rotWithShape="1">
                  <a:blip r:embed="rId7"/>
                  <a:stretch>
                    <a:fillRect l="-128"/>
                  </a:stretch>
                </a:blipFill>
              </p:spPr>
              <p:txBody>
                <a:bodyPr/>
                <a:lstStyle/>
                <a:p>
                  <a:r>
                    <a:rPr lang="en-US">
                      <a:noFill/>
                    </a:rPr>
                    <a:t> </a:t>
                  </a:r>
                </a:p>
              </p:txBody>
            </p:sp>
          </mc:Fallback>
        </mc:AlternateContent>
        <p:sp>
          <p:nvSpPr>
            <p:cNvPr id="16" name="TextBox 15"/>
            <p:cNvSpPr txBox="1"/>
            <p:nvPr/>
          </p:nvSpPr>
          <p:spPr>
            <a:xfrm>
              <a:off x="4806860" y="3675626"/>
              <a:ext cx="240790" cy="215444"/>
            </a:xfrm>
            <a:prstGeom prst="rect">
              <a:avLst/>
            </a:prstGeom>
            <a:noFill/>
          </p:spPr>
          <p:txBody>
            <a:bodyPr wrap="square" rtlCol="0">
              <a:spAutoFit/>
            </a:bodyPr>
            <a:lstStyle/>
            <a:p>
              <a:pPr algn="ctr"/>
              <a:endParaRPr lang="en-US" sz="1200" baseline="30000" dirty="0">
                <a:solidFill>
                  <a:prstClr val="black"/>
                </a:solidFill>
                <a:latin typeface="Bookman Old Style" pitchFamily="18" charset="0"/>
              </a:endParaRPr>
            </a:p>
          </p:txBody>
        </p:sp>
      </p:grpSp>
      <p:sp>
        <p:nvSpPr>
          <p:cNvPr id="246" name="Rounded Rectangle 245"/>
          <p:cNvSpPr/>
          <p:nvPr/>
        </p:nvSpPr>
        <p:spPr>
          <a:xfrm>
            <a:off x="1570291" y="1600325"/>
            <a:ext cx="2013225"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244" name="Rounded Rectangle 243"/>
          <p:cNvSpPr/>
          <p:nvPr/>
        </p:nvSpPr>
        <p:spPr>
          <a:xfrm>
            <a:off x="4683038" y="1323552"/>
            <a:ext cx="504912"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243" name="Rounded Rectangle 242"/>
          <p:cNvSpPr/>
          <p:nvPr/>
        </p:nvSpPr>
        <p:spPr>
          <a:xfrm>
            <a:off x="1508760" y="1315417"/>
            <a:ext cx="2939181"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7" name="TextBox 6"/>
          <p:cNvSpPr txBox="1"/>
          <p:nvPr/>
        </p:nvSpPr>
        <p:spPr>
          <a:xfrm>
            <a:off x="998539" y="1568699"/>
            <a:ext cx="2963861"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The time taken by a larger tap</a:t>
            </a:r>
            <a:endParaRPr lang="en-US" sz="1200" baseline="30000" dirty="0" smtClean="0">
              <a:solidFill>
                <a:prstClr val="black"/>
              </a:solidFill>
              <a:latin typeface="Bookman Old Style" pitchFamily="18" charset="0"/>
            </a:endParaRPr>
          </a:p>
        </p:txBody>
      </p:sp>
      <p:sp>
        <p:nvSpPr>
          <p:cNvPr id="206" name="TextBox 205"/>
          <p:cNvSpPr txBox="1"/>
          <p:nvPr/>
        </p:nvSpPr>
        <p:spPr>
          <a:xfrm>
            <a:off x="3536545" y="1578222"/>
            <a:ext cx="1492655"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a:t>
            </a:r>
            <a:r>
              <a:rPr lang="en-US" sz="1200" dirty="0">
                <a:solidFill>
                  <a:prstClr val="black"/>
                </a:solidFill>
                <a:latin typeface="Bookman Old Style" pitchFamily="18" charset="0"/>
                <a:sym typeface="Symbol"/>
              </a:rPr>
              <a:t>(x – 10) </a:t>
            </a:r>
            <a:r>
              <a:rPr lang="en-US" sz="1200" dirty="0" smtClean="0">
                <a:solidFill>
                  <a:prstClr val="black"/>
                </a:solidFill>
                <a:latin typeface="Bookman Old Style" pitchFamily="18" charset="0"/>
                <a:sym typeface="Symbol"/>
              </a:rPr>
              <a:t>hours</a:t>
            </a:r>
            <a:endParaRPr lang="en-US" sz="1200" baseline="30000" dirty="0">
              <a:solidFill>
                <a:prstClr val="black"/>
              </a:solidFill>
              <a:latin typeface="Bookman Old Style" pitchFamily="18" charset="0"/>
            </a:endParaRPr>
          </a:p>
        </p:txBody>
      </p:sp>
      <p:cxnSp>
        <p:nvCxnSpPr>
          <p:cNvPr id="20" name="Straight Connector 19"/>
          <p:cNvCxnSpPr/>
          <p:nvPr/>
        </p:nvCxnSpPr>
        <p:spPr>
          <a:xfrm>
            <a:off x="5250180" y="1114425"/>
            <a:ext cx="0" cy="3332619"/>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190" name="Rounded Rectangle 189"/>
          <p:cNvSpPr/>
          <p:nvPr/>
        </p:nvSpPr>
        <p:spPr>
          <a:xfrm>
            <a:off x="1055914" y="1100959"/>
            <a:ext cx="4163786" cy="187383"/>
          </a:xfrm>
          <a:prstGeom prst="roundRect">
            <a:avLst/>
          </a:prstGeom>
          <a:solidFill>
            <a:srgbClr val="FFC000"/>
          </a:solidFill>
          <a:ln w="19050" cap="flat" cmpd="sng" algn="ctr">
            <a:noFill/>
            <a:prstDash val="solid"/>
          </a:ln>
          <a:effectLst/>
        </p:spPr>
        <p:txBody>
          <a:bodyPr anchor="ctr"/>
          <a:lstStyle/>
          <a:p>
            <a:pPr algn="ctr"/>
            <a:endParaRPr lang="en-US" kern="0" dirty="0">
              <a:solidFill>
                <a:sysClr val="window" lastClr="FFFFFF"/>
              </a:solidFill>
              <a:latin typeface="Arial"/>
            </a:endParaRPr>
          </a:p>
        </p:txBody>
      </p:sp>
      <p:sp>
        <p:nvSpPr>
          <p:cNvPr id="116" name="Rounded Rectangle 115"/>
          <p:cNvSpPr/>
          <p:nvPr/>
        </p:nvSpPr>
        <p:spPr>
          <a:xfrm>
            <a:off x="1066800" y="561932"/>
            <a:ext cx="4288154" cy="395002"/>
          </a:xfrm>
          <a:prstGeom prst="roundRect">
            <a:avLst/>
          </a:prstGeom>
          <a:solidFill>
            <a:srgbClr val="FFC000"/>
          </a:solidFill>
          <a:ln w="19050" cap="flat" cmpd="sng" algn="ctr">
            <a:noFill/>
            <a:prstDash val="solid"/>
          </a:ln>
          <a:effectLst/>
        </p:spPr>
        <p:txBody>
          <a:bodyPr anchor="ctr"/>
          <a:lstStyle/>
          <a:p>
            <a:pPr algn="ctr"/>
            <a:endParaRPr lang="en-IN" kern="0">
              <a:solidFill>
                <a:sysClr val="window" lastClr="FFFFFF"/>
              </a:solidFill>
              <a:latin typeface="Arial"/>
            </a:endParaRPr>
          </a:p>
        </p:txBody>
      </p:sp>
      <p:sp>
        <p:nvSpPr>
          <p:cNvPr id="99" name="Rounded Rectangle 98"/>
          <p:cNvSpPr/>
          <p:nvPr/>
        </p:nvSpPr>
        <p:spPr>
          <a:xfrm>
            <a:off x="1082539" y="896785"/>
            <a:ext cx="4890587" cy="210268"/>
          </a:xfrm>
          <a:prstGeom prst="roundRect">
            <a:avLst/>
          </a:prstGeom>
          <a:solidFill>
            <a:srgbClr val="FFC000"/>
          </a:solidFill>
          <a:ln w="19050" cap="flat" cmpd="sng" algn="ctr">
            <a:noFill/>
            <a:prstDash val="solid"/>
          </a:ln>
          <a:effectLst/>
        </p:spPr>
        <p:txBody>
          <a:bodyPr anchor="ctr"/>
          <a:lstStyle/>
          <a:p>
            <a:pPr algn="ctr"/>
            <a:endParaRPr lang="en-IN" kern="0">
              <a:solidFill>
                <a:sysClr val="window" lastClr="FFFFFF"/>
              </a:solidFill>
              <a:latin typeface="Arial"/>
            </a:endParaRPr>
          </a:p>
        </p:txBody>
      </p:sp>
      <p:sp>
        <p:nvSpPr>
          <p:cNvPr id="98" name="Rounded Rectangle 97"/>
          <p:cNvSpPr/>
          <p:nvPr/>
        </p:nvSpPr>
        <p:spPr>
          <a:xfrm>
            <a:off x="5365213" y="616476"/>
            <a:ext cx="2667537" cy="269792"/>
          </a:xfrm>
          <a:prstGeom prst="roundRect">
            <a:avLst/>
          </a:prstGeom>
          <a:solidFill>
            <a:srgbClr val="FFC000"/>
          </a:solidFill>
          <a:ln w="19050" cap="flat" cmpd="sng" algn="ctr">
            <a:noFill/>
            <a:prstDash val="solid"/>
          </a:ln>
          <a:effectLst/>
        </p:spPr>
        <p:txBody>
          <a:bodyPr anchor="ctr"/>
          <a:lstStyle/>
          <a:p>
            <a:pPr algn="ctr"/>
            <a:endParaRPr lang="en-IN" kern="0">
              <a:solidFill>
                <a:sysClr val="window" lastClr="FFFFFF"/>
              </a:solidFill>
              <a:latin typeface="Arial"/>
            </a:endParaRPr>
          </a:p>
        </p:txBody>
      </p:sp>
      <p:sp>
        <p:nvSpPr>
          <p:cNvPr id="182" name="Rounded Rectangle 181"/>
          <p:cNvSpPr/>
          <p:nvPr/>
        </p:nvSpPr>
        <p:spPr>
          <a:xfrm>
            <a:off x="6000752" y="1808259"/>
            <a:ext cx="293494" cy="187383"/>
          </a:xfrm>
          <a:prstGeom prst="roundRect">
            <a:avLst/>
          </a:prstGeom>
          <a:solidFill>
            <a:srgbClr val="FFBDD3"/>
          </a:solidFill>
          <a:ln w="9525"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133" name="Rounded Rectangle 132"/>
          <p:cNvSpPr/>
          <p:nvPr/>
        </p:nvSpPr>
        <p:spPr>
          <a:xfrm>
            <a:off x="5586416" y="1807589"/>
            <a:ext cx="129804" cy="172347"/>
          </a:xfrm>
          <a:prstGeom prst="roundRect">
            <a:avLst/>
          </a:prstGeom>
          <a:solidFill>
            <a:srgbClr val="FFBDD3"/>
          </a:solidFill>
          <a:ln w="9525" cap="flat" cmpd="sng" algn="ctr">
            <a:solidFill>
              <a:schemeClr val="tx1"/>
            </a:solidFill>
            <a:prstDash val="solid"/>
          </a:ln>
          <a:effectLst/>
        </p:spPr>
        <p:txBody>
          <a:bodyPr anchor="ctr"/>
          <a:lstStyle/>
          <a:p>
            <a:pPr algn="ctr">
              <a:defRPr/>
            </a:pPr>
            <a:endParaRPr lang="en-US" sz="16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547914" y="513165"/>
                <a:ext cx="7986486" cy="817403"/>
              </a:xfrm>
              <a:prstGeom prst="rect">
                <a:avLst/>
              </a:prstGeom>
              <a:noFill/>
            </p:spPr>
            <p:txBody>
              <a:bodyPr wrap="square" rtlCol="0">
                <a:spAutoFit/>
              </a:bodyPr>
              <a:lstStyle/>
              <a:p>
                <a:pPr>
                  <a:tabLst>
                    <a:tab pos="463550" algn="l"/>
                  </a:tabLst>
                </a:pPr>
                <a:r>
                  <a:rPr lang="en-US" sz="1200" b="1" dirty="0" smtClean="0">
                    <a:solidFill>
                      <a:srgbClr val="0000FF"/>
                    </a:solidFill>
                    <a:latin typeface="Bookman Old Style" pitchFamily="18" charset="0"/>
                  </a:rPr>
                  <a:t>Q.     Two waters taps together can fill a tank in 9 </a:t>
                </a:r>
                <a14:m>
                  <m:oMath xmlns:m="http://schemas.openxmlformats.org/officeDocument/2006/math">
                    <m:f>
                      <m:fPr>
                        <m:ctrlPr>
                          <a:rPr lang="en-US" sz="1600" b="1" i="1" smtClean="0">
                            <a:solidFill>
                              <a:srgbClr val="0000FF"/>
                            </a:solidFill>
                            <a:latin typeface="Cambria Math" panose="02040503050406030204" pitchFamily="18" charset="0"/>
                          </a:rPr>
                        </m:ctrlPr>
                      </m:fPr>
                      <m:num>
                        <m:r>
                          <a:rPr lang="en-US" sz="1600" b="1">
                            <a:solidFill>
                              <a:srgbClr val="0000FF"/>
                            </a:solidFill>
                            <a:latin typeface="Cambria Math"/>
                          </a:rPr>
                          <m:t>𝟑</m:t>
                        </m:r>
                      </m:num>
                      <m:den>
                        <m:r>
                          <a:rPr lang="en-US" sz="1600" b="1" smtClean="0">
                            <a:solidFill>
                              <a:srgbClr val="0000FF"/>
                            </a:solidFill>
                            <a:latin typeface="Cambria Math"/>
                          </a:rPr>
                          <m:t>𝟖</m:t>
                        </m:r>
                      </m:den>
                    </m:f>
                    <m:r>
                      <a:rPr lang="en-US" sz="1600" b="1" smtClean="0">
                        <a:solidFill>
                          <a:srgbClr val="0000FF"/>
                        </a:solidFill>
                        <a:latin typeface="Cambria Math"/>
                      </a:rPr>
                      <m:t> </m:t>
                    </m:r>
                  </m:oMath>
                </a14:m>
                <a:r>
                  <a:rPr lang="en-US" sz="1200" b="1" dirty="0" smtClean="0">
                    <a:solidFill>
                      <a:srgbClr val="0000FF"/>
                    </a:solidFill>
                    <a:latin typeface="Bookman Old Style" pitchFamily="18" charset="0"/>
                  </a:rPr>
                  <a:t>hours. The tap  of larger diameter takes           	10 hours less than the smaller one to fill the tank separately. Find the </a:t>
                </a:r>
              </a:p>
              <a:p>
                <a:r>
                  <a:rPr lang="en-US" sz="1200" b="1" dirty="0" smtClean="0">
                    <a:solidFill>
                      <a:srgbClr val="0000FF"/>
                    </a:solidFill>
                    <a:latin typeface="Bookman Old Style" pitchFamily="18" charset="0"/>
                  </a:rPr>
                  <a:t>         time in which each tap can separately fill the tank.</a:t>
                </a:r>
                <a:endParaRPr lang="en-US" sz="1200" b="1" dirty="0">
                  <a:solidFill>
                    <a:srgbClr val="0000FF"/>
                  </a:solidFill>
                  <a:latin typeface="Bookman Old Style"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47914" y="513165"/>
                <a:ext cx="7986486" cy="817403"/>
              </a:xfrm>
              <a:prstGeom prst="rect">
                <a:avLst/>
              </a:prstGeom>
              <a:blipFill rotWithShape="1">
                <a:blip r:embed="rId8"/>
                <a:stretch>
                  <a:fillRect l="-76" r="-1221" b="-5224"/>
                </a:stretch>
              </a:blipFill>
            </p:spPr>
            <p:txBody>
              <a:bodyPr/>
              <a:lstStyle/>
              <a:p>
                <a:r>
                  <a:rPr lang="en-US">
                    <a:noFill/>
                  </a:rPr>
                  <a:t> </a:t>
                </a:r>
              </a:p>
            </p:txBody>
          </p:sp>
        </mc:Fallback>
      </mc:AlternateContent>
      <p:sp>
        <p:nvSpPr>
          <p:cNvPr id="3" name="TextBox 2"/>
          <p:cNvSpPr txBox="1"/>
          <p:nvPr/>
        </p:nvSpPr>
        <p:spPr>
          <a:xfrm>
            <a:off x="428325" y="1276350"/>
            <a:ext cx="737029" cy="276999"/>
          </a:xfrm>
          <a:prstGeom prst="rect">
            <a:avLst/>
          </a:prstGeom>
          <a:noFill/>
        </p:spPr>
        <p:txBody>
          <a:bodyPr wrap="square" rtlCol="0">
            <a:spAutoFit/>
          </a:bodyPr>
          <a:lstStyle/>
          <a:p>
            <a:r>
              <a:rPr lang="en-US" sz="1200" b="1" dirty="0" smtClean="0">
                <a:solidFill>
                  <a:prstClr val="black"/>
                </a:solidFill>
                <a:latin typeface="Bookman Old Style" pitchFamily="18" charset="0"/>
              </a:rPr>
              <a:t>Sol :</a:t>
            </a:r>
            <a:endParaRPr lang="en-US" sz="1200" b="1" dirty="0">
              <a:solidFill>
                <a:prstClr val="black"/>
              </a:solidFill>
              <a:latin typeface="Bookman Old Style" pitchFamily="18" charset="0"/>
            </a:endParaRPr>
          </a:p>
        </p:txBody>
      </p:sp>
      <p:sp>
        <p:nvSpPr>
          <p:cNvPr id="5" name="TextBox 4"/>
          <p:cNvSpPr txBox="1"/>
          <p:nvPr/>
        </p:nvSpPr>
        <p:spPr>
          <a:xfrm>
            <a:off x="883393" y="1276350"/>
            <a:ext cx="4456153" cy="276999"/>
          </a:xfrm>
          <a:prstGeom prst="rect">
            <a:avLst/>
          </a:prstGeom>
          <a:noFill/>
        </p:spPr>
        <p:txBody>
          <a:bodyPr wrap="square" rtlCol="0">
            <a:spAutoFit/>
          </a:bodyPr>
          <a:lstStyle/>
          <a:p>
            <a:r>
              <a:rPr lang="en-US" sz="1200" dirty="0">
                <a:solidFill>
                  <a:prstClr val="black"/>
                </a:solidFill>
                <a:latin typeface="Bookman Old Style" pitchFamily="18" charset="0"/>
              </a:rPr>
              <a:t>Let </a:t>
            </a:r>
            <a:r>
              <a:rPr lang="en-US" sz="1200" dirty="0" smtClean="0">
                <a:solidFill>
                  <a:prstClr val="black"/>
                </a:solidFill>
                <a:latin typeface="Bookman Old Style" pitchFamily="18" charset="0"/>
              </a:rPr>
              <a:t>the time taken to fill a tank by smaller tap be ‘x’ hrs.</a:t>
            </a:r>
            <a:endParaRPr lang="en-US" sz="1200" dirty="0">
              <a:solidFill>
                <a:prstClr val="black"/>
              </a:solidFill>
              <a:latin typeface="Bookman Old Style" pitchFamily="18" charset="0"/>
            </a:endParaRPr>
          </a:p>
        </p:txBody>
      </p:sp>
      <p:sp>
        <p:nvSpPr>
          <p:cNvPr id="11" name="TextBox 10"/>
          <p:cNvSpPr txBox="1"/>
          <p:nvPr/>
        </p:nvSpPr>
        <p:spPr>
          <a:xfrm>
            <a:off x="541020" y="2489090"/>
            <a:ext cx="452558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Time taken by both the taps together to fill the same tank</a:t>
            </a:r>
            <a:endParaRPr lang="en-US" sz="1200" baseline="30000" dirty="0" smtClean="0">
              <a:solidFill>
                <a:prstClr val="black"/>
              </a:solidFill>
              <a:latin typeface="Bookman Old Style" pitchFamily="18" charset="0"/>
            </a:endParaRPr>
          </a:p>
        </p:txBody>
      </p:sp>
      <p:grpSp>
        <p:nvGrpSpPr>
          <p:cNvPr id="18" name="Group 17"/>
          <p:cNvGrpSpPr/>
          <p:nvPr/>
        </p:nvGrpSpPr>
        <p:grpSpPr>
          <a:xfrm>
            <a:off x="533400" y="1842890"/>
            <a:ext cx="4639981" cy="414729"/>
            <a:chOff x="657222" y="3071405"/>
            <a:chExt cx="4639981" cy="414729"/>
          </a:xfrm>
        </p:grpSpPr>
        <mc:AlternateContent xmlns:mc="http://schemas.openxmlformats.org/markup-compatibility/2006" xmlns:a14="http://schemas.microsoft.com/office/drawing/2010/main">
          <mc:Choice Requires="a14">
            <p:sp>
              <p:nvSpPr>
                <p:cNvPr id="13" name="TextBox 12"/>
                <p:cNvSpPr txBox="1"/>
                <p:nvPr/>
              </p:nvSpPr>
              <p:spPr>
                <a:xfrm>
                  <a:off x="657222" y="3071405"/>
                  <a:ext cx="4639981" cy="41472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Portion of the tank filled in 1 hour by smaller tap = </a:t>
                  </a:r>
                  <a14:m>
                    <m:oMath xmlns:m="http://schemas.openxmlformats.org/officeDocument/2006/math">
                      <m:d>
                        <m:dPr>
                          <m:ctrlPr>
                            <a:rPr lang="en-US" sz="1400" i="1" smtClean="0">
                              <a:solidFill>
                                <a:prstClr val="black"/>
                              </a:solidFill>
                              <a:latin typeface="Cambria Math" panose="02040503050406030204" pitchFamily="18" charset="0"/>
                              <a:sym typeface="Symbol"/>
                            </a:rPr>
                          </m:ctrlPr>
                        </m:dPr>
                        <m:e>
                          <m:f>
                            <m:fPr>
                              <m:ctrlPr>
                                <a:rPr lang="en-US" sz="1400" i="1" smtClean="0">
                                  <a:solidFill>
                                    <a:prstClr val="black"/>
                                  </a:solidFill>
                                  <a:latin typeface="Cambria Math" panose="02040503050406030204" pitchFamily="18" charset="0"/>
                                  <a:sym typeface="Symbol"/>
                                </a:rPr>
                              </m:ctrlPr>
                            </m:fPr>
                            <m:num>
                              <m:r>
                                <a:rPr lang="en-US" sz="1400" smtClean="0">
                                  <a:solidFill>
                                    <a:prstClr val="black"/>
                                  </a:solidFill>
                                  <a:latin typeface="Cambria Math"/>
                                  <a:sym typeface="Symbol"/>
                                </a:rPr>
                                <m:t>1</m:t>
                              </m:r>
                            </m:num>
                            <m:den>
                              <m:r>
                                <m:rPr>
                                  <m:sty m:val="p"/>
                                </m:rPr>
                                <a:rPr lang="en-US" sz="1400" smtClean="0">
                                  <a:solidFill>
                                    <a:prstClr val="black"/>
                                  </a:solidFill>
                                  <a:latin typeface="Cambria Math"/>
                                  <a:sym typeface="Symbol"/>
                                </a:rPr>
                                <m:t>x</m:t>
                              </m:r>
                            </m:den>
                          </m:f>
                        </m:e>
                      </m:d>
                    </m:oMath>
                  </a14:m>
                  <a:endParaRPr lang="en-US" sz="1200" baseline="30000" dirty="0" smtClean="0">
                    <a:solidFill>
                      <a:prstClr val="black"/>
                    </a:solidFill>
                    <a:latin typeface="Bookman Old Style"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57222" y="3071405"/>
                  <a:ext cx="4639981" cy="414729"/>
                </a:xfrm>
                <a:prstGeom prst="rect">
                  <a:avLst/>
                </a:prstGeom>
                <a:blipFill rotWithShape="1">
                  <a:blip r:embed="rId9"/>
                  <a:stretch>
                    <a:fillRect l="-131"/>
                  </a:stretch>
                </a:blipFill>
              </p:spPr>
              <p:txBody>
                <a:bodyPr/>
                <a:lstStyle/>
                <a:p>
                  <a:r>
                    <a:rPr lang="en-US">
                      <a:noFill/>
                    </a:rPr>
                    <a:t> </a:t>
                  </a:r>
                </a:p>
              </p:txBody>
            </p:sp>
          </mc:Fallback>
        </mc:AlternateContent>
        <p:sp>
          <p:nvSpPr>
            <p:cNvPr id="14" name="TextBox 13"/>
            <p:cNvSpPr txBox="1"/>
            <p:nvPr/>
          </p:nvSpPr>
          <p:spPr>
            <a:xfrm>
              <a:off x="4935181" y="3152565"/>
              <a:ext cx="264869" cy="215444"/>
            </a:xfrm>
            <a:prstGeom prst="rect">
              <a:avLst/>
            </a:prstGeom>
            <a:noFill/>
          </p:spPr>
          <p:txBody>
            <a:bodyPr wrap="square" rtlCol="0">
              <a:spAutoFit/>
            </a:bodyPr>
            <a:lstStyle/>
            <a:p>
              <a:pPr algn="ctr"/>
              <a:endParaRPr lang="en-US" sz="1200" baseline="30000" dirty="0">
                <a:solidFill>
                  <a:prstClr val="black"/>
                </a:solidFill>
                <a:latin typeface="Bookman Old Style" pitchFamily="18" charset="0"/>
              </a:endParaRPr>
            </a:p>
          </p:txBody>
        </p:sp>
      </p:grpSp>
      <p:sp>
        <p:nvSpPr>
          <p:cNvPr id="21" name="TextBox 20"/>
          <p:cNvSpPr txBox="1"/>
          <p:nvPr/>
        </p:nvSpPr>
        <p:spPr>
          <a:xfrm>
            <a:off x="725861" y="3199585"/>
            <a:ext cx="219483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As per the given condition,</a:t>
            </a:r>
            <a:endParaRPr lang="en-US" sz="1200" baseline="30000" dirty="0" smtClean="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3" name="TextBox 22"/>
              <p:cNvSpPr txBox="1"/>
              <p:nvPr/>
            </p:nvSpPr>
            <p:spPr>
              <a:xfrm>
                <a:off x="1038798" y="3423122"/>
                <a:ext cx="322489" cy="257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smtClean="0">
                          <a:solidFill>
                            <a:prstClr val="black"/>
                          </a:solidFill>
                          <a:latin typeface="Cambria Math"/>
                          <a:sym typeface="Symbol"/>
                        </a:rPr>
                        <m:t>+</m:t>
                      </m:r>
                    </m:oMath>
                  </m:oMathPara>
                </a14:m>
                <a:endParaRPr lang="en-US" sz="1100" baseline="30000" dirty="0" smtClean="0">
                  <a:solidFill>
                    <a:prstClr val="black"/>
                  </a:solidFill>
                  <a:latin typeface="Bookman Old Style"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038798" y="3423122"/>
                <a:ext cx="322489" cy="257699"/>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766661" y="3423122"/>
                <a:ext cx="322489" cy="257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smtClean="0">
                          <a:solidFill>
                            <a:prstClr val="black"/>
                          </a:solidFill>
                          <a:latin typeface="Cambria Math"/>
                          <a:sym typeface="Symbol"/>
                        </a:rPr>
                        <m:t>=</m:t>
                      </m:r>
                    </m:oMath>
                  </m:oMathPara>
                </a14:m>
                <a:endParaRPr lang="en-US" sz="1100" baseline="30000" dirty="0" smtClean="0">
                  <a:solidFill>
                    <a:prstClr val="black"/>
                  </a:solidFill>
                  <a:latin typeface="Bookman Old Style"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766661" y="3423122"/>
                <a:ext cx="322489" cy="257699"/>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735139" y="4139554"/>
                <a:ext cx="322489" cy="272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smtClean="0">
                          <a:solidFill>
                            <a:prstClr val="black"/>
                          </a:solidFill>
                          <a:latin typeface="Cambria Math"/>
                          <a:sym typeface="Symbol"/>
                        </a:rPr>
                        <m:t>=</m:t>
                      </m:r>
                    </m:oMath>
                  </m:oMathPara>
                </a14:m>
                <a:endParaRPr lang="en-US" sz="1200" baseline="30000" dirty="0" smtClean="0">
                  <a:solidFill>
                    <a:prstClr val="black"/>
                  </a:solidFill>
                  <a:latin typeface="Bookman Old Style"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735139" y="4139554"/>
                <a:ext cx="322489" cy="272767"/>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936252" y="4078122"/>
                <a:ext cx="322489"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100" i="1" smtClean="0">
                              <a:solidFill>
                                <a:prstClr val="black"/>
                              </a:solidFill>
                              <a:latin typeface="Cambria Math" panose="02040503050406030204" pitchFamily="18" charset="0"/>
                              <a:sym typeface="Symbol"/>
                            </a:rPr>
                          </m:ctrlPr>
                        </m:fPr>
                        <m:num>
                          <m:r>
                            <a:rPr lang="en-US" sz="1100" smtClean="0">
                              <a:solidFill>
                                <a:prstClr val="black"/>
                              </a:solidFill>
                              <a:latin typeface="Cambria Math"/>
                              <a:sym typeface="Symbol"/>
                            </a:rPr>
                            <m:t>8</m:t>
                          </m:r>
                        </m:num>
                        <m:den>
                          <m:r>
                            <a:rPr lang="en-US" sz="1100" smtClean="0">
                              <a:solidFill>
                                <a:prstClr val="black"/>
                              </a:solidFill>
                              <a:latin typeface="Cambria Math"/>
                              <a:sym typeface="Symbol"/>
                            </a:rPr>
                            <m:t>75</m:t>
                          </m:r>
                        </m:den>
                      </m:f>
                    </m:oMath>
                  </m:oMathPara>
                </a14:m>
                <a:endParaRPr lang="en-US" sz="1100" baseline="30000" dirty="0" smtClean="0">
                  <a:solidFill>
                    <a:prstClr val="black"/>
                  </a:solidFill>
                  <a:latin typeface="Bookman Old Style"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936252" y="4078122"/>
                <a:ext cx="322489" cy="410305"/>
              </a:xfrm>
              <a:prstGeom prst="rect">
                <a:avLst/>
              </a:prstGeom>
              <a:blipFill rotWithShape="1">
                <a:blip r:embed="rId13"/>
                <a:stretch>
                  <a:fillRect/>
                </a:stretch>
              </a:blipFill>
            </p:spPr>
            <p:txBody>
              <a:bodyPr/>
              <a:lstStyle/>
              <a:p>
                <a:r>
                  <a:rPr lang="en-US">
                    <a:noFill/>
                  </a:rPr>
                  <a:t> </a:t>
                </a:r>
              </a:p>
            </p:txBody>
          </p:sp>
        </mc:Fallback>
      </mc:AlternateContent>
      <p:sp>
        <p:nvSpPr>
          <p:cNvPr id="32" name="TextBox 31"/>
          <p:cNvSpPr txBox="1"/>
          <p:nvPr/>
        </p:nvSpPr>
        <p:spPr>
          <a:xfrm>
            <a:off x="508000" y="4456929"/>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33" name="TextBox 32"/>
              <p:cNvSpPr txBox="1"/>
              <p:nvPr/>
            </p:nvSpPr>
            <p:spPr>
              <a:xfrm>
                <a:off x="827765" y="4456929"/>
                <a:ext cx="1194709"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75 (2x </a:t>
                </a:r>
                <a14:m>
                  <m:oMath xmlns:m="http://schemas.openxmlformats.org/officeDocument/2006/math">
                    <m:r>
                      <a:rPr lang="en-US" sz="1200">
                        <a:solidFill>
                          <a:prstClr val="black"/>
                        </a:solidFill>
                        <a:latin typeface="Cambria Math"/>
                        <a:sym typeface="Symbol"/>
                      </a:rPr>
                      <m:t>−</m:t>
                    </m:r>
                  </m:oMath>
                </a14:m>
                <a:r>
                  <a:rPr lang="en-US" sz="1200" dirty="0" smtClean="0">
                    <a:solidFill>
                      <a:prstClr val="black"/>
                    </a:solidFill>
                    <a:latin typeface="Bookman Old Style" pitchFamily="18" charset="0"/>
                    <a:sym typeface="Symbol"/>
                  </a:rPr>
                  <a:t>10)</a:t>
                </a:r>
                <a:endParaRPr lang="en-US" sz="1200" baseline="30000" dirty="0" smtClean="0">
                  <a:solidFill>
                    <a:prstClr val="black"/>
                  </a:solidFill>
                  <a:latin typeface="Bookman Old Style"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27765" y="4456929"/>
                <a:ext cx="1194709" cy="276999"/>
              </a:xfrm>
              <a:prstGeom prst="rect">
                <a:avLst/>
              </a:prstGeom>
              <a:blipFill rotWithShape="1">
                <a:blip r:embed="rId14"/>
                <a:stretch>
                  <a:fillRect l="-51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751691" y="4456929"/>
                <a:ext cx="1194709"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8(x</a:t>
                </a:r>
                <a:r>
                  <a:rPr lang="en-US" sz="1200" baseline="30000" dirty="0" smtClean="0">
                    <a:solidFill>
                      <a:prstClr val="black"/>
                    </a:solidFill>
                    <a:latin typeface="Bookman Old Style" pitchFamily="18" charset="0"/>
                    <a:sym typeface="Symbol"/>
                  </a:rPr>
                  <a:t>2</a:t>
                </a:r>
                <a:r>
                  <a:rPr lang="en-US" sz="1200" dirty="0" smtClean="0">
                    <a:solidFill>
                      <a:prstClr val="black"/>
                    </a:solidFill>
                    <a:latin typeface="Bookman Old Style" pitchFamily="18" charset="0"/>
                    <a:sym typeface="Symbol"/>
                  </a:rPr>
                  <a:t> </a:t>
                </a:r>
                <a14:m>
                  <m:oMath xmlns:m="http://schemas.openxmlformats.org/officeDocument/2006/math">
                    <m:r>
                      <a:rPr lang="en-US" sz="1200">
                        <a:solidFill>
                          <a:prstClr val="black"/>
                        </a:solidFill>
                        <a:latin typeface="Cambria Math"/>
                        <a:sym typeface="Symbol"/>
                      </a:rPr>
                      <m:t>−</m:t>
                    </m:r>
                  </m:oMath>
                </a14:m>
                <a:r>
                  <a:rPr lang="en-US" sz="1200" dirty="0" smtClean="0">
                    <a:solidFill>
                      <a:prstClr val="black"/>
                    </a:solidFill>
                    <a:latin typeface="Bookman Old Style" pitchFamily="18" charset="0"/>
                    <a:sym typeface="Symbol"/>
                  </a:rPr>
                  <a:t> 10x)</a:t>
                </a:r>
                <a:endParaRPr lang="en-US" sz="1200" baseline="30000" dirty="0" smtClean="0">
                  <a:solidFill>
                    <a:prstClr val="black"/>
                  </a:solidFill>
                  <a:latin typeface="Bookman Old Style"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751691" y="4456929"/>
                <a:ext cx="1194709" cy="276999"/>
              </a:xfrm>
              <a:prstGeom prst="rect">
                <a:avLst/>
              </a:prstGeom>
              <a:blipFill rotWithShape="1">
                <a:blip r:embed="rId15"/>
                <a:stretch>
                  <a:fillRect b="-15217"/>
                </a:stretch>
              </a:blipFill>
            </p:spPr>
            <p:txBody>
              <a:bodyPr/>
              <a:lstStyle/>
              <a:p>
                <a:r>
                  <a:rPr lang="en-US">
                    <a:noFill/>
                  </a:rPr>
                  <a:t> </a:t>
                </a:r>
              </a:p>
            </p:txBody>
          </p:sp>
        </mc:Fallback>
      </mc:AlternateContent>
      <p:sp>
        <p:nvSpPr>
          <p:cNvPr id="35" name="TextBox 34"/>
          <p:cNvSpPr txBox="1"/>
          <p:nvPr/>
        </p:nvSpPr>
        <p:spPr>
          <a:xfrm>
            <a:off x="508000" y="4631551"/>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36" name="TextBox 35"/>
          <p:cNvSpPr txBox="1"/>
          <p:nvPr/>
        </p:nvSpPr>
        <p:spPr>
          <a:xfrm>
            <a:off x="827765" y="4631551"/>
            <a:ext cx="1194709"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150x</a:t>
            </a:r>
            <a:endParaRPr lang="en-US" sz="1200" baseline="30000" dirty="0" smtClean="0">
              <a:solidFill>
                <a:prstClr val="black"/>
              </a:solidFill>
              <a:latin typeface="Bookman Old Style" pitchFamily="18" charset="0"/>
            </a:endParaRPr>
          </a:p>
        </p:txBody>
      </p:sp>
      <p:sp>
        <p:nvSpPr>
          <p:cNvPr id="37" name="TextBox 36"/>
          <p:cNvSpPr txBox="1"/>
          <p:nvPr/>
        </p:nvSpPr>
        <p:spPr>
          <a:xfrm>
            <a:off x="1751691" y="4631551"/>
            <a:ext cx="608371"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8x</a:t>
            </a:r>
            <a:r>
              <a:rPr lang="en-US" sz="1200" baseline="30000" dirty="0" smtClean="0">
                <a:solidFill>
                  <a:prstClr val="black"/>
                </a:solidFill>
                <a:latin typeface="Bookman Old Style" pitchFamily="18" charset="0"/>
                <a:sym typeface="Symbol"/>
              </a:rPr>
              <a:t>2</a:t>
            </a:r>
            <a:endParaRPr lang="en-US" sz="1200" baseline="30000" dirty="0" smtClean="0">
              <a:solidFill>
                <a:prstClr val="black"/>
              </a:solidFill>
              <a:latin typeface="Bookman Old Style" pitchFamily="18" charset="0"/>
            </a:endParaRPr>
          </a:p>
        </p:txBody>
      </p:sp>
      <p:sp>
        <p:nvSpPr>
          <p:cNvPr id="38" name="TextBox 37"/>
          <p:cNvSpPr txBox="1"/>
          <p:nvPr/>
        </p:nvSpPr>
        <p:spPr>
          <a:xfrm>
            <a:off x="5181600" y="1101090"/>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39" name="TextBox 38"/>
          <p:cNvSpPr txBox="1"/>
          <p:nvPr/>
        </p:nvSpPr>
        <p:spPr>
          <a:xfrm>
            <a:off x="5435600" y="1101090"/>
            <a:ext cx="613986"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–8x</a:t>
            </a:r>
            <a:r>
              <a:rPr lang="en-US" sz="1200" baseline="30000" dirty="0" smtClean="0">
                <a:solidFill>
                  <a:prstClr val="black"/>
                </a:solidFill>
                <a:latin typeface="Bookman Old Style" pitchFamily="18" charset="0"/>
                <a:sym typeface="Symbol"/>
              </a:rPr>
              <a:t>2</a:t>
            </a:r>
            <a:endParaRPr lang="en-US" sz="1200" baseline="30000" dirty="0" smtClean="0">
              <a:solidFill>
                <a:prstClr val="black"/>
              </a:solidFill>
              <a:latin typeface="Bookman Old Style" pitchFamily="18" charset="0"/>
            </a:endParaRPr>
          </a:p>
        </p:txBody>
      </p:sp>
      <p:sp>
        <p:nvSpPr>
          <p:cNvPr id="48" name="TextBox 47"/>
          <p:cNvSpPr txBox="1"/>
          <p:nvPr/>
        </p:nvSpPr>
        <p:spPr>
          <a:xfrm>
            <a:off x="5181600" y="1316851"/>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49" name="TextBox 48"/>
          <p:cNvSpPr txBox="1"/>
          <p:nvPr/>
        </p:nvSpPr>
        <p:spPr>
          <a:xfrm>
            <a:off x="6035040" y="1316851"/>
            <a:ext cx="577009"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–8x</a:t>
            </a:r>
            <a:r>
              <a:rPr lang="en-US" sz="1200" baseline="30000" dirty="0" smtClean="0">
                <a:solidFill>
                  <a:prstClr val="black"/>
                </a:solidFill>
                <a:latin typeface="Bookman Old Style" pitchFamily="18" charset="0"/>
                <a:sym typeface="Symbol"/>
              </a:rPr>
              <a:t>2</a:t>
            </a:r>
            <a:endParaRPr lang="en-US" sz="1200" baseline="30000" dirty="0">
              <a:solidFill>
                <a:prstClr val="black"/>
              </a:solidFill>
              <a:latin typeface="Bookman Old Style" pitchFamily="18" charset="0"/>
            </a:endParaRPr>
          </a:p>
        </p:txBody>
      </p:sp>
      <p:sp>
        <p:nvSpPr>
          <p:cNvPr id="59" name="TextBox 58"/>
          <p:cNvSpPr txBox="1"/>
          <p:nvPr/>
        </p:nvSpPr>
        <p:spPr>
          <a:xfrm>
            <a:off x="5410200" y="1501001"/>
            <a:ext cx="2364495"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Dividing throughout by – 2</a:t>
            </a:r>
            <a:endParaRPr lang="en-US" sz="1200" baseline="30000" dirty="0" smtClean="0">
              <a:solidFill>
                <a:prstClr val="black"/>
              </a:solidFill>
              <a:latin typeface="Bookman Old Style" pitchFamily="18" charset="0"/>
            </a:endParaRPr>
          </a:p>
        </p:txBody>
      </p:sp>
      <p:sp>
        <p:nvSpPr>
          <p:cNvPr id="60" name="TextBox 59"/>
          <p:cNvSpPr txBox="1"/>
          <p:nvPr/>
        </p:nvSpPr>
        <p:spPr>
          <a:xfrm>
            <a:off x="5196368" y="1760049"/>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61" name="TextBox 60"/>
          <p:cNvSpPr txBox="1"/>
          <p:nvPr/>
        </p:nvSpPr>
        <p:spPr>
          <a:xfrm>
            <a:off x="5516133" y="1760049"/>
            <a:ext cx="485095"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4x</a:t>
            </a:r>
            <a:r>
              <a:rPr lang="en-US" sz="1200" baseline="30000" dirty="0" smtClean="0">
                <a:solidFill>
                  <a:prstClr val="black"/>
                </a:solidFill>
                <a:latin typeface="Bookman Old Style" pitchFamily="18" charset="0"/>
                <a:sym typeface="Symbol"/>
              </a:rPr>
              <a:t>2</a:t>
            </a:r>
            <a:endParaRPr lang="en-US" sz="1200" baseline="30000" dirty="0">
              <a:solidFill>
                <a:prstClr val="black"/>
              </a:solidFill>
              <a:latin typeface="Bookman Old Style" pitchFamily="18" charset="0"/>
            </a:endParaRPr>
          </a:p>
        </p:txBody>
      </p:sp>
      <p:sp>
        <p:nvSpPr>
          <p:cNvPr id="62" name="TextBox 61"/>
          <p:cNvSpPr txBox="1"/>
          <p:nvPr/>
        </p:nvSpPr>
        <p:spPr>
          <a:xfrm>
            <a:off x="5798348" y="1760049"/>
            <a:ext cx="743036"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- 115x</a:t>
            </a:r>
            <a:endParaRPr lang="en-US" sz="1200" baseline="30000" dirty="0" smtClean="0">
              <a:solidFill>
                <a:prstClr val="black"/>
              </a:solidFill>
              <a:latin typeface="Bookman Old Style" pitchFamily="18" charset="0"/>
            </a:endParaRPr>
          </a:p>
        </p:txBody>
      </p:sp>
      <p:sp>
        <p:nvSpPr>
          <p:cNvPr id="63" name="TextBox 62"/>
          <p:cNvSpPr txBox="1"/>
          <p:nvPr/>
        </p:nvSpPr>
        <p:spPr>
          <a:xfrm>
            <a:off x="6340248" y="1760049"/>
            <a:ext cx="645188"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+ 375</a:t>
            </a:r>
            <a:endParaRPr lang="en-US" sz="1200" baseline="30000" dirty="0" smtClean="0">
              <a:solidFill>
                <a:prstClr val="black"/>
              </a:solidFill>
              <a:latin typeface="Bookman Old Style" pitchFamily="18" charset="0"/>
            </a:endParaRPr>
          </a:p>
        </p:txBody>
      </p:sp>
      <p:sp>
        <p:nvSpPr>
          <p:cNvPr id="64" name="TextBox 63"/>
          <p:cNvSpPr txBox="1"/>
          <p:nvPr/>
        </p:nvSpPr>
        <p:spPr>
          <a:xfrm>
            <a:off x="6803570" y="1760049"/>
            <a:ext cx="597354"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 0</a:t>
            </a:r>
            <a:endParaRPr lang="en-US" sz="1200" baseline="30000" dirty="0">
              <a:solidFill>
                <a:prstClr val="black"/>
              </a:solidFill>
              <a:latin typeface="Bookman Old Style" pitchFamily="18" charset="0"/>
            </a:endParaRPr>
          </a:p>
        </p:txBody>
      </p:sp>
      <p:sp>
        <p:nvSpPr>
          <p:cNvPr id="65" name="TextBox 64"/>
          <p:cNvSpPr txBox="1"/>
          <p:nvPr/>
        </p:nvSpPr>
        <p:spPr>
          <a:xfrm>
            <a:off x="5196368" y="1933575"/>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66" name="TextBox 65"/>
          <p:cNvSpPr txBox="1"/>
          <p:nvPr/>
        </p:nvSpPr>
        <p:spPr>
          <a:xfrm>
            <a:off x="5516133" y="1933575"/>
            <a:ext cx="485095"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4x</a:t>
            </a:r>
            <a:r>
              <a:rPr lang="en-US" sz="1200" baseline="30000" dirty="0" smtClean="0">
                <a:solidFill>
                  <a:prstClr val="black"/>
                </a:solidFill>
                <a:latin typeface="Bookman Old Style" pitchFamily="18" charset="0"/>
                <a:sym typeface="Symbol"/>
              </a:rPr>
              <a:t>2</a:t>
            </a:r>
            <a:endParaRPr lang="en-US" sz="1200" baseline="30000" dirty="0">
              <a:solidFill>
                <a:prstClr val="black"/>
              </a:solidFill>
              <a:latin typeface="Bookman Old Style" pitchFamily="18" charset="0"/>
            </a:endParaRPr>
          </a:p>
        </p:txBody>
      </p:sp>
      <p:sp>
        <p:nvSpPr>
          <p:cNvPr id="67" name="TextBox 66"/>
          <p:cNvSpPr txBox="1"/>
          <p:nvPr/>
        </p:nvSpPr>
        <p:spPr>
          <a:xfrm>
            <a:off x="5798347" y="1933575"/>
            <a:ext cx="1187089"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 100x – </a:t>
            </a:r>
            <a:r>
              <a:rPr lang="en-US" sz="1200" dirty="0" smtClean="0">
                <a:solidFill>
                  <a:prstClr val="black"/>
                </a:solidFill>
                <a:latin typeface="Bookman Old Style" pitchFamily="18" charset="0"/>
                <a:sym typeface="Symbol"/>
              </a:rPr>
              <a:t>15x</a:t>
            </a:r>
            <a:endParaRPr lang="en-US" sz="1200" baseline="30000" dirty="0" smtClean="0">
              <a:solidFill>
                <a:prstClr val="black"/>
              </a:solidFill>
              <a:latin typeface="Bookman Old Style" pitchFamily="18" charset="0"/>
            </a:endParaRPr>
          </a:p>
        </p:txBody>
      </p:sp>
      <p:sp>
        <p:nvSpPr>
          <p:cNvPr id="68" name="TextBox 67"/>
          <p:cNvSpPr txBox="1"/>
          <p:nvPr/>
        </p:nvSpPr>
        <p:spPr>
          <a:xfrm>
            <a:off x="6787696" y="1933575"/>
            <a:ext cx="631176"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+ 375</a:t>
            </a:r>
            <a:endParaRPr lang="en-US" sz="1200" baseline="30000" dirty="0" smtClean="0">
              <a:solidFill>
                <a:prstClr val="black"/>
              </a:solidFill>
              <a:latin typeface="Bookman Old Style" pitchFamily="18" charset="0"/>
            </a:endParaRPr>
          </a:p>
        </p:txBody>
      </p:sp>
      <p:sp>
        <p:nvSpPr>
          <p:cNvPr id="69" name="TextBox 68"/>
          <p:cNvSpPr txBox="1"/>
          <p:nvPr/>
        </p:nvSpPr>
        <p:spPr>
          <a:xfrm>
            <a:off x="7248525" y="1933575"/>
            <a:ext cx="597354"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 0</a:t>
            </a:r>
            <a:endParaRPr lang="en-US" sz="1200" baseline="30000" dirty="0">
              <a:solidFill>
                <a:prstClr val="black"/>
              </a:solidFill>
              <a:latin typeface="Bookman Old Style" pitchFamily="18" charset="0"/>
            </a:endParaRPr>
          </a:p>
        </p:txBody>
      </p:sp>
      <p:sp>
        <p:nvSpPr>
          <p:cNvPr id="70" name="TextBox 69"/>
          <p:cNvSpPr txBox="1"/>
          <p:nvPr/>
        </p:nvSpPr>
        <p:spPr>
          <a:xfrm>
            <a:off x="5196368" y="2174875"/>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71" name="TextBox 70"/>
          <p:cNvSpPr txBox="1"/>
          <p:nvPr/>
        </p:nvSpPr>
        <p:spPr>
          <a:xfrm>
            <a:off x="5516131" y="2174875"/>
            <a:ext cx="413046"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4x</a:t>
            </a:r>
            <a:endParaRPr lang="en-US" sz="1200" dirty="0">
              <a:solidFill>
                <a:prstClr val="black"/>
              </a:solidFill>
              <a:latin typeface="Bookman Old Style" pitchFamily="18" charset="0"/>
            </a:endParaRPr>
          </a:p>
        </p:txBody>
      </p:sp>
      <p:sp>
        <p:nvSpPr>
          <p:cNvPr id="72" name="TextBox 71"/>
          <p:cNvSpPr txBox="1"/>
          <p:nvPr/>
        </p:nvSpPr>
        <p:spPr>
          <a:xfrm>
            <a:off x="6303040" y="2174875"/>
            <a:ext cx="112218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15</a:t>
            </a:r>
            <a:endParaRPr lang="en-US" sz="1200" dirty="0">
              <a:solidFill>
                <a:prstClr val="black"/>
              </a:solidFill>
              <a:latin typeface="Bookman Old Style" pitchFamily="18" charset="0"/>
            </a:endParaRPr>
          </a:p>
        </p:txBody>
      </p:sp>
      <p:sp>
        <p:nvSpPr>
          <p:cNvPr id="73" name="TextBox 72"/>
          <p:cNvSpPr txBox="1"/>
          <p:nvPr/>
        </p:nvSpPr>
        <p:spPr>
          <a:xfrm>
            <a:off x="7253768" y="2174875"/>
            <a:ext cx="597354"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 0</a:t>
            </a:r>
            <a:endParaRPr lang="en-US" sz="1200" baseline="30000" dirty="0">
              <a:solidFill>
                <a:prstClr val="black"/>
              </a:solidFill>
              <a:latin typeface="Bookman Old Style" pitchFamily="18" charset="0"/>
            </a:endParaRPr>
          </a:p>
        </p:txBody>
      </p:sp>
      <p:sp>
        <p:nvSpPr>
          <p:cNvPr id="74" name="TextBox 73"/>
          <p:cNvSpPr txBox="1"/>
          <p:nvPr/>
        </p:nvSpPr>
        <p:spPr>
          <a:xfrm>
            <a:off x="5196368" y="2400300"/>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75" name="TextBox 74"/>
          <p:cNvSpPr txBox="1"/>
          <p:nvPr/>
        </p:nvSpPr>
        <p:spPr>
          <a:xfrm>
            <a:off x="5516132" y="2400300"/>
            <a:ext cx="923927"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(x -25) </a:t>
            </a:r>
            <a:endParaRPr lang="en-US" sz="1200" dirty="0">
              <a:solidFill>
                <a:prstClr val="black"/>
              </a:solidFill>
              <a:latin typeface="Bookman Old Style" pitchFamily="18" charset="0"/>
            </a:endParaRPr>
          </a:p>
        </p:txBody>
      </p:sp>
      <p:sp>
        <p:nvSpPr>
          <p:cNvPr id="76" name="TextBox 75"/>
          <p:cNvSpPr txBox="1"/>
          <p:nvPr/>
        </p:nvSpPr>
        <p:spPr>
          <a:xfrm>
            <a:off x="6009167" y="2400300"/>
            <a:ext cx="854963"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(4x – 15)</a:t>
            </a:r>
            <a:endParaRPr lang="en-US" sz="1200" dirty="0">
              <a:solidFill>
                <a:prstClr val="black"/>
              </a:solidFill>
              <a:latin typeface="Bookman Old Style" pitchFamily="18" charset="0"/>
            </a:endParaRPr>
          </a:p>
        </p:txBody>
      </p:sp>
      <p:sp>
        <p:nvSpPr>
          <p:cNvPr id="77" name="TextBox 76"/>
          <p:cNvSpPr txBox="1"/>
          <p:nvPr/>
        </p:nvSpPr>
        <p:spPr>
          <a:xfrm>
            <a:off x="6714018" y="2400300"/>
            <a:ext cx="597354"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 0</a:t>
            </a:r>
            <a:endParaRPr lang="en-US" sz="1200" baseline="30000" dirty="0">
              <a:solidFill>
                <a:prstClr val="black"/>
              </a:solidFill>
              <a:latin typeface="Bookman Old Style" pitchFamily="18" charset="0"/>
            </a:endParaRPr>
          </a:p>
        </p:txBody>
      </p:sp>
      <p:sp>
        <p:nvSpPr>
          <p:cNvPr id="78" name="TextBox 77"/>
          <p:cNvSpPr txBox="1"/>
          <p:nvPr/>
        </p:nvSpPr>
        <p:spPr>
          <a:xfrm>
            <a:off x="5196368" y="2571750"/>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79" name="TextBox 78"/>
          <p:cNvSpPr txBox="1"/>
          <p:nvPr/>
        </p:nvSpPr>
        <p:spPr>
          <a:xfrm>
            <a:off x="5516132" y="2571750"/>
            <a:ext cx="1170627"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x -25 = 0 </a:t>
            </a:r>
            <a:endParaRPr lang="en-US" sz="1200" dirty="0">
              <a:solidFill>
                <a:prstClr val="black"/>
              </a:solidFill>
              <a:latin typeface="Bookman Old Style" pitchFamily="18" charset="0"/>
            </a:endParaRPr>
          </a:p>
        </p:txBody>
      </p:sp>
      <p:sp>
        <p:nvSpPr>
          <p:cNvPr id="81" name="TextBox 80"/>
          <p:cNvSpPr txBox="1"/>
          <p:nvPr/>
        </p:nvSpPr>
        <p:spPr>
          <a:xfrm>
            <a:off x="6440060" y="2571750"/>
            <a:ext cx="38073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or</a:t>
            </a:r>
            <a:endParaRPr lang="en-US" sz="1200" dirty="0">
              <a:solidFill>
                <a:prstClr val="black"/>
              </a:solidFill>
              <a:latin typeface="Bookman Old Style" pitchFamily="18" charset="0"/>
            </a:endParaRPr>
          </a:p>
        </p:txBody>
      </p:sp>
      <p:sp>
        <p:nvSpPr>
          <p:cNvPr id="82" name="TextBox 81"/>
          <p:cNvSpPr txBox="1"/>
          <p:nvPr/>
        </p:nvSpPr>
        <p:spPr>
          <a:xfrm>
            <a:off x="6769534" y="2571750"/>
            <a:ext cx="1074784"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4x – 15 = 0</a:t>
            </a:r>
            <a:endParaRPr lang="en-US" sz="1200" dirty="0">
              <a:solidFill>
                <a:prstClr val="black"/>
              </a:solidFill>
              <a:latin typeface="Bookman Old Style" pitchFamily="18" charset="0"/>
            </a:endParaRPr>
          </a:p>
        </p:txBody>
      </p:sp>
      <p:sp>
        <p:nvSpPr>
          <p:cNvPr id="83" name="TextBox 82"/>
          <p:cNvSpPr txBox="1"/>
          <p:nvPr/>
        </p:nvSpPr>
        <p:spPr>
          <a:xfrm>
            <a:off x="5196368" y="2724150"/>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84" name="TextBox 83"/>
          <p:cNvSpPr txBox="1"/>
          <p:nvPr/>
        </p:nvSpPr>
        <p:spPr>
          <a:xfrm>
            <a:off x="5806385" y="2724150"/>
            <a:ext cx="799554"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x = 25</a:t>
            </a:r>
            <a:endParaRPr lang="en-US" sz="1200" dirty="0">
              <a:solidFill>
                <a:prstClr val="black"/>
              </a:solidFill>
              <a:latin typeface="Bookman Old Style" pitchFamily="18" charset="0"/>
            </a:endParaRPr>
          </a:p>
        </p:txBody>
      </p:sp>
      <p:sp>
        <p:nvSpPr>
          <p:cNvPr id="85" name="TextBox 84"/>
          <p:cNvSpPr txBox="1"/>
          <p:nvPr/>
        </p:nvSpPr>
        <p:spPr>
          <a:xfrm>
            <a:off x="6447680" y="2724150"/>
            <a:ext cx="38073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or</a:t>
            </a:r>
            <a:endParaRPr lang="en-US" sz="1200" dirty="0">
              <a:solidFill>
                <a:prstClr val="black"/>
              </a:solidFill>
              <a:latin typeface="Bookman Old Style" pitchFamily="18" charset="0"/>
            </a:endParaRPr>
          </a:p>
        </p:txBody>
      </p:sp>
      <p:sp>
        <p:nvSpPr>
          <p:cNvPr id="86" name="TextBox 85"/>
          <p:cNvSpPr txBox="1"/>
          <p:nvPr/>
        </p:nvSpPr>
        <p:spPr>
          <a:xfrm>
            <a:off x="7147752" y="2724150"/>
            <a:ext cx="891348"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4x = 15</a:t>
            </a:r>
            <a:endParaRPr lang="en-US" sz="1200" dirty="0">
              <a:solidFill>
                <a:prstClr val="black"/>
              </a:solidFill>
              <a:latin typeface="Bookman Old Style" pitchFamily="18" charset="0"/>
            </a:endParaRPr>
          </a:p>
        </p:txBody>
      </p:sp>
      <p:sp>
        <p:nvSpPr>
          <p:cNvPr id="87" name="TextBox 86"/>
          <p:cNvSpPr txBox="1"/>
          <p:nvPr/>
        </p:nvSpPr>
        <p:spPr>
          <a:xfrm>
            <a:off x="5196368" y="2931724"/>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88" name="TextBox 87"/>
          <p:cNvSpPr txBox="1"/>
          <p:nvPr/>
        </p:nvSpPr>
        <p:spPr>
          <a:xfrm>
            <a:off x="5801906" y="2931724"/>
            <a:ext cx="879509"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x = 25</a:t>
            </a:r>
            <a:endParaRPr lang="en-US" sz="1200" dirty="0">
              <a:solidFill>
                <a:prstClr val="black"/>
              </a:solidFill>
              <a:latin typeface="Bookman Old Style" pitchFamily="18" charset="0"/>
            </a:endParaRPr>
          </a:p>
        </p:txBody>
      </p:sp>
      <p:sp>
        <p:nvSpPr>
          <p:cNvPr id="89" name="TextBox 88"/>
          <p:cNvSpPr txBox="1"/>
          <p:nvPr/>
        </p:nvSpPr>
        <p:spPr>
          <a:xfrm>
            <a:off x="6447680" y="2931724"/>
            <a:ext cx="38073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or</a:t>
            </a:r>
            <a:endParaRPr lang="en-US" sz="12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90" name="TextBox 89"/>
              <p:cNvSpPr txBox="1"/>
              <p:nvPr/>
            </p:nvSpPr>
            <p:spPr>
              <a:xfrm>
                <a:off x="7254520" y="2870200"/>
                <a:ext cx="637561" cy="42203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x = </a:t>
                </a:r>
                <a14:m>
                  <m:oMath xmlns:m="http://schemas.openxmlformats.org/officeDocument/2006/math">
                    <m:f>
                      <m:fPr>
                        <m:ctrlPr>
                          <a:rPr lang="en-US" sz="1500" i="1" smtClean="0">
                            <a:solidFill>
                              <a:prstClr val="black"/>
                            </a:solidFill>
                            <a:latin typeface="Cambria Math" panose="02040503050406030204" pitchFamily="18" charset="0"/>
                            <a:sym typeface="Symbol"/>
                          </a:rPr>
                        </m:ctrlPr>
                      </m:fPr>
                      <m:num>
                        <m:r>
                          <a:rPr lang="en-US" sz="1500" smtClean="0">
                            <a:solidFill>
                              <a:prstClr val="black"/>
                            </a:solidFill>
                            <a:latin typeface="Cambria Math"/>
                            <a:sym typeface="Symbol"/>
                          </a:rPr>
                          <m:t>15</m:t>
                        </m:r>
                      </m:num>
                      <m:den>
                        <m:r>
                          <a:rPr lang="en-US" sz="1500" smtClean="0">
                            <a:solidFill>
                              <a:prstClr val="black"/>
                            </a:solidFill>
                            <a:latin typeface="Cambria Math"/>
                            <a:sym typeface="Symbol"/>
                          </a:rPr>
                          <m:t>4</m:t>
                        </m:r>
                      </m:den>
                    </m:f>
                  </m:oMath>
                </a14:m>
                <a:endParaRPr lang="en-US" sz="1500" dirty="0">
                  <a:solidFill>
                    <a:prstClr val="black"/>
                  </a:solidFill>
                  <a:latin typeface="Bookman Old Style" pitchFamily="18" charset="0"/>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7254520" y="2870200"/>
                <a:ext cx="637561" cy="422039"/>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5181600" y="3394710"/>
                <a:ext cx="3228759" cy="606705"/>
              </a:xfrm>
              <a:prstGeom prst="rect">
                <a:avLst/>
              </a:prstGeom>
              <a:noFill/>
            </p:spPr>
            <p:txBody>
              <a:bodyPr wrap="square" rtlCol="0">
                <a:spAutoFit/>
              </a:bodyPr>
              <a:lstStyle/>
              <a:p>
                <a:pPr defTabSz="517525">
                  <a:tabLst>
                    <a:tab pos="174625" algn="l"/>
                  </a:tabLst>
                </a:pPr>
                <a:r>
                  <a:rPr lang="en-US" sz="1200" dirty="0" smtClean="0">
                    <a:solidFill>
                      <a:prstClr val="black"/>
                    </a:solidFill>
                    <a:latin typeface="Bookman Old Style" pitchFamily="18" charset="0"/>
                    <a:sym typeface="Symbol"/>
                  </a:rPr>
                  <a:t> x – 10 = </a:t>
                </a:r>
                <a14:m>
                  <m:oMath xmlns:m="http://schemas.openxmlformats.org/officeDocument/2006/math">
                    <m:f>
                      <m:fPr>
                        <m:ctrlPr>
                          <a:rPr lang="en-US" sz="1500" i="1">
                            <a:solidFill>
                              <a:prstClr val="black"/>
                            </a:solidFill>
                            <a:latin typeface="Cambria Math" panose="02040503050406030204" pitchFamily="18" charset="0"/>
                            <a:sym typeface="Symbol"/>
                          </a:rPr>
                        </m:ctrlPr>
                      </m:fPr>
                      <m:num>
                        <m:r>
                          <a:rPr lang="en-US" sz="1500">
                            <a:solidFill>
                              <a:prstClr val="black"/>
                            </a:solidFill>
                            <a:latin typeface="Cambria Math"/>
                            <a:sym typeface="Symbol"/>
                          </a:rPr>
                          <m:t>−25</m:t>
                        </m:r>
                      </m:num>
                      <m:den>
                        <m:r>
                          <a:rPr lang="en-US" sz="1500">
                            <a:solidFill>
                              <a:prstClr val="black"/>
                            </a:solidFill>
                            <a:latin typeface="Cambria Math"/>
                            <a:sym typeface="Symbol"/>
                          </a:rPr>
                          <m:t>4</m:t>
                        </m:r>
                      </m:den>
                    </m:f>
                  </m:oMath>
                </a14:m>
                <a:r>
                  <a:rPr lang="en-US" sz="1200" dirty="0" smtClean="0">
                    <a:solidFill>
                      <a:prstClr val="black"/>
                    </a:solidFill>
                    <a:latin typeface="Bookman Old Style" pitchFamily="18" charset="0"/>
                    <a:sym typeface="Symbol"/>
                  </a:rPr>
                  <a:t> is not acceptable as time   	cannot be negative</a:t>
                </a:r>
                <a:endParaRPr lang="en-US" sz="1200" dirty="0">
                  <a:solidFill>
                    <a:prstClr val="black"/>
                  </a:solidFill>
                  <a:latin typeface="Bookman Old Style"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5181600" y="3394710"/>
                <a:ext cx="3228759" cy="606705"/>
              </a:xfrm>
              <a:prstGeom prst="rect">
                <a:avLst/>
              </a:prstGeom>
              <a:blipFill rotWithShape="1">
                <a:blip r:embed="rId17"/>
                <a:stretch>
                  <a:fillRect r="-2453" b="-7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5181128" y="3867150"/>
                <a:ext cx="1700686" cy="42203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x </a:t>
                </a:r>
                <a14:m>
                  <m:oMath xmlns:m="http://schemas.openxmlformats.org/officeDocument/2006/math">
                    <m:r>
                      <a:rPr lang="en-US" sz="1500" smtClean="0">
                        <a:solidFill>
                          <a:prstClr val="black"/>
                        </a:solidFill>
                        <a:latin typeface="Cambria Math"/>
                        <a:ea typeface="Cambria Math"/>
                        <a:sym typeface="Symbol"/>
                      </a:rPr>
                      <m:t>≠ </m:t>
                    </m:r>
                    <m:f>
                      <m:fPr>
                        <m:ctrlPr>
                          <a:rPr lang="en-US" sz="1500" i="1" smtClean="0">
                            <a:solidFill>
                              <a:prstClr val="black"/>
                            </a:solidFill>
                            <a:latin typeface="Cambria Math" panose="02040503050406030204" pitchFamily="18" charset="0"/>
                            <a:ea typeface="Cambria Math"/>
                            <a:sym typeface="Symbol"/>
                          </a:rPr>
                        </m:ctrlPr>
                      </m:fPr>
                      <m:num>
                        <m:r>
                          <a:rPr lang="en-US" sz="1500" smtClean="0">
                            <a:solidFill>
                              <a:prstClr val="black"/>
                            </a:solidFill>
                            <a:latin typeface="Cambria Math"/>
                            <a:ea typeface="Cambria Math"/>
                            <a:sym typeface="Symbol"/>
                          </a:rPr>
                          <m:t>15</m:t>
                        </m:r>
                      </m:num>
                      <m:den>
                        <m:r>
                          <a:rPr lang="en-US" sz="1500" smtClean="0">
                            <a:solidFill>
                              <a:prstClr val="black"/>
                            </a:solidFill>
                            <a:latin typeface="Cambria Math"/>
                            <a:ea typeface="Cambria Math"/>
                            <a:sym typeface="Symbol"/>
                          </a:rPr>
                          <m:t>4</m:t>
                        </m:r>
                      </m:den>
                    </m:f>
                  </m:oMath>
                </a14:m>
                <a:endParaRPr lang="en-US" sz="1500" baseline="30000" dirty="0">
                  <a:solidFill>
                    <a:prstClr val="black"/>
                  </a:solidFill>
                  <a:latin typeface="Bookman Old Style"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5181128" y="3867150"/>
                <a:ext cx="1700686" cy="422039"/>
              </a:xfrm>
              <a:prstGeom prst="rect">
                <a:avLst/>
              </a:prstGeom>
              <a:blipFill rotWithShape="1">
                <a:blip r:embed="rId18"/>
                <a:stretch>
                  <a:fillRect l="-358"/>
                </a:stretch>
              </a:blipFill>
            </p:spPr>
            <p:txBody>
              <a:bodyPr/>
              <a:lstStyle/>
              <a:p>
                <a:r>
                  <a:rPr lang="en-US">
                    <a:noFill/>
                  </a:rPr>
                  <a:t> </a:t>
                </a:r>
              </a:p>
            </p:txBody>
          </p:sp>
        </mc:Fallback>
      </mc:AlternateContent>
      <p:sp>
        <p:nvSpPr>
          <p:cNvPr id="93" name="TextBox 92"/>
          <p:cNvSpPr txBox="1"/>
          <p:nvPr/>
        </p:nvSpPr>
        <p:spPr>
          <a:xfrm>
            <a:off x="6276752" y="3939670"/>
            <a:ext cx="1175608"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Hence x = 25</a:t>
            </a:r>
            <a:endParaRPr lang="en-US" sz="1200" baseline="30000" dirty="0">
              <a:solidFill>
                <a:prstClr val="black"/>
              </a:solidFill>
              <a:latin typeface="Bookman Old Style" pitchFamily="18" charset="0"/>
            </a:endParaRPr>
          </a:p>
        </p:txBody>
      </p:sp>
      <p:sp>
        <p:nvSpPr>
          <p:cNvPr id="94" name="TextBox 93"/>
          <p:cNvSpPr txBox="1"/>
          <p:nvPr/>
        </p:nvSpPr>
        <p:spPr>
          <a:xfrm>
            <a:off x="5196368" y="4179570"/>
            <a:ext cx="1199334"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x - 10</a:t>
            </a:r>
            <a:endParaRPr lang="en-US" sz="1200" baseline="30000" dirty="0">
              <a:solidFill>
                <a:prstClr val="black"/>
              </a:solidFill>
              <a:latin typeface="Bookman Old Style" pitchFamily="18" charset="0"/>
            </a:endParaRPr>
          </a:p>
        </p:txBody>
      </p:sp>
      <p:sp>
        <p:nvSpPr>
          <p:cNvPr id="95" name="TextBox 94"/>
          <p:cNvSpPr txBox="1"/>
          <p:nvPr/>
        </p:nvSpPr>
        <p:spPr>
          <a:xfrm>
            <a:off x="6115351" y="4179570"/>
            <a:ext cx="922018"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25 – 10 </a:t>
            </a:r>
            <a:endParaRPr lang="en-US" sz="1200" baseline="30000" dirty="0">
              <a:solidFill>
                <a:prstClr val="black"/>
              </a:solidFill>
              <a:latin typeface="Bookman Old Style" pitchFamily="18" charset="0"/>
            </a:endParaRPr>
          </a:p>
        </p:txBody>
      </p:sp>
      <p:sp>
        <p:nvSpPr>
          <p:cNvPr id="96" name="TextBox 95"/>
          <p:cNvSpPr txBox="1"/>
          <p:nvPr/>
        </p:nvSpPr>
        <p:spPr>
          <a:xfrm>
            <a:off x="6884017" y="4179570"/>
            <a:ext cx="922018"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15</a:t>
            </a:r>
            <a:endParaRPr lang="en-US" sz="1200" baseline="30000" dirty="0">
              <a:solidFill>
                <a:prstClr val="black"/>
              </a:solidFill>
              <a:latin typeface="Bookman Old Style" pitchFamily="18" charset="0"/>
            </a:endParaRPr>
          </a:p>
        </p:txBody>
      </p:sp>
      <p:cxnSp>
        <p:nvCxnSpPr>
          <p:cNvPr id="101" name="Straight Connector 100"/>
          <p:cNvCxnSpPr/>
          <p:nvPr/>
        </p:nvCxnSpPr>
        <p:spPr>
          <a:xfrm>
            <a:off x="5676381" y="2170884"/>
            <a:ext cx="696092"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615532" y="2177234"/>
            <a:ext cx="669979"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874981" y="2418715"/>
            <a:ext cx="448056"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769454" y="2418715"/>
            <a:ext cx="444146"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134" name="Curved Down Arrow 133"/>
          <p:cNvSpPr/>
          <p:nvPr/>
        </p:nvSpPr>
        <p:spPr>
          <a:xfrm flipH="1">
            <a:off x="5560717" y="1628775"/>
            <a:ext cx="1154408"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75" name="Oval 174"/>
          <p:cNvSpPr/>
          <p:nvPr/>
        </p:nvSpPr>
        <p:spPr>
          <a:xfrm>
            <a:off x="6384259" y="1821148"/>
            <a:ext cx="156136" cy="156136"/>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grpSp>
        <p:nvGrpSpPr>
          <p:cNvPr id="191" name="Group 190"/>
          <p:cNvGrpSpPr/>
          <p:nvPr/>
        </p:nvGrpSpPr>
        <p:grpSpPr>
          <a:xfrm>
            <a:off x="2263730" y="1669488"/>
            <a:ext cx="1988840" cy="765401"/>
            <a:chOff x="2244528" y="3567350"/>
            <a:chExt cx="2362003" cy="423073"/>
          </a:xfrm>
        </p:grpSpPr>
        <p:sp>
          <p:nvSpPr>
            <p:cNvPr id="192" name="Rounded Rectangle 191"/>
            <p:cNvSpPr/>
            <p:nvPr/>
          </p:nvSpPr>
          <p:spPr>
            <a:xfrm>
              <a:off x="2285264" y="3567350"/>
              <a:ext cx="2260623" cy="42307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93" name="TextBox 192"/>
            <p:cNvSpPr txBox="1"/>
            <p:nvPr/>
          </p:nvSpPr>
          <p:spPr>
            <a:xfrm>
              <a:off x="2244528" y="3628805"/>
              <a:ext cx="2362003" cy="289208"/>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What we have to find in this </a:t>
              </a:r>
              <a:r>
                <a:rPr lang="en-US" sz="1400" b="1" kern="0" dirty="0" err="1" smtClean="0">
                  <a:solidFill>
                    <a:sysClr val="window" lastClr="FFFFFF"/>
                  </a:solidFill>
                  <a:latin typeface="Bookman Old Style"/>
                </a:rPr>
                <a:t>su</a:t>
              </a:r>
              <a:r>
                <a:rPr lang="en-US" sz="1400" b="1" kern="0" dirty="0" smtClean="0">
                  <a:solidFill>
                    <a:sysClr val="window" lastClr="FFFFFF"/>
                  </a:solidFill>
                  <a:latin typeface="Bookman Old Style"/>
                </a:rPr>
                <a:t>m ?</a:t>
              </a:r>
              <a:endParaRPr lang="en-US" sz="1400" b="1" kern="0" dirty="0">
                <a:solidFill>
                  <a:sysClr val="window" lastClr="FFFFFF"/>
                </a:solidFill>
                <a:latin typeface="Bookman Old Style"/>
              </a:endParaRPr>
            </a:p>
          </p:txBody>
        </p:sp>
      </p:grpSp>
      <p:grpSp>
        <p:nvGrpSpPr>
          <p:cNvPr id="222" name="Group 221"/>
          <p:cNvGrpSpPr/>
          <p:nvPr/>
        </p:nvGrpSpPr>
        <p:grpSpPr>
          <a:xfrm>
            <a:off x="2438400" y="1282700"/>
            <a:ext cx="2401031" cy="934441"/>
            <a:chOff x="2038852" y="3638765"/>
            <a:chExt cx="2851532" cy="469555"/>
          </a:xfrm>
        </p:grpSpPr>
        <p:sp>
          <p:nvSpPr>
            <p:cNvPr id="223" name="Rounded Rectangular Callout 222"/>
            <p:cNvSpPr/>
            <p:nvPr/>
          </p:nvSpPr>
          <p:spPr>
            <a:xfrm>
              <a:off x="2120305" y="3638765"/>
              <a:ext cx="2695605" cy="469555"/>
            </a:xfrm>
            <a:prstGeom prst="wedgeRoundRectCallout">
              <a:avLst>
                <a:gd name="adj1" fmla="val 70399"/>
                <a:gd name="adj2" fmla="val 1173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224" name="TextBox 223"/>
            <p:cNvSpPr txBox="1"/>
            <p:nvPr/>
          </p:nvSpPr>
          <p:spPr>
            <a:xfrm>
              <a:off x="2038852" y="3671968"/>
              <a:ext cx="2851532" cy="371177"/>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a:t>
              </a:r>
              <a:r>
                <a:rPr lang="en-US" sz="1400" b="1" kern="0" dirty="0" smtClean="0">
                  <a:solidFill>
                    <a:prstClr val="white"/>
                  </a:solidFill>
                  <a:latin typeface="Bookman Old Style"/>
                </a:rPr>
                <a:t>‘+’ </a:t>
              </a:r>
              <a:r>
                <a:rPr lang="en-US" sz="1400" b="1" kern="0" dirty="0">
                  <a:solidFill>
                    <a:prstClr val="white"/>
                  </a:solidFill>
                  <a:latin typeface="Bookman Old Style"/>
                </a:rPr>
                <a:t>Give middle sign to the </a:t>
              </a:r>
              <a:r>
                <a:rPr lang="en-US" sz="1400" b="1" kern="0" dirty="0" smtClean="0">
                  <a:solidFill>
                    <a:prstClr val="white"/>
                  </a:solidFill>
                  <a:latin typeface="Bookman Old Style"/>
                </a:rPr>
                <a:t>both the factors</a:t>
              </a:r>
              <a:endParaRPr lang="en-US" sz="1400" b="1" kern="0" dirty="0">
                <a:solidFill>
                  <a:prstClr val="white"/>
                </a:solidFill>
                <a:latin typeface="Bookman Old Style"/>
              </a:endParaRPr>
            </a:p>
          </p:txBody>
        </p:sp>
      </p:grpSp>
      <p:grpSp>
        <p:nvGrpSpPr>
          <p:cNvPr id="225" name="Group 224"/>
          <p:cNvGrpSpPr/>
          <p:nvPr/>
        </p:nvGrpSpPr>
        <p:grpSpPr>
          <a:xfrm>
            <a:off x="5208694" y="3105150"/>
            <a:ext cx="1332690" cy="1103167"/>
            <a:chOff x="7279617" y="2892868"/>
            <a:chExt cx="1332690" cy="1103167"/>
          </a:xfrm>
        </p:grpSpPr>
        <p:sp>
          <p:nvSpPr>
            <p:cNvPr id="226" name="Rectangle 225"/>
            <p:cNvSpPr/>
            <p:nvPr/>
          </p:nvSpPr>
          <p:spPr bwMode="auto">
            <a:xfrm>
              <a:off x="7279617" y="2892868"/>
              <a:ext cx="1332690"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227" name="Group 226"/>
            <p:cNvGrpSpPr/>
            <p:nvPr/>
          </p:nvGrpSpPr>
          <p:grpSpPr>
            <a:xfrm>
              <a:off x="7410470" y="2916102"/>
              <a:ext cx="1170743" cy="1067345"/>
              <a:chOff x="4342969" y="-1460698"/>
              <a:chExt cx="1170743" cy="1067345"/>
            </a:xfrm>
          </p:grpSpPr>
          <p:sp>
            <p:nvSpPr>
              <p:cNvPr id="228" name="Rectangle 227"/>
              <p:cNvSpPr>
                <a:spLocks noChangeArrowheads="1"/>
              </p:cNvSpPr>
              <p:nvPr/>
            </p:nvSpPr>
            <p:spPr bwMode="auto">
              <a:xfrm>
                <a:off x="4342969" y="-701130"/>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100</a:t>
                </a:r>
                <a:endParaRPr lang="en-US" sz="1400" b="1" kern="0" dirty="0">
                  <a:solidFill>
                    <a:sysClr val="windowText" lastClr="000000"/>
                  </a:solidFill>
                  <a:latin typeface="Bookman Old Style" pitchFamily="18" charset="0"/>
                </a:endParaRPr>
              </a:p>
            </p:txBody>
          </p:sp>
          <p:sp>
            <p:nvSpPr>
              <p:cNvPr id="229" name="Rectangle 228"/>
              <p:cNvSpPr>
                <a:spLocks noChangeArrowheads="1"/>
              </p:cNvSpPr>
              <p:nvPr/>
            </p:nvSpPr>
            <p:spPr bwMode="auto">
              <a:xfrm>
                <a:off x="5091802"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15</a:t>
                </a:r>
                <a:endParaRPr lang="en-US" sz="1400" b="1" kern="0" dirty="0">
                  <a:solidFill>
                    <a:sysClr val="windowText" lastClr="000000"/>
                  </a:solidFill>
                  <a:latin typeface="Bookman Old Style" pitchFamily="18" charset="0"/>
                </a:endParaRPr>
              </a:p>
            </p:txBody>
          </p:sp>
          <p:grpSp>
            <p:nvGrpSpPr>
              <p:cNvPr id="230" name="Group 28"/>
              <p:cNvGrpSpPr/>
              <p:nvPr/>
            </p:nvGrpSpPr>
            <p:grpSpPr>
              <a:xfrm>
                <a:off x="4587166" y="-1206557"/>
                <a:ext cx="685800" cy="526463"/>
                <a:chOff x="1524000" y="4876800"/>
                <a:chExt cx="990599" cy="762001"/>
              </a:xfrm>
            </p:grpSpPr>
            <p:cxnSp>
              <p:nvCxnSpPr>
                <p:cNvPr id="232" name="Straight Connector 231"/>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33" name="Straight Connector 232"/>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231" name="Rectangle 230"/>
              <p:cNvSpPr>
                <a:spLocks noChangeArrowheads="1"/>
              </p:cNvSpPr>
              <p:nvPr/>
            </p:nvSpPr>
            <p:spPr bwMode="auto">
              <a:xfrm>
                <a:off x="4565093" y="-1460698"/>
                <a:ext cx="671979"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1500</a:t>
                </a:r>
                <a:endParaRPr lang="en-US" sz="1400" b="1" kern="0" dirty="0">
                  <a:solidFill>
                    <a:sysClr val="windowText" lastClr="000000"/>
                  </a:solidFill>
                  <a:latin typeface="Bookman Old Style" pitchFamily="18" charset="0"/>
                </a:endParaRPr>
              </a:p>
            </p:txBody>
          </p:sp>
        </p:grpSp>
      </p:grpSp>
      <p:sp>
        <p:nvSpPr>
          <p:cNvPr id="234" name="Rectangle 233"/>
          <p:cNvSpPr/>
          <p:nvPr/>
        </p:nvSpPr>
        <p:spPr>
          <a:xfrm>
            <a:off x="5181600" y="3850324"/>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35" name="Rectangle 234"/>
          <p:cNvSpPr/>
          <p:nvPr/>
        </p:nvSpPr>
        <p:spPr>
          <a:xfrm>
            <a:off x="5901764" y="3850324"/>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36" name="Oval 235"/>
          <p:cNvSpPr/>
          <p:nvPr/>
        </p:nvSpPr>
        <p:spPr bwMode="auto">
          <a:xfrm>
            <a:off x="6376399" y="1817395"/>
            <a:ext cx="177317" cy="166860"/>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237" name="Oval 236"/>
          <p:cNvSpPr/>
          <p:nvPr/>
        </p:nvSpPr>
        <p:spPr bwMode="auto">
          <a:xfrm>
            <a:off x="5846568" y="1841680"/>
            <a:ext cx="146543" cy="136761"/>
          </a:xfrm>
          <a:prstGeom prst="ellipse">
            <a:avLst/>
          </a:prstGeom>
          <a:noFill/>
          <a:ln w="28575">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grpSp>
        <p:nvGrpSpPr>
          <p:cNvPr id="138" name="Group 137"/>
          <p:cNvGrpSpPr/>
          <p:nvPr/>
        </p:nvGrpSpPr>
        <p:grpSpPr>
          <a:xfrm>
            <a:off x="3378200" y="1752600"/>
            <a:ext cx="2008909" cy="343582"/>
            <a:chOff x="1816046" y="3439465"/>
            <a:chExt cx="2303565" cy="337035"/>
          </a:xfrm>
        </p:grpSpPr>
        <p:sp>
          <p:nvSpPr>
            <p:cNvPr id="139" name="Rounded Rectangular Callout 138"/>
            <p:cNvSpPr/>
            <p:nvPr/>
          </p:nvSpPr>
          <p:spPr>
            <a:xfrm>
              <a:off x="2163405" y="3439465"/>
              <a:ext cx="1608846" cy="337035"/>
            </a:xfrm>
            <a:prstGeom prst="wedgeRoundRectCallout">
              <a:avLst>
                <a:gd name="adj1" fmla="val 60265"/>
                <a:gd name="adj2" fmla="val 5344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40" name="TextBox 139"/>
            <p:cNvSpPr txBox="1"/>
            <p:nvPr/>
          </p:nvSpPr>
          <p:spPr>
            <a:xfrm>
              <a:off x="1816046" y="3486037"/>
              <a:ext cx="2303565" cy="271721"/>
            </a:xfrm>
            <a:prstGeom prst="rect">
              <a:avLst/>
            </a:prstGeom>
            <a:noFill/>
          </p:spPr>
          <p:txBody>
            <a:bodyPr wrap="square" rtlCol="0">
              <a:spAutoFit/>
            </a:bodyPr>
            <a:lstStyle/>
            <a:p>
              <a:pPr algn="ctr">
                <a:defRPr/>
              </a:pPr>
              <a:r>
                <a:rPr lang="en-US" sz="1200" b="1" kern="0" dirty="0" smtClean="0">
                  <a:solidFill>
                    <a:sysClr val="window" lastClr="FFFFFF"/>
                  </a:solidFill>
                  <a:latin typeface="Bookman Old Style"/>
                  <a:sym typeface="Symbol"/>
                </a:rPr>
                <a:t>375 × 4 = 1500</a:t>
              </a:r>
              <a:endParaRPr lang="en-US" sz="1200" b="1" kern="0" dirty="0">
                <a:solidFill>
                  <a:sysClr val="window" lastClr="FFFFFF"/>
                </a:solidFill>
                <a:latin typeface="Bookman Old Style"/>
              </a:endParaRPr>
            </a:p>
          </p:txBody>
        </p:sp>
      </p:grpSp>
      <mc:AlternateContent xmlns:mc="http://schemas.openxmlformats.org/markup-compatibility/2006" xmlns:a14="http://schemas.microsoft.com/office/drawing/2010/main">
        <mc:Choice Requires="a14">
          <p:sp>
            <p:nvSpPr>
              <p:cNvPr id="187" name="TextBox 186"/>
              <p:cNvSpPr txBox="1"/>
              <p:nvPr/>
            </p:nvSpPr>
            <p:spPr>
              <a:xfrm>
                <a:off x="1068253" y="3898959"/>
                <a:ext cx="801823" cy="261610"/>
              </a:xfrm>
              <a:prstGeom prst="rect">
                <a:avLst/>
              </a:prstGeom>
              <a:noFill/>
              <a:ln w="9525">
                <a:noFill/>
                <a:miter lim="800000"/>
                <a:headEnd/>
                <a:tailEnd/>
              </a:ln>
            </p:spPr>
            <p:txBody>
              <a:bodyPr wrap="square">
                <a:spAutoFit/>
              </a:bodyPr>
              <a:lstStyle>
                <a:defPPr>
                  <a:defRPr lang="en-US"/>
                </a:defPPr>
                <a:lvl1pPr>
                  <a:defRPr b="1">
                    <a:solidFill>
                      <a:srgbClr val="108803"/>
                    </a:solidFill>
                    <a:ea typeface="Arial" charset="0"/>
                    <a:cs typeface="Arial" charset="0"/>
                  </a:defRPr>
                </a:lvl1pPr>
              </a:lstStyle>
              <a:p>
                <a:pPr/>
                <a14:m>
                  <m:oMathPara xmlns:m="http://schemas.openxmlformats.org/officeDocument/2006/math">
                    <m:oMathParaPr>
                      <m:jc m:val="centerGroup"/>
                    </m:oMathParaPr>
                    <m:oMath xmlns:m="http://schemas.openxmlformats.org/officeDocument/2006/math">
                      <m:r>
                        <m:rPr>
                          <m:sty m:val="p"/>
                        </m:rPr>
                        <a:rPr lang="en-US" sz="1100" b="0" smtClean="0">
                          <a:solidFill>
                            <a:prstClr val="black"/>
                          </a:solidFill>
                          <a:latin typeface="Cambria Math"/>
                          <a:ea typeface="+mn-ea"/>
                          <a:cs typeface="+mn-cs"/>
                          <a:sym typeface="Symbol"/>
                        </a:rPr>
                        <m:t>x</m:t>
                      </m:r>
                      <m:r>
                        <a:rPr lang="en-US" sz="1100" b="0" smtClean="0">
                          <a:solidFill>
                            <a:prstClr val="black"/>
                          </a:solidFill>
                          <a:latin typeface="Cambria Math"/>
                          <a:ea typeface="+mn-ea"/>
                          <a:cs typeface="+mn-cs"/>
                          <a:sym typeface="Symbol"/>
                        </a:rPr>
                        <m:t>(</m:t>
                      </m:r>
                      <m:r>
                        <m:rPr>
                          <m:sty m:val="p"/>
                        </m:rPr>
                        <a:rPr lang="en-US" sz="1100" b="0" smtClean="0">
                          <a:solidFill>
                            <a:prstClr val="black"/>
                          </a:solidFill>
                          <a:latin typeface="Cambria Math"/>
                          <a:ea typeface="+mn-ea"/>
                          <a:cs typeface="+mn-cs"/>
                          <a:sym typeface="Symbol"/>
                        </a:rPr>
                        <m:t>x</m:t>
                      </m:r>
                      <m:r>
                        <a:rPr lang="en-US" sz="1100" b="0" smtClean="0">
                          <a:solidFill>
                            <a:prstClr val="black"/>
                          </a:solidFill>
                          <a:latin typeface="Cambria Math"/>
                          <a:ea typeface="+mn-ea"/>
                          <a:cs typeface="+mn-cs"/>
                          <a:sym typeface="Symbol"/>
                        </a:rPr>
                        <m:t>−10)</m:t>
                      </m:r>
                    </m:oMath>
                  </m:oMathPara>
                </a14:m>
                <a:endParaRPr lang="en-US" sz="1100" dirty="0">
                  <a:solidFill>
                    <a:prstClr val="black"/>
                  </a:solidFill>
                  <a:latin typeface="Cambria Math" pitchFamily="18" charset="0"/>
                  <a:ea typeface="Cambria Math" pitchFamily="18" charset="0"/>
                </a:endParaRPr>
              </a:p>
            </p:txBody>
          </p:sp>
        </mc:Choice>
        <mc:Fallback xmlns="">
          <p:sp>
            <p:nvSpPr>
              <p:cNvPr id="187" name="TextBox 186"/>
              <p:cNvSpPr txBox="1">
                <a:spLocks noRot="1" noChangeAspect="1" noMove="1" noResize="1" noEditPoints="1" noAdjustHandles="1" noChangeArrowheads="1" noChangeShapeType="1" noTextEdit="1"/>
              </p:cNvSpPr>
              <p:nvPr/>
            </p:nvSpPr>
            <p:spPr>
              <a:xfrm>
                <a:off x="1068253" y="3898959"/>
                <a:ext cx="801823" cy="261610"/>
              </a:xfrm>
              <a:prstGeom prst="rect">
                <a:avLst/>
              </a:prstGeom>
              <a:blipFill rotWithShape="1">
                <a:blip r:embed="rId19"/>
                <a:stretch>
                  <a:fillRect b="-465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p:cNvSpPr txBox="1"/>
              <p:nvPr/>
            </p:nvSpPr>
            <p:spPr>
              <a:xfrm>
                <a:off x="1051719" y="3685063"/>
                <a:ext cx="576497" cy="261610"/>
              </a:xfrm>
              <a:prstGeom prst="rect">
                <a:avLst/>
              </a:prstGeom>
              <a:noFill/>
              <a:ln w="9525">
                <a:noFill/>
                <a:miter lim="800000"/>
                <a:headEnd/>
                <a:tailEnd/>
              </a:ln>
            </p:spPr>
            <p:txBody>
              <a:bodyPr wrap="square">
                <a:spAutoFit/>
              </a:bodyPr>
              <a:lstStyle>
                <a:defPPr>
                  <a:defRPr lang="en-US"/>
                </a:defPPr>
                <a:lvl1pPr>
                  <a:defRPr b="1">
                    <a:solidFill>
                      <a:srgbClr val="108803"/>
                    </a:solidFill>
                    <a:ea typeface="Arial" charset="0"/>
                    <a:cs typeface="Arial" charset="0"/>
                  </a:defRPr>
                </a:lvl1pPr>
              </a:lstStyle>
              <a:p>
                <a:pPr/>
                <a14:m>
                  <m:oMathPara xmlns:m="http://schemas.openxmlformats.org/officeDocument/2006/math">
                    <m:oMathParaPr>
                      <m:jc m:val="centerGroup"/>
                    </m:oMathParaPr>
                    <m:oMath xmlns:m="http://schemas.openxmlformats.org/officeDocument/2006/math">
                      <m:r>
                        <m:rPr>
                          <m:sty m:val="p"/>
                        </m:rPr>
                        <a:rPr lang="en-US" sz="1100" b="0" smtClean="0">
                          <a:solidFill>
                            <a:prstClr val="black"/>
                          </a:solidFill>
                          <a:latin typeface="Cambria Math"/>
                          <a:ea typeface="+mn-ea"/>
                          <a:cs typeface="+mn-cs"/>
                          <a:sym typeface="Symbol"/>
                        </a:rPr>
                        <m:t>x</m:t>
                      </m:r>
                      <m:r>
                        <a:rPr lang="en-US" sz="1100" b="0" smtClean="0">
                          <a:solidFill>
                            <a:prstClr val="black"/>
                          </a:solidFill>
                          <a:latin typeface="Cambria Math"/>
                          <a:ea typeface="+mn-ea"/>
                          <a:cs typeface="+mn-cs"/>
                          <a:sym typeface="Symbol"/>
                        </a:rPr>
                        <m:t>−10</m:t>
                      </m:r>
                    </m:oMath>
                  </m:oMathPara>
                </a14:m>
                <a:endParaRPr lang="en-US" sz="1100" dirty="0">
                  <a:solidFill>
                    <a:prstClr val="black"/>
                  </a:solidFill>
                  <a:latin typeface="Cambria Math" pitchFamily="18" charset="0"/>
                  <a:ea typeface="Cambria Math" pitchFamily="18" charset="0"/>
                </a:endParaRPr>
              </a:p>
            </p:txBody>
          </p:sp>
        </mc:Choice>
        <mc:Fallback xmlns="">
          <p:sp>
            <p:nvSpPr>
              <p:cNvPr id="188" name="TextBox 187"/>
              <p:cNvSpPr txBox="1">
                <a:spLocks noRot="1" noChangeAspect="1" noMove="1" noResize="1" noEditPoints="1" noAdjustHandles="1" noChangeArrowheads="1" noChangeShapeType="1" noTextEdit="1"/>
              </p:cNvSpPr>
              <p:nvPr/>
            </p:nvSpPr>
            <p:spPr>
              <a:xfrm>
                <a:off x="1051719" y="3685063"/>
                <a:ext cx="576497" cy="261610"/>
              </a:xfrm>
              <a:prstGeom prst="rect">
                <a:avLst/>
              </a:prstGeom>
              <a:blipFill rotWithShape="1">
                <a:blip r:embed="rId20"/>
                <a:stretch>
                  <a:fillRect/>
                </a:stretch>
              </a:blipFill>
              <a:ln w="9525">
                <a:noFill/>
                <a:miter lim="800000"/>
                <a:headEnd/>
                <a:tailEnd/>
              </a:ln>
            </p:spPr>
            <p:txBody>
              <a:bodyPr/>
              <a:lstStyle/>
              <a:p>
                <a:r>
                  <a:rPr lang="en-US">
                    <a:noFill/>
                  </a:rPr>
                  <a:t> </a:t>
                </a:r>
              </a:p>
            </p:txBody>
          </p:sp>
        </mc:Fallback>
      </mc:AlternateContent>
      <p:cxnSp>
        <p:nvCxnSpPr>
          <p:cNvPr id="189" name="Straight Connector 188"/>
          <p:cNvCxnSpPr/>
          <p:nvPr/>
        </p:nvCxnSpPr>
        <p:spPr>
          <a:xfrm>
            <a:off x="1135889" y="3920889"/>
            <a:ext cx="6579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4" name="TextBox 193"/>
              <p:cNvSpPr txBox="1"/>
              <p:nvPr/>
            </p:nvSpPr>
            <p:spPr>
              <a:xfrm>
                <a:off x="1749426" y="3786946"/>
                <a:ext cx="322489" cy="272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smtClean="0">
                          <a:solidFill>
                            <a:prstClr val="black"/>
                          </a:solidFill>
                          <a:latin typeface="Cambria Math"/>
                          <a:sym typeface="Symbol"/>
                        </a:rPr>
                        <m:t>=</m:t>
                      </m:r>
                    </m:oMath>
                  </m:oMathPara>
                </a14:m>
                <a:endParaRPr lang="en-US" sz="1200" baseline="30000" dirty="0" smtClean="0">
                  <a:solidFill>
                    <a:prstClr val="black"/>
                  </a:solidFill>
                  <a:latin typeface="Bookman Old Style" pitchFamily="18" charset="0"/>
                </a:endParaRPr>
              </a:p>
            </p:txBody>
          </p:sp>
        </mc:Choice>
        <mc:Fallback xmlns="">
          <p:sp>
            <p:nvSpPr>
              <p:cNvPr id="194" name="TextBox 193"/>
              <p:cNvSpPr txBox="1">
                <a:spLocks noRot="1" noChangeAspect="1" noMove="1" noResize="1" noEditPoints="1" noAdjustHandles="1" noChangeArrowheads="1" noChangeShapeType="1" noTextEdit="1"/>
              </p:cNvSpPr>
              <p:nvPr/>
            </p:nvSpPr>
            <p:spPr>
              <a:xfrm>
                <a:off x="1749426" y="3786946"/>
                <a:ext cx="322489" cy="272767"/>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1477974" y="3677920"/>
                <a:ext cx="325417" cy="261610"/>
              </a:xfrm>
              <a:prstGeom prst="rect">
                <a:avLst/>
              </a:prstGeom>
              <a:noFill/>
              <a:ln w="9525">
                <a:noFill/>
                <a:miter lim="800000"/>
                <a:headEnd/>
                <a:tailEnd/>
              </a:ln>
            </p:spPr>
            <p:txBody>
              <a:bodyPr wrap="square">
                <a:spAutoFit/>
              </a:bodyPr>
              <a:lstStyle>
                <a:defPPr>
                  <a:defRPr lang="en-US"/>
                </a:defPPr>
                <a:lvl1pPr>
                  <a:defRPr b="1">
                    <a:solidFill>
                      <a:srgbClr val="108803"/>
                    </a:solidFill>
                    <a:ea typeface="Arial" charset="0"/>
                    <a:cs typeface="Arial" charset="0"/>
                  </a:defRPr>
                </a:lvl1pPr>
              </a:lstStyle>
              <a:p>
                <a:pPr/>
                <a14:m>
                  <m:oMathPara xmlns:m="http://schemas.openxmlformats.org/officeDocument/2006/math">
                    <m:oMathParaPr>
                      <m:jc m:val="centerGroup"/>
                    </m:oMathParaPr>
                    <m:oMath xmlns:m="http://schemas.openxmlformats.org/officeDocument/2006/math">
                      <m:r>
                        <a:rPr lang="en-US" sz="1100" b="0" smtClean="0">
                          <a:solidFill>
                            <a:prstClr val="black"/>
                          </a:solidFill>
                          <a:latin typeface="Cambria Math"/>
                          <a:ea typeface="+mn-ea"/>
                          <a:cs typeface="+mn-cs"/>
                          <a:sym typeface="Symbol"/>
                        </a:rPr>
                        <m:t>+ </m:t>
                      </m:r>
                      <m:r>
                        <m:rPr>
                          <m:sty m:val="p"/>
                        </m:rPr>
                        <a:rPr lang="en-US" sz="1100" b="0" smtClean="0">
                          <a:solidFill>
                            <a:prstClr val="black"/>
                          </a:solidFill>
                          <a:latin typeface="Cambria Math"/>
                          <a:ea typeface="+mn-ea"/>
                          <a:cs typeface="+mn-cs"/>
                          <a:sym typeface="Symbol"/>
                        </a:rPr>
                        <m:t>x</m:t>
                      </m:r>
                    </m:oMath>
                  </m:oMathPara>
                </a14:m>
                <a:endParaRPr lang="en-US" sz="1100" dirty="0">
                  <a:solidFill>
                    <a:prstClr val="black"/>
                  </a:solidFill>
                  <a:latin typeface="Cambria Math" pitchFamily="18" charset="0"/>
                  <a:ea typeface="Cambria Math" pitchFamily="18" charset="0"/>
                </a:endParaRPr>
              </a:p>
            </p:txBody>
          </p:sp>
        </mc:Choice>
        <mc:Fallback xmlns="">
          <p:sp>
            <p:nvSpPr>
              <p:cNvPr id="195" name="TextBox 194"/>
              <p:cNvSpPr txBox="1">
                <a:spLocks noRot="1" noChangeAspect="1" noMove="1" noResize="1" noEditPoints="1" noAdjustHandles="1" noChangeArrowheads="1" noChangeShapeType="1" noTextEdit="1"/>
              </p:cNvSpPr>
              <p:nvPr/>
            </p:nvSpPr>
            <p:spPr>
              <a:xfrm>
                <a:off x="1477974" y="3677920"/>
                <a:ext cx="325417" cy="261610"/>
              </a:xfrm>
              <a:prstGeom prst="rect">
                <a:avLst/>
              </a:prstGeom>
              <a:blipFill rotWithShape="1">
                <a:blip r:embed="rId21"/>
                <a:stretch>
                  <a:fillRect r="-185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p:cNvSpPr txBox="1"/>
              <p:nvPr/>
            </p:nvSpPr>
            <p:spPr>
              <a:xfrm>
                <a:off x="1948601" y="3898959"/>
                <a:ext cx="411462" cy="261610"/>
              </a:xfrm>
              <a:prstGeom prst="rect">
                <a:avLst/>
              </a:prstGeom>
              <a:noFill/>
              <a:ln w="9525">
                <a:noFill/>
                <a:miter lim="800000"/>
                <a:headEnd/>
                <a:tailEnd/>
              </a:ln>
            </p:spPr>
            <p:txBody>
              <a:bodyPr wrap="square">
                <a:spAutoFit/>
              </a:bodyPr>
              <a:lstStyle>
                <a:defPPr>
                  <a:defRPr lang="en-US"/>
                </a:defPPr>
                <a:lvl1pPr>
                  <a:defRPr b="1">
                    <a:solidFill>
                      <a:srgbClr val="108803"/>
                    </a:solidFill>
                    <a:ea typeface="Arial" charset="0"/>
                    <a:cs typeface="Arial" charset="0"/>
                  </a:defRPr>
                </a:lvl1pPr>
              </a:lstStyle>
              <a:p>
                <a:pPr/>
                <a14:m>
                  <m:oMathPara xmlns:m="http://schemas.openxmlformats.org/officeDocument/2006/math">
                    <m:oMathParaPr>
                      <m:jc m:val="centerGroup"/>
                    </m:oMathParaPr>
                    <m:oMath xmlns:m="http://schemas.openxmlformats.org/officeDocument/2006/math">
                      <m:r>
                        <a:rPr lang="en-US" sz="1100" b="0" smtClean="0">
                          <a:solidFill>
                            <a:prstClr val="black"/>
                          </a:solidFill>
                          <a:latin typeface="Cambria Math"/>
                          <a:ea typeface="+mn-ea"/>
                          <a:cs typeface="+mn-cs"/>
                          <a:sym typeface="Symbol"/>
                        </a:rPr>
                        <m:t>75</m:t>
                      </m:r>
                    </m:oMath>
                  </m:oMathPara>
                </a14:m>
                <a:endParaRPr lang="en-US" sz="1100" dirty="0">
                  <a:solidFill>
                    <a:prstClr val="black"/>
                  </a:solidFill>
                  <a:latin typeface="Cambria Math" pitchFamily="18" charset="0"/>
                  <a:ea typeface="Cambria Math" pitchFamily="18" charset="0"/>
                </a:endParaRPr>
              </a:p>
            </p:txBody>
          </p:sp>
        </mc:Choice>
        <mc:Fallback xmlns="">
          <p:sp>
            <p:nvSpPr>
              <p:cNvPr id="196" name="TextBox 195"/>
              <p:cNvSpPr txBox="1">
                <a:spLocks noRot="1" noChangeAspect="1" noMove="1" noResize="1" noEditPoints="1" noAdjustHandles="1" noChangeArrowheads="1" noChangeShapeType="1" noTextEdit="1"/>
              </p:cNvSpPr>
              <p:nvPr/>
            </p:nvSpPr>
            <p:spPr>
              <a:xfrm>
                <a:off x="1948601" y="3898959"/>
                <a:ext cx="411462" cy="261610"/>
              </a:xfrm>
              <a:prstGeom prst="rect">
                <a:avLst/>
              </a:prstGeom>
              <a:blipFill rotWithShape="1">
                <a:blip r:embed="rId2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1858729" y="3685063"/>
                <a:ext cx="576497" cy="261610"/>
              </a:xfrm>
              <a:prstGeom prst="rect">
                <a:avLst/>
              </a:prstGeom>
              <a:noFill/>
              <a:ln w="9525">
                <a:noFill/>
                <a:miter lim="800000"/>
                <a:headEnd/>
                <a:tailEnd/>
              </a:ln>
            </p:spPr>
            <p:txBody>
              <a:bodyPr wrap="square">
                <a:spAutoFit/>
              </a:bodyPr>
              <a:lstStyle>
                <a:defPPr>
                  <a:defRPr lang="en-US"/>
                </a:defPPr>
                <a:lvl1pPr>
                  <a:defRPr b="1">
                    <a:solidFill>
                      <a:srgbClr val="108803"/>
                    </a:solidFill>
                    <a:ea typeface="Arial" charset="0"/>
                    <a:cs typeface="Arial" charset="0"/>
                  </a:defRPr>
                </a:lvl1pPr>
              </a:lstStyle>
              <a:p>
                <a:pPr/>
                <a14:m>
                  <m:oMathPara xmlns:m="http://schemas.openxmlformats.org/officeDocument/2006/math">
                    <m:oMathParaPr>
                      <m:jc m:val="centerGroup"/>
                    </m:oMathParaPr>
                    <m:oMath xmlns:m="http://schemas.openxmlformats.org/officeDocument/2006/math">
                      <m:r>
                        <a:rPr lang="en-US" sz="1100" b="0" smtClean="0">
                          <a:solidFill>
                            <a:prstClr val="black"/>
                          </a:solidFill>
                          <a:latin typeface="Cambria Math"/>
                          <a:ea typeface="+mn-ea"/>
                          <a:cs typeface="+mn-cs"/>
                          <a:sym typeface="Symbol"/>
                        </a:rPr>
                        <m:t>8</m:t>
                      </m:r>
                    </m:oMath>
                  </m:oMathPara>
                </a14:m>
                <a:endParaRPr lang="en-US" sz="1100" dirty="0">
                  <a:solidFill>
                    <a:prstClr val="black"/>
                  </a:solidFill>
                  <a:latin typeface="Cambria Math" pitchFamily="18" charset="0"/>
                  <a:ea typeface="Cambria Math" pitchFamily="18" charset="0"/>
                </a:endParaRPr>
              </a:p>
            </p:txBody>
          </p:sp>
        </mc:Choice>
        <mc:Fallback xmlns="">
          <p:sp>
            <p:nvSpPr>
              <p:cNvPr id="197" name="TextBox 196"/>
              <p:cNvSpPr txBox="1">
                <a:spLocks noRot="1" noChangeAspect="1" noMove="1" noResize="1" noEditPoints="1" noAdjustHandles="1" noChangeArrowheads="1" noChangeShapeType="1" noTextEdit="1"/>
              </p:cNvSpPr>
              <p:nvPr/>
            </p:nvSpPr>
            <p:spPr>
              <a:xfrm>
                <a:off x="1858729" y="3685063"/>
                <a:ext cx="576497" cy="261610"/>
              </a:xfrm>
              <a:prstGeom prst="rect">
                <a:avLst/>
              </a:prstGeom>
              <a:blipFill rotWithShape="1">
                <a:blip r:embed="rId23"/>
                <a:stretch>
                  <a:fillRect/>
                </a:stretch>
              </a:blipFill>
              <a:ln w="9525">
                <a:noFill/>
                <a:miter lim="800000"/>
                <a:headEnd/>
                <a:tailEnd/>
              </a:ln>
            </p:spPr>
            <p:txBody>
              <a:bodyPr/>
              <a:lstStyle/>
              <a:p>
                <a:r>
                  <a:rPr lang="en-US">
                    <a:noFill/>
                  </a:rPr>
                  <a:t> </a:t>
                </a:r>
              </a:p>
            </p:txBody>
          </p:sp>
        </mc:Fallback>
      </mc:AlternateContent>
      <p:cxnSp>
        <p:nvCxnSpPr>
          <p:cNvPr id="198" name="Straight Connector 197"/>
          <p:cNvCxnSpPr/>
          <p:nvPr/>
        </p:nvCxnSpPr>
        <p:spPr>
          <a:xfrm>
            <a:off x="2024801" y="3920889"/>
            <a:ext cx="2536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508000" y="3748307"/>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201" name="TextBox 200"/>
          <p:cNvSpPr txBox="1"/>
          <p:nvPr/>
        </p:nvSpPr>
        <p:spPr>
          <a:xfrm>
            <a:off x="508000" y="4116791"/>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smtClean="0">
              <a:solidFill>
                <a:prstClr val="black"/>
              </a:solidFill>
              <a:latin typeface="Bookman Old Style" pitchFamily="18" charset="0"/>
            </a:endParaRPr>
          </a:p>
        </p:txBody>
      </p:sp>
      <p:sp>
        <p:nvSpPr>
          <p:cNvPr id="202" name="TextBox 201"/>
          <p:cNvSpPr txBox="1"/>
          <p:nvPr/>
        </p:nvSpPr>
        <p:spPr>
          <a:xfrm>
            <a:off x="5177156" y="4477009"/>
            <a:ext cx="38100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a:t>
            </a:r>
            <a:endParaRPr lang="en-US" sz="1200" baseline="30000" dirty="0">
              <a:solidFill>
                <a:prstClr val="black"/>
              </a:solidFill>
              <a:latin typeface="Bookman Old Style" pitchFamily="18" charset="0"/>
            </a:endParaRPr>
          </a:p>
        </p:txBody>
      </p:sp>
      <p:grpSp>
        <p:nvGrpSpPr>
          <p:cNvPr id="199" name="Group 198"/>
          <p:cNvGrpSpPr/>
          <p:nvPr/>
        </p:nvGrpSpPr>
        <p:grpSpPr>
          <a:xfrm>
            <a:off x="2263190" y="1581150"/>
            <a:ext cx="2670817" cy="841940"/>
            <a:chOff x="2274694" y="3598843"/>
            <a:chExt cx="3171941" cy="465380"/>
          </a:xfrm>
        </p:grpSpPr>
        <p:sp>
          <p:nvSpPr>
            <p:cNvPr id="203" name="Rounded Rectangle 202"/>
            <p:cNvSpPr/>
            <p:nvPr/>
          </p:nvSpPr>
          <p:spPr>
            <a:xfrm>
              <a:off x="2312469" y="3598843"/>
              <a:ext cx="3065588" cy="46538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204" name="TextBox 203"/>
            <p:cNvSpPr txBox="1"/>
            <p:nvPr/>
          </p:nvSpPr>
          <p:spPr>
            <a:xfrm>
              <a:off x="2274694" y="3628805"/>
              <a:ext cx="3171941" cy="408295"/>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In a comparative statement whatever comes later is taken as ‘x’</a:t>
              </a:r>
              <a:endParaRPr lang="en-US" sz="1400" b="1" kern="0" dirty="0">
                <a:solidFill>
                  <a:sysClr val="window" lastClr="FFFFFF"/>
                </a:solidFill>
                <a:latin typeface="Bookman Old Style"/>
              </a:endParaRPr>
            </a:p>
          </p:txBody>
        </p:sp>
      </p:grpSp>
      <mc:AlternateContent xmlns:mc="http://schemas.openxmlformats.org/markup-compatibility/2006" xmlns:a14="http://schemas.microsoft.com/office/drawing/2010/main">
        <mc:Choice Requires="a14">
          <p:sp>
            <p:nvSpPr>
              <p:cNvPr id="216" name="TextBox 215"/>
              <p:cNvSpPr txBox="1"/>
              <p:nvPr/>
            </p:nvSpPr>
            <p:spPr>
              <a:xfrm>
                <a:off x="2203350" y="4631551"/>
                <a:ext cx="723998" cy="276999"/>
              </a:xfrm>
              <a:prstGeom prst="rect">
                <a:avLst/>
              </a:prstGeom>
              <a:noFill/>
            </p:spPr>
            <p:txBody>
              <a:bodyPr wrap="square" rtlCol="0">
                <a:spAutoFit/>
              </a:bodyPr>
              <a:lstStyle/>
              <a:p>
                <a14:m>
                  <m:oMath xmlns:m="http://schemas.openxmlformats.org/officeDocument/2006/math">
                    <m:r>
                      <a:rPr lang="en-US" sz="1200">
                        <a:solidFill>
                          <a:prstClr val="black"/>
                        </a:solidFill>
                        <a:latin typeface="Cambria Math"/>
                        <a:sym typeface="Symbol"/>
                      </a:rPr>
                      <m:t>−</m:t>
                    </m:r>
                  </m:oMath>
                </a14:m>
                <a:r>
                  <a:rPr lang="en-US" sz="1200" dirty="0">
                    <a:solidFill>
                      <a:prstClr val="black"/>
                    </a:solidFill>
                    <a:latin typeface="Bookman Old Style" pitchFamily="18" charset="0"/>
                    <a:sym typeface="Symbol"/>
                  </a:rPr>
                  <a:t> 80x</a:t>
                </a:r>
                <a:endParaRPr lang="en-US" sz="1200" baseline="30000" dirty="0">
                  <a:solidFill>
                    <a:prstClr val="black"/>
                  </a:solidFill>
                  <a:latin typeface="Bookman Old Style" pitchFamily="18" charset="0"/>
                </a:endParaRPr>
              </a:p>
            </p:txBody>
          </p:sp>
        </mc:Choice>
        <mc:Fallback xmlns="">
          <p:sp>
            <p:nvSpPr>
              <p:cNvPr id="216" name="TextBox 215"/>
              <p:cNvSpPr txBox="1">
                <a:spLocks noRot="1" noChangeAspect="1" noMove="1" noResize="1" noEditPoints="1" noAdjustHandles="1" noChangeArrowheads="1" noChangeShapeType="1" noTextEdit="1"/>
              </p:cNvSpPr>
              <p:nvPr/>
            </p:nvSpPr>
            <p:spPr>
              <a:xfrm>
                <a:off x="2203350" y="4631551"/>
                <a:ext cx="723998" cy="276999"/>
              </a:xfrm>
              <a:prstGeom prst="rect">
                <a:avLst/>
              </a:prstGeom>
              <a:blipFill rotWithShape="1">
                <a:blip r:embed="rId24"/>
                <a:stretch>
                  <a:fillRect b="-17778"/>
                </a:stretch>
              </a:blipFill>
            </p:spPr>
            <p:txBody>
              <a:bodyPr/>
              <a:lstStyle/>
              <a:p>
                <a:r>
                  <a:rPr lang="en-US">
                    <a:noFill/>
                  </a:rPr>
                  <a:t> </a:t>
                </a:r>
              </a:p>
            </p:txBody>
          </p:sp>
        </mc:Fallback>
      </mc:AlternateContent>
      <p:sp>
        <p:nvSpPr>
          <p:cNvPr id="217" name="Curved Down Arrow 216"/>
          <p:cNvSpPr/>
          <p:nvPr/>
        </p:nvSpPr>
        <p:spPr>
          <a:xfrm>
            <a:off x="1976005" y="4324350"/>
            <a:ext cx="305233"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218" name="Curved Down Arrow 217"/>
          <p:cNvSpPr/>
          <p:nvPr/>
        </p:nvSpPr>
        <p:spPr>
          <a:xfrm>
            <a:off x="1981200" y="4324350"/>
            <a:ext cx="762000"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249" name="TextBox 248"/>
          <p:cNvSpPr txBox="1"/>
          <p:nvPr/>
        </p:nvSpPr>
        <p:spPr>
          <a:xfrm>
            <a:off x="5786814" y="1101090"/>
            <a:ext cx="613986"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+ 80x</a:t>
            </a:r>
            <a:endParaRPr lang="en-US" sz="1200" baseline="30000" dirty="0" smtClean="0">
              <a:solidFill>
                <a:prstClr val="black"/>
              </a:solidFill>
              <a:latin typeface="Bookman Old Style" pitchFamily="18" charset="0"/>
            </a:endParaRPr>
          </a:p>
        </p:txBody>
      </p:sp>
      <p:sp>
        <p:nvSpPr>
          <p:cNvPr id="250" name="TextBox 249"/>
          <p:cNvSpPr txBox="1"/>
          <p:nvPr/>
        </p:nvSpPr>
        <p:spPr>
          <a:xfrm>
            <a:off x="6290310" y="1101090"/>
            <a:ext cx="72009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+ 150x</a:t>
            </a:r>
            <a:endParaRPr lang="en-US" sz="1200" baseline="30000" dirty="0" smtClean="0">
              <a:solidFill>
                <a:prstClr val="black"/>
              </a:solidFill>
              <a:latin typeface="Bookman Old Style" pitchFamily="18" charset="0"/>
            </a:endParaRPr>
          </a:p>
        </p:txBody>
      </p:sp>
      <p:sp>
        <p:nvSpPr>
          <p:cNvPr id="251" name="TextBox 250"/>
          <p:cNvSpPr txBox="1"/>
          <p:nvPr/>
        </p:nvSpPr>
        <p:spPr>
          <a:xfrm>
            <a:off x="6858000" y="1101090"/>
            <a:ext cx="720090"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750</a:t>
            </a:r>
            <a:endParaRPr lang="en-US" sz="1200" baseline="30000" dirty="0" smtClean="0">
              <a:solidFill>
                <a:prstClr val="black"/>
              </a:solidFill>
              <a:latin typeface="Bookman Old Style" pitchFamily="18" charset="0"/>
            </a:endParaRPr>
          </a:p>
        </p:txBody>
      </p:sp>
      <p:sp>
        <p:nvSpPr>
          <p:cNvPr id="252" name="TextBox 251"/>
          <p:cNvSpPr txBox="1"/>
          <p:nvPr/>
        </p:nvSpPr>
        <p:spPr>
          <a:xfrm>
            <a:off x="7448550" y="1101090"/>
            <a:ext cx="447119"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0</a:t>
            </a:r>
            <a:endParaRPr lang="en-US" sz="1200" baseline="30000" dirty="0" smtClean="0">
              <a:solidFill>
                <a:prstClr val="black"/>
              </a:solidFill>
              <a:latin typeface="Bookman Old Style" pitchFamily="18" charset="0"/>
            </a:endParaRPr>
          </a:p>
        </p:txBody>
      </p:sp>
      <p:sp>
        <p:nvSpPr>
          <p:cNvPr id="253" name="TextBox 252"/>
          <p:cNvSpPr txBox="1"/>
          <p:nvPr/>
        </p:nvSpPr>
        <p:spPr>
          <a:xfrm>
            <a:off x="6397783" y="1316851"/>
            <a:ext cx="742052" cy="27699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+ 230x</a:t>
            </a:r>
            <a:endParaRPr lang="en-US" sz="1200" baseline="30000" dirty="0">
              <a:solidFill>
                <a:prstClr val="black"/>
              </a:solidFill>
              <a:latin typeface="Bookman Old Style" pitchFamily="18" charset="0"/>
            </a:endParaRPr>
          </a:p>
        </p:txBody>
      </p:sp>
      <p:sp>
        <p:nvSpPr>
          <p:cNvPr id="254" name="TextBox 253"/>
          <p:cNvSpPr txBox="1"/>
          <p:nvPr/>
        </p:nvSpPr>
        <p:spPr>
          <a:xfrm>
            <a:off x="6995477" y="1316851"/>
            <a:ext cx="663224" cy="276999"/>
          </a:xfrm>
          <a:prstGeom prst="rect">
            <a:avLst/>
          </a:prstGeom>
          <a:noFill/>
        </p:spPr>
        <p:txBody>
          <a:bodyPr wrap="square" rtlCol="0">
            <a:spAutoFit/>
          </a:bodyPr>
          <a:lstStyle/>
          <a:p>
            <a:r>
              <a:rPr lang="en-US" sz="1200" dirty="0">
                <a:solidFill>
                  <a:prstClr val="black"/>
                </a:solidFill>
                <a:latin typeface="Bookman Old Style" pitchFamily="18" charset="0"/>
              </a:rPr>
              <a:t>–</a:t>
            </a:r>
            <a:r>
              <a:rPr lang="en-US" sz="1200" dirty="0" smtClean="0">
                <a:solidFill>
                  <a:prstClr val="black"/>
                </a:solidFill>
                <a:latin typeface="Bookman Old Style" pitchFamily="18" charset="0"/>
                <a:sym typeface="Symbol"/>
              </a:rPr>
              <a:t> 750</a:t>
            </a:r>
            <a:endParaRPr lang="en-US" sz="1200" baseline="30000" dirty="0">
              <a:solidFill>
                <a:prstClr val="black"/>
              </a:solidFill>
              <a:latin typeface="Bookman Old Style" pitchFamily="18" charset="0"/>
            </a:endParaRPr>
          </a:p>
        </p:txBody>
      </p:sp>
      <p:sp>
        <p:nvSpPr>
          <p:cNvPr id="255" name="TextBox 254"/>
          <p:cNvSpPr txBox="1"/>
          <p:nvPr/>
        </p:nvSpPr>
        <p:spPr>
          <a:xfrm>
            <a:off x="7452677" y="1316851"/>
            <a:ext cx="439404"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 </a:t>
            </a:r>
            <a:r>
              <a:rPr lang="en-US" sz="1200" dirty="0" smtClean="0">
                <a:solidFill>
                  <a:prstClr val="black"/>
                </a:solidFill>
                <a:latin typeface="Bookman Old Style" pitchFamily="18" charset="0"/>
                <a:sym typeface="Symbol"/>
              </a:rPr>
              <a:t>0</a:t>
            </a:r>
            <a:endParaRPr lang="en-US" sz="1200" baseline="300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59" name="TextBox 258"/>
              <p:cNvSpPr txBox="1"/>
              <p:nvPr/>
            </p:nvSpPr>
            <p:spPr>
              <a:xfrm>
                <a:off x="5187950" y="3135630"/>
                <a:ext cx="1290208" cy="42203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If x = </a:t>
                </a:r>
                <a14:m>
                  <m:oMath xmlns:m="http://schemas.openxmlformats.org/officeDocument/2006/math">
                    <m:f>
                      <m:fPr>
                        <m:ctrlPr>
                          <a:rPr lang="en-US" sz="1500" i="1">
                            <a:solidFill>
                              <a:prstClr val="black"/>
                            </a:solidFill>
                            <a:latin typeface="Cambria Math" panose="02040503050406030204" pitchFamily="18" charset="0"/>
                            <a:sym typeface="Symbol"/>
                          </a:rPr>
                        </m:ctrlPr>
                      </m:fPr>
                      <m:num>
                        <m:r>
                          <a:rPr lang="en-US" sz="1500">
                            <a:solidFill>
                              <a:prstClr val="black"/>
                            </a:solidFill>
                            <a:latin typeface="Cambria Math"/>
                            <a:sym typeface="Symbol"/>
                          </a:rPr>
                          <m:t>15</m:t>
                        </m:r>
                      </m:num>
                      <m:den>
                        <m:r>
                          <a:rPr lang="en-US" sz="1500">
                            <a:solidFill>
                              <a:prstClr val="black"/>
                            </a:solidFill>
                            <a:latin typeface="Cambria Math"/>
                            <a:sym typeface="Symbol"/>
                          </a:rPr>
                          <m:t>4</m:t>
                        </m:r>
                      </m:den>
                    </m:f>
                  </m:oMath>
                </a14:m>
                <a:r>
                  <a:rPr lang="en-US" sz="1200" dirty="0" smtClean="0">
                    <a:solidFill>
                      <a:prstClr val="black"/>
                    </a:solidFill>
                    <a:latin typeface="Bookman Old Style" pitchFamily="18" charset="0"/>
                    <a:sym typeface="Symbol"/>
                  </a:rPr>
                  <a:t>, then  </a:t>
                </a:r>
                <a:endParaRPr lang="en-US" sz="1200" dirty="0">
                  <a:solidFill>
                    <a:prstClr val="black"/>
                  </a:solidFill>
                  <a:latin typeface="Bookman Old Style" pitchFamily="18" charset="0"/>
                </a:endParaRPr>
              </a:p>
            </p:txBody>
          </p:sp>
        </mc:Choice>
        <mc:Fallback xmlns="">
          <p:sp>
            <p:nvSpPr>
              <p:cNvPr id="259" name="TextBox 258"/>
              <p:cNvSpPr txBox="1">
                <a:spLocks noRot="1" noChangeAspect="1" noMove="1" noResize="1" noEditPoints="1" noAdjustHandles="1" noChangeArrowheads="1" noChangeShapeType="1" noTextEdit="1"/>
              </p:cNvSpPr>
              <p:nvPr/>
            </p:nvSpPr>
            <p:spPr>
              <a:xfrm>
                <a:off x="5187950" y="3135630"/>
                <a:ext cx="1290208" cy="422039"/>
              </a:xfrm>
              <a:prstGeom prst="rect">
                <a:avLst/>
              </a:prstGeom>
              <a:blipFill rotWithShape="1">
                <a:blip r:embed="rId25"/>
                <a:stretch>
                  <a:fillRect r="-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0" name="TextBox 259"/>
              <p:cNvSpPr txBox="1"/>
              <p:nvPr/>
            </p:nvSpPr>
            <p:spPr>
              <a:xfrm>
                <a:off x="6319861" y="3135630"/>
                <a:ext cx="1425762" cy="42203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x – 10 = </a:t>
                </a:r>
                <a14:m>
                  <m:oMath xmlns:m="http://schemas.openxmlformats.org/officeDocument/2006/math">
                    <m:f>
                      <m:fPr>
                        <m:ctrlPr>
                          <a:rPr lang="en-US" sz="1500" i="1">
                            <a:solidFill>
                              <a:prstClr val="black"/>
                            </a:solidFill>
                            <a:latin typeface="Cambria Math" panose="02040503050406030204" pitchFamily="18" charset="0"/>
                            <a:sym typeface="Symbol"/>
                          </a:rPr>
                        </m:ctrlPr>
                      </m:fPr>
                      <m:num>
                        <m:r>
                          <a:rPr lang="en-US" sz="1500">
                            <a:solidFill>
                              <a:prstClr val="black"/>
                            </a:solidFill>
                            <a:latin typeface="Cambria Math"/>
                            <a:sym typeface="Symbol"/>
                          </a:rPr>
                          <m:t>15</m:t>
                        </m:r>
                      </m:num>
                      <m:den>
                        <m:r>
                          <a:rPr lang="en-US" sz="1500">
                            <a:solidFill>
                              <a:prstClr val="black"/>
                            </a:solidFill>
                            <a:latin typeface="Cambria Math"/>
                            <a:sym typeface="Symbol"/>
                          </a:rPr>
                          <m:t>4</m:t>
                        </m:r>
                      </m:den>
                    </m:f>
                  </m:oMath>
                </a14:m>
                <a:r>
                  <a:rPr lang="en-US" sz="1500" dirty="0" smtClean="0">
                    <a:solidFill>
                      <a:prstClr val="black"/>
                    </a:solidFill>
                    <a:latin typeface="Bookman Old Style" pitchFamily="18" charset="0"/>
                  </a:rPr>
                  <a:t> –</a:t>
                </a:r>
                <a:r>
                  <a:rPr lang="en-US" sz="1200" dirty="0" smtClean="0">
                    <a:solidFill>
                      <a:prstClr val="black"/>
                    </a:solidFill>
                    <a:latin typeface="Bookman Old Style" pitchFamily="18" charset="0"/>
                  </a:rPr>
                  <a:t>10</a:t>
                </a:r>
                <a:endParaRPr lang="en-US" sz="1200" dirty="0">
                  <a:solidFill>
                    <a:prstClr val="black"/>
                  </a:solidFill>
                  <a:latin typeface="Bookman Old Style" pitchFamily="18" charset="0"/>
                </a:endParaRPr>
              </a:p>
            </p:txBody>
          </p:sp>
        </mc:Choice>
        <mc:Fallback xmlns="">
          <p:sp>
            <p:nvSpPr>
              <p:cNvPr id="260" name="TextBox 259"/>
              <p:cNvSpPr txBox="1">
                <a:spLocks noRot="1" noChangeAspect="1" noMove="1" noResize="1" noEditPoints="1" noAdjustHandles="1" noChangeArrowheads="1" noChangeShapeType="1" noTextEdit="1"/>
              </p:cNvSpPr>
              <p:nvPr/>
            </p:nvSpPr>
            <p:spPr>
              <a:xfrm>
                <a:off x="6319861" y="3135630"/>
                <a:ext cx="1425762" cy="422039"/>
              </a:xfrm>
              <a:prstGeom prst="rect">
                <a:avLst/>
              </a:prstGeom>
              <a:blipFill rotWithShape="1">
                <a:blip r:embed="rId26"/>
                <a:stretch>
                  <a:fillRect l="-427"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p:cNvSpPr txBox="1"/>
              <p:nvPr/>
            </p:nvSpPr>
            <p:spPr>
              <a:xfrm>
                <a:off x="7513321" y="3158091"/>
                <a:ext cx="910343" cy="42203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a:t>
                </a:r>
                <a14:m>
                  <m:oMath xmlns:m="http://schemas.openxmlformats.org/officeDocument/2006/math">
                    <m:f>
                      <m:fPr>
                        <m:ctrlPr>
                          <a:rPr lang="en-US" sz="1500" i="1">
                            <a:solidFill>
                              <a:prstClr val="black"/>
                            </a:solidFill>
                            <a:latin typeface="Cambria Math" panose="02040503050406030204" pitchFamily="18" charset="0"/>
                            <a:sym typeface="Symbol"/>
                          </a:rPr>
                        </m:ctrlPr>
                      </m:fPr>
                      <m:num>
                        <m:r>
                          <a:rPr lang="en-US" sz="1500">
                            <a:solidFill>
                              <a:prstClr val="black"/>
                            </a:solidFill>
                            <a:latin typeface="Cambria Math"/>
                            <a:sym typeface="Symbol"/>
                          </a:rPr>
                          <m:t>15</m:t>
                        </m:r>
                        <m:r>
                          <a:rPr lang="en-US" sz="1500" smtClean="0">
                            <a:solidFill>
                              <a:prstClr val="black"/>
                            </a:solidFill>
                            <a:latin typeface="Cambria Math"/>
                            <a:sym typeface="Symbol"/>
                          </a:rPr>
                          <m:t>−40</m:t>
                        </m:r>
                      </m:num>
                      <m:den>
                        <m:r>
                          <a:rPr lang="en-US" sz="1500">
                            <a:solidFill>
                              <a:prstClr val="black"/>
                            </a:solidFill>
                            <a:latin typeface="Cambria Math"/>
                            <a:sym typeface="Symbol"/>
                          </a:rPr>
                          <m:t>4</m:t>
                        </m:r>
                      </m:den>
                    </m:f>
                  </m:oMath>
                </a14:m>
                <a:endParaRPr lang="en-US" sz="1200" dirty="0">
                  <a:solidFill>
                    <a:prstClr val="black"/>
                  </a:solidFill>
                  <a:latin typeface="Bookman Old Style" pitchFamily="18" charset="0"/>
                </a:endParaRPr>
              </a:p>
            </p:txBody>
          </p:sp>
        </mc:Choice>
        <mc:Fallback xmlns="">
          <p:sp>
            <p:nvSpPr>
              <p:cNvPr id="261" name="TextBox 260"/>
              <p:cNvSpPr txBox="1">
                <a:spLocks noRot="1" noChangeAspect="1" noMove="1" noResize="1" noEditPoints="1" noAdjustHandles="1" noChangeArrowheads="1" noChangeShapeType="1" noTextEdit="1"/>
              </p:cNvSpPr>
              <p:nvPr/>
            </p:nvSpPr>
            <p:spPr>
              <a:xfrm>
                <a:off x="7513321" y="3158091"/>
                <a:ext cx="910343" cy="422039"/>
              </a:xfrm>
              <a:prstGeom prst="rect">
                <a:avLst/>
              </a:prstGeom>
              <a:blipFill rotWithShape="1">
                <a:blip r:embed="rId27"/>
                <a:stretch>
                  <a:fillRect l="-6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2" name="TextBox 261"/>
              <p:cNvSpPr txBox="1"/>
              <p:nvPr/>
            </p:nvSpPr>
            <p:spPr>
              <a:xfrm>
                <a:off x="8102600" y="3158091"/>
                <a:ext cx="624839" cy="422039"/>
              </a:xfrm>
              <a:prstGeom prst="rect">
                <a:avLst/>
              </a:prstGeom>
              <a:noFill/>
            </p:spPr>
            <p:txBody>
              <a:bodyPr wrap="square" rtlCol="0">
                <a:spAutoFit/>
              </a:bodyPr>
              <a:lstStyle/>
              <a:p>
                <a:r>
                  <a:rPr lang="en-US" sz="1200" dirty="0" smtClean="0">
                    <a:solidFill>
                      <a:prstClr val="black"/>
                    </a:solidFill>
                    <a:latin typeface="Bookman Old Style" pitchFamily="18" charset="0"/>
                    <a:sym typeface="Symbol"/>
                  </a:rPr>
                  <a:t>= </a:t>
                </a:r>
                <a14:m>
                  <m:oMath xmlns:m="http://schemas.openxmlformats.org/officeDocument/2006/math">
                    <m:f>
                      <m:fPr>
                        <m:ctrlPr>
                          <a:rPr lang="en-US" sz="1500" i="1">
                            <a:solidFill>
                              <a:prstClr val="black"/>
                            </a:solidFill>
                            <a:latin typeface="Cambria Math" panose="02040503050406030204" pitchFamily="18" charset="0"/>
                            <a:sym typeface="Symbol"/>
                          </a:rPr>
                        </m:ctrlPr>
                      </m:fPr>
                      <m:num>
                        <m:r>
                          <a:rPr lang="en-US" sz="1500" smtClean="0">
                            <a:solidFill>
                              <a:prstClr val="black"/>
                            </a:solidFill>
                            <a:latin typeface="Cambria Math"/>
                            <a:sym typeface="Symbol"/>
                          </a:rPr>
                          <m:t>−2</m:t>
                        </m:r>
                        <m:r>
                          <a:rPr lang="en-US" sz="1500">
                            <a:solidFill>
                              <a:prstClr val="black"/>
                            </a:solidFill>
                            <a:latin typeface="Cambria Math"/>
                            <a:sym typeface="Symbol"/>
                          </a:rPr>
                          <m:t>5</m:t>
                        </m:r>
                      </m:num>
                      <m:den>
                        <m:r>
                          <a:rPr lang="en-US" sz="1500">
                            <a:solidFill>
                              <a:prstClr val="black"/>
                            </a:solidFill>
                            <a:latin typeface="Cambria Math"/>
                            <a:sym typeface="Symbol"/>
                          </a:rPr>
                          <m:t>4</m:t>
                        </m:r>
                      </m:den>
                    </m:f>
                  </m:oMath>
                </a14:m>
                <a:endParaRPr lang="en-US" sz="1200" dirty="0">
                  <a:solidFill>
                    <a:prstClr val="black"/>
                  </a:solidFill>
                  <a:latin typeface="Bookman Old Style" pitchFamily="18" charset="0"/>
                </a:endParaRPr>
              </a:p>
            </p:txBody>
          </p:sp>
        </mc:Choice>
        <mc:Fallback xmlns="">
          <p:sp>
            <p:nvSpPr>
              <p:cNvPr id="262" name="TextBox 261"/>
              <p:cNvSpPr txBox="1">
                <a:spLocks noRot="1" noChangeAspect="1" noMove="1" noResize="1" noEditPoints="1" noAdjustHandles="1" noChangeArrowheads="1" noChangeShapeType="1" noTextEdit="1"/>
              </p:cNvSpPr>
              <p:nvPr/>
            </p:nvSpPr>
            <p:spPr>
              <a:xfrm>
                <a:off x="8102600" y="3158091"/>
                <a:ext cx="624839" cy="422039"/>
              </a:xfrm>
              <a:prstGeom prst="rect">
                <a:avLst/>
              </a:prstGeom>
              <a:blipFill rotWithShape="1">
                <a:blip r:embed="rId28"/>
                <a:stretch>
                  <a:fillRect/>
                </a:stretch>
              </a:blipFill>
            </p:spPr>
            <p:txBody>
              <a:bodyPr/>
              <a:lstStyle/>
              <a:p>
                <a:r>
                  <a:rPr lang="en-US">
                    <a:noFill/>
                  </a:rPr>
                  <a:t> </a:t>
                </a:r>
              </a:p>
            </p:txBody>
          </p:sp>
        </mc:Fallback>
      </mc:AlternateContent>
      <p:grpSp>
        <p:nvGrpSpPr>
          <p:cNvPr id="176" name="Group 175"/>
          <p:cNvGrpSpPr/>
          <p:nvPr/>
        </p:nvGrpSpPr>
        <p:grpSpPr>
          <a:xfrm>
            <a:off x="7162800" y="1123950"/>
            <a:ext cx="1368632" cy="623760"/>
            <a:chOff x="2302272" y="3645018"/>
            <a:chExt cx="1625426" cy="313438"/>
          </a:xfrm>
        </p:grpSpPr>
        <p:sp>
          <p:nvSpPr>
            <p:cNvPr id="177" name="Rounded Rectangular Callout 176"/>
            <p:cNvSpPr/>
            <p:nvPr/>
          </p:nvSpPr>
          <p:spPr>
            <a:xfrm>
              <a:off x="2380364" y="3645018"/>
              <a:ext cx="1442095" cy="313438"/>
            </a:xfrm>
            <a:prstGeom prst="wedgeRoundRectCallout">
              <a:avLst>
                <a:gd name="adj1" fmla="val -78880"/>
                <a:gd name="adj2" fmla="val 57919"/>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200" b="1" kern="0">
                <a:solidFill>
                  <a:prstClr val="white"/>
                </a:solidFill>
                <a:latin typeface="Bookman Old Style" panose="02050604050505020204" pitchFamily="18" charset="0"/>
              </a:endParaRPr>
            </a:p>
          </p:txBody>
        </p:sp>
        <p:sp>
          <p:nvSpPr>
            <p:cNvPr id="178" name="TextBox 177"/>
            <p:cNvSpPr txBox="1"/>
            <p:nvPr/>
          </p:nvSpPr>
          <p:spPr>
            <a:xfrm>
              <a:off x="2302272" y="3693118"/>
              <a:ext cx="1625426" cy="231986"/>
            </a:xfrm>
            <a:prstGeom prst="rect">
              <a:avLst/>
            </a:prstGeom>
            <a:noFill/>
          </p:spPr>
          <p:txBody>
            <a:bodyPr wrap="square" rtlCol="0">
              <a:spAutoFit/>
            </a:bodyPr>
            <a:lstStyle/>
            <a:p>
              <a:pPr algn="ctr">
                <a:defRPr/>
              </a:pPr>
              <a:r>
                <a:rPr lang="en-US" sz="1200" b="1" kern="0" dirty="0" smtClean="0">
                  <a:solidFill>
                    <a:sysClr val="window" lastClr="FFFFFF"/>
                  </a:solidFill>
                  <a:latin typeface="Bookman Old Style"/>
                </a:rPr>
                <a:t>‘+’ sign means adding</a:t>
              </a:r>
              <a:endParaRPr lang="en-US" sz="1200" b="1" kern="0" dirty="0">
                <a:solidFill>
                  <a:sysClr val="window" lastClr="FFFFFF"/>
                </a:solidFill>
                <a:latin typeface="Bookman Old Style"/>
              </a:endParaRPr>
            </a:p>
          </p:txBody>
        </p:sp>
      </p:grpSp>
      <p:grpSp>
        <p:nvGrpSpPr>
          <p:cNvPr id="179" name="Group 178"/>
          <p:cNvGrpSpPr/>
          <p:nvPr/>
        </p:nvGrpSpPr>
        <p:grpSpPr>
          <a:xfrm>
            <a:off x="2480919" y="1073637"/>
            <a:ext cx="2093825" cy="1491544"/>
            <a:chOff x="2090138" y="3586656"/>
            <a:chExt cx="2486686" cy="749499"/>
          </a:xfrm>
        </p:grpSpPr>
        <p:sp>
          <p:nvSpPr>
            <p:cNvPr id="180" name="Rounded Rectangular Callout 179"/>
            <p:cNvSpPr/>
            <p:nvPr/>
          </p:nvSpPr>
          <p:spPr>
            <a:xfrm>
              <a:off x="2090138" y="3586656"/>
              <a:ext cx="2486686" cy="749499"/>
            </a:xfrm>
            <a:prstGeom prst="wedgeRoundRectCallout">
              <a:avLst>
                <a:gd name="adj1" fmla="val 83079"/>
                <a:gd name="adj2" fmla="val 758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81" name="TextBox 180"/>
            <p:cNvSpPr txBox="1"/>
            <p:nvPr/>
          </p:nvSpPr>
          <p:spPr>
            <a:xfrm>
              <a:off x="2204229" y="3595135"/>
              <a:ext cx="2163440" cy="695958"/>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1500 in such a way that by adding factors we get middle number.</a:t>
              </a:r>
              <a:endParaRPr lang="en-US" sz="1400" b="1" kern="0" dirty="0">
                <a:solidFill>
                  <a:sysClr val="window" lastClr="FFFFFF"/>
                </a:solidFill>
                <a:latin typeface="Bookman Old Style"/>
              </a:endParaRPr>
            </a:p>
          </p:txBody>
        </p:sp>
      </p:grpSp>
      <p:sp>
        <p:nvSpPr>
          <p:cNvPr id="263" name="TextBox 262"/>
          <p:cNvSpPr txBox="1"/>
          <p:nvPr/>
        </p:nvSpPr>
        <p:spPr>
          <a:xfrm>
            <a:off x="5730330" y="2174875"/>
            <a:ext cx="739527"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(x – 25) </a:t>
            </a:r>
            <a:endParaRPr lang="en-US" sz="1200" dirty="0">
              <a:solidFill>
                <a:prstClr val="black"/>
              </a:solidFill>
              <a:latin typeface="Bookman Old Style" pitchFamily="18" charset="0"/>
            </a:endParaRPr>
          </a:p>
        </p:txBody>
      </p:sp>
      <p:sp>
        <p:nvSpPr>
          <p:cNvPr id="264" name="TextBox 263"/>
          <p:cNvSpPr txBox="1"/>
          <p:nvPr/>
        </p:nvSpPr>
        <p:spPr>
          <a:xfrm>
            <a:off x="6636066" y="2174875"/>
            <a:ext cx="739527" cy="276999"/>
          </a:xfrm>
          <a:prstGeom prst="rect">
            <a:avLst/>
          </a:prstGeom>
          <a:noFill/>
        </p:spPr>
        <p:txBody>
          <a:bodyPr wrap="square" rtlCol="0">
            <a:spAutoFit/>
          </a:bodyPr>
          <a:lstStyle/>
          <a:p>
            <a:r>
              <a:rPr lang="en-US" sz="1200" dirty="0">
                <a:solidFill>
                  <a:prstClr val="black"/>
                </a:solidFill>
                <a:latin typeface="Bookman Old Style" pitchFamily="18" charset="0"/>
                <a:sym typeface="Symbol"/>
              </a:rPr>
              <a:t>(x – 25) </a:t>
            </a:r>
            <a:endParaRPr lang="en-US" sz="12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38" name="TextBox 237"/>
              <p:cNvSpPr txBox="1"/>
              <p:nvPr/>
            </p:nvSpPr>
            <p:spPr>
              <a:xfrm>
                <a:off x="1204913" y="4159397"/>
                <a:ext cx="630092" cy="321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100" i="1" smtClean="0">
                              <a:solidFill>
                                <a:prstClr val="black"/>
                              </a:solidFill>
                              <a:latin typeface="Cambria Math" panose="02040503050406030204" pitchFamily="18" charset="0"/>
                              <a:sym typeface="Symbol"/>
                            </a:rPr>
                          </m:ctrlPr>
                        </m:fPr>
                        <m:num>
                          <m:r>
                            <a:rPr lang="en-US" sz="1100" i="1" smtClean="0">
                              <a:solidFill>
                                <a:prstClr val="black"/>
                              </a:solidFill>
                              <a:latin typeface="Cambria Math"/>
                              <a:sym typeface="Symbol"/>
                            </a:rPr>
                            <m:t> </m:t>
                          </m:r>
                        </m:num>
                        <m:den>
                          <m:r>
                            <m:rPr>
                              <m:sty m:val="p"/>
                            </m:rPr>
                            <a:rPr lang="en-US" sz="1100">
                              <a:solidFill>
                                <a:prstClr val="black"/>
                              </a:solidFill>
                              <a:latin typeface="Cambria Math"/>
                              <a:sym typeface="Symbol"/>
                            </a:rPr>
                            <m:t>x</m:t>
                          </m:r>
                          <m:r>
                            <a:rPr lang="en-US" sz="1100" baseline="30000" smtClean="0">
                              <a:solidFill>
                                <a:prstClr val="black"/>
                              </a:solidFill>
                              <a:latin typeface="Cambria Math"/>
                              <a:sym typeface="Symbol"/>
                            </a:rPr>
                            <m:t>2</m:t>
                          </m:r>
                          <m:r>
                            <a:rPr lang="en-US" sz="1100" smtClean="0">
                              <a:solidFill>
                                <a:prstClr val="black"/>
                              </a:solidFill>
                              <a:latin typeface="Cambria Math"/>
                              <a:sym typeface="Symbol"/>
                            </a:rPr>
                            <m:t>−10</m:t>
                          </m:r>
                          <m:r>
                            <m:rPr>
                              <m:sty m:val="p"/>
                            </m:rPr>
                            <a:rPr lang="en-US" sz="1100" smtClean="0">
                              <a:solidFill>
                                <a:prstClr val="black"/>
                              </a:solidFill>
                              <a:latin typeface="Cambria Math"/>
                              <a:sym typeface="Symbol"/>
                            </a:rPr>
                            <m:t>x</m:t>
                          </m:r>
                        </m:den>
                      </m:f>
                    </m:oMath>
                  </m:oMathPara>
                </a14:m>
                <a:endParaRPr lang="en-US" sz="1100" baseline="30000" dirty="0" smtClean="0">
                  <a:solidFill>
                    <a:prstClr val="black"/>
                  </a:solidFill>
                  <a:latin typeface="Bookman Old Style" pitchFamily="18" charset="0"/>
                </a:endParaRPr>
              </a:p>
            </p:txBody>
          </p:sp>
        </mc:Choice>
        <mc:Fallback xmlns="">
          <p:sp>
            <p:nvSpPr>
              <p:cNvPr id="238" name="TextBox 237"/>
              <p:cNvSpPr txBox="1">
                <a:spLocks noRot="1" noChangeAspect="1" noMove="1" noResize="1" noEditPoints="1" noAdjustHandles="1" noChangeArrowheads="1" noChangeShapeType="1" noTextEdit="1"/>
              </p:cNvSpPr>
              <p:nvPr/>
            </p:nvSpPr>
            <p:spPr>
              <a:xfrm>
                <a:off x="1204913" y="4159397"/>
                <a:ext cx="630092" cy="321883"/>
              </a:xfrm>
              <a:prstGeom prst="rect">
                <a:avLst/>
              </a:prstGeom>
              <a:blipFill rotWithShape="1">
                <a:blip r:embed="rId29"/>
                <a:stretch>
                  <a:fillRect r="-3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p:cNvSpPr txBox="1"/>
              <p:nvPr/>
            </p:nvSpPr>
            <p:spPr>
              <a:xfrm>
                <a:off x="1166815" y="4062409"/>
                <a:ext cx="753645" cy="257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smtClean="0">
                          <a:solidFill>
                            <a:prstClr val="black"/>
                          </a:solidFill>
                          <a:latin typeface="Cambria Math"/>
                          <a:sym typeface="Symbol"/>
                        </a:rPr>
                        <m:t>2</m:t>
                      </m:r>
                      <m:r>
                        <m:rPr>
                          <m:sty m:val="p"/>
                        </m:rPr>
                        <a:rPr lang="en-US" sz="1100" smtClean="0">
                          <a:solidFill>
                            <a:prstClr val="black"/>
                          </a:solidFill>
                          <a:latin typeface="Cambria Math"/>
                          <a:sym typeface="Symbol"/>
                        </a:rPr>
                        <m:t>x</m:t>
                      </m:r>
                      <m:r>
                        <a:rPr lang="en-US" sz="1100">
                          <a:solidFill>
                            <a:prstClr val="black"/>
                          </a:solidFill>
                          <a:latin typeface="Cambria Math"/>
                          <a:sym typeface="Symbol"/>
                        </a:rPr>
                        <m:t>−10</m:t>
                      </m:r>
                    </m:oMath>
                  </m:oMathPara>
                </a14:m>
                <a:endParaRPr lang="en-US" sz="1100" baseline="30000" dirty="0" smtClean="0">
                  <a:solidFill>
                    <a:prstClr val="black"/>
                  </a:solidFill>
                  <a:latin typeface="Bookman Old Style" pitchFamily="18" charset="0"/>
                </a:endParaRPr>
              </a:p>
            </p:txBody>
          </p:sp>
        </mc:Choice>
        <mc:Fallback xmlns="">
          <p:sp>
            <p:nvSpPr>
              <p:cNvPr id="239" name="TextBox 238"/>
              <p:cNvSpPr txBox="1">
                <a:spLocks noRot="1" noChangeAspect="1" noMove="1" noResize="1" noEditPoints="1" noAdjustHandles="1" noChangeArrowheads="1" noChangeShapeType="1" noTextEdit="1"/>
              </p:cNvSpPr>
              <p:nvPr/>
            </p:nvSpPr>
            <p:spPr>
              <a:xfrm>
                <a:off x="1166815" y="4062409"/>
                <a:ext cx="753645" cy="257699"/>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p:cNvSpPr txBox="1"/>
              <p:nvPr/>
            </p:nvSpPr>
            <p:spPr>
              <a:xfrm>
                <a:off x="1233489" y="4629150"/>
                <a:ext cx="805286" cy="276999"/>
              </a:xfrm>
              <a:prstGeom prst="rect">
                <a:avLst/>
              </a:prstGeom>
              <a:noFill/>
            </p:spPr>
            <p:txBody>
              <a:bodyPr wrap="square" rtlCol="0">
                <a:spAutoFit/>
              </a:bodyPr>
              <a:lstStyle/>
              <a:p>
                <a14:m>
                  <m:oMath xmlns:m="http://schemas.openxmlformats.org/officeDocument/2006/math">
                    <m:r>
                      <a:rPr lang="en-US" sz="1200">
                        <a:solidFill>
                          <a:prstClr val="black"/>
                        </a:solidFill>
                        <a:latin typeface="Cambria Math"/>
                        <a:sym typeface="Symbol"/>
                      </a:rPr>
                      <m:t>−</m:t>
                    </m:r>
                  </m:oMath>
                </a14:m>
                <a:r>
                  <a:rPr lang="en-US" sz="1200" dirty="0" smtClean="0">
                    <a:solidFill>
                      <a:prstClr val="black"/>
                    </a:solidFill>
                    <a:latin typeface="Bookman Old Style" pitchFamily="18" charset="0"/>
                    <a:sym typeface="Symbol"/>
                  </a:rPr>
                  <a:t> 750</a:t>
                </a:r>
                <a:endParaRPr lang="en-US" sz="1200" baseline="30000" dirty="0" smtClean="0">
                  <a:solidFill>
                    <a:prstClr val="black"/>
                  </a:solidFill>
                  <a:latin typeface="Bookman Old Style" pitchFamily="18" charset="0"/>
                </a:endParaRPr>
              </a:p>
            </p:txBody>
          </p:sp>
        </mc:Choice>
        <mc:Fallback xmlns="">
          <p:sp>
            <p:nvSpPr>
              <p:cNvPr id="240" name="TextBox 239"/>
              <p:cNvSpPr txBox="1">
                <a:spLocks noRot="1" noChangeAspect="1" noMove="1" noResize="1" noEditPoints="1" noAdjustHandles="1" noChangeArrowheads="1" noChangeShapeType="1" noTextEdit="1"/>
              </p:cNvSpPr>
              <p:nvPr/>
            </p:nvSpPr>
            <p:spPr>
              <a:xfrm>
                <a:off x="1233489" y="4629150"/>
                <a:ext cx="805286" cy="276999"/>
              </a:xfrm>
              <a:prstGeom prst="rect">
                <a:avLst/>
              </a:prstGeom>
              <a:blipFill rotWithShape="1">
                <a:blip r:embed="rId31"/>
                <a:stretch>
                  <a:fillRect b="-15217"/>
                </a:stretch>
              </a:blipFill>
            </p:spPr>
            <p:txBody>
              <a:bodyPr/>
              <a:lstStyle/>
              <a:p>
                <a:r>
                  <a:rPr lang="en-US">
                    <a:noFill/>
                  </a:rPr>
                  <a:t> </a:t>
                </a:r>
              </a:p>
            </p:txBody>
          </p:sp>
        </mc:Fallback>
      </mc:AlternateContent>
      <p:sp>
        <p:nvSpPr>
          <p:cNvPr id="265" name="Curved Down Arrow 264"/>
          <p:cNvSpPr/>
          <p:nvPr/>
        </p:nvSpPr>
        <p:spPr>
          <a:xfrm>
            <a:off x="985829" y="4314824"/>
            <a:ext cx="305233"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266" name="Curved Down Arrow 265"/>
          <p:cNvSpPr/>
          <p:nvPr/>
        </p:nvSpPr>
        <p:spPr>
          <a:xfrm>
            <a:off x="991024" y="4314824"/>
            <a:ext cx="762000"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97" name="TextBox 96"/>
          <p:cNvSpPr txBox="1"/>
          <p:nvPr/>
        </p:nvSpPr>
        <p:spPr>
          <a:xfrm>
            <a:off x="5427389" y="4483359"/>
            <a:ext cx="3337374" cy="430887"/>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285750" indent="-285750" defTabSz="428625">
              <a:buFont typeface="Symbol"/>
              <a:buChar char="\"/>
              <a:defRPr sz="1400">
                <a:solidFill>
                  <a:srgbClr val="FFFF00"/>
                </a:solidFill>
                <a:latin typeface="Bookman Old Style" pitchFamily="18" charset="0"/>
              </a:defRPr>
            </a:lvl1pPr>
          </a:lstStyle>
          <a:p>
            <a:pPr marL="0" indent="0">
              <a:buFont typeface="Symbol"/>
              <a:buNone/>
            </a:pPr>
            <a:r>
              <a:rPr lang="en-US" sz="1100" b="1" dirty="0" smtClean="0">
                <a:solidFill>
                  <a:prstClr val="black"/>
                </a:solidFill>
                <a:sym typeface="Symbol"/>
              </a:rPr>
              <a:t>Time taken by larger tap alone is 15 hours and by smaller tap alone is 25 hours</a:t>
            </a:r>
            <a:endParaRPr lang="en-US" sz="1100" b="1" dirty="0">
              <a:solidFill>
                <a:prstClr val="black"/>
              </a:solidFill>
            </a:endParaRPr>
          </a:p>
        </p:txBody>
      </p:sp>
      <p:graphicFrame>
        <p:nvGraphicFramePr>
          <p:cNvPr id="107" name="Table 106"/>
          <p:cNvGraphicFramePr>
            <a:graphicFrameLocks noGrp="1"/>
          </p:cNvGraphicFramePr>
          <p:nvPr>
            <p:extLst>
              <p:ext uri="{D42A27DB-BD31-4B8C-83A1-F6EECF244321}">
                <p14:modId xmlns:p14="http://schemas.microsoft.com/office/powerpoint/2010/main" val="4270140902"/>
              </p:ext>
            </p:extLst>
          </p:nvPr>
        </p:nvGraphicFramePr>
        <p:xfrm>
          <a:off x="5103805" y="1008200"/>
          <a:ext cx="3598166" cy="2346271"/>
        </p:xfrm>
        <a:graphic>
          <a:graphicData uri="http://schemas.openxmlformats.org/drawingml/2006/table">
            <a:tbl>
              <a:tblPr firstRow="1" bandRow="1">
                <a:tableStyleId>{638B1855-1B75-4FBE-930C-398BA8C253C6}</a:tableStyleId>
              </a:tblPr>
              <a:tblGrid>
                <a:gridCol w="702566">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083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83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37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2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62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8" name="TextBox 107"/>
          <p:cNvSpPr txBox="1"/>
          <p:nvPr/>
        </p:nvSpPr>
        <p:spPr>
          <a:xfrm>
            <a:off x="5021786" y="1861592"/>
            <a:ext cx="762000"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09" name="TextBox 108"/>
          <p:cNvSpPr txBox="1"/>
          <p:nvPr/>
        </p:nvSpPr>
        <p:spPr>
          <a:xfrm>
            <a:off x="5615871" y="989332"/>
            <a:ext cx="1760220" cy="461665"/>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Time required to fill a tank</a:t>
            </a:r>
            <a:endParaRPr lang="en-US" sz="1200" b="1" dirty="0">
              <a:solidFill>
                <a:prstClr val="black"/>
              </a:solidFill>
              <a:latin typeface="Bookman Old Style" pitchFamily="18" charset="0"/>
            </a:endParaRPr>
          </a:p>
        </p:txBody>
      </p:sp>
      <p:sp>
        <p:nvSpPr>
          <p:cNvPr id="110" name="TextBox 109"/>
          <p:cNvSpPr txBox="1"/>
          <p:nvPr/>
        </p:nvSpPr>
        <p:spPr>
          <a:xfrm>
            <a:off x="7101771" y="989332"/>
            <a:ext cx="1600200" cy="461665"/>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Portion of tank filled in 1hour</a:t>
            </a:r>
            <a:endParaRPr lang="en-US" sz="1200" b="1" dirty="0">
              <a:solidFill>
                <a:prstClr val="black"/>
              </a:solidFill>
              <a:latin typeface="Bookman Old Style" pitchFamily="18" charset="0"/>
            </a:endParaRPr>
          </a:p>
        </p:txBody>
      </p:sp>
      <p:sp>
        <p:nvSpPr>
          <p:cNvPr id="111" name="TextBox 110"/>
          <p:cNvSpPr txBox="1"/>
          <p:nvPr/>
        </p:nvSpPr>
        <p:spPr>
          <a:xfrm>
            <a:off x="5265736" y="2229892"/>
            <a:ext cx="30098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12" name="TextBox 111"/>
          <p:cNvSpPr txBox="1"/>
          <p:nvPr/>
        </p:nvSpPr>
        <p:spPr>
          <a:xfrm>
            <a:off x="5958770" y="1861592"/>
            <a:ext cx="1143001" cy="276999"/>
          </a:xfrm>
          <a:prstGeom prst="rect">
            <a:avLst/>
          </a:prstGeom>
          <a:noFill/>
        </p:spPr>
        <p:txBody>
          <a:bodyPr wrap="square" rtlCol="0">
            <a:spAutoFit/>
          </a:bodyPr>
          <a:lstStyle/>
          <a:p>
            <a:pPr algn="ctr"/>
            <a:r>
              <a:rPr lang="en-US" sz="1200" b="1" dirty="0">
                <a:solidFill>
                  <a:prstClr val="black"/>
                </a:solidFill>
                <a:latin typeface="Bookman Old Style" pitchFamily="18" charset="0"/>
                <a:sym typeface="Symbol"/>
              </a:rPr>
              <a:t>3 </a:t>
            </a:r>
            <a:r>
              <a:rPr lang="en-US" sz="1200" b="1" dirty="0" err="1">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13" name="TextBox 112"/>
              <p:cNvSpPr txBox="1"/>
              <p:nvPr/>
            </p:nvSpPr>
            <p:spPr>
              <a:xfrm>
                <a:off x="6858000" y="1775203"/>
                <a:ext cx="1785257" cy="453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smtClean="0">
                              <a:solidFill>
                                <a:prstClr val="black"/>
                              </a:solidFill>
                              <a:latin typeface="Cambria Math"/>
                              <a:sym typeface="Symbol"/>
                            </a:rPr>
                            <m:t>𝟏</m:t>
                          </m:r>
                        </m:num>
                        <m:den>
                          <m:r>
                            <a:rPr lang="en-US" sz="1200" b="1" dirty="0" smtClean="0">
                              <a:solidFill>
                                <a:prstClr val="black"/>
                              </a:solidFill>
                              <a:latin typeface="Cambria Math"/>
                              <a:sym typeface="Symbol"/>
                            </a:rPr>
                            <m:t>𝟑</m:t>
                          </m:r>
                        </m:den>
                      </m:f>
                    </m:oMath>
                  </m:oMathPara>
                </a14:m>
                <a:endParaRPr lang="en-US" sz="1200" b="1" dirty="0">
                  <a:solidFill>
                    <a:prstClr val="black"/>
                  </a:solidFill>
                  <a:latin typeface="Bookman Old Style" pitchFamily="18" charset="0"/>
                </a:endParaRPr>
              </a:p>
            </p:txBody>
          </p:sp>
        </mc:Choice>
        <mc:Fallback xmlns="">
          <p:sp>
            <p:nvSpPr>
              <p:cNvPr id="113" name="TextBox 112"/>
              <p:cNvSpPr txBox="1">
                <a:spLocks noRot="1" noChangeAspect="1" noMove="1" noResize="1" noEditPoints="1" noAdjustHandles="1" noChangeArrowheads="1" noChangeShapeType="1" noTextEdit="1"/>
              </p:cNvSpPr>
              <p:nvPr/>
            </p:nvSpPr>
            <p:spPr>
              <a:xfrm>
                <a:off x="6858000" y="1775203"/>
                <a:ext cx="1785257" cy="453970"/>
              </a:xfrm>
              <a:prstGeom prst="rect">
                <a:avLst/>
              </a:prstGeom>
              <a:blipFill rotWithShape="1">
                <a:blip r:embed="rId32"/>
                <a:stretch>
                  <a:fillRect/>
                </a:stretch>
              </a:blipFill>
            </p:spPr>
            <p:txBody>
              <a:bodyPr/>
              <a:lstStyle/>
              <a:p>
                <a:r>
                  <a:rPr lang="en-US">
                    <a:noFill/>
                  </a:rPr>
                  <a:t> </a:t>
                </a:r>
              </a:p>
            </p:txBody>
          </p:sp>
        </mc:Fallback>
      </mc:AlternateContent>
      <p:sp>
        <p:nvSpPr>
          <p:cNvPr id="105" name="TextBox 104"/>
          <p:cNvSpPr txBox="1"/>
          <p:nvPr/>
        </p:nvSpPr>
        <p:spPr>
          <a:xfrm>
            <a:off x="5255894" y="1528595"/>
            <a:ext cx="293784"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106" name="TextBox 105"/>
          <p:cNvSpPr txBox="1"/>
          <p:nvPr/>
        </p:nvSpPr>
        <p:spPr>
          <a:xfrm>
            <a:off x="5958770" y="1528595"/>
            <a:ext cx="1143001"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2 </a:t>
            </a:r>
            <a:r>
              <a:rPr lang="en-US" sz="1200" b="1" dirty="0" err="1" smtClean="0">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18" name="TextBox 117"/>
              <p:cNvSpPr txBox="1"/>
              <p:nvPr/>
            </p:nvSpPr>
            <p:spPr>
              <a:xfrm>
                <a:off x="6858000" y="1413531"/>
                <a:ext cx="1785257" cy="453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smtClean="0">
                              <a:solidFill>
                                <a:prstClr val="black"/>
                              </a:solidFill>
                              <a:latin typeface="Cambria Math"/>
                              <a:sym typeface="Symbol"/>
                            </a:rPr>
                            <m:t>𝟏</m:t>
                          </m:r>
                        </m:num>
                        <m:den>
                          <m:r>
                            <a:rPr lang="en-US" sz="1200" b="1" dirty="0" smtClean="0">
                              <a:solidFill>
                                <a:prstClr val="black"/>
                              </a:solidFill>
                              <a:latin typeface="Cambria Math"/>
                              <a:sym typeface="Symbol"/>
                            </a:rPr>
                            <m:t>𝟐</m:t>
                          </m:r>
                        </m:den>
                      </m:f>
                    </m:oMath>
                  </m:oMathPara>
                </a14:m>
                <a:endParaRPr lang="en-US" sz="1200" b="1" dirty="0">
                  <a:solidFill>
                    <a:prstClr val="black"/>
                  </a:solidFill>
                  <a:latin typeface="Bookman Old Style" pitchFamily="18" charset="0"/>
                </a:endParaRPr>
              </a:p>
            </p:txBody>
          </p:sp>
        </mc:Choice>
        <mc:Fallback xmlns="">
          <p:sp>
            <p:nvSpPr>
              <p:cNvPr id="118" name="TextBox 117"/>
              <p:cNvSpPr txBox="1">
                <a:spLocks noRot="1" noChangeAspect="1" noMove="1" noResize="1" noEditPoints="1" noAdjustHandles="1" noChangeArrowheads="1" noChangeShapeType="1" noTextEdit="1"/>
              </p:cNvSpPr>
              <p:nvPr/>
            </p:nvSpPr>
            <p:spPr>
              <a:xfrm>
                <a:off x="6858000" y="1413531"/>
                <a:ext cx="1785257" cy="453970"/>
              </a:xfrm>
              <a:prstGeom prst="rect">
                <a:avLst/>
              </a:prstGeom>
              <a:blipFill rotWithShape="1">
                <a:blip r:embed="rId33"/>
                <a:stretch>
                  <a:fillRect/>
                </a:stretch>
              </a:blipFill>
            </p:spPr>
            <p:txBody>
              <a:bodyPr/>
              <a:lstStyle/>
              <a:p>
                <a:r>
                  <a:rPr lang="en-US">
                    <a:noFill/>
                  </a:rPr>
                  <a:t> </a:t>
                </a:r>
              </a:p>
            </p:txBody>
          </p:sp>
        </mc:Fallback>
      </mc:AlternateContent>
      <p:sp>
        <p:nvSpPr>
          <p:cNvPr id="215" name="TextBox 214"/>
          <p:cNvSpPr txBox="1"/>
          <p:nvPr/>
        </p:nvSpPr>
        <p:spPr>
          <a:xfrm>
            <a:off x="5110686" y="1083192"/>
            <a:ext cx="629752" cy="276999"/>
          </a:xfrm>
          <a:prstGeom prst="rect">
            <a:avLst/>
          </a:prstGeom>
          <a:noFill/>
        </p:spPr>
        <p:txBody>
          <a:bodyPr wrap="square" rtlCol="0">
            <a:spAutoFit/>
          </a:bodyPr>
          <a:lstStyle/>
          <a:p>
            <a:r>
              <a:rPr lang="en-US" sz="1200" b="1" dirty="0" smtClean="0">
                <a:solidFill>
                  <a:prstClr val="black"/>
                </a:solidFill>
                <a:latin typeface="Bookman Old Style" pitchFamily="18" charset="0"/>
                <a:sym typeface="Symbol"/>
              </a:rPr>
              <a:t>Tank</a:t>
            </a:r>
            <a:endParaRPr lang="en-US" sz="1200" b="1" dirty="0">
              <a:solidFill>
                <a:prstClr val="black"/>
              </a:solidFill>
              <a:latin typeface="Bookman Old Style" pitchFamily="18" charset="0"/>
            </a:endParaRPr>
          </a:p>
        </p:txBody>
      </p:sp>
      <p:sp>
        <p:nvSpPr>
          <p:cNvPr id="219" name="TextBox 218"/>
          <p:cNvSpPr txBox="1"/>
          <p:nvPr/>
        </p:nvSpPr>
        <p:spPr>
          <a:xfrm>
            <a:off x="5265736" y="2622957"/>
            <a:ext cx="30098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p:sp>
        <p:nvSpPr>
          <p:cNvPr id="241" name="Rounded Rectangle 240"/>
          <p:cNvSpPr/>
          <p:nvPr/>
        </p:nvSpPr>
        <p:spPr>
          <a:xfrm>
            <a:off x="6278287" y="2242592"/>
            <a:ext cx="473416" cy="259554"/>
          </a:xfrm>
          <a:prstGeom prst="roundRect">
            <a:avLst/>
          </a:prstGeom>
          <a:solidFill>
            <a:srgbClr val="00B0F0"/>
          </a:solidFill>
          <a:ln>
            <a:noFill/>
          </a:ln>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solidFill>
                <a:prstClr val="white"/>
              </a:solidFill>
            </a:endParaRPr>
          </a:p>
        </p:txBody>
      </p:sp>
      <p:sp>
        <p:nvSpPr>
          <p:cNvPr id="114" name="TextBox 113"/>
          <p:cNvSpPr txBox="1"/>
          <p:nvPr/>
        </p:nvSpPr>
        <p:spPr>
          <a:xfrm>
            <a:off x="6172931" y="2229892"/>
            <a:ext cx="69479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x </a:t>
            </a:r>
            <a:r>
              <a:rPr lang="en-US" sz="1200" b="1" dirty="0" err="1">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p:sp>
        <p:nvSpPr>
          <p:cNvPr id="242" name="Rounded Rectangle 241"/>
          <p:cNvSpPr/>
          <p:nvPr/>
        </p:nvSpPr>
        <p:spPr>
          <a:xfrm>
            <a:off x="6182611" y="2628484"/>
            <a:ext cx="860408" cy="259554"/>
          </a:xfrm>
          <a:prstGeom prst="roundRect">
            <a:avLst/>
          </a:prstGeom>
          <a:solidFill>
            <a:srgbClr val="00B0F0"/>
          </a:solidFill>
          <a:ln>
            <a:noFill/>
          </a:ln>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solidFill>
                <a:prstClr val="white"/>
              </a:solidFill>
            </a:endParaRPr>
          </a:p>
        </p:txBody>
      </p:sp>
      <p:sp>
        <p:nvSpPr>
          <p:cNvPr id="220" name="TextBox 219"/>
          <p:cNvSpPr txBox="1"/>
          <p:nvPr/>
        </p:nvSpPr>
        <p:spPr>
          <a:xfrm>
            <a:off x="6086678" y="2622957"/>
            <a:ext cx="1083730"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x  – 10 </a:t>
            </a:r>
            <a:r>
              <a:rPr lang="en-US" sz="1200" b="1" dirty="0" err="1" smtClean="0">
                <a:solidFill>
                  <a:prstClr val="black"/>
                </a:solidFill>
                <a:latin typeface="Bookman Old Style" pitchFamily="18" charset="0"/>
                <a:sym typeface="Symbol"/>
              </a:rPr>
              <a:t>hrs</a:t>
            </a:r>
            <a:endParaRPr lang="en-US" sz="1200" b="1" dirty="0">
              <a:solidFill>
                <a:prstClr val="black"/>
              </a:solidFill>
              <a:latin typeface="Bookman Old Style" pitchFamily="18" charset="0"/>
            </a:endParaRPr>
          </a:p>
        </p:txBody>
      </p:sp>
      <p:sp>
        <p:nvSpPr>
          <p:cNvPr id="245" name="Rounded Rectangle 244"/>
          <p:cNvSpPr/>
          <p:nvPr/>
        </p:nvSpPr>
        <p:spPr>
          <a:xfrm>
            <a:off x="7655486" y="2182590"/>
            <a:ext cx="249229" cy="380013"/>
          </a:xfrm>
          <a:prstGeom prst="roundRect">
            <a:avLst/>
          </a:prstGeom>
          <a:solidFill>
            <a:srgbClr val="00B0F0"/>
          </a:solidFill>
          <a:ln>
            <a:noFill/>
          </a:ln>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solidFill>
                <a:prstClr val="white"/>
              </a:solidFill>
            </a:endParaRPr>
          </a:p>
        </p:txBody>
      </p:sp>
      <mc:AlternateContent xmlns:mc="http://schemas.openxmlformats.org/markup-compatibility/2006" xmlns:a14="http://schemas.microsoft.com/office/drawing/2010/main">
        <mc:Choice Requires="a14">
          <p:sp>
            <p:nvSpPr>
              <p:cNvPr id="115" name="TextBox 114"/>
              <p:cNvSpPr txBox="1"/>
              <p:nvPr/>
            </p:nvSpPr>
            <p:spPr>
              <a:xfrm>
                <a:off x="7543800" y="2148780"/>
                <a:ext cx="470115" cy="439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a:solidFill>
                                <a:prstClr val="black"/>
                              </a:solidFill>
                              <a:latin typeface="Cambria Math"/>
                              <a:sym typeface="Symbol"/>
                            </a:rPr>
                            <m:t>𝟏</m:t>
                          </m:r>
                        </m:num>
                        <m:den>
                          <m:r>
                            <a:rPr lang="en-US" sz="1200" b="1" dirty="0" smtClean="0">
                              <a:solidFill>
                                <a:prstClr val="black"/>
                              </a:solidFill>
                              <a:latin typeface="Cambria Math"/>
                              <a:sym typeface="Symbol"/>
                            </a:rPr>
                            <m:t>𝐱</m:t>
                          </m:r>
                        </m:den>
                      </m:f>
                    </m:oMath>
                  </m:oMathPara>
                </a14:m>
                <a:endParaRPr lang="en-US" sz="1200" b="1" dirty="0">
                  <a:solidFill>
                    <a:prstClr val="black"/>
                  </a:solidFill>
                  <a:latin typeface="Bookman Old Style" pitchFamily="18" charset="0"/>
                </a:endParaRPr>
              </a:p>
            </p:txBody>
          </p:sp>
        </mc:Choice>
        <mc:Fallback xmlns="">
          <p:sp>
            <p:nvSpPr>
              <p:cNvPr id="115" name="TextBox 114"/>
              <p:cNvSpPr txBox="1">
                <a:spLocks noRot="1" noChangeAspect="1" noMove="1" noResize="1" noEditPoints="1" noAdjustHandles="1" noChangeArrowheads="1" noChangeShapeType="1" noTextEdit="1"/>
              </p:cNvSpPr>
              <p:nvPr/>
            </p:nvSpPr>
            <p:spPr>
              <a:xfrm>
                <a:off x="7543800" y="2148780"/>
                <a:ext cx="470115" cy="439223"/>
              </a:xfrm>
              <a:prstGeom prst="rect">
                <a:avLst/>
              </a:prstGeom>
              <a:blipFill rotWithShape="1">
                <a:blip r:embed="rId34"/>
                <a:stretch>
                  <a:fillRect/>
                </a:stretch>
              </a:blipFill>
            </p:spPr>
            <p:txBody>
              <a:bodyPr/>
              <a:lstStyle/>
              <a:p>
                <a:r>
                  <a:rPr lang="en-US">
                    <a:noFill/>
                  </a:rPr>
                  <a:t> </a:t>
                </a:r>
              </a:p>
            </p:txBody>
          </p:sp>
        </mc:Fallback>
      </mc:AlternateContent>
      <p:sp>
        <p:nvSpPr>
          <p:cNvPr id="247" name="Rounded Rectangle 246"/>
          <p:cNvSpPr/>
          <p:nvPr/>
        </p:nvSpPr>
        <p:spPr>
          <a:xfrm>
            <a:off x="7523943" y="2581018"/>
            <a:ext cx="485677" cy="392381"/>
          </a:xfrm>
          <a:prstGeom prst="roundRect">
            <a:avLst/>
          </a:prstGeom>
          <a:solidFill>
            <a:srgbClr val="00B0F0"/>
          </a:solidFill>
          <a:ln>
            <a:noFill/>
          </a:ln>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solidFill>
                <a:prstClr val="white"/>
              </a:solidFill>
            </a:endParaRPr>
          </a:p>
        </p:txBody>
      </p:sp>
      <mc:AlternateContent xmlns:mc="http://schemas.openxmlformats.org/markup-compatibility/2006" xmlns:a14="http://schemas.microsoft.com/office/drawing/2010/main">
        <mc:Choice Requires="a14">
          <p:sp>
            <p:nvSpPr>
              <p:cNvPr id="221" name="TextBox 220"/>
              <p:cNvSpPr txBox="1"/>
              <p:nvPr/>
            </p:nvSpPr>
            <p:spPr>
              <a:xfrm>
                <a:off x="7458636" y="2541845"/>
                <a:ext cx="609600" cy="439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b="1" i="1" dirty="0" smtClean="0">
                              <a:solidFill>
                                <a:prstClr val="black"/>
                              </a:solidFill>
                              <a:latin typeface="Cambria Math" panose="02040503050406030204" pitchFamily="18" charset="0"/>
                              <a:sym typeface="Symbol"/>
                            </a:rPr>
                          </m:ctrlPr>
                        </m:fPr>
                        <m:num>
                          <m:r>
                            <a:rPr lang="en-US" sz="1200" b="1" dirty="0">
                              <a:solidFill>
                                <a:prstClr val="black"/>
                              </a:solidFill>
                              <a:latin typeface="Cambria Math"/>
                              <a:sym typeface="Symbol"/>
                            </a:rPr>
                            <m:t>𝟏</m:t>
                          </m:r>
                        </m:num>
                        <m:den>
                          <m:r>
                            <a:rPr lang="en-US" sz="1200" b="1" dirty="0" smtClean="0">
                              <a:solidFill>
                                <a:prstClr val="black"/>
                              </a:solidFill>
                              <a:latin typeface="Cambria Math"/>
                              <a:sym typeface="Symbol"/>
                            </a:rPr>
                            <m:t>𝐱</m:t>
                          </m:r>
                          <m:r>
                            <a:rPr lang="en-US" sz="1200" b="1" dirty="0" smtClean="0">
                              <a:solidFill>
                                <a:prstClr val="black"/>
                              </a:solidFill>
                              <a:latin typeface="Cambria Math"/>
                              <a:sym typeface="Symbol"/>
                            </a:rPr>
                            <m:t>−</m:t>
                          </m:r>
                          <m:r>
                            <a:rPr lang="en-US" sz="1200" b="1" dirty="0" smtClean="0">
                              <a:solidFill>
                                <a:prstClr val="black"/>
                              </a:solidFill>
                              <a:latin typeface="Cambria Math"/>
                              <a:sym typeface="Symbol"/>
                            </a:rPr>
                            <m:t>𝟏𝟎</m:t>
                          </m:r>
                        </m:den>
                      </m:f>
                    </m:oMath>
                  </m:oMathPara>
                </a14:m>
                <a:endParaRPr lang="en-US" sz="1200" b="1" dirty="0">
                  <a:solidFill>
                    <a:prstClr val="black"/>
                  </a:solidFill>
                  <a:latin typeface="Bookman Old Style" pitchFamily="18" charset="0"/>
                </a:endParaRPr>
              </a:p>
            </p:txBody>
          </p:sp>
        </mc:Choice>
        <mc:Fallback xmlns="">
          <p:sp>
            <p:nvSpPr>
              <p:cNvPr id="221" name="TextBox 220"/>
              <p:cNvSpPr txBox="1">
                <a:spLocks noRot="1" noChangeAspect="1" noMove="1" noResize="1" noEditPoints="1" noAdjustHandles="1" noChangeArrowheads="1" noChangeShapeType="1" noTextEdit="1"/>
              </p:cNvSpPr>
              <p:nvPr/>
            </p:nvSpPr>
            <p:spPr>
              <a:xfrm>
                <a:off x="7458636" y="2541845"/>
                <a:ext cx="609600" cy="439223"/>
              </a:xfrm>
              <a:prstGeom prst="rect">
                <a:avLst/>
              </a:prstGeom>
              <a:blipFill rotWithShape="1">
                <a:blip r:embed="rId35"/>
                <a:stretch>
                  <a:fillRect/>
                </a:stretch>
              </a:blipFill>
            </p:spPr>
            <p:txBody>
              <a:bodyPr/>
              <a:lstStyle/>
              <a:p>
                <a:r>
                  <a:rPr lang="en-US">
                    <a:noFill/>
                  </a:rPr>
                  <a:t> </a:t>
                </a:r>
              </a:p>
            </p:txBody>
          </p:sp>
        </mc:Fallback>
      </mc:AlternateContent>
      <p:sp>
        <p:nvSpPr>
          <p:cNvPr id="256" name="TextBox 255"/>
          <p:cNvSpPr txBox="1"/>
          <p:nvPr/>
        </p:nvSpPr>
        <p:spPr>
          <a:xfrm>
            <a:off x="5263825" y="3002037"/>
            <a:ext cx="300987" cy="276999"/>
          </a:xfrm>
          <a:prstGeom prst="rect">
            <a:avLst/>
          </a:prstGeom>
          <a:noFill/>
        </p:spPr>
        <p:txBody>
          <a:bodyPr wrap="square" rtlCol="0">
            <a:spAutoFit/>
          </a:bodyPr>
          <a:lstStyle/>
          <a:p>
            <a:pPr algn="ctr"/>
            <a:r>
              <a:rPr lang="en-US" sz="1200" b="1" dirty="0" smtClean="0">
                <a:solidFill>
                  <a:prstClr val="black"/>
                </a:solidFill>
                <a:latin typeface="Bookman Old Style" pitchFamily="18" charset="0"/>
                <a:sym typeface="Symbol"/>
              </a:rPr>
              <a:t>1</a:t>
            </a:r>
            <a:endParaRPr lang="en-US" sz="1200" b="1"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58" name="TextBox 257"/>
              <p:cNvSpPr txBox="1"/>
              <p:nvPr/>
            </p:nvSpPr>
            <p:spPr>
              <a:xfrm>
                <a:off x="7239000" y="2937147"/>
                <a:ext cx="609600" cy="4415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800" b="1" i="1" dirty="0" smtClean="0">
                              <a:solidFill>
                                <a:prstClr val="black"/>
                              </a:solidFill>
                              <a:latin typeface="Cambria Math" panose="02040503050406030204" pitchFamily="18" charset="0"/>
                              <a:sym typeface="Symbol"/>
                            </a:rPr>
                          </m:ctrlPr>
                        </m:fPr>
                        <m:num>
                          <m:r>
                            <a:rPr lang="en-US" sz="800" b="1" dirty="0">
                              <a:solidFill>
                                <a:prstClr val="black"/>
                              </a:solidFill>
                              <a:latin typeface="Cambria Math"/>
                              <a:sym typeface="Symbol"/>
                            </a:rPr>
                            <m:t>𝟏</m:t>
                          </m:r>
                        </m:num>
                        <m:den>
                          <m:f>
                            <m:fPr>
                              <m:ctrlPr>
                                <a:rPr lang="en-US" sz="900" b="1" i="1">
                                  <a:solidFill>
                                    <a:prstClr val="black"/>
                                  </a:solidFill>
                                  <a:latin typeface="Cambria Math" panose="02040503050406030204" pitchFamily="18" charset="0"/>
                                  <a:sym typeface="Symbol"/>
                                </a:rPr>
                              </m:ctrlPr>
                            </m:fPr>
                            <m:num>
                              <m:r>
                                <a:rPr lang="en-US" sz="900" b="1" i="1">
                                  <a:solidFill>
                                    <a:prstClr val="black"/>
                                  </a:solidFill>
                                  <a:latin typeface="Cambria Math"/>
                                  <a:sym typeface="Symbol"/>
                                </a:rPr>
                                <m:t>𝟕𝟓</m:t>
                              </m:r>
                            </m:num>
                            <m:den>
                              <m:r>
                                <a:rPr lang="en-US" sz="900" b="1" i="1">
                                  <a:solidFill>
                                    <a:prstClr val="black"/>
                                  </a:solidFill>
                                  <a:latin typeface="Cambria Math"/>
                                  <a:sym typeface="Symbol"/>
                                </a:rPr>
                                <m:t>𝟖</m:t>
                              </m:r>
                            </m:den>
                          </m:f>
                        </m:den>
                      </m:f>
                    </m:oMath>
                  </m:oMathPara>
                </a14:m>
                <a:endParaRPr lang="en-US" sz="1200" b="1" dirty="0">
                  <a:solidFill>
                    <a:prstClr val="black"/>
                  </a:solidFill>
                  <a:latin typeface="Bookman Old Style" pitchFamily="18" charset="0"/>
                </a:endParaRPr>
              </a:p>
            </p:txBody>
          </p:sp>
        </mc:Choice>
        <mc:Fallback xmlns="">
          <p:sp>
            <p:nvSpPr>
              <p:cNvPr id="258" name="TextBox 257"/>
              <p:cNvSpPr txBox="1">
                <a:spLocks noRot="1" noChangeAspect="1" noMove="1" noResize="1" noEditPoints="1" noAdjustHandles="1" noChangeArrowheads="1" noChangeShapeType="1" noTextEdit="1"/>
              </p:cNvSpPr>
              <p:nvPr/>
            </p:nvSpPr>
            <p:spPr>
              <a:xfrm>
                <a:off x="7239000" y="2937147"/>
                <a:ext cx="609600" cy="441531"/>
              </a:xfrm>
              <a:prstGeom prst="rect">
                <a:avLst/>
              </a:prstGeom>
              <a:blipFill rotWithShape="1">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Rectangle 268"/>
              <p:cNvSpPr/>
              <p:nvPr/>
            </p:nvSpPr>
            <p:spPr>
              <a:xfrm>
                <a:off x="6033445" y="2925808"/>
                <a:ext cx="452368" cy="403572"/>
              </a:xfrm>
              <a:prstGeom prst="rect">
                <a:avLst/>
              </a:prstGeom>
            </p:spPr>
            <p:txBody>
              <a:bodyPr wrap="none">
                <a:spAutoFit/>
              </a:bodyPr>
              <a:lstStyle/>
              <a:p>
                <a:r>
                  <a:rPr lang="en-US" sz="1100" b="1" dirty="0" smtClean="0">
                    <a:solidFill>
                      <a:prstClr val="black"/>
                    </a:solidFill>
                    <a:latin typeface="Bookman Old Style" pitchFamily="18" charset="0"/>
                    <a:sym typeface="Symbol"/>
                  </a:rPr>
                  <a:t>9 </a:t>
                </a:r>
                <a14:m>
                  <m:oMath xmlns:m="http://schemas.openxmlformats.org/officeDocument/2006/math">
                    <m:f>
                      <m:fPr>
                        <m:ctrlPr>
                          <a:rPr lang="en-US" sz="1400" b="1" i="1">
                            <a:solidFill>
                              <a:prstClr val="black"/>
                            </a:solidFill>
                            <a:latin typeface="Cambria Math" panose="02040503050406030204" pitchFamily="18" charset="0"/>
                            <a:sym typeface="Symbol"/>
                          </a:rPr>
                        </m:ctrlPr>
                      </m:fPr>
                      <m:num>
                        <m:r>
                          <a:rPr lang="en-US" sz="1400" b="1" i="1">
                            <a:solidFill>
                              <a:prstClr val="black"/>
                            </a:solidFill>
                            <a:latin typeface="Cambria Math"/>
                            <a:sym typeface="Symbol"/>
                          </a:rPr>
                          <m:t>𝟑</m:t>
                        </m:r>
                      </m:num>
                      <m:den>
                        <m:r>
                          <a:rPr lang="en-US" sz="1400" b="1" i="1">
                            <a:solidFill>
                              <a:prstClr val="black"/>
                            </a:solidFill>
                            <a:latin typeface="Cambria Math"/>
                            <a:sym typeface="Symbol"/>
                          </a:rPr>
                          <m:t>𝟖</m:t>
                        </m:r>
                      </m:den>
                    </m:f>
                  </m:oMath>
                </a14:m>
                <a:r>
                  <a:rPr lang="en-US" sz="1100" b="1" dirty="0">
                    <a:solidFill>
                      <a:prstClr val="black"/>
                    </a:solidFill>
                    <a:latin typeface="Bookman Old Style" pitchFamily="18" charset="0"/>
                    <a:sym typeface="Symbol"/>
                  </a:rPr>
                  <a:t> </a:t>
                </a:r>
                <a:endParaRPr lang="en-US" sz="1100" b="1" baseline="30000" dirty="0">
                  <a:solidFill>
                    <a:prstClr val="black"/>
                  </a:solidFill>
                  <a:latin typeface="Bookman Old Style" pitchFamily="18" charset="0"/>
                </a:endParaRPr>
              </a:p>
            </p:txBody>
          </p:sp>
        </mc:Choice>
        <mc:Fallback xmlns="">
          <p:sp>
            <p:nvSpPr>
              <p:cNvPr id="269" name="Rectangle 268"/>
              <p:cNvSpPr>
                <a:spLocks noRot="1" noChangeAspect="1" noMove="1" noResize="1" noEditPoints="1" noAdjustHandles="1" noChangeArrowheads="1" noChangeShapeType="1" noTextEdit="1"/>
              </p:cNvSpPr>
              <p:nvPr/>
            </p:nvSpPr>
            <p:spPr>
              <a:xfrm>
                <a:off x="6033445" y="2925808"/>
                <a:ext cx="452368" cy="403572"/>
              </a:xfrm>
              <a:prstGeom prst="rect">
                <a:avLst/>
              </a:prstGeom>
              <a:blipFill rotWithShape="1">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Rectangle 269"/>
              <p:cNvSpPr/>
              <p:nvPr/>
            </p:nvSpPr>
            <p:spPr>
              <a:xfrm>
                <a:off x="6367093" y="2937147"/>
                <a:ext cx="522900" cy="406778"/>
              </a:xfrm>
              <a:prstGeom prst="rect">
                <a:avLst/>
              </a:prstGeom>
            </p:spPr>
            <p:txBody>
              <a:bodyPr wrap="none">
                <a:spAutoFit/>
              </a:bodyPr>
              <a:lstStyle/>
              <a:p>
                <a:r>
                  <a:rPr lang="en-US" sz="1100" b="1" dirty="0" smtClean="0">
                    <a:solidFill>
                      <a:prstClr val="black"/>
                    </a:solidFill>
                    <a:latin typeface="Bookman Old Style" pitchFamily="18" charset="0"/>
                    <a:sym typeface="Symbol"/>
                  </a:rPr>
                  <a:t>= </a:t>
                </a:r>
                <a14:m>
                  <m:oMath xmlns:m="http://schemas.openxmlformats.org/officeDocument/2006/math">
                    <m:f>
                      <m:fPr>
                        <m:ctrlPr>
                          <a:rPr lang="en-US" sz="1400" b="1" i="1">
                            <a:solidFill>
                              <a:prstClr val="black"/>
                            </a:solidFill>
                            <a:latin typeface="Cambria Math" panose="02040503050406030204" pitchFamily="18" charset="0"/>
                            <a:sym typeface="Symbol"/>
                          </a:rPr>
                        </m:ctrlPr>
                      </m:fPr>
                      <m:num>
                        <m:r>
                          <a:rPr lang="en-US" sz="1400" b="1" i="1" smtClean="0">
                            <a:solidFill>
                              <a:prstClr val="black"/>
                            </a:solidFill>
                            <a:latin typeface="Cambria Math"/>
                            <a:sym typeface="Symbol"/>
                          </a:rPr>
                          <m:t>𝟕𝟓</m:t>
                        </m:r>
                      </m:num>
                      <m:den>
                        <m:r>
                          <a:rPr lang="en-US" sz="1400" b="1" i="1">
                            <a:solidFill>
                              <a:prstClr val="black"/>
                            </a:solidFill>
                            <a:latin typeface="Cambria Math"/>
                            <a:sym typeface="Symbol"/>
                          </a:rPr>
                          <m:t>𝟖</m:t>
                        </m:r>
                      </m:den>
                    </m:f>
                  </m:oMath>
                </a14:m>
                <a:r>
                  <a:rPr lang="en-US" sz="1100" b="1" dirty="0">
                    <a:solidFill>
                      <a:prstClr val="black"/>
                    </a:solidFill>
                    <a:latin typeface="Bookman Old Style" pitchFamily="18" charset="0"/>
                    <a:sym typeface="Symbol"/>
                  </a:rPr>
                  <a:t> </a:t>
                </a:r>
                <a:endParaRPr lang="en-US" sz="1100" b="1" baseline="30000" dirty="0">
                  <a:solidFill>
                    <a:prstClr val="black"/>
                  </a:solidFill>
                  <a:latin typeface="Bookman Old Style" pitchFamily="18" charset="0"/>
                </a:endParaRPr>
              </a:p>
            </p:txBody>
          </p:sp>
        </mc:Choice>
        <mc:Fallback xmlns="">
          <p:sp>
            <p:nvSpPr>
              <p:cNvPr id="270" name="Rectangle 269"/>
              <p:cNvSpPr>
                <a:spLocks noRot="1" noChangeAspect="1" noMove="1" noResize="1" noEditPoints="1" noAdjustHandles="1" noChangeArrowheads="1" noChangeShapeType="1" noTextEdit="1"/>
              </p:cNvSpPr>
              <p:nvPr/>
            </p:nvSpPr>
            <p:spPr>
              <a:xfrm>
                <a:off x="6367093" y="2937147"/>
                <a:ext cx="522900" cy="406778"/>
              </a:xfrm>
              <a:prstGeom prst="rect">
                <a:avLst/>
              </a:prstGeom>
              <a:blipFill rotWithShape="1">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1" name="TextBox 270"/>
              <p:cNvSpPr txBox="1"/>
              <p:nvPr/>
            </p:nvSpPr>
            <p:spPr>
              <a:xfrm>
                <a:off x="7555263" y="2959495"/>
                <a:ext cx="6096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100" b="1" dirty="0" smtClean="0">
                          <a:solidFill>
                            <a:prstClr val="black"/>
                          </a:solidFill>
                          <a:latin typeface="Bookman Old Style" pitchFamily="18" charset="0"/>
                          <a:sym typeface="Symbol"/>
                        </a:rPr>
                        <m:t>= </m:t>
                      </m:r>
                      <m:f>
                        <m:fPr>
                          <m:ctrlPr>
                            <a:rPr lang="en-US" sz="1100" b="1" i="1">
                              <a:solidFill>
                                <a:prstClr val="black"/>
                              </a:solidFill>
                              <a:latin typeface="Cambria Math" panose="02040503050406030204" pitchFamily="18" charset="0"/>
                              <a:sym typeface="Symbol"/>
                            </a:rPr>
                          </m:ctrlPr>
                        </m:fPr>
                        <m:num>
                          <m:r>
                            <a:rPr lang="en-US" sz="1100" b="1" i="1" smtClean="0">
                              <a:solidFill>
                                <a:prstClr val="black"/>
                              </a:solidFill>
                              <a:latin typeface="Cambria Math"/>
                              <a:sym typeface="Symbol"/>
                            </a:rPr>
                            <m:t>𝟖</m:t>
                          </m:r>
                        </m:num>
                        <m:den>
                          <m:r>
                            <a:rPr lang="en-US" sz="1100" b="1" i="1" smtClean="0">
                              <a:solidFill>
                                <a:prstClr val="black"/>
                              </a:solidFill>
                              <a:latin typeface="Cambria Math"/>
                              <a:sym typeface="Symbol"/>
                            </a:rPr>
                            <m:t>𝟕𝟓</m:t>
                          </m:r>
                        </m:den>
                      </m:f>
                    </m:oMath>
                  </m:oMathPara>
                </a14:m>
                <a:endParaRPr lang="en-US" sz="2000" b="1" dirty="0">
                  <a:solidFill>
                    <a:prstClr val="black"/>
                  </a:solidFill>
                  <a:latin typeface="Bookman Old Style" pitchFamily="18" charset="0"/>
                </a:endParaRPr>
              </a:p>
            </p:txBody>
          </p:sp>
        </mc:Choice>
        <mc:Fallback xmlns="">
          <p:sp>
            <p:nvSpPr>
              <p:cNvPr id="271" name="TextBox 270"/>
              <p:cNvSpPr txBox="1">
                <a:spLocks noRot="1" noChangeAspect="1" noMove="1" noResize="1" noEditPoints="1" noAdjustHandles="1" noChangeArrowheads="1" noChangeShapeType="1" noTextEdit="1"/>
              </p:cNvSpPr>
              <p:nvPr/>
            </p:nvSpPr>
            <p:spPr>
              <a:xfrm>
                <a:off x="7555263" y="2959495"/>
                <a:ext cx="609600" cy="410305"/>
              </a:xfrm>
              <a:prstGeom prst="rect">
                <a:avLst/>
              </a:prstGeom>
              <a:blipFill rotWithShape="1">
                <a:blip r:embed="rId39"/>
                <a:stretch>
                  <a:fillRect/>
                </a:stretch>
              </a:blipFill>
            </p:spPr>
            <p:txBody>
              <a:bodyPr/>
              <a:lstStyle/>
              <a:p>
                <a:r>
                  <a:rPr lang="en-US">
                    <a:noFill/>
                  </a:rPr>
                  <a:t> </a:t>
                </a:r>
              </a:p>
            </p:txBody>
          </p:sp>
        </mc:Fallback>
      </mc:AlternateContent>
      <p:sp>
        <p:nvSpPr>
          <p:cNvPr id="272" name="TextBox 271"/>
          <p:cNvSpPr txBox="1"/>
          <p:nvPr/>
        </p:nvSpPr>
        <p:spPr>
          <a:xfrm>
            <a:off x="7848600" y="2264718"/>
            <a:ext cx="930657" cy="230832"/>
          </a:xfrm>
          <a:prstGeom prst="rect">
            <a:avLst/>
          </a:prstGeom>
          <a:noFill/>
        </p:spPr>
        <p:txBody>
          <a:bodyPr wrap="square" rtlCol="0">
            <a:spAutoFit/>
          </a:bodyPr>
          <a:lstStyle/>
          <a:p>
            <a:r>
              <a:rPr lang="en-US" sz="900" b="1" dirty="0" smtClean="0">
                <a:solidFill>
                  <a:prstClr val="black"/>
                </a:solidFill>
                <a:latin typeface="Bookman Old Style" pitchFamily="18" charset="0"/>
                <a:sym typeface="Symbol"/>
              </a:rPr>
              <a:t>Smaller tap</a:t>
            </a:r>
            <a:endParaRPr lang="en-US" sz="900" b="1" baseline="30000" dirty="0">
              <a:solidFill>
                <a:prstClr val="black"/>
              </a:solidFill>
              <a:latin typeface="Bookman Old Style" pitchFamily="18" charset="0"/>
            </a:endParaRPr>
          </a:p>
        </p:txBody>
      </p:sp>
      <p:sp>
        <p:nvSpPr>
          <p:cNvPr id="273" name="TextBox 272"/>
          <p:cNvSpPr txBox="1"/>
          <p:nvPr/>
        </p:nvSpPr>
        <p:spPr>
          <a:xfrm>
            <a:off x="7981948" y="2653672"/>
            <a:ext cx="930657" cy="230832"/>
          </a:xfrm>
          <a:prstGeom prst="rect">
            <a:avLst/>
          </a:prstGeom>
          <a:noFill/>
        </p:spPr>
        <p:txBody>
          <a:bodyPr wrap="square" rtlCol="0">
            <a:spAutoFit/>
          </a:bodyPr>
          <a:lstStyle/>
          <a:p>
            <a:r>
              <a:rPr lang="en-US" sz="900" b="1" dirty="0" smtClean="0">
                <a:solidFill>
                  <a:prstClr val="black"/>
                </a:solidFill>
                <a:latin typeface="Bookman Old Style" pitchFamily="18" charset="0"/>
                <a:sym typeface="Symbol"/>
              </a:rPr>
              <a:t>Larger tap</a:t>
            </a:r>
            <a:endParaRPr lang="en-US" sz="900" b="1" baseline="30000" dirty="0">
              <a:solidFill>
                <a:prstClr val="black"/>
              </a:solidFill>
              <a:latin typeface="Bookman Old Style" pitchFamily="18" charset="0"/>
            </a:endParaRPr>
          </a:p>
        </p:txBody>
      </p:sp>
      <p:sp>
        <p:nvSpPr>
          <p:cNvPr id="274" name="TextBox 273"/>
          <p:cNvSpPr txBox="1"/>
          <p:nvPr/>
        </p:nvSpPr>
        <p:spPr>
          <a:xfrm>
            <a:off x="7999024" y="3040932"/>
            <a:ext cx="930657" cy="230832"/>
          </a:xfrm>
          <a:prstGeom prst="rect">
            <a:avLst/>
          </a:prstGeom>
          <a:noFill/>
        </p:spPr>
        <p:txBody>
          <a:bodyPr wrap="square" rtlCol="0">
            <a:spAutoFit/>
          </a:bodyPr>
          <a:lstStyle/>
          <a:p>
            <a:r>
              <a:rPr lang="en-US" sz="900" b="1" dirty="0" smtClean="0">
                <a:solidFill>
                  <a:prstClr val="black"/>
                </a:solidFill>
                <a:latin typeface="Bookman Old Style" pitchFamily="18" charset="0"/>
                <a:sym typeface="Symbol"/>
              </a:rPr>
              <a:t>Both taps</a:t>
            </a:r>
            <a:endParaRPr lang="en-US" sz="900" b="1" baseline="300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7756092" y="2959110"/>
                <a:ext cx="322489"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100" i="1" smtClean="0">
                              <a:solidFill>
                                <a:prstClr val="black"/>
                              </a:solidFill>
                              <a:latin typeface="Cambria Math" panose="02040503050406030204" pitchFamily="18" charset="0"/>
                              <a:sym typeface="Symbol"/>
                            </a:rPr>
                          </m:ctrlPr>
                        </m:fPr>
                        <m:num>
                          <m:r>
                            <a:rPr lang="en-US" sz="1100" smtClean="0">
                              <a:solidFill>
                                <a:prstClr val="black"/>
                              </a:solidFill>
                              <a:latin typeface="Cambria Math"/>
                              <a:sym typeface="Symbol"/>
                            </a:rPr>
                            <m:t>8</m:t>
                          </m:r>
                        </m:num>
                        <m:den>
                          <m:r>
                            <a:rPr lang="en-US" sz="1100" smtClean="0">
                              <a:solidFill>
                                <a:prstClr val="black"/>
                              </a:solidFill>
                              <a:latin typeface="Cambria Math"/>
                              <a:sym typeface="Symbol"/>
                            </a:rPr>
                            <m:t>75</m:t>
                          </m:r>
                        </m:den>
                      </m:f>
                    </m:oMath>
                  </m:oMathPara>
                </a14:m>
                <a:endParaRPr lang="en-US" sz="1100" baseline="30000" dirty="0" smtClean="0">
                  <a:solidFill>
                    <a:prstClr val="black"/>
                  </a:solidFill>
                  <a:latin typeface="Bookman Old Style"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7756092" y="2959110"/>
                <a:ext cx="322489" cy="410305"/>
              </a:xfrm>
              <a:prstGeom prst="rect">
                <a:avLst/>
              </a:prstGeom>
              <a:blipFill rotWithShape="1">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475220" y="2570104"/>
                <a:ext cx="322489" cy="413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100" i="1" smtClean="0">
                              <a:solidFill>
                                <a:prstClr val="black"/>
                              </a:solidFill>
                              <a:latin typeface="Cambria Math" panose="02040503050406030204" pitchFamily="18" charset="0"/>
                              <a:sym typeface="Symbol"/>
                            </a:rPr>
                          </m:ctrlPr>
                        </m:fPr>
                        <m:num>
                          <m:r>
                            <a:rPr lang="en-US" sz="1100">
                              <a:solidFill>
                                <a:prstClr val="black"/>
                              </a:solidFill>
                              <a:latin typeface="Cambria Math"/>
                              <a:sym typeface="Symbol"/>
                            </a:rPr>
                            <m:t>1</m:t>
                          </m:r>
                        </m:num>
                        <m:den>
                          <m:r>
                            <m:rPr>
                              <m:sty m:val="p"/>
                            </m:rPr>
                            <a:rPr lang="en-US" sz="1100">
                              <a:solidFill>
                                <a:prstClr val="black"/>
                              </a:solidFill>
                              <a:latin typeface="Cambria Math"/>
                              <a:sym typeface="Symbol"/>
                            </a:rPr>
                            <m:t>x</m:t>
                          </m:r>
                          <m:r>
                            <a:rPr lang="en-US" sz="1100" smtClean="0">
                              <a:solidFill>
                                <a:prstClr val="black"/>
                              </a:solidFill>
                              <a:latin typeface="Cambria Math"/>
                              <a:sym typeface="Symbol"/>
                            </a:rPr>
                            <m:t>−10</m:t>
                          </m:r>
                        </m:den>
                      </m:f>
                    </m:oMath>
                  </m:oMathPara>
                </a14:m>
                <a:endParaRPr lang="en-US" sz="1100" baseline="30000" dirty="0" smtClean="0">
                  <a:solidFill>
                    <a:prstClr val="black"/>
                  </a:solidFill>
                  <a:latin typeface="Bookman Old Style"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475220" y="2570104"/>
                <a:ext cx="322489" cy="413126"/>
              </a:xfrm>
              <a:prstGeom prst="rect">
                <a:avLst/>
              </a:prstGeom>
              <a:blipFill rotWithShape="1">
                <a:blip r:embed="rId41"/>
                <a:stretch>
                  <a:fillRect r="-67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603197" y="2171103"/>
                <a:ext cx="322489" cy="409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100" i="1">
                              <a:solidFill>
                                <a:prstClr val="black"/>
                              </a:solidFill>
                              <a:latin typeface="Cambria Math" panose="02040503050406030204" pitchFamily="18" charset="0"/>
                              <a:sym typeface="Symbol"/>
                            </a:rPr>
                          </m:ctrlPr>
                        </m:fPr>
                        <m:num>
                          <m:r>
                            <a:rPr lang="en-US" sz="1100">
                              <a:solidFill>
                                <a:prstClr val="black"/>
                              </a:solidFill>
                              <a:latin typeface="Cambria Math"/>
                              <a:sym typeface="Symbol"/>
                            </a:rPr>
                            <m:t>1</m:t>
                          </m:r>
                        </m:num>
                        <m:den>
                          <m:r>
                            <m:rPr>
                              <m:sty m:val="p"/>
                            </m:rPr>
                            <a:rPr lang="en-US" sz="1100">
                              <a:solidFill>
                                <a:prstClr val="black"/>
                              </a:solidFill>
                              <a:latin typeface="Cambria Math"/>
                              <a:sym typeface="Symbol"/>
                            </a:rPr>
                            <m:t>x</m:t>
                          </m:r>
                        </m:den>
                      </m:f>
                    </m:oMath>
                  </m:oMathPara>
                </a14:m>
                <a:endParaRPr lang="en-US" sz="1100" baseline="30000" dirty="0" smtClean="0">
                  <a:solidFill>
                    <a:prstClr val="black"/>
                  </a:solidFill>
                  <a:latin typeface="Bookman Old Style"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603197" y="2171103"/>
                <a:ext cx="322489" cy="409215"/>
              </a:xfrm>
              <a:prstGeom prst="rect">
                <a:avLst/>
              </a:prstGeom>
              <a:blipFill rotWithShape="1">
                <a:blip r:embed="rId42"/>
                <a:stretch>
                  <a:fillRect/>
                </a:stretch>
              </a:blipFill>
            </p:spPr>
            <p:txBody>
              <a:bodyPr/>
              <a:lstStyle/>
              <a:p>
                <a:r>
                  <a:rPr lang="en-US">
                    <a:noFill/>
                  </a:rPr>
                  <a:t> </a:t>
                </a:r>
              </a:p>
            </p:txBody>
          </p:sp>
        </mc:Fallback>
      </mc:AlternateContent>
      <p:grpSp>
        <p:nvGrpSpPr>
          <p:cNvPr id="183" name="Group 182"/>
          <p:cNvGrpSpPr/>
          <p:nvPr/>
        </p:nvGrpSpPr>
        <p:grpSpPr>
          <a:xfrm>
            <a:off x="2857500" y="-1390650"/>
            <a:ext cx="3429000" cy="800100"/>
            <a:chOff x="5562600" y="4248150"/>
            <a:chExt cx="3429000" cy="800100"/>
          </a:xfrm>
          <a:solidFill>
            <a:srgbClr val="FF0066"/>
          </a:solidFill>
        </p:grpSpPr>
        <p:sp>
          <p:nvSpPr>
            <p:cNvPr id="184" name="Rectangle 183"/>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5"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4.3 9</a:t>
              </a:r>
              <a:endParaRPr lang="en-US" sz="4000" dirty="0"/>
            </a:p>
          </p:txBody>
        </p:sp>
      </p:grpSp>
    </p:spTree>
    <p:extLst>
      <p:ext uri="{BB962C8B-B14F-4D97-AF65-F5344CB8AC3E}">
        <p14:creationId xmlns:p14="http://schemas.microsoft.com/office/powerpoint/2010/main" val="358928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wipe(left)">
                                      <p:cBhvr>
                                        <p:cTn id="17" dur="5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90"/>
                                        </p:tgtEl>
                                        <p:attrNameLst>
                                          <p:attrName>style.visibility</p:attrName>
                                        </p:attrNameLst>
                                      </p:cBhvr>
                                      <p:to>
                                        <p:strVal val="visible"/>
                                      </p:to>
                                    </p:set>
                                  </p:childTnLst>
                                </p:cTn>
                              </p:par>
                              <p:par>
                                <p:cTn id="22" presetID="26" presetClass="emph" presetSubtype="0" repeatCount="3000" fill="hold" grpId="1" nodeType="withEffect">
                                  <p:stCondLst>
                                    <p:cond delay="0"/>
                                  </p:stCondLst>
                                  <p:childTnLst>
                                    <p:animEffect transition="out" filter="fade">
                                      <p:cBhvr>
                                        <p:cTn id="23" dur="500" tmFilter="0, 0; .2, .5; .8, .5; 1, 0"/>
                                        <p:tgtEl>
                                          <p:spTgt spid="190"/>
                                        </p:tgtEl>
                                      </p:cBhvr>
                                    </p:animEffect>
                                    <p:animScale>
                                      <p:cBhvr>
                                        <p:cTn id="24" dur="250" autoRev="1" fill="hold"/>
                                        <p:tgtEl>
                                          <p:spTgt spid="190"/>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2" nodeType="clickEffect">
                                  <p:stCondLst>
                                    <p:cond delay="0"/>
                                  </p:stCondLst>
                                  <p:childTnLst>
                                    <p:animEffect transition="out" filter="fade">
                                      <p:cBhvr>
                                        <p:cTn id="28" dur="500"/>
                                        <p:tgtEl>
                                          <p:spTgt spid="190"/>
                                        </p:tgtEl>
                                      </p:cBhvr>
                                    </p:animEffect>
                                    <p:set>
                                      <p:cBhvr>
                                        <p:cTn id="29" dur="1" fill="hold">
                                          <p:stCondLst>
                                            <p:cond delay="499"/>
                                          </p:stCondLst>
                                        </p:cTn>
                                        <p:tgtEl>
                                          <p:spTgt spid="190"/>
                                        </p:tgtEl>
                                        <p:attrNameLst>
                                          <p:attrName>style.visibility</p:attrName>
                                        </p:attrNameLst>
                                      </p:cBhvr>
                                      <p:to>
                                        <p:strVal val="hidden"/>
                                      </p:to>
                                    </p:set>
                                  </p:childTnLst>
                                </p:cTn>
                              </p:par>
                              <p:par>
                                <p:cTn id="30" presetID="10" presetClass="exit" presetSubtype="0" fill="hold" grpId="3" nodeType="withEffect">
                                  <p:stCondLst>
                                    <p:cond delay="0"/>
                                  </p:stCondLst>
                                  <p:childTnLst>
                                    <p:animEffect transition="out" filter="fade">
                                      <p:cBhvr>
                                        <p:cTn id="31" dur="500"/>
                                        <p:tgtEl>
                                          <p:spTgt spid="190"/>
                                        </p:tgtEl>
                                      </p:cBhvr>
                                    </p:animEffect>
                                    <p:set>
                                      <p:cBhvr>
                                        <p:cTn id="32" dur="1" fill="hold">
                                          <p:stCondLst>
                                            <p:cond delay="499"/>
                                          </p:stCondLst>
                                        </p:cTn>
                                        <p:tgtEl>
                                          <p:spTgt spid="19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91"/>
                                        </p:tgtEl>
                                      </p:cBhvr>
                                    </p:animEffect>
                                    <p:set>
                                      <p:cBhvr>
                                        <p:cTn id="35" dur="1" fill="hold">
                                          <p:stCondLst>
                                            <p:cond delay="499"/>
                                          </p:stCondLst>
                                        </p:cTn>
                                        <p:tgtEl>
                                          <p:spTgt spid="191"/>
                                        </p:tgtEl>
                                        <p:attrNameLst>
                                          <p:attrName>style.visibility</p:attrName>
                                        </p:attrNameLst>
                                      </p:cBhvr>
                                      <p:to>
                                        <p:strVal val="hidden"/>
                                      </p:to>
                                    </p:set>
                                  </p:childTnLst>
                                </p:cTn>
                              </p:par>
                            </p:childTnLst>
                          </p:cTn>
                        </p:par>
                        <p:par>
                          <p:cTn id="36" fill="hold">
                            <p:stCondLst>
                              <p:cond delay="500"/>
                            </p:stCondLst>
                            <p:childTnLst>
                              <p:par>
                                <p:cTn id="37" presetID="22" presetClass="entr" presetSubtype="8" fill="hold" grpId="1" nodeType="after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wipe(left)">
                                      <p:cBhvr>
                                        <p:cTn id="39" dur="500"/>
                                        <p:tgtEl>
                                          <p:spTgt spid="98"/>
                                        </p:tgtEl>
                                      </p:cBhvr>
                                    </p:animEffect>
                                  </p:childTnLst>
                                </p:cTn>
                              </p:par>
                              <p:par>
                                <p:cTn id="40" presetID="22" presetClass="entr" presetSubtype="8" fill="hold" grpId="1"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wipe(left)">
                                      <p:cBhvr>
                                        <p:cTn id="42" dur="500"/>
                                        <p:tgtEl>
                                          <p:spTgt spid="99"/>
                                        </p:tgtEl>
                                      </p:cBhvr>
                                    </p:animEffect>
                                  </p:childTnLst>
                                </p:cTn>
                              </p:par>
                              <p:par>
                                <p:cTn id="43" presetID="35" presetClass="emph" presetSubtype="0" repeatCount="3000" fill="hold" grpId="0" nodeType="withEffect">
                                  <p:stCondLst>
                                    <p:cond delay="0"/>
                                  </p:stCondLst>
                                  <p:childTnLst>
                                    <p:anim calcmode="discrete" valueType="str">
                                      <p:cBhvr>
                                        <p:cTn id="44" dur="500" fill="hold"/>
                                        <p:tgtEl>
                                          <p:spTgt spid="98"/>
                                        </p:tgtEl>
                                        <p:attrNameLst>
                                          <p:attrName>style.visibility</p:attrName>
                                        </p:attrNameLst>
                                      </p:cBhvr>
                                      <p:tavLst>
                                        <p:tav tm="0">
                                          <p:val>
                                            <p:strVal val="hidden"/>
                                          </p:val>
                                        </p:tav>
                                        <p:tav tm="50000">
                                          <p:val>
                                            <p:strVal val="visible"/>
                                          </p:val>
                                        </p:tav>
                                      </p:tavLst>
                                    </p:anim>
                                  </p:childTnLst>
                                </p:cTn>
                              </p:par>
                              <p:par>
                                <p:cTn id="45" presetID="35" presetClass="emph" presetSubtype="0" repeatCount="3000" fill="hold" grpId="0" nodeType="withEffect">
                                  <p:stCondLst>
                                    <p:cond delay="0"/>
                                  </p:stCondLst>
                                  <p:childTnLst>
                                    <p:anim calcmode="discrete" valueType="str">
                                      <p:cBhvr>
                                        <p:cTn id="46" dur="500" fill="hold"/>
                                        <p:tgtEl>
                                          <p:spTgt spid="99"/>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ipe(left)">
                                      <p:cBhvr>
                                        <p:cTn id="51" dur="500"/>
                                        <p:tgtEl>
                                          <p:spTgt spid="19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99"/>
                                        </p:tgtEl>
                                      </p:cBhvr>
                                    </p:animEffect>
                                    <p:set>
                                      <p:cBhvr>
                                        <p:cTn id="56" dur="1" fill="hold">
                                          <p:stCondLst>
                                            <p:cond delay="499"/>
                                          </p:stCondLst>
                                        </p:cTn>
                                        <p:tgtEl>
                                          <p:spTgt spid="19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06"/>
                                        </p:tgtEl>
                                        <p:attrNameLst>
                                          <p:attrName>style.visibility</p:attrName>
                                        </p:attrNameLst>
                                      </p:cBhvr>
                                      <p:to>
                                        <p:strVal val="visible"/>
                                      </p:to>
                                    </p:set>
                                    <p:animEffect transition="in" filter="wipe(left)">
                                      <p:cBhvr>
                                        <p:cTn id="70" dur="500"/>
                                        <p:tgtEl>
                                          <p:spTgt spid="20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499"/>
                                          </p:stCondLst>
                                        </p:cTn>
                                        <p:tgtEl>
                                          <p:spTgt spid="98"/>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499"/>
                                          </p:stCondLst>
                                        </p:cTn>
                                        <p:tgtEl>
                                          <p:spTgt spid="9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wipe(left)">
                                      <p:cBhvr>
                                        <p:cTn id="81" dur="500"/>
                                        <p:tgtEl>
                                          <p:spTgt spid="10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15"/>
                                        </p:tgtEl>
                                        <p:attrNameLst>
                                          <p:attrName>style.visibility</p:attrName>
                                        </p:attrNameLst>
                                      </p:cBhvr>
                                      <p:to>
                                        <p:strVal val="visible"/>
                                      </p:to>
                                    </p:set>
                                    <p:animEffect transition="in" filter="wipe(left)">
                                      <p:cBhvr>
                                        <p:cTn id="86" dur="500"/>
                                        <p:tgtEl>
                                          <p:spTgt spid="21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09"/>
                                        </p:tgtEl>
                                        <p:attrNameLst>
                                          <p:attrName>style.visibility</p:attrName>
                                        </p:attrNameLst>
                                      </p:cBhvr>
                                      <p:to>
                                        <p:strVal val="visible"/>
                                      </p:to>
                                    </p:set>
                                    <p:animEffect transition="in" filter="wipe(left)">
                                      <p:cBhvr>
                                        <p:cTn id="91" dur="500"/>
                                        <p:tgtEl>
                                          <p:spTgt spid="10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10"/>
                                        </p:tgtEl>
                                        <p:attrNameLst>
                                          <p:attrName>style.visibility</p:attrName>
                                        </p:attrNameLst>
                                      </p:cBhvr>
                                      <p:to>
                                        <p:strVal val="visible"/>
                                      </p:to>
                                    </p:set>
                                    <p:animEffect transition="in" filter="wipe(left)">
                                      <p:cBhvr>
                                        <p:cTn id="96" dur="500"/>
                                        <p:tgtEl>
                                          <p:spTgt spid="11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wipe(left)">
                                      <p:cBhvr>
                                        <p:cTn id="101" dur="500"/>
                                        <p:tgtEl>
                                          <p:spTgt spid="10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wipe(left)">
                                      <p:cBhvr>
                                        <p:cTn id="111" dur="500"/>
                                        <p:tgtEl>
                                          <p:spTgt spid="11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wipe(left)">
                                      <p:cBhvr>
                                        <p:cTn id="116" dur="500"/>
                                        <p:tgtEl>
                                          <p:spTgt spid="10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12"/>
                                        </p:tgtEl>
                                        <p:attrNameLst>
                                          <p:attrName>style.visibility</p:attrName>
                                        </p:attrNameLst>
                                      </p:cBhvr>
                                      <p:to>
                                        <p:strVal val="visible"/>
                                      </p:to>
                                    </p:set>
                                    <p:animEffect transition="in" filter="wipe(left)">
                                      <p:cBhvr>
                                        <p:cTn id="121" dur="500"/>
                                        <p:tgtEl>
                                          <p:spTgt spid="11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13"/>
                                        </p:tgtEl>
                                        <p:attrNameLst>
                                          <p:attrName>style.visibility</p:attrName>
                                        </p:attrNameLst>
                                      </p:cBhvr>
                                      <p:to>
                                        <p:strVal val="visible"/>
                                      </p:to>
                                    </p:set>
                                    <p:animEffect transition="in" filter="wipe(left)">
                                      <p:cBhvr>
                                        <p:cTn id="126" dur="500"/>
                                        <p:tgtEl>
                                          <p:spTgt spid="11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11"/>
                                        </p:tgtEl>
                                        <p:attrNameLst>
                                          <p:attrName>style.visibility</p:attrName>
                                        </p:attrNameLst>
                                      </p:cBhvr>
                                      <p:to>
                                        <p:strVal val="visible"/>
                                      </p:to>
                                    </p:set>
                                    <p:animEffect transition="in" filter="wipe(left)">
                                      <p:cBhvr>
                                        <p:cTn id="131" dur="500"/>
                                        <p:tgtEl>
                                          <p:spTgt spid="111"/>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14"/>
                                        </p:tgtEl>
                                        <p:attrNameLst>
                                          <p:attrName>style.visibility</p:attrName>
                                        </p:attrNameLst>
                                      </p:cBhvr>
                                      <p:to>
                                        <p:strVal val="visible"/>
                                      </p:to>
                                    </p:set>
                                    <p:animEffect transition="in" filter="wipe(left)">
                                      <p:cBhvr>
                                        <p:cTn id="136" dur="500"/>
                                        <p:tgtEl>
                                          <p:spTgt spid="11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15"/>
                                        </p:tgtEl>
                                        <p:attrNameLst>
                                          <p:attrName>style.visibility</p:attrName>
                                        </p:attrNameLst>
                                      </p:cBhvr>
                                      <p:to>
                                        <p:strVal val="visible"/>
                                      </p:to>
                                    </p:set>
                                    <p:animEffect transition="in" filter="wipe(left)">
                                      <p:cBhvr>
                                        <p:cTn id="141" dur="500"/>
                                        <p:tgtEl>
                                          <p:spTgt spid="11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19"/>
                                        </p:tgtEl>
                                        <p:attrNameLst>
                                          <p:attrName>style.visibility</p:attrName>
                                        </p:attrNameLst>
                                      </p:cBhvr>
                                      <p:to>
                                        <p:strVal val="visible"/>
                                      </p:to>
                                    </p:set>
                                    <p:animEffect transition="in" filter="wipe(left)">
                                      <p:cBhvr>
                                        <p:cTn id="146" dur="500"/>
                                        <p:tgtEl>
                                          <p:spTgt spid="21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20"/>
                                        </p:tgtEl>
                                        <p:attrNameLst>
                                          <p:attrName>style.visibility</p:attrName>
                                        </p:attrNameLst>
                                      </p:cBhvr>
                                      <p:to>
                                        <p:strVal val="visible"/>
                                      </p:to>
                                    </p:set>
                                    <p:animEffect transition="in" filter="wipe(left)">
                                      <p:cBhvr>
                                        <p:cTn id="151" dur="500"/>
                                        <p:tgtEl>
                                          <p:spTgt spid="220"/>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221"/>
                                        </p:tgtEl>
                                        <p:attrNameLst>
                                          <p:attrName>style.visibility</p:attrName>
                                        </p:attrNameLst>
                                      </p:cBhvr>
                                      <p:to>
                                        <p:strVal val="visible"/>
                                      </p:to>
                                    </p:set>
                                    <p:animEffect transition="in" filter="wipe(left)">
                                      <p:cBhvr>
                                        <p:cTn id="156" dur="500"/>
                                        <p:tgtEl>
                                          <p:spTgt spid="22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256"/>
                                        </p:tgtEl>
                                        <p:attrNameLst>
                                          <p:attrName>style.visibility</p:attrName>
                                        </p:attrNameLst>
                                      </p:cBhvr>
                                      <p:to>
                                        <p:strVal val="visible"/>
                                      </p:to>
                                    </p:set>
                                    <p:animEffect transition="in" filter="wipe(left)">
                                      <p:cBhvr>
                                        <p:cTn id="161" dur="500"/>
                                        <p:tgtEl>
                                          <p:spTgt spid="25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269"/>
                                        </p:tgtEl>
                                        <p:attrNameLst>
                                          <p:attrName>style.visibility</p:attrName>
                                        </p:attrNameLst>
                                      </p:cBhvr>
                                      <p:to>
                                        <p:strVal val="visible"/>
                                      </p:to>
                                    </p:set>
                                    <p:animEffect transition="in" filter="wipe(left)">
                                      <p:cBhvr>
                                        <p:cTn id="166" dur="500"/>
                                        <p:tgtEl>
                                          <p:spTgt spid="269"/>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270"/>
                                        </p:tgtEl>
                                        <p:attrNameLst>
                                          <p:attrName>style.visibility</p:attrName>
                                        </p:attrNameLst>
                                      </p:cBhvr>
                                      <p:to>
                                        <p:strVal val="visible"/>
                                      </p:to>
                                    </p:set>
                                    <p:animEffect transition="in" filter="wipe(left)">
                                      <p:cBhvr>
                                        <p:cTn id="171" dur="500"/>
                                        <p:tgtEl>
                                          <p:spTgt spid="270"/>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58"/>
                                        </p:tgtEl>
                                        <p:attrNameLst>
                                          <p:attrName>style.visibility</p:attrName>
                                        </p:attrNameLst>
                                      </p:cBhvr>
                                      <p:to>
                                        <p:strVal val="visible"/>
                                      </p:to>
                                    </p:set>
                                    <p:animEffect transition="in" filter="wipe(left)">
                                      <p:cBhvr>
                                        <p:cTn id="176" dur="500"/>
                                        <p:tgtEl>
                                          <p:spTgt spid="258"/>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271"/>
                                        </p:tgtEl>
                                        <p:attrNameLst>
                                          <p:attrName>style.visibility</p:attrName>
                                        </p:attrNameLst>
                                      </p:cBhvr>
                                      <p:to>
                                        <p:strVal val="visible"/>
                                      </p:to>
                                    </p:set>
                                    <p:animEffect transition="in" filter="wipe(left)">
                                      <p:cBhvr>
                                        <p:cTn id="181" dur="500"/>
                                        <p:tgtEl>
                                          <p:spTgt spid="271"/>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241"/>
                                        </p:tgtEl>
                                        <p:attrNameLst>
                                          <p:attrName>style.visibility</p:attrName>
                                        </p:attrNameLst>
                                      </p:cBhvr>
                                      <p:to>
                                        <p:strVal val="visible"/>
                                      </p:to>
                                    </p:set>
                                    <p:animEffect transition="in" filter="fade">
                                      <p:cBhvr>
                                        <p:cTn id="186" dur="500"/>
                                        <p:tgtEl>
                                          <p:spTgt spid="241"/>
                                        </p:tgtEl>
                                      </p:cBhvr>
                                    </p:animEffect>
                                  </p:childTnLst>
                                </p:cTn>
                              </p:par>
                              <p:par>
                                <p:cTn id="187" presetID="35" presetClass="emph" presetSubtype="0" repeatCount="3000" fill="hold" grpId="1" nodeType="withEffect">
                                  <p:stCondLst>
                                    <p:cond delay="0"/>
                                  </p:stCondLst>
                                  <p:childTnLst>
                                    <p:anim calcmode="discrete" valueType="str">
                                      <p:cBhvr>
                                        <p:cTn id="188" dur="500" fill="hold"/>
                                        <p:tgtEl>
                                          <p:spTgt spid="241"/>
                                        </p:tgtEl>
                                        <p:attrNameLst>
                                          <p:attrName>style.visibility</p:attrName>
                                        </p:attrNameLst>
                                      </p:cBhvr>
                                      <p:tavLst>
                                        <p:tav tm="0">
                                          <p:val>
                                            <p:strVal val="hidden"/>
                                          </p:val>
                                        </p:tav>
                                        <p:tav tm="50000">
                                          <p:val>
                                            <p:strVal val="visible"/>
                                          </p:val>
                                        </p:tav>
                                      </p:tavLst>
                                    </p:anim>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43"/>
                                        </p:tgtEl>
                                        <p:attrNameLst>
                                          <p:attrName>style.visibility</p:attrName>
                                        </p:attrNameLst>
                                      </p:cBhvr>
                                      <p:to>
                                        <p:strVal val="visible"/>
                                      </p:to>
                                    </p:set>
                                  </p:childTnLst>
                                </p:cTn>
                              </p:par>
                              <p:par>
                                <p:cTn id="193" presetID="26" presetClass="emph" presetSubtype="0" repeatCount="3000" fill="hold" grpId="1" nodeType="withEffect">
                                  <p:stCondLst>
                                    <p:cond delay="0"/>
                                  </p:stCondLst>
                                  <p:childTnLst>
                                    <p:animEffect transition="out" filter="fade">
                                      <p:cBhvr>
                                        <p:cTn id="194" dur="500" tmFilter="0, 0; .2, .5; .8, .5; 1, 0"/>
                                        <p:tgtEl>
                                          <p:spTgt spid="243"/>
                                        </p:tgtEl>
                                      </p:cBhvr>
                                    </p:animEffect>
                                    <p:animScale>
                                      <p:cBhvr>
                                        <p:cTn id="195" dur="250" autoRev="1" fill="hold"/>
                                        <p:tgtEl>
                                          <p:spTgt spid="243"/>
                                        </p:tgtEl>
                                      </p:cBhvr>
                                      <p:by x="105000" y="105000"/>
                                    </p:animScale>
                                  </p:childTnLst>
                                </p:cTn>
                              </p:par>
                              <p:par>
                                <p:cTn id="196" presetID="1" presetClass="entr" presetSubtype="0" fill="hold" grpId="0" nodeType="withEffect">
                                  <p:stCondLst>
                                    <p:cond delay="0"/>
                                  </p:stCondLst>
                                  <p:childTnLst>
                                    <p:set>
                                      <p:cBhvr>
                                        <p:cTn id="197" dur="1" fill="hold">
                                          <p:stCondLst>
                                            <p:cond delay="0"/>
                                          </p:stCondLst>
                                        </p:cTn>
                                        <p:tgtEl>
                                          <p:spTgt spid="244"/>
                                        </p:tgtEl>
                                        <p:attrNameLst>
                                          <p:attrName>style.visibility</p:attrName>
                                        </p:attrNameLst>
                                      </p:cBhvr>
                                      <p:to>
                                        <p:strVal val="visible"/>
                                      </p:to>
                                    </p:set>
                                  </p:childTnLst>
                                </p:cTn>
                              </p:par>
                              <p:par>
                                <p:cTn id="198" presetID="26" presetClass="emph" presetSubtype="0" repeatCount="3000" fill="hold" grpId="1" nodeType="withEffect">
                                  <p:stCondLst>
                                    <p:cond delay="0"/>
                                  </p:stCondLst>
                                  <p:childTnLst>
                                    <p:animEffect transition="out" filter="fade">
                                      <p:cBhvr>
                                        <p:cTn id="199" dur="500" tmFilter="0, 0; .2, .5; .8, .5; 1, 0"/>
                                        <p:tgtEl>
                                          <p:spTgt spid="244"/>
                                        </p:tgtEl>
                                      </p:cBhvr>
                                    </p:animEffect>
                                    <p:animScale>
                                      <p:cBhvr>
                                        <p:cTn id="200" dur="250" autoRev="1" fill="hold"/>
                                        <p:tgtEl>
                                          <p:spTgt spid="244"/>
                                        </p:tgtEl>
                                      </p:cBhvr>
                                      <p:by x="105000" y="105000"/>
                                    </p:animScale>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2" nodeType="clickEffect">
                                  <p:stCondLst>
                                    <p:cond delay="0"/>
                                  </p:stCondLst>
                                  <p:childTnLst>
                                    <p:set>
                                      <p:cBhvr>
                                        <p:cTn id="204" dur="1" fill="hold">
                                          <p:stCondLst>
                                            <p:cond delay="0"/>
                                          </p:stCondLst>
                                        </p:cTn>
                                        <p:tgtEl>
                                          <p:spTgt spid="241"/>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244"/>
                                        </p:tgtEl>
                                      </p:cBhvr>
                                    </p:animEffect>
                                    <p:set>
                                      <p:cBhvr>
                                        <p:cTn id="207" dur="1" fill="hold">
                                          <p:stCondLst>
                                            <p:cond delay="499"/>
                                          </p:stCondLst>
                                        </p:cTn>
                                        <p:tgtEl>
                                          <p:spTgt spid="244"/>
                                        </p:tgtEl>
                                        <p:attrNameLst>
                                          <p:attrName>style.visibility</p:attrName>
                                        </p:attrNameLst>
                                      </p:cBhvr>
                                      <p:to>
                                        <p:strVal val="hidden"/>
                                      </p:to>
                                    </p:set>
                                  </p:childTnLst>
                                </p:cTn>
                              </p:par>
                              <p:par>
                                <p:cTn id="208" presetID="10" presetClass="exit" presetSubtype="0" fill="hold" grpId="2" nodeType="withEffect">
                                  <p:stCondLst>
                                    <p:cond delay="0"/>
                                  </p:stCondLst>
                                  <p:childTnLst>
                                    <p:animEffect transition="out" filter="fade">
                                      <p:cBhvr>
                                        <p:cTn id="209" dur="500"/>
                                        <p:tgtEl>
                                          <p:spTgt spid="243"/>
                                        </p:tgtEl>
                                      </p:cBhvr>
                                    </p:animEffect>
                                    <p:set>
                                      <p:cBhvr>
                                        <p:cTn id="210" dur="1" fill="hold">
                                          <p:stCondLst>
                                            <p:cond delay="499"/>
                                          </p:stCondLst>
                                        </p:cTn>
                                        <p:tgtEl>
                                          <p:spTgt spid="243"/>
                                        </p:tgtEl>
                                        <p:attrNameLst>
                                          <p:attrName>style.visibility</p:attrName>
                                        </p:attrNameLst>
                                      </p:cBhvr>
                                      <p:to>
                                        <p:strVal val="hidden"/>
                                      </p:to>
                                    </p:set>
                                  </p:childTnLst>
                                </p:cTn>
                              </p:par>
                            </p:childTnLst>
                          </p:cTn>
                        </p:par>
                        <p:par>
                          <p:cTn id="211" fill="hold">
                            <p:stCondLst>
                              <p:cond delay="500"/>
                            </p:stCondLst>
                            <p:childTnLst>
                              <p:par>
                                <p:cTn id="212" presetID="10" presetClass="entr" presetSubtype="0" fill="hold" grpId="0" nodeType="afterEffect">
                                  <p:stCondLst>
                                    <p:cond delay="0"/>
                                  </p:stCondLst>
                                  <p:childTnLst>
                                    <p:set>
                                      <p:cBhvr>
                                        <p:cTn id="213" dur="1" fill="hold">
                                          <p:stCondLst>
                                            <p:cond delay="0"/>
                                          </p:stCondLst>
                                        </p:cTn>
                                        <p:tgtEl>
                                          <p:spTgt spid="245"/>
                                        </p:tgtEl>
                                        <p:attrNameLst>
                                          <p:attrName>style.visibility</p:attrName>
                                        </p:attrNameLst>
                                      </p:cBhvr>
                                      <p:to>
                                        <p:strVal val="visible"/>
                                      </p:to>
                                    </p:set>
                                    <p:animEffect transition="in" filter="fade">
                                      <p:cBhvr>
                                        <p:cTn id="214" dur="500"/>
                                        <p:tgtEl>
                                          <p:spTgt spid="245"/>
                                        </p:tgtEl>
                                      </p:cBhvr>
                                    </p:animEffect>
                                  </p:childTnLst>
                                </p:cTn>
                              </p:par>
                              <p:par>
                                <p:cTn id="215" presetID="35" presetClass="emph" presetSubtype="0" repeatCount="3000" fill="hold" grpId="1" nodeType="withEffect">
                                  <p:stCondLst>
                                    <p:cond delay="0"/>
                                  </p:stCondLst>
                                  <p:childTnLst>
                                    <p:anim calcmode="discrete" valueType="str">
                                      <p:cBhvr>
                                        <p:cTn id="216" dur="500" fill="hold"/>
                                        <p:tgtEl>
                                          <p:spTgt spid="245"/>
                                        </p:tgtEl>
                                        <p:attrNameLst>
                                          <p:attrName>style.visibility</p:attrName>
                                        </p:attrNameLst>
                                      </p:cBhvr>
                                      <p:tavLst>
                                        <p:tav tm="0">
                                          <p:val>
                                            <p:strVal val="hidden"/>
                                          </p:val>
                                        </p:tav>
                                        <p:tav tm="50000">
                                          <p:val>
                                            <p:strVal val="visible"/>
                                          </p:val>
                                        </p:tav>
                                      </p:tavLst>
                                    </p:anim>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childTnLst>
                                    <p:set>
                                      <p:cBhvr>
                                        <p:cTn id="220" dur="1" fill="hold">
                                          <p:stCondLst>
                                            <p:cond delay="0"/>
                                          </p:stCondLst>
                                        </p:cTn>
                                        <p:tgtEl>
                                          <p:spTgt spid="18"/>
                                        </p:tgtEl>
                                        <p:attrNameLst>
                                          <p:attrName>style.visibility</p:attrName>
                                        </p:attrNameLst>
                                      </p:cBhvr>
                                      <p:to>
                                        <p:strVal val="visible"/>
                                      </p:to>
                                    </p:set>
                                    <p:animEffect transition="in" filter="wipe(left)">
                                      <p:cBhvr>
                                        <p:cTn id="221" dur="500"/>
                                        <p:tgtEl>
                                          <p:spTgt spid="18"/>
                                        </p:tgtEl>
                                      </p:cBhvr>
                                    </p:animEffect>
                                  </p:childTnLst>
                                </p:cTn>
                              </p:par>
                            </p:childTnLst>
                          </p:cTn>
                        </p:par>
                        <p:par>
                          <p:cTn id="222" fill="hold">
                            <p:stCondLst>
                              <p:cond delay="500"/>
                            </p:stCondLst>
                            <p:childTnLst>
                              <p:par>
                                <p:cTn id="223" presetID="22" presetClass="entr" presetSubtype="8" fill="hold" grpId="0" nodeType="afterEffect">
                                  <p:stCondLst>
                                    <p:cond delay="0"/>
                                  </p:stCondLst>
                                  <p:childTnLst>
                                    <p:set>
                                      <p:cBhvr>
                                        <p:cTn id="224" dur="1" fill="hold">
                                          <p:stCondLst>
                                            <p:cond delay="0"/>
                                          </p:stCondLst>
                                        </p:cTn>
                                        <p:tgtEl>
                                          <p:spTgt spid="272"/>
                                        </p:tgtEl>
                                        <p:attrNameLst>
                                          <p:attrName>style.visibility</p:attrName>
                                        </p:attrNameLst>
                                      </p:cBhvr>
                                      <p:to>
                                        <p:strVal val="visible"/>
                                      </p:to>
                                    </p:set>
                                    <p:animEffect transition="in" filter="wipe(left)">
                                      <p:cBhvr>
                                        <p:cTn id="225" dur="500"/>
                                        <p:tgtEl>
                                          <p:spTgt spid="272"/>
                                        </p:tgtEl>
                                      </p:cBhvr>
                                    </p:animEffec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45"/>
                                        </p:tgtEl>
                                        <p:attrNameLst>
                                          <p:attrName>style.visibility</p:attrName>
                                        </p:attrNameLst>
                                      </p:cBhvr>
                                      <p:to>
                                        <p:strVal val="hidden"/>
                                      </p:to>
                                    </p:set>
                                  </p:childTnLst>
                                </p:cTn>
                              </p:par>
                            </p:childTnLst>
                          </p:cTn>
                        </p:par>
                        <p:par>
                          <p:cTn id="230" fill="hold">
                            <p:stCondLst>
                              <p:cond delay="0"/>
                            </p:stCondLst>
                            <p:childTnLst>
                              <p:par>
                                <p:cTn id="231" presetID="10" presetClass="entr" presetSubtype="0" fill="hold" grpId="0" nodeType="afterEffect">
                                  <p:stCondLst>
                                    <p:cond delay="0"/>
                                  </p:stCondLst>
                                  <p:childTnLst>
                                    <p:set>
                                      <p:cBhvr>
                                        <p:cTn id="232" dur="1" fill="hold">
                                          <p:stCondLst>
                                            <p:cond delay="0"/>
                                          </p:stCondLst>
                                        </p:cTn>
                                        <p:tgtEl>
                                          <p:spTgt spid="242"/>
                                        </p:tgtEl>
                                        <p:attrNameLst>
                                          <p:attrName>style.visibility</p:attrName>
                                        </p:attrNameLst>
                                      </p:cBhvr>
                                      <p:to>
                                        <p:strVal val="visible"/>
                                      </p:to>
                                    </p:set>
                                    <p:animEffect transition="in" filter="fade">
                                      <p:cBhvr>
                                        <p:cTn id="233" dur="500"/>
                                        <p:tgtEl>
                                          <p:spTgt spid="242"/>
                                        </p:tgtEl>
                                      </p:cBhvr>
                                    </p:animEffect>
                                  </p:childTnLst>
                                </p:cTn>
                              </p:par>
                              <p:par>
                                <p:cTn id="234" presetID="35" presetClass="emph" presetSubtype="0" repeatCount="3000" fill="hold" grpId="1" nodeType="withEffect">
                                  <p:stCondLst>
                                    <p:cond delay="0"/>
                                  </p:stCondLst>
                                  <p:childTnLst>
                                    <p:anim calcmode="discrete" valueType="str">
                                      <p:cBhvr>
                                        <p:cTn id="235" dur="500" fill="hold"/>
                                        <p:tgtEl>
                                          <p:spTgt spid="242"/>
                                        </p:tgtEl>
                                        <p:attrNameLst>
                                          <p:attrName>style.visibility</p:attrName>
                                        </p:attrNameLst>
                                      </p:cBhvr>
                                      <p:tavLst>
                                        <p:tav tm="0">
                                          <p:val>
                                            <p:strVal val="hidden"/>
                                          </p:val>
                                        </p:tav>
                                        <p:tav tm="50000">
                                          <p:val>
                                            <p:strVal val="visible"/>
                                          </p:val>
                                        </p:tav>
                                      </p:tavLst>
                                    </p:anim>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246"/>
                                        </p:tgtEl>
                                        <p:attrNameLst>
                                          <p:attrName>style.visibility</p:attrName>
                                        </p:attrNameLst>
                                      </p:cBhvr>
                                      <p:to>
                                        <p:strVal val="visible"/>
                                      </p:to>
                                    </p:set>
                                  </p:childTnLst>
                                </p:cTn>
                              </p:par>
                              <p:par>
                                <p:cTn id="240" presetID="26" presetClass="emph" presetSubtype="0" repeatCount="3000" fill="hold" grpId="1" nodeType="withEffect">
                                  <p:stCondLst>
                                    <p:cond delay="0"/>
                                  </p:stCondLst>
                                  <p:childTnLst>
                                    <p:animEffect transition="out" filter="fade">
                                      <p:cBhvr>
                                        <p:cTn id="241" dur="500" tmFilter="0, 0; .2, .5; .8, .5; 1, 0"/>
                                        <p:tgtEl>
                                          <p:spTgt spid="246"/>
                                        </p:tgtEl>
                                      </p:cBhvr>
                                    </p:animEffect>
                                    <p:animScale>
                                      <p:cBhvr>
                                        <p:cTn id="242" dur="250" autoRev="1" fill="hold"/>
                                        <p:tgtEl>
                                          <p:spTgt spid="246"/>
                                        </p:tgtEl>
                                      </p:cBhvr>
                                      <p:by x="105000" y="105000"/>
                                    </p:animScale>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42"/>
                                        </p:tgtEl>
                                        <p:attrNameLst>
                                          <p:attrName>style.visibility</p:attrName>
                                        </p:attrNameLst>
                                      </p:cBhvr>
                                      <p:to>
                                        <p:strVal val="hidden"/>
                                      </p:to>
                                    </p:set>
                                  </p:childTnLst>
                                </p:cTn>
                              </p:par>
                              <p:par>
                                <p:cTn id="247" presetID="10" presetClass="exit" presetSubtype="0" fill="hold" grpId="2" nodeType="withEffect">
                                  <p:stCondLst>
                                    <p:cond delay="0"/>
                                  </p:stCondLst>
                                  <p:childTnLst>
                                    <p:animEffect transition="out" filter="fade">
                                      <p:cBhvr>
                                        <p:cTn id="248" dur="500"/>
                                        <p:tgtEl>
                                          <p:spTgt spid="246"/>
                                        </p:tgtEl>
                                      </p:cBhvr>
                                    </p:animEffect>
                                    <p:set>
                                      <p:cBhvr>
                                        <p:cTn id="249" dur="1" fill="hold">
                                          <p:stCondLst>
                                            <p:cond delay="499"/>
                                          </p:stCondLst>
                                        </p:cTn>
                                        <p:tgtEl>
                                          <p:spTgt spid="246"/>
                                        </p:tgtEl>
                                        <p:attrNameLst>
                                          <p:attrName>style.visibility</p:attrName>
                                        </p:attrNameLst>
                                      </p:cBhvr>
                                      <p:to>
                                        <p:strVal val="hidden"/>
                                      </p:to>
                                    </p:set>
                                  </p:childTnLst>
                                </p:cTn>
                              </p:par>
                            </p:childTnLst>
                          </p:cTn>
                        </p:par>
                        <p:par>
                          <p:cTn id="250" fill="hold">
                            <p:stCondLst>
                              <p:cond delay="500"/>
                            </p:stCondLst>
                            <p:childTnLst>
                              <p:par>
                                <p:cTn id="251" presetID="10" presetClass="entr" presetSubtype="0" fill="hold" grpId="0" nodeType="afterEffect">
                                  <p:stCondLst>
                                    <p:cond delay="0"/>
                                  </p:stCondLst>
                                  <p:childTnLst>
                                    <p:set>
                                      <p:cBhvr>
                                        <p:cTn id="252" dur="1" fill="hold">
                                          <p:stCondLst>
                                            <p:cond delay="0"/>
                                          </p:stCondLst>
                                        </p:cTn>
                                        <p:tgtEl>
                                          <p:spTgt spid="247"/>
                                        </p:tgtEl>
                                        <p:attrNameLst>
                                          <p:attrName>style.visibility</p:attrName>
                                        </p:attrNameLst>
                                      </p:cBhvr>
                                      <p:to>
                                        <p:strVal val="visible"/>
                                      </p:to>
                                    </p:set>
                                    <p:animEffect transition="in" filter="fade">
                                      <p:cBhvr>
                                        <p:cTn id="253" dur="500"/>
                                        <p:tgtEl>
                                          <p:spTgt spid="247"/>
                                        </p:tgtEl>
                                      </p:cBhvr>
                                    </p:animEffect>
                                  </p:childTnLst>
                                </p:cTn>
                              </p:par>
                              <p:par>
                                <p:cTn id="254" presetID="35" presetClass="emph" presetSubtype="0" repeatCount="3000" fill="hold" grpId="1" nodeType="withEffect">
                                  <p:stCondLst>
                                    <p:cond delay="0"/>
                                  </p:stCondLst>
                                  <p:childTnLst>
                                    <p:anim calcmode="discrete" valueType="str">
                                      <p:cBhvr>
                                        <p:cTn id="255" dur="500" fill="hold"/>
                                        <p:tgtEl>
                                          <p:spTgt spid="247"/>
                                        </p:tgtEl>
                                        <p:attrNameLst>
                                          <p:attrName>style.visibility</p:attrName>
                                        </p:attrNameLst>
                                      </p:cBhvr>
                                      <p:tavLst>
                                        <p:tav tm="0">
                                          <p:val>
                                            <p:strVal val="hidden"/>
                                          </p:val>
                                        </p:tav>
                                        <p:tav tm="50000">
                                          <p:val>
                                            <p:strVal val="visible"/>
                                          </p:val>
                                        </p:tav>
                                      </p:tavLst>
                                    </p:anim>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nodeType="clickEffect">
                                  <p:stCondLst>
                                    <p:cond delay="0"/>
                                  </p:stCondLst>
                                  <p:childTnLst>
                                    <p:set>
                                      <p:cBhvr>
                                        <p:cTn id="259" dur="1" fill="hold">
                                          <p:stCondLst>
                                            <p:cond delay="0"/>
                                          </p:stCondLst>
                                        </p:cTn>
                                        <p:tgtEl>
                                          <p:spTgt spid="17"/>
                                        </p:tgtEl>
                                        <p:attrNameLst>
                                          <p:attrName>style.visibility</p:attrName>
                                        </p:attrNameLst>
                                      </p:cBhvr>
                                      <p:to>
                                        <p:strVal val="visible"/>
                                      </p:to>
                                    </p:set>
                                    <p:animEffect transition="in" filter="wipe(left)">
                                      <p:cBhvr>
                                        <p:cTn id="260" dur="500"/>
                                        <p:tgtEl>
                                          <p:spTgt spid="17"/>
                                        </p:tgtEl>
                                      </p:cBhvr>
                                    </p:animEffect>
                                  </p:childTnLst>
                                </p:cTn>
                              </p:par>
                            </p:childTnLst>
                          </p:cTn>
                        </p:par>
                        <p:par>
                          <p:cTn id="261" fill="hold">
                            <p:stCondLst>
                              <p:cond delay="500"/>
                            </p:stCondLst>
                            <p:childTnLst>
                              <p:par>
                                <p:cTn id="262" presetID="22" presetClass="entr" presetSubtype="8" fill="hold" grpId="0" nodeType="afterEffect">
                                  <p:stCondLst>
                                    <p:cond delay="0"/>
                                  </p:stCondLst>
                                  <p:childTnLst>
                                    <p:set>
                                      <p:cBhvr>
                                        <p:cTn id="263" dur="1" fill="hold">
                                          <p:stCondLst>
                                            <p:cond delay="0"/>
                                          </p:stCondLst>
                                        </p:cTn>
                                        <p:tgtEl>
                                          <p:spTgt spid="273"/>
                                        </p:tgtEl>
                                        <p:attrNameLst>
                                          <p:attrName>style.visibility</p:attrName>
                                        </p:attrNameLst>
                                      </p:cBhvr>
                                      <p:to>
                                        <p:strVal val="visible"/>
                                      </p:to>
                                    </p:set>
                                    <p:animEffect transition="in" filter="wipe(left)">
                                      <p:cBhvr>
                                        <p:cTn id="264" dur="500"/>
                                        <p:tgtEl>
                                          <p:spTgt spid="273"/>
                                        </p:tgtEl>
                                      </p:cBhvr>
                                    </p:animEffect>
                                  </p:childTnLst>
                                </p:cTn>
                              </p:par>
                            </p:childTnLst>
                          </p:cTn>
                        </p:par>
                      </p:childTnLst>
                    </p:cTn>
                  </p:par>
                  <p:par>
                    <p:cTn id="265" fill="hold">
                      <p:stCondLst>
                        <p:cond delay="indefinite"/>
                      </p:stCondLst>
                      <p:childTnLst>
                        <p:par>
                          <p:cTn id="266" fill="hold">
                            <p:stCondLst>
                              <p:cond delay="0"/>
                            </p:stCondLst>
                            <p:childTnLst>
                              <p:par>
                                <p:cTn id="267" presetID="1" presetClass="exit" presetSubtype="0" fill="hold" grpId="2" nodeType="clickEffect">
                                  <p:stCondLst>
                                    <p:cond delay="0"/>
                                  </p:stCondLst>
                                  <p:childTnLst>
                                    <p:set>
                                      <p:cBhvr>
                                        <p:cTn id="268" dur="1" fill="hold">
                                          <p:stCondLst>
                                            <p:cond delay="0"/>
                                          </p:stCondLst>
                                        </p:cTn>
                                        <p:tgtEl>
                                          <p:spTgt spid="247"/>
                                        </p:tgtEl>
                                        <p:attrNameLst>
                                          <p:attrName>style.visibility</p:attrName>
                                        </p:attrNameLst>
                                      </p:cBhvr>
                                      <p:to>
                                        <p:strVal val="hidden"/>
                                      </p:to>
                                    </p:set>
                                  </p:childTnLst>
                                </p:cTn>
                              </p:par>
                            </p:childTnLst>
                          </p:cTn>
                        </p:par>
                        <p:par>
                          <p:cTn id="269" fill="hold">
                            <p:stCondLst>
                              <p:cond delay="0"/>
                            </p:stCondLst>
                            <p:childTnLst>
                              <p:par>
                                <p:cTn id="270" presetID="22" presetClass="entr" presetSubtype="8" fill="hold" grpId="1" nodeType="afterEffect">
                                  <p:stCondLst>
                                    <p:cond delay="0"/>
                                  </p:stCondLst>
                                  <p:childTnLst>
                                    <p:set>
                                      <p:cBhvr>
                                        <p:cTn id="271" dur="1" fill="hold">
                                          <p:stCondLst>
                                            <p:cond delay="0"/>
                                          </p:stCondLst>
                                        </p:cTn>
                                        <p:tgtEl>
                                          <p:spTgt spid="116"/>
                                        </p:tgtEl>
                                        <p:attrNameLst>
                                          <p:attrName>style.visibility</p:attrName>
                                        </p:attrNameLst>
                                      </p:cBhvr>
                                      <p:to>
                                        <p:strVal val="visible"/>
                                      </p:to>
                                    </p:set>
                                    <p:animEffect transition="in" filter="wipe(left)">
                                      <p:cBhvr>
                                        <p:cTn id="272" dur="500"/>
                                        <p:tgtEl>
                                          <p:spTgt spid="116"/>
                                        </p:tgtEl>
                                      </p:cBhvr>
                                    </p:animEffect>
                                  </p:childTnLst>
                                </p:cTn>
                              </p:par>
                            </p:childTnLst>
                          </p:cTn>
                        </p:par>
                        <p:par>
                          <p:cTn id="273" fill="hold">
                            <p:stCondLst>
                              <p:cond delay="500"/>
                            </p:stCondLst>
                            <p:childTnLst>
                              <p:par>
                                <p:cTn id="274" presetID="35" presetClass="emph" presetSubtype="0" repeatCount="3000" fill="hold" grpId="0" nodeType="afterEffect">
                                  <p:stCondLst>
                                    <p:cond delay="0"/>
                                  </p:stCondLst>
                                  <p:childTnLst>
                                    <p:anim calcmode="discrete" valueType="str">
                                      <p:cBhvr>
                                        <p:cTn id="27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11"/>
                                        </p:tgtEl>
                                        <p:attrNameLst>
                                          <p:attrName>style.visibility</p:attrName>
                                        </p:attrNameLst>
                                      </p:cBhvr>
                                      <p:to>
                                        <p:strVal val="visible"/>
                                      </p:to>
                                    </p:set>
                                    <p:animEffect transition="in" filter="wipe(left)">
                                      <p:cBhvr>
                                        <p:cTn id="280" dur="500"/>
                                        <p:tgtEl>
                                          <p:spTgt spid="11"/>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10"/>
                                        </p:tgtEl>
                                        <p:attrNameLst>
                                          <p:attrName>style.visibility</p:attrName>
                                        </p:attrNameLst>
                                      </p:cBhvr>
                                      <p:to>
                                        <p:strVal val="visible"/>
                                      </p:to>
                                    </p:set>
                                    <p:animEffect transition="in" filter="wipe(left)">
                                      <p:cBhvr>
                                        <p:cTn id="285" dur="500"/>
                                        <p:tgtEl>
                                          <p:spTgt spid="10"/>
                                        </p:tgtEl>
                                      </p:cBhvr>
                                    </p:animEffect>
                                  </p:childTnLst>
                                </p:cTn>
                              </p:par>
                            </p:childTnLst>
                          </p:cTn>
                        </p:par>
                        <p:par>
                          <p:cTn id="286" fill="hold">
                            <p:stCondLst>
                              <p:cond delay="500"/>
                            </p:stCondLst>
                            <p:childTnLst>
                              <p:par>
                                <p:cTn id="287" presetID="22" presetClass="entr" presetSubtype="8" fill="hold" grpId="0" nodeType="afterEffect">
                                  <p:stCondLst>
                                    <p:cond delay="0"/>
                                  </p:stCondLst>
                                  <p:childTnLst>
                                    <p:set>
                                      <p:cBhvr>
                                        <p:cTn id="288" dur="1" fill="hold">
                                          <p:stCondLst>
                                            <p:cond delay="0"/>
                                          </p:stCondLst>
                                        </p:cTn>
                                        <p:tgtEl>
                                          <p:spTgt spid="248"/>
                                        </p:tgtEl>
                                        <p:attrNameLst>
                                          <p:attrName>style.visibility</p:attrName>
                                        </p:attrNameLst>
                                      </p:cBhvr>
                                      <p:to>
                                        <p:strVal val="visible"/>
                                      </p:to>
                                    </p:set>
                                    <p:animEffect transition="in" filter="wipe(left)">
                                      <p:cBhvr>
                                        <p:cTn id="289" dur="500"/>
                                        <p:tgtEl>
                                          <p:spTgt spid="248"/>
                                        </p:tgtEl>
                                      </p:cBhvr>
                                    </p:animEffect>
                                  </p:childTnLst>
                                </p:cTn>
                              </p:par>
                            </p:childTnLst>
                          </p:cTn>
                        </p:par>
                      </p:childTnLst>
                    </p:cTn>
                  </p:par>
                  <p:par>
                    <p:cTn id="290" fill="hold">
                      <p:stCondLst>
                        <p:cond delay="indefinite"/>
                      </p:stCondLst>
                      <p:childTnLst>
                        <p:par>
                          <p:cTn id="291" fill="hold">
                            <p:stCondLst>
                              <p:cond delay="0"/>
                            </p:stCondLst>
                            <p:childTnLst>
                              <p:par>
                                <p:cTn id="292" presetID="22" presetClass="entr" presetSubtype="8" fill="hold" grpId="0" nodeType="clickEffect">
                                  <p:stCondLst>
                                    <p:cond delay="0"/>
                                  </p:stCondLst>
                                  <p:childTnLst>
                                    <p:set>
                                      <p:cBhvr>
                                        <p:cTn id="293" dur="1" fill="hold">
                                          <p:stCondLst>
                                            <p:cond delay="0"/>
                                          </p:stCondLst>
                                        </p:cTn>
                                        <p:tgtEl>
                                          <p:spTgt spid="117"/>
                                        </p:tgtEl>
                                        <p:attrNameLst>
                                          <p:attrName>style.visibility</p:attrName>
                                        </p:attrNameLst>
                                      </p:cBhvr>
                                      <p:to>
                                        <p:strVal val="visible"/>
                                      </p:to>
                                    </p:set>
                                    <p:animEffect transition="in" filter="wipe(left)">
                                      <p:cBhvr>
                                        <p:cTn id="294" dur="500"/>
                                        <p:tgtEl>
                                          <p:spTgt spid="117"/>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grpId="0" nodeType="clickEffect">
                                  <p:stCondLst>
                                    <p:cond delay="0"/>
                                  </p:stCondLst>
                                  <p:childTnLst>
                                    <p:set>
                                      <p:cBhvr>
                                        <p:cTn id="298" dur="1" fill="hold">
                                          <p:stCondLst>
                                            <p:cond delay="0"/>
                                          </p:stCondLst>
                                        </p:cTn>
                                        <p:tgtEl>
                                          <p:spTgt spid="267"/>
                                        </p:tgtEl>
                                        <p:attrNameLst>
                                          <p:attrName>style.visibility</p:attrName>
                                        </p:attrNameLst>
                                      </p:cBhvr>
                                      <p:to>
                                        <p:strVal val="visible"/>
                                      </p:to>
                                    </p:set>
                                    <p:animEffect transition="in" filter="wipe(left)">
                                      <p:cBhvr>
                                        <p:cTn id="299" dur="500"/>
                                        <p:tgtEl>
                                          <p:spTgt spid="267"/>
                                        </p:tgtEl>
                                      </p:cBhvr>
                                    </p:animEffect>
                                  </p:childTnLst>
                                </p:cTn>
                              </p:par>
                            </p:childTnLst>
                          </p:cTn>
                        </p:par>
                      </p:childTnLst>
                    </p:cTn>
                  </p:par>
                  <p:par>
                    <p:cTn id="300" fill="hold">
                      <p:stCondLst>
                        <p:cond delay="indefinite"/>
                      </p:stCondLst>
                      <p:childTnLst>
                        <p:par>
                          <p:cTn id="301" fill="hold">
                            <p:stCondLst>
                              <p:cond delay="0"/>
                            </p:stCondLst>
                            <p:childTnLst>
                              <p:par>
                                <p:cTn id="302" presetID="22" presetClass="entr" presetSubtype="8" fill="hold" grpId="0" nodeType="clickEffect">
                                  <p:stCondLst>
                                    <p:cond delay="0"/>
                                  </p:stCondLst>
                                  <p:childTnLst>
                                    <p:set>
                                      <p:cBhvr>
                                        <p:cTn id="303" dur="1" fill="hold">
                                          <p:stCondLst>
                                            <p:cond delay="0"/>
                                          </p:stCondLst>
                                        </p:cTn>
                                        <p:tgtEl>
                                          <p:spTgt spid="268"/>
                                        </p:tgtEl>
                                        <p:attrNameLst>
                                          <p:attrName>style.visibility</p:attrName>
                                        </p:attrNameLst>
                                      </p:cBhvr>
                                      <p:to>
                                        <p:strVal val="visible"/>
                                      </p:to>
                                    </p:set>
                                    <p:animEffect transition="in" filter="wipe(left)">
                                      <p:cBhvr>
                                        <p:cTn id="304" dur="500"/>
                                        <p:tgtEl>
                                          <p:spTgt spid="268"/>
                                        </p:tgtEl>
                                      </p:cBhvr>
                                    </p:animEffect>
                                  </p:childTnLst>
                                </p:cTn>
                              </p:par>
                            </p:childTnLst>
                          </p:cTn>
                        </p:par>
                        <p:par>
                          <p:cTn id="305" fill="hold">
                            <p:stCondLst>
                              <p:cond delay="500"/>
                            </p:stCondLst>
                            <p:childTnLst>
                              <p:par>
                                <p:cTn id="306" presetID="22" presetClass="entr" presetSubtype="8" fill="hold" grpId="0" nodeType="afterEffect">
                                  <p:stCondLst>
                                    <p:cond delay="0"/>
                                  </p:stCondLst>
                                  <p:childTnLst>
                                    <p:set>
                                      <p:cBhvr>
                                        <p:cTn id="307" dur="1" fill="hold">
                                          <p:stCondLst>
                                            <p:cond delay="0"/>
                                          </p:stCondLst>
                                        </p:cTn>
                                        <p:tgtEl>
                                          <p:spTgt spid="274"/>
                                        </p:tgtEl>
                                        <p:attrNameLst>
                                          <p:attrName>style.visibility</p:attrName>
                                        </p:attrNameLst>
                                      </p:cBhvr>
                                      <p:to>
                                        <p:strVal val="visible"/>
                                      </p:to>
                                    </p:set>
                                    <p:animEffect transition="in" filter="wipe(left)">
                                      <p:cBhvr>
                                        <p:cTn id="308" dur="500"/>
                                        <p:tgtEl>
                                          <p:spTgt spid="274"/>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21"/>
                                        </p:tgtEl>
                                        <p:attrNameLst>
                                          <p:attrName>style.visibility</p:attrName>
                                        </p:attrNameLst>
                                      </p:cBhvr>
                                      <p:to>
                                        <p:strVal val="visible"/>
                                      </p:to>
                                    </p:set>
                                    <p:animEffect transition="in" filter="wipe(left)">
                                      <p:cBhvr>
                                        <p:cTn id="313" dur="500"/>
                                        <p:tgtEl>
                                          <p:spTgt spid="21"/>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22"/>
                                        </p:tgtEl>
                                        <p:attrNameLst>
                                          <p:attrName>style.visibility</p:attrName>
                                        </p:attrNameLst>
                                      </p:cBhvr>
                                      <p:to>
                                        <p:strVal val="visible"/>
                                      </p:to>
                                    </p:set>
                                    <p:animEffect transition="in" filter="wipe(left)">
                                      <p:cBhvr>
                                        <p:cTn id="318" dur="500"/>
                                        <p:tgtEl>
                                          <p:spTgt spid="22"/>
                                        </p:tgtEl>
                                      </p:cBhvr>
                                    </p:animEffect>
                                  </p:childTnLst>
                                </p:cTn>
                              </p:par>
                              <p:par>
                                <p:cTn id="319" presetID="0" presetClass="path" presetSubtype="0" accel="50000" decel="50000" fill="hold" grpId="1" nodeType="withEffect">
                                  <p:stCondLst>
                                    <p:cond delay="0"/>
                                  </p:stCondLst>
                                  <p:childTnLst>
                                    <p:animMotion origin="layout" path="M -1.94444E-6 1.60494E-6 L -0.75 0.23148 " pathEditMode="relative" rAng="0" ptsTypes="AA">
                                      <p:cBhvr>
                                        <p:cTn id="320" dur="2000" fill="hold"/>
                                        <p:tgtEl>
                                          <p:spTgt spid="22"/>
                                        </p:tgtEl>
                                        <p:attrNameLst>
                                          <p:attrName>ppt_x</p:attrName>
                                          <p:attrName>ppt_y</p:attrName>
                                        </p:attrNameLst>
                                      </p:cBhvr>
                                      <p:rCtr x="-37500" y="11574"/>
                                    </p:animMotion>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23"/>
                                        </p:tgtEl>
                                        <p:attrNameLst>
                                          <p:attrName>style.visibility</p:attrName>
                                        </p:attrNameLst>
                                      </p:cBhvr>
                                      <p:to>
                                        <p:strVal val="visible"/>
                                      </p:to>
                                    </p:set>
                                    <p:animEffect transition="in" filter="wipe(left)">
                                      <p:cBhvr>
                                        <p:cTn id="325" dur="500"/>
                                        <p:tgtEl>
                                          <p:spTgt spid="23"/>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24"/>
                                        </p:tgtEl>
                                        <p:attrNameLst>
                                          <p:attrName>style.visibility</p:attrName>
                                        </p:attrNameLst>
                                      </p:cBhvr>
                                      <p:to>
                                        <p:strVal val="visible"/>
                                      </p:to>
                                    </p:set>
                                    <p:animEffect transition="in" filter="wipe(left)">
                                      <p:cBhvr>
                                        <p:cTn id="330" dur="500"/>
                                        <p:tgtEl>
                                          <p:spTgt spid="24"/>
                                        </p:tgtEl>
                                      </p:cBhvr>
                                    </p:animEffect>
                                  </p:childTnLst>
                                </p:cTn>
                              </p:par>
                              <p:par>
                                <p:cTn id="331" presetID="0" presetClass="path" presetSubtype="0" accel="50000" decel="50000" fill="hold" grpId="1" nodeType="withEffect">
                                  <p:stCondLst>
                                    <p:cond delay="0"/>
                                  </p:stCondLst>
                                  <p:childTnLst>
                                    <p:animMotion origin="layout" path="M 5.55556E-7 -4.81481E-6 L -0.67813 0.15186 " pathEditMode="relative" rAng="0" ptsTypes="AA">
                                      <p:cBhvr>
                                        <p:cTn id="332" dur="2000" fill="hold"/>
                                        <p:tgtEl>
                                          <p:spTgt spid="24"/>
                                        </p:tgtEl>
                                        <p:attrNameLst>
                                          <p:attrName>ppt_x</p:attrName>
                                          <p:attrName>ppt_y</p:attrName>
                                        </p:attrNameLst>
                                      </p:cBhvr>
                                      <p:rCtr x="-33906" y="7593"/>
                                    </p:animMotion>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grpId="0" nodeType="clickEffect">
                                  <p:stCondLst>
                                    <p:cond delay="0"/>
                                  </p:stCondLst>
                                  <p:childTnLst>
                                    <p:set>
                                      <p:cBhvr>
                                        <p:cTn id="336" dur="1" fill="hold">
                                          <p:stCondLst>
                                            <p:cond delay="0"/>
                                          </p:stCondLst>
                                        </p:cTn>
                                        <p:tgtEl>
                                          <p:spTgt spid="25"/>
                                        </p:tgtEl>
                                        <p:attrNameLst>
                                          <p:attrName>style.visibility</p:attrName>
                                        </p:attrNameLst>
                                      </p:cBhvr>
                                      <p:to>
                                        <p:strVal val="visible"/>
                                      </p:to>
                                    </p:set>
                                    <p:animEffect transition="in" filter="wipe(left)">
                                      <p:cBhvr>
                                        <p:cTn id="337" dur="500"/>
                                        <p:tgtEl>
                                          <p:spTgt spid="25"/>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grpId="0" nodeType="clickEffect">
                                  <p:stCondLst>
                                    <p:cond delay="0"/>
                                  </p:stCondLst>
                                  <p:childTnLst>
                                    <p:set>
                                      <p:cBhvr>
                                        <p:cTn id="341" dur="1" fill="hold">
                                          <p:stCondLst>
                                            <p:cond delay="0"/>
                                          </p:stCondLst>
                                        </p:cTn>
                                        <p:tgtEl>
                                          <p:spTgt spid="26"/>
                                        </p:tgtEl>
                                        <p:attrNameLst>
                                          <p:attrName>style.visibility</p:attrName>
                                        </p:attrNameLst>
                                      </p:cBhvr>
                                      <p:to>
                                        <p:strVal val="visible"/>
                                      </p:to>
                                    </p:set>
                                    <p:animEffect transition="in" filter="wipe(left)">
                                      <p:cBhvr>
                                        <p:cTn id="342" dur="500"/>
                                        <p:tgtEl>
                                          <p:spTgt spid="26"/>
                                        </p:tgtEl>
                                      </p:cBhvr>
                                    </p:animEffect>
                                  </p:childTnLst>
                                </p:cTn>
                              </p:par>
                              <p:par>
                                <p:cTn id="343" presetID="0" presetClass="path" presetSubtype="0" accel="50000" decel="50000" fill="hold" grpId="1" nodeType="withEffect">
                                  <p:stCondLst>
                                    <p:cond delay="0"/>
                                  </p:stCondLst>
                                  <p:childTnLst>
                                    <p:animMotion origin="layout" path="M 1.38889E-6 -3.45679E-6 L -0.63125 0.07223 " pathEditMode="relative" rAng="0" ptsTypes="AA">
                                      <p:cBhvr>
                                        <p:cTn id="344" dur="2000" fill="hold"/>
                                        <p:tgtEl>
                                          <p:spTgt spid="26"/>
                                        </p:tgtEl>
                                        <p:attrNameLst>
                                          <p:attrName>ppt_x</p:attrName>
                                          <p:attrName>ppt_y</p:attrName>
                                        </p:attrNameLst>
                                      </p:cBhvr>
                                      <p:rCtr x="-31563" y="3611"/>
                                    </p:animMotion>
                                  </p:childTnLst>
                                </p:cTn>
                              </p:par>
                            </p:childTnLst>
                          </p:cTn>
                        </p:par>
                      </p:childTnLst>
                    </p:cTn>
                  </p:par>
                  <p:par>
                    <p:cTn id="345" fill="hold">
                      <p:stCondLst>
                        <p:cond delay="indefinite"/>
                      </p:stCondLst>
                      <p:childTnLst>
                        <p:par>
                          <p:cTn id="346" fill="hold">
                            <p:stCondLst>
                              <p:cond delay="0"/>
                            </p:stCondLst>
                            <p:childTnLst>
                              <p:par>
                                <p:cTn id="347" presetID="10" presetClass="exit" presetSubtype="0" fill="hold" grpId="1" nodeType="clickEffect">
                                  <p:stCondLst>
                                    <p:cond delay="0"/>
                                  </p:stCondLst>
                                  <p:childTnLst>
                                    <p:animEffect transition="out" filter="fade">
                                      <p:cBhvr>
                                        <p:cTn id="348" dur="500"/>
                                        <p:tgtEl>
                                          <p:spTgt spid="106"/>
                                        </p:tgtEl>
                                      </p:cBhvr>
                                    </p:animEffect>
                                    <p:set>
                                      <p:cBhvr>
                                        <p:cTn id="349" dur="1" fill="hold">
                                          <p:stCondLst>
                                            <p:cond delay="499"/>
                                          </p:stCondLst>
                                        </p:cTn>
                                        <p:tgtEl>
                                          <p:spTgt spid="106"/>
                                        </p:tgtEl>
                                        <p:attrNameLst>
                                          <p:attrName>style.visibility</p:attrName>
                                        </p:attrNameLst>
                                      </p:cBhvr>
                                      <p:to>
                                        <p:strVal val="hidden"/>
                                      </p:to>
                                    </p:set>
                                  </p:childTnLst>
                                </p:cTn>
                              </p:par>
                              <p:par>
                                <p:cTn id="350" presetID="10" presetClass="exit" presetSubtype="0" fill="hold" grpId="1" nodeType="withEffect">
                                  <p:stCondLst>
                                    <p:cond delay="0"/>
                                  </p:stCondLst>
                                  <p:childTnLst>
                                    <p:animEffect transition="out" filter="fade">
                                      <p:cBhvr>
                                        <p:cTn id="351" dur="500"/>
                                        <p:tgtEl>
                                          <p:spTgt spid="118"/>
                                        </p:tgtEl>
                                      </p:cBhvr>
                                    </p:animEffect>
                                    <p:set>
                                      <p:cBhvr>
                                        <p:cTn id="352" dur="1" fill="hold">
                                          <p:stCondLst>
                                            <p:cond delay="499"/>
                                          </p:stCondLst>
                                        </p:cTn>
                                        <p:tgtEl>
                                          <p:spTgt spid="118"/>
                                        </p:tgtEl>
                                        <p:attrNameLst>
                                          <p:attrName>style.visibility</p:attrName>
                                        </p:attrNameLst>
                                      </p:cBhvr>
                                      <p:to>
                                        <p:strVal val="hidden"/>
                                      </p:to>
                                    </p:set>
                                  </p:childTnLst>
                                </p:cTn>
                              </p:par>
                              <p:par>
                                <p:cTn id="353" presetID="10" presetClass="exit" presetSubtype="0" fill="hold" grpId="1" nodeType="withEffect">
                                  <p:stCondLst>
                                    <p:cond delay="0"/>
                                  </p:stCondLst>
                                  <p:childTnLst>
                                    <p:animEffect transition="out" filter="fade">
                                      <p:cBhvr>
                                        <p:cTn id="354" dur="500"/>
                                        <p:tgtEl>
                                          <p:spTgt spid="272"/>
                                        </p:tgtEl>
                                      </p:cBhvr>
                                    </p:animEffect>
                                    <p:set>
                                      <p:cBhvr>
                                        <p:cTn id="355" dur="1" fill="hold">
                                          <p:stCondLst>
                                            <p:cond delay="499"/>
                                          </p:stCondLst>
                                        </p:cTn>
                                        <p:tgtEl>
                                          <p:spTgt spid="272"/>
                                        </p:tgtEl>
                                        <p:attrNameLst>
                                          <p:attrName>style.visibility</p:attrName>
                                        </p:attrNameLst>
                                      </p:cBhvr>
                                      <p:to>
                                        <p:strVal val="hidden"/>
                                      </p:to>
                                    </p:set>
                                  </p:childTnLst>
                                </p:cTn>
                              </p:par>
                              <p:par>
                                <p:cTn id="356" presetID="10" presetClass="exit" presetSubtype="0" fill="hold" grpId="1" nodeType="withEffect">
                                  <p:stCondLst>
                                    <p:cond delay="0"/>
                                  </p:stCondLst>
                                  <p:childTnLst>
                                    <p:animEffect transition="out" filter="fade">
                                      <p:cBhvr>
                                        <p:cTn id="357" dur="500"/>
                                        <p:tgtEl>
                                          <p:spTgt spid="273"/>
                                        </p:tgtEl>
                                      </p:cBhvr>
                                    </p:animEffect>
                                    <p:set>
                                      <p:cBhvr>
                                        <p:cTn id="358" dur="1" fill="hold">
                                          <p:stCondLst>
                                            <p:cond delay="499"/>
                                          </p:stCondLst>
                                        </p:cTn>
                                        <p:tgtEl>
                                          <p:spTgt spid="273"/>
                                        </p:tgtEl>
                                        <p:attrNameLst>
                                          <p:attrName>style.visibility</p:attrName>
                                        </p:attrNameLst>
                                      </p:cBhvr>
                                      <p:to>
                                        <p:strVal val="hidden"/>
                                      </p:to>
                                    </p:set>
                                  </p:childTnLst>
                                </p:cTn>
                              </p:par>
                              <p:par>
                                <p:cTn id="359" presetID="10" presetClass="exit" presetSubtype="0" fill="hold" grpId="1" nodeType="withEffect">
                                  <p:stCondLst>
                                    <p:cond delay="0"/>
                                  </p:stCondLst>
                                  <p:childTnLst>
                                    <p:animEffect transition="out" filter="fade">
                                      <p:cBhvr>
                                        <p:cTn id="360" dur="500"/>
                                        <p:tgtEl>
                                          <p:spTgt spid="274"/>
                                        </p:tgtEl>
                                      </p:cBhvr>
                                    </p:animEffect>
                                    <p:set>
                                      <p:cBhvr>
                                        <p:cTn id="361" dur="1" fill="hold">
                                          <p:stCondLst>
                                            <p:cond delay="499"/>
                                          </p:stCondLst>
                                        </p:cTn>
                                        <p:tgtEl>
                                          <p:spTgt spid="274"/>
                                        </p:tgtEl>
                                        <p:attrNameLst>
                                          <p:attrName>style.visibility</p:attrName>
                                        </p:attrNameLst>
                                      </p:cBhvr>
                                      <p:to>
                                        <p:strVal val="hidden"/>
                                      </p:to>
                                    </p:set>
                                  </p:childTnLst>
                                </p:cTn>
                              </p:par>
                              <p:par>
                                <p:cTn id="362" presetID="10" presetClass="exit" presetSubtype="0" fill="hold" grpId="1" nodeType="withEffect">
                                  <p:stCondLst>
                                    <p:cond delay="0"/>
                                  </p:stCondLst>
                                  <p:childTnLst>
                                    <p:animEffect transition="out" filter="fade">
                                      <p:cBhvr>
                                        <p:cTn id="363" dur="500"/>
                                        <p:tgtEl>
                                          <p:spTgt spid="112"/>
                                        </p:tgtEl>
                                      </p:cBhvr>
                                    </p:animEffect>
                                    <p:set>
                                      <p:cBhvr>
                                        <p:cTn id="364" dur="1" fill="hold">
                                          <p:stCondLst>
                                            <p:cond delay="499"/>
                                          </p:stCondLst>
                                        </p:cTn>
                                        <p:tgtEl>
                                          <p:spTgt spid="112"/>
                                        </p:tgtEl>
                                        <p:attrNameLst>
                                          <p:attrName>style.visibility</p:attrName>
                                        </p:attrNameLst>
                                      </p:cBhvr>
                                      <p:to>
                                        <p:strVal val="hidden"/>
                                      </p:to>
                                    </p:set>
                                  </p:childTnLst>
                                </p:cTn>
                              </p:par>
                              <p:par>
                                <p:cTn id="365" presetID="10" presetClass="exit" presetSubtype="0" fill="hold" grpId="1" nodeType="withEffect">
                                  <p:stCondLst>
                                    <p:cond delay="0"/>
                                  </p:stCondLst>
                                  <p:childTnLst>
                                    <p:animEffect transition="out" filter="fade">
                                      <p:cBhvr>
                                        <p:cTn id="366" dur="500"/>
                                        <p:tgtEl>
                                          <p:spTgt spid="113"/>
                                        </p:tgtEl>
                                      </p:cBhvr>
                                    </p:animEffect>
                                    <p:set>
                                      <p:cBhvr>
                                        <p:cTn id="367" dur="1" fill="hold">
                                          <p:stCondLst>
                                            <p:cond delay="499"/>
                                          </p:stCondLst>
                                        </p:cTn>
                                        <p:tgtEl>
                                          <p:spTgt spid="113"/>
                                        </p:tgtEl>
                                        <p:attrNameLst>
                                          <p:attrName>style.visibility</p:attrName>
                                        </p:attrNameLst>
                                      </p:cBhvr>
                                      <p:to>
                                        <p:strVal val="hidden"/>
                                      </p:to>
                                    </p:set>
                                  </p:childTnLst>
                                </p:cTn>
                              </p:par>
                              <p:par>
                                <p:cTn id="368" presetID="10" presetClass="exit" presetSubtype="0" fill="hold" grpId="1" nodeType="withEffect">
                                  <p:stCondLst>
                                    <p:cond delay="0"/>
                                  </p:stCondLst>
                                  <p:childTnLst>
                                    <p:animEffect transition="out" filter="fade">
                                      <p:cBhvr>
                                        <p:cTn id="369" dur="500"/>
                                        <p:tgtEl>
                                          <p:spTgt spid="114"/>
                                        </p:tgtEl>
                                      </p:cBhvr>
                                    </p:animEffect>
                                    <p:set>
                                      <p:cBhvr>
                                        <p:cTn id="370" dur="1" fill="hold">
                                          <p:stCondLst>
                                            <p:cond delay="499"/>
                                          </p:stCondLst>
                                        </p:cTn>
                                        <p:tgtEl>
                                          <p:spTgt spid="114"/>
                                        </p:tgtEl>
                                        <p:attrNameLst>
                                          <p:attrName>style.visibility</p:attrName>
                                        </p:attrNameLst>
                                      </p:cBhvr>
                                      <p:to>
                                        <p:strVal val="hidden"/>
                                      </p:to>
                                    </p:set>
                                  </p:childTnLst>
                                </p:cTn>
                              </p:par>
                              <p:par>
                                <p:cTn id="371" presetID="10" presetClass="exit" presetSubtype="0" fill="hold" grpId="1" nodeType="withEffect">
                                  <p:stCondLst>
                                    <p:cond delay="0"/>
                                  </p:stCondLst>
                                  <p:childTnLst>
                                    <p:animEffect transition="out" filter="fade">
                                      <p:cBhvr>
                                        <p:cTn id="372" dur="500"/>
                                        <p:tgtEl>
                                          <p:spTgt spid="115"/>
                                        </p:tgtEl>
                                      </p:cBhvr>
                                    </p:animEffect>
                                    <p:set>
                                      <p:cBhvr>
                                        <p:cTn id="373" dur="1" fill="hold">
                                          <p:stCondLst>
                                            <p:cond delay="499"/>
                                          </p:stCondLst>
                                        </p:cTn>
                                        <p:tgtEl>
                                          <p:spTgt spid="115"/>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105"/>
                                        </p:tgtEl>
                                      </p:cBhvr>
                                    </p:animEffect>
                                    <p:set>
                                      <p:cBhvr>
                                        <p:cTn id="376" dur="1" fill="hold">
                                          <p:stCondLst>
                                            <p:cond delay="499"/>
                                          </p:stCondLst>
                                        </p:cTn>
                                        <p:tgtEl>
                                          <p:spTgt spid="105"/>
                                        </p:tgtEl>
                                        <p:attrNameLst>
                                          <p:attrName>style.visibility</p:attrName>
                                        </p:attrNameLst>
                                      </p:cBhvr>
                                      <p:to>
                                        <p:strVal val="hidden"/>
                                      </p:to>
                                    </p:set>
                                  </p:childTnLst>
                                </p:cTn>
                              </p:par>
                              <p:par>
                                <p:cTn id="377" presetID="10" presetClass="exit" presetSubtype="0" fill="hold" grpId="1" nodeType="withEffect">
                                  <p:stCondLst>
                                    <p:cond delay="0"/>
                                  </p:stCondLst>
                                  <p:childTnLst>
                                    <p:animEffect transition="out" filter="fade">
                                      <p:cBhvr>
                                        <p:cTn id="378" dur="500"/>
                                        <p:tgtEl>
                                          <p:spTgt spid="269"/>
                                        </p:tgtEl>
                                      </p:cBhvr>
                                    </p:animEffect>
                                    <p:set>
                                      <p:cBhvr>
                                        <p:cTn id="379" dur="1" fill="hold">
                                          <p:stCondLst>
                                            <p:cond delay="499"/>
                                          </p:stCondLst>
                                        </p:cTn>
                                        <p:tgtEl>
                                          <p:spTgt spid="269"/>
                                        </p:tgtEl>
                                        <p:attrNameLst>
                                          <p:attrName>style.visibility</p:attrName>
                                        </p:attrNameLst>
                                      </p:cBhvr>
                                      <p:to>
                                        <p:strVal val="hidden"/>
                                      </p:to>
                                    </p:set>
                                  </p:childTnLst>
                                </p:cTn>
                              </p:par>
                              <p:par>
                                <p:cTn id="380" presetID="10" presetClass="exit" presetSubtype="0" fill="hold" grpId="1" nodeType="withEffect">
                                  <p:stCondLst>
                                    <p:cond delay="0"/>
                                  </p:stCondLst>
                                  <p:childTnLst>
                                    <p:animEffect transition="out" filter="fade">
                                      <p:cBhvr>
                                        <p:cTn id="381" dur="500"/>
                                        <p:tgtEl>
                                          <p:spTgt spid="258"/>
                                        </p:tgtEl>
                                      </p:cBhvr>
                                    </p:animEffect>
                                    <p:set>
                                      <p:cBhvr>
                                        <p:cTn id="382" dur="1" fill="hold">
                                          <p:stCondLst>
                                            <p:cond delay="499"/>
                                          </p:stCondLst>
                                        </p:cTn>
                                        <p:tgtEl>
                                          <p:spTgt spid="258"/>
                                        </p:tgtEl>
                                        <p:attrNameLst>
                                          <p:attrName>style.visibility</p:attrName>
                                        </p:attrNameLst>
                                      </p:cBhvr>
                                      <p:to>
                                        <p:strVal val="hidden"/>
                                      </p:to>
                                    </p:set>
                                  </p:childTnLst>
                                </p:cTn>
                              </p:par>
                              <p:par>
                                <p:cTn id="383" presetID="10" presetClass="exit" presetSubtype="0" fill="hold" grpId="1" nodeType="withEffect">
                                  <p:stCondLst>
                                    <p:cond delay="0"/>
                                  </p:stCondLst>
                                  <p:childTnLst>
                                    <p:animEffect transition="out" filter="fade">
                                      <p:cBhvr>
                                        <p:cTn id="384" dur="500"/>
                                        <p:tgtEl>
                                          <p:spTgt spid="256"/>
                                        </p:tgtEl>
                                      </p:cBhvr>
                                    </p:animEffect>
                                    <p:set>
                                      <p:cBhvr>
                                        <p:cTn id="385" dur="1" fill="hold">
                                          <p:stCondLst>
                                            <p:cond delay="499"/>
                                          </p:stCondLst>
                                        </p:cTn>
                                        <p:tgtEl>
                                          <p:spTgt spid="256"/>
                                        </p:tgtEl>
                                        <p:attrNameLst>
                                          <p:attrName>style.visibility</p:attrName>
                                        </p:attrNameLst>
                                      </p:cBhvr>
                                      <p:to>
                                        <p:strVal val="hidden"/>
                                      </p:to>
                                    </p:set>
                                  </p:childTnLst>
                                </p:cTn>
                              </p:par>
                              <p:par>
                                <p:cTn id="386" presetID="10" presetClass="exit" presetSubtype="0" fill="hold" grpId="1" nodeType="withEffect">
                                  <p:stCondLst>
                                    <p:cond delay="0"/>
                                  </p:stCondLst>
                                  <p:childTnLst>
                                    <p:animEffect transition="out" filter="fade">
                                      <p:cBhvr>
                                        <p:cTn id="387" dur="500"/>
                                        <p:tgtEl>
                                          <p:spTgt spid="270"/>
                                        </p:tgtEl>
                                      </p:cBhvr>
                                    </p:animEffect>
                                    <p:set>
                                      <p:cBhvr>
                                        <p:cTn id="388" dur="1" fill="hold">
                                          <p:stCondLst>
                                            <p:cond delay="499"/>
                                          </p:stCondLst>
                                        </p:cTn>
                                        <p:tgtEl>
                                          <p:spTgt spid="270"/>
                                        </p:tgtEl>
                                        <p:attrNameLst>
                                          <p:attrName>style.visibility</p:attrName>
                                        </p:attrNameLst>
                                      </p:cBhvr>
                                      <p:to>
                                        <p:strVal val="hidden"/>
                                      </p:to>
                                    </p:set>
                                  </p:childTnLst>
                                </p:cTn>
                              </p:par>
                              <p:par>
                                <p:cTn id="389" presetID="10" presetClass="exit" presetSubtype="0" fill="hold" grpId="1" nodeType="withEffect">
                                  <p:stCondLst>
                                    <p:cond delay="0"/>
                                  </p:stCondLst>
                                  <p:childTnLst>
                                    <p:animEffect transition="out" filter="fade">
                                      <p:cBhvr>
                                        <p:cTn id="390" dur="500"/>
                                        <p:tgtEl>
                                          <p:spTgt spid="271"/>
                                        </p:tgtEl>
                                      </p:cBhvr>
                                    </p:animEffect>
                                    <p:set>
                                      <p:cBhvr>
                                        <p:cTn id="391" dur="1" fill="hold">
                                          <p:stCondLst>
                                            <p:cond delay="499"/>
                                          </p:stCondLst>
                                        </p:cTn>
                                        <p:tgtEl>
                                          <p:spTgt spid="271"/>
                                        </p:tgtEl>
                                        <p:attrNameLst>
                                          <p:attrName>style.visibility</p:attrName>
                                        </p:attrNameLst>
                                      </p:cBhvr>
                                      <p:to>
                                        <p:strVal val="hidden"/>
                                      </p:to>
                                    </p:set>
                                  </p:childTnLst>
                                </p:cTn>
                              </p:par>
                              <p:par>
                                <p:cTn id="392" presetID="10" presetClass="exit" presetSubtype="0" fill="hold" grpId="1" nodeType="withEffect">
                                  <p:stCondLst>
                                    <p:cond delay="0"/>
                                  </p:stCondLst>
                                  <p:childTnLst>
                                    <p:animEffect transition="out" filter="fade">
                                      <p:cBhvr>
                                        <p:cTn id="393" dur="500"/>
                                        <p:tgtEl>
                                          <p:spTgt spid="220"/>
                                        </p:tgtEl>
                                      </p:cBhvr>
                                    </p:animEffect>
                                    <p:set>
                                      <p:cBhvr>
                                        <p:cTn id="394" dur="1" fill="hold">
                                          <p:stCondLst>
                                            <p:cond delay="499"/>
                                          </p:stCondLst>
                                        </p:cTn>
                                        <p:tgtEl>
                                          <p:spTgt spid="220"/>
                                        </p:tgtEl>
                                        <p:attrNameLst>
                                          <p:attrName>style.visibility</p:attrName>
                                        </p:attrNameLst>
                                      </p:cBhvr>
                                      <p:to>
                                        <p:strVal val="hidden"/>
                                      </p:to>
                                    </p:set>
                                  </p:childTnLst>
                                </p:cTn>
                              </p:par>
                              <p:par>
                                <p:cTn id="395" presetID="10" presetClass="exit" presetSubtype="0" fill="hold" grpId="1" nodeType="withEffect">
                                  <p:stCondLst>
                                    <p:cond delay="0"/>
                                  </p:stCondLst>
                                  <p:childTnLst>
                                    <p:animEffect transition="out" filter="fade">
                                      <p:cBhvr>
                                        <p:cTn id="396" dur="500"/>
                                        <p:tgtEl>
                                          <p:spTgt spid="221"/>
                                        </p:tgtEl>
                                      </p:cBhvr>
                                    </p:animEffect>
                                    <p:set>
                                      <p:cBhvr>
                                        <p:cTn id="397" dur="1" fill="hold">
                                          <p:stCondLst>
                                            <p:cond delay="499"/>
                                          </p:stCondLst>
                                        </p:cTn>
                                        <p:tgtEl>
                                          <p:spTgt spid="221"/>
                                        </p:tgtEl>
                                        <p:attrNameLst>
                                          <p:attrName>style.visibility</p:attrName>
                                        </p:attrNameLst>
                                      </p:cBhvr>
                                      <p:to>
                                        <p:strVal val="hidden"/>
                                      </p:to>
                                    </p:set>
                                  </p:childTnLst>
                                </p:cTn>
                              </p:par>
                              <p:par>
                                <p:cTn id="398" presetID="10" presetClass="exit" presetSubtype="0" fill="hold" grpId="1" nodeType="withEffect">
                                  <p:stCondLst>
                                    <p:cond delay="0"/>
                                  </p:stCondLst>
                                  <p:childTnLst>
                                    <p:animEffect transition="out" filter="fade">
                                      <p:cBhvr>
                                        <p:cTn id="399" dur="500"/>
                                        <p:tgtEl>
                                          <p:spTgt spid="219"/>
                                        </p:tgtEl>
                                      </p:cBhvr>
                                    </p:animEffect>
                                    <p:set>
                                      <p:cBhvr>
                                        <p:cTn id="400" dur="1" fill="hold">
                                          <p:stCondLst>
                                            <p:cond delay="499"/>
                                          </p:stCondLst>
                                        </p:cTn>
                                        <p:tgtEl>
                                          <p:spTgt spid="219"/>
                                        </p:tgtEl>
                                        <p:attrNameLst>
                                          <p:attrName>style.visibility</p:attrName>
                                        </p:attrNameLst>
                                      </p:cBhvr>
                                      <p:to>
                                        <p:strVal val="hidden"/>
                                      </p:to>
                                    </p:set>
                                  </p:childTnLst>
                                </p:cTn>
                              </p:par>
                              <p:par>
                                <p:cTn id="401" presetID="10" presetClass="exit" presetSubtype="0" fill="hold" nodeType="withEffect">
                                  <p:stCondLst>
                                    <p:cond delay="0"/>
                                  </p:stCondLst>
                                  <p:childTnLst>
                                    <p:animEffect transition="out" filter="fade">
                                      <p:cBhvr>
                                        <p:cTn id="402" dur="500"/>
                                        <p:tgtEl>
                                          <p:spTgt spid="107"/>
                                        </p:tgtEl>
                                      </p:cBhvr>
                                    </p:animEffect>
                                    <p:set>
                                      <p:cBhvr>
                                        <p:cTn id="403" dur="1" fill="hold">
                                          <p:stCondLst>
                                            <p:cond delay="499"/>
                                          </p:stCondLst>
                                        </p:cTn>
                                        <p:tgtEl>
                                          <p:spTgt spid="107"/>
                                        </p:tgtEl>
                                        <p:attrNameLst>
                                          <p:attrName>style.visibility</p:attrName>
                                        </p:attrNameLst>
                                      </p:cBhvr>
                                      <p:to>
                                        <p:strVal val="hidden"/>
                                      </p:to>
                                    </p:set>
                                  </p:childTnLst>
                                </p:cTn>
                              </p:par>
                              <p:par>
                                <p:cTn id="404" presetID="10" presetClass="exit" presetSubtype="0" fill="hold" grpId="1" nodeType="withEffect">
                                  <p:stCondLst>
                                    <p:cond delay="0"/>
                                  </p:stCondLst>
                                  <p:childTnLst>
                                    <p:animEffect transition="out" filter="fade">
                                      <p:cBhvr>
                                        <p:cTn id="405" dur="500"/>
                                        <p:tgtEl>
                                          <p:spTgt spid="108"/>
                                        </p:tgtEl>
                                      </p:cBhvr>
                                    </p:animEffect>
                                    <p:set>
                                      <p:cBhvr>
                                        <p:cTn id="406" dur="1" fill="hold">
                                          <p:stCondLst>
                                            <p:cond delay="499"/>
                                          </p:stCondLst>
                                        </p:cTn>
                                        <p:tgtEl>
                                          <p:spTgt spid="108"/>
                                        </p:tgtEl>
                                        <p:attrNameLst>
                                          <p:attrName>style.visibility</p:attrName>
                                        </p:attrNameLst>
                                      </p:cBhvr>
                                      <p:to>
                                        <p:strVal val="hidden"/>
                                      </p:to>
                                    </p:set>
                                  </p:childTnLst>
                                </p:cTn>
                              </p:par>
                              <p:par>
                                <p:cTn id="407" presetID="10" presetClass="exit" presetSubtype="0" fill="hold" grpId="1" nodeType="withEffect">
                                  <p:stCondLst>
                                    <p:cond delay="0"/>
                                  </p:stCondLst>
                                  <p:childTnLst>
                                    <p:animEffect transition="out" filter="fade">
                                      <p:cBhvr>
                                        <p:cTn id="408" dur="500"/>
                                        <p:tgtEl>
                                          <p:spTgt spid="215"/>
                                        </p:tgtEl>
                                      </p:cBhvr>
                                    </p:animEffect>
                                    <p:set>
                                      <p:cBhvr>
                                        <p:cTn id="409" dur="1" fill="hold">
                                          <p:stCondLst>
                                            <p:cond delay="499"/>
                                          </p:stCondLst>
                                        </p:cTn>
                                        <p:tgtEl>
                                          <p:spTgt spid="215"/>
                                        </p:tgtEl>
                                        <p:attrNameLst>
                                          <p:attrName>style.visibility</p:attrName>
                                        </p:attrNameLst>
                                      </p:cBhvr>
                                      <p:to>
                                        <p:strVal val="hidden"/>
                                      </p:to>
                                    </p:set>
                                  </p:childTnLst>
                                </p:cTn>
                              </p:par>
                              <p:par>
                                <p:cTn id="410" presetID="10" presetClass="exit" presetSubtype="0" fill="hold" grpId="1" nodeType="withEffect">
                                  <p:stCondLst>
                                    <p:cond delay="0"/>
                                  </p:stCondLst>
                                  <p:childTnLst>
                                    <p:animEffect transition="out" filter="fade">
                                      <p:cBhvr>
                                        <p:cTn id="411" dur="500"/>
                                        <p:tgtEl>
                                          <p:spTgt spid="111"/>
                                        </p:tgtEl>
                                      </p:cBhvr>
                                    </p:animEffect>
                                    <p:set>
                                      <p:cBhvr>
                                        <p:cTn id="412" dur="1" fill="hold">
                                          <p:stCondLst>
                                            <p:cond delay="499"/>
                                          </p:stCondLst>
                                        </p:cTn>
                                        <p:tgtEl>
                                          <p:spTgt spid="111"/>
                                        </p:tgtEl>
                                        <p:attrNameLst>
                                          <p:attrName>style.visibility</p:attrName>
                                        </p:attrNameLst>
                                      </p:cBhvr>
                                      <p:to>
                                        <p:strVal val="hidden"/>
                                      </p:to>
                                    </p:set>
                                  </p:childTnLst>
                                </p:cTn>
                              </p:par>
                              <p:par>
                                <p:cTn id="413" presetID="10" presetClass="exit" presetSubtype="0" fill="hold" grpId="1" nodeType="withEffect">
                                  <p:stCondLst>
                                    <p:cond delay="0"/>
                                  </p:stCondLst>
                                  <p:childTnLst>
                                    <p:animEffect transition="out" filter="fade">
                                      <p:cBhvr>
                                        <p:cTn id="414" dur="500"/>
                                        <p:tgtEl>
                                          <p:spTgt spid="109"/>
                                        </p:tgtEl>
                                      </p:cBhvr>
                                    </p:animEffect>
                                    <p:set>
                                      <p:cBhvr>
                                        <p:cTn id="415" dur="1" fill="hold">
                                          <p:stCondLst>
                                            <p:cond delay="499"/>
                                          </p:stCondLst>
                                        </p:cTn>
                                        <p:tgtEl>
                                          <p:spTgt spid="109"/>
                                        </p:tgtEl>
                                        <p:attrNameLst>
                                          <p:attrName>style.visibility</p:attrName>
                                        </p:attrNameLst>
                                      </p:cBhvr>
                                      <p:to>
                                        <p:strVal val="hidden"/>
                                      </p:to>
                                    </p:set>
                                  </p:childTnLst>
                                </p:cTn>
                              </p:par>
                              <p:par>
                                <p:cTn id="416" presetID="10" presetClass="exit" presetSubtype="0" fill="hold" grpId="1" nodeType="withEffect">
                                  <p:stCondLst>
                                    <p:cond delay="0"/>
                                  </p:stCondLst>
                                  <p:childTnLst>
                                    <p:animEffect transition="out" filter="fade">
                                      <p:cBhvr>
                                        <p:cTn id="417" dur="500"/>
                                        <p:tgtEl>
                                          <p:spTgt spid="110"/>
                                        </p:tgtEl>
                                      </p:cBhvr>
                                    </p:animEffect>
                                    <p:set>
                                      <p:cBhvr>
                                        <p:cTn id="418" dur="1" fill="hold">
                                          <p:stCondLst>
                                            <p:cond delay="499"/>
                                          </p:stCondLst>
                                        </p:cTn>
                                        <p:tgtEl>
                                          <p:spTgt spid="110"/>
                                        </p:tgtEl>
                                        <p:attrNameLst>
                                          <p:attrName>style.visibility</p:attrName>
                                        </p:attrNameLst>
                                      </p:cBhvr>
                                      <p:to>
                                        <p:strVal val="hidden"/>
                                      </p:to>
                                    </p:set>
                                  </p:childTnLst>
                                </p:cTn>
                              </p:par>
                            </p:childTnLst>
                          </p:cTn>
                        </p:par>
                      </p:childTnLst>
                    </p:cTn>
                  </p:par>
                  <p:par>
                    <p:cTn id="419" fill="hold">
                      <p:stCondLst>
                        <p:cond delay="indefinite"/>
                      </p:stCondLst>
                      <p:childTnLst>
                        <p:par>
                          <p:cTn id="420" fill="hold">
                            <p:stCondLst>
                              <p:cond delay="0"/>
                            </p:stCondLst>
                            <p:childTnLst>
                              <p:par>
                                <p:cTn id="421" presetID="10" presetClass="exit" presetSubtype="0" fill="hold" grpId="2" nodeType="clickEffect">
                                  <p:stCondLst>
                                    <p:cond delay="0"/>
                                  </p:stCondLst>
                                  <p:childTnLst>
                                    <p:animEffect transition="out" filter="fade">
                                      <p:cBhvr>
                                        <p:cTn id="422" dur="500"/>
                                        <p:tgtEl>
                                          <p:spTgt spid="116"/>
                                        </p:tgtEl>
                                      </p:cBhvr>
                                    </p:animEffect>
                                    <p:set>
                                      <p:cBhvr>
                                        <p:cTn id="423" dur="1" fill="hold">
                                          <p:stCondLst>
                                            <p:cond delay="499"/>
                                          </p:stCondLst>
                                        </p:cTn>
                                        <p:tgtEl>
                                          <p:spTgt spid="116"/>
                                        </p:tgtEl>
                                        <p:attrNameLst>
                                          <p:attrName>style.visibility</p:attrName>
                                        </p:attrNameLst>
                                      </p:cBhvr>
                                      <p:to>
                                        <p:strVal val="hidden"/>
                                      </p:to>
                                    </p:se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200"/>
                                        </p:tgtEl>
                                        <p:attrNameLst>
                                          <p:attrName>style.visibility</p:attrName>
                                        </p:attrNameLst>
                                      </p:cBhvr>
                                      <p:to>
                                        <p:strVal val="visible"/>
                                      </p:to>
                                    </p:set>
                                    <p:animEffect transition="in" filter="wipe(left)">
                                      <p:cBhvr>
                                        <p:cTn id="428" dur="500"/>
                                        <p:tgtEl>
                                          <p:spTgt spid="200"/>
                                        </p:tgtEl>
                                      </p:cBhvr>
                                    </p:animEffect>
                                  </p:childTnLst>
                                </p:cTn>
                              </p:par>
                            </p:childTnLst>
                          </p:cTn>
                        </p:par>
                      </p:childTnLst>
                    </p:cTn>
                  </p:par>
                  <p:par>
                    <p:cTn id="429" fill="hold">
                      <p:stCondLst>
                        <p:cond delay="indefinite"/>
                      </p:stCondLst>
                      <p:childTnLst>
                        <p:par>
                          <p:cTn id="430" fill="hold">
                            <p:stCondLst>
                              <p:cond delay="0"/>
                            </p:stCondLst>
                            <p:childTnLst>
                              <p:par>
                                <p:cTn id="431" presetID="1" presetClass="entr" presetSubtype="0" fill="hold" grpId="0" nodeType="clickEffect">
                                  <p:stCondLst>
                                    <p:cond delay="0"/>
                                  </p:stCondLst>
                                  <p:childTnLst>
                                    <p:set>
                                      <p:cBhvr>
                                        <p:cTn id="432" dur="1" fill="hold">
                                          <p:stCondLst>
                                            <p:cond delay="0"/>
                                          </p:stCondLst>
                                        </p:cTn>
                                        <p:tgtEl>
                                          <p:spTgt spid="188"/>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ntr" presetSubtype="0" fill="hold" grpId="0" nodeType="clickEffect">
                                  <p:stCondLst>
                                    <p:cond delay="0"/>
                                  </p:stCondLst>
                                  <p:childTnLst>
                                    <p:set>
                                      <p:cBhvr>
                                        <p:cTn id="436" dur="1" fill="hold">
                                          <p:stCondLst>
                                            <p:cond delay="0"/>
                                          </p:stCondLst>
                                        </p:cTn>
                                        <p:tgtEl>
                                          <p:spTgt spid="195"/>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nodeType="clickEffect">
                                  <p:stCondLst>
                                    <p:cond delay="0"/>
                                  </p:stCondLst>
                                  <p:childTnLst>
                                    <p:set>
                                      <p:cBhvr>
                                        <p:cTn id="440" dur="1" fill="hold">
                                          <p:stCondLst>
                                            <p:cond delay="0"/>
                                          </p:stCondLst>
                                        </p:cTn>
                                        <p:tgtEl>
                                          <p:spTgt spid="189"/>
                                        </p:tgtEl>
                                        <p:attrNameLst>
                                          <p:attrName>style.visibility</p:attrName>
                                        </p:attrNameLst>
                                      </p:cBhvr>
                                      <p:to>
                                        <p:strVal val="visible"/>
                                      </p:to>
                                    </p:set>
                                    <p:animEffect transition="in" filter="wipe(left)">
                                      <p:cBhvr>
                                        <p:cTn id="441" dur="500"/>
                                        <p:tgtEl>
                                          <p:spTgt spid="189"/>
                                        </p:tgtEl>
                                      </p:cBhvr>
                                    </p:animEffect>
                                  </p:childTnLst>
                                </p:cTn>
                              </p:par>
                            </p:childTnLst>
                          </p:cTn>
                        </p:par>
                      </p:childTnLst>
                    </p:cTn>
                  </p:par>
                  <p:par>
                    <p:cTn id="442" fill="hold">
                      <p:stCondLst>
                        <p:cond delay="indefinite"/>
                      </p:stCondLst>
                      <p:childTnLst>
                        <p:par>
                          <p:cTn id="443" fill="hold">
                            <p:stCondLst>
                              <p:cond delay="0"/>
                            </p:stCondLst>
                            <p:childTnLst>
                              <p:par>
                                <p:cTn id="444" presetID="1" presetClass="entr" presetSubtype="0" fill="hold" grpId="0" nodeType="clickEffect">
                                  <p:stCondLst>
                                    <p:cond delay="0"/>
                                  </p:stCondLst>
                                  <p:childTnLst>
                                    <p:set>
                                      <p:cBhvr>
                                        <p:cTn id="445" dur="1" fill="hold">
                                          <p:stCondLst>
                                            <p:cond delay="0"/>
                                          </p:stCondLst>
                                        </p:cTn>
                                        <p:tgtEl>
                                          <p:spTgt spid="187"/>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presetID="22" presetClass="entr" presetSubtype="8" fill="hold" grpId="0" nodeType="clickEffect">
                                  <p:stCondLst>
                                    <p:cond delay="0"/>
                                  </p:stCondLst>
                                  <p:childTnLst>
                                    <p:set>
                                      <p:cBhvr>
                                        <p:cTn id="449" dur="1" fill="hold">
                                          <p:stCondLst>
                                            <p:cond delay="0"/>
                                          </p:stCondLst>
                                        </p:cTn>
                                        <p:tgtEl>
                                          <p:spTgt spid="194"/>
                                        </p:tgtEl>
                                        <p:attrNameLst>
                                          <p:attrName>style.visibility</p:attrName>
                                        </p:attrNameLst>
                                      </p:cBhvr>
                                      <p:to>
                                        <p:strVal val="visible"/>
                                      </p:to>
                                    </p:set>
                                    <p:animEffect transition="in" filter="wipe(left)">
                                      <p:cBhvr>
                                        <p:cTn id="450" dur="500"/>
                                        <p:tgtEl>
                                          <p:spTgt spid="194"/>
                                        </p:tgtEl>
                                      </p:cBhvr>
                                    </p:animEffect>
                                  </p:childTnLst>
                                </p:cTn>
                              </p:par>
                            </p:childTnLst>
                          </p:cTn>
                        </p:par>
                      </p:childTnLst>
                    </p:cTn>
                  </p:par>
                  <p:par>
                    <p:cTn id="451" fill="hold">
                      <p:stCondLst>
                        <p:cond delay="indefinite"/>
                      </p:stCondLst>
                      <p:childTnLst>
                        <p:par>
                          <p:cTn id="452" fill="hold">
                            <p:stCondLst>
                              <p:cond delay="0"/>
                            </p:stCondLst>
                            <p:childTnLst>
                              <p:par>
                                <p:cTn id="453" presetID="1" presetClass="entr" presetSubtype="0" fill="hold" grpId="0" nodeType="clickEffect">
                                  <p:stCondLst>
                                    <p:cond delay="0"/>
                                  </p:stCondLst>
                                  <p:childTnLst>
                                    <p:set>
                                      <p:cBhvr>
                                        <p:cTn id="454" dur="1" fill="hold">
                                          <p:stCondLst>
                                            <p:cond delay="0"/>
                                          </p:stCondLst>
                                        </p:cTn>
                                        <p:tgtEl>
                                          <p:spTgt spid="197"/>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presetID="22" presetClass="entr" presetSubtype="8" fill="hold" nodeType="clickEffect">
                                  <p:stCondLst>
                                    <p:cond delay="0"/>
                                  </p:stCondLst>
                                  <p:childTnLst>
                                    <p:set>
                                      <p:cBhvr>
                                        <p:cTn id="458" dur="1" fill="hold">
                                          <p:stCondLst>
                                            <p:cond delay="0"/>
                                          </p:stCondLst>
                                        </p:cTn>
                                        <p:tgtEl>
                                          <p:spTgt spid="198"/>
                                        </p:tgtEl>
                                        <p:attrNameLst>
                                          <p:attrName>style.visibility</p:attrName>
                                        </p:attrNameLst>
                                      </p:cBhvr>
                                      <p:to>
                                        <p:strVal val="visible"/>
                                      </p:to>
                                    </p:set>
                                    <p:animEffect transition="in" filter="wipe(left)">
                                      <p:cBhvr>
                                        <p:cTn id="459" dur="500"/>
                                        <p:tgtEl>
                                          <p:spTgt spid="198"/>
                                        </p:tgtEl>
                                      </p:cBhvr>
                                    </p:animEffect>
                                  </p:childTnLst>
                                </p:cTn>
                              </p:par>
                            </p:childTnLst>
                          </p:cTn>
                        </p:par>
                      </p:childTnLst>
                    </p:cTn>
                  </p:par>
                  <p:par>
                    <p:cTn id="460" fill="hold">
                      <p:stCondLst>
                        <p:cond delay="indefinite"/>
                      </p:stCondLst>
                      <p:childTnLst>
                        <p:par>
                          <p:cTn id="461" fill="hold">
                            <p:stCondLst>
                              <p:cond delay="0"/>
                            </p:stCondLst>
                            <p:childTnLst>
                              <p:par>
                                <p:cTn id="462" presetID="1" presetClass="entr" presetSubtype="0" fill="hold" grpId="0" nodeType="clickEffect">
                                  <p:stCondLst>
                                    <p:cond delay="0"/>
                                  </p:stCondLst>
                                  <p:childTnLst>
                                    <p:set>
                                      <p:cBhvr>
                                        <p:cTn id="463" dur="1" fill="hold">
                                          <p:stCondLst>
                                            <p:cond delay="0"/>
                                          </p:stCondLst>
                                        </p:cTn>
                                        <p:tgtEl>
                                          <p:spTgt spid="196"/>
                                        </p:tgtEl>
                                        <p:attrNameLst>
                                          <p:attrName>style.visibility</p:attrName>
                                        </p:attrNameLst>
                                      </p:cBhvr>
                                      <p:to>
                                        <p:strVal val="visible"/>
                                      </p:to>
                                    </p:se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grpId="0" nodeType="clickEffect">
                                  <p:stCondLst>
                                    <p:cond delay="0"/>
                                  </p:stCondLst>
                                  <p:childTnLst>
                                    <p:set>
                                      <p:cBhvr>
                                        <p:cTn id="467" dur="1" fill="hold">
                                          <p:stCondLst>
                                            <p:cond delay="0"/>
                                          </p:stCondLst>
                                        </p:cTn>
                                        <p:tgtEl>
                                          <p:spTgt spid="201"/>
                                        </p:tgtEl>
                                        <p:attrNameLst>
                                          <p:attrName>style.visibility</p:attrName>
                                        </p:attrNameLst>
                                      </p:cBhvr>
                                      <p:to>
                                        <p:strVal val="visible"/>
                                      </p:to>
                                    </p:set>
                                    <p:animEffect transition="in" filter="wipe(left)">
                                      <p:cBhvr>
                                        <p:cTn id="468" dur="500"/>
                                        <p:tgtEl>
                                          <p:spTgt spid="201"/>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239"/>
                                        </p:tgtEl>
                                        <p:attrNameLst>
                                          <p:attrName>style.visibility</p:attrName>
                                        </p:attrNameLst>
                                      </p:cBhvr>
                                      <p:to>
                                        <p:strVal val="visible"/>
                                      </p:to>
                                    </p:set>
                                    <p:animEffect transition="in" filter="wipe(left)">
                                      <p:cBhvr>
                                        <p:cTn id="473" dur="500"/>
                                        <p:tgtEl>
                                          <p:spTgt spid="239"/>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238"/>
                                        </p:tgtEl>
                                        <p:attrNameLst>
                                          <p:attrName>style.visibility</p:attrName>
                                        </p:attrNameLst>
                                      </p:cBhvr>
                                      <p:to>
                                        <p:strVal val="visible"/>
                                      </p:to>
                                    </p:set>
                                    <p:animEffect transition="in" filter="wipe(left)">
                                      <p:cBhvr>
                                        <p:cTn id="478" dur="500"/>
                                        <p:tgtEl>
                                          <p:spTgt spid="238"/>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8" fill="hold" grpId="0" nodeType="clickEffect">
                                  <p:stCondLst>
                                    <p:cond delay="0"/>
                                  </p:stCondLst>
                                  <p:childTnLst>
                                    <p:set>
                                      <p:cBhvr>
                                        <p:cTn id="482" dur="1" fill="hold">
                                          <p:stCondLst>
                                            <p:cond delay="0"/>
                                          </p:stCondLst>
                                        </p:cTn>
                                        <p:tgtEl>
                                          <p:spTgt spid="30"/>
                                        </p:tgtEl>
                                        <p:attrNameLst>
                                          <p:attrName>style.visibility</p:attrName>
                                        </p:attrNameLst>
                                      </p:cBhvr>
                                      <p:to>
                                        <p:strVal val="visible"/>
                                      </p:to>
                                    </p:set>
                                    <p:animEffect transition="in" filter="wipe(left)">
                                      <p:cBhvr>
                                        <p:cTn id="483" dur="500"/>
                                        <p:tgtEl>
                                          <p:spTgt spid="30"/>
                                        </p:tgtEl>
                                      </p:cBhvr>
                                    </p:animEffect>
                                  </p:childTnLst>
                                </p:cTn>
                              </p:par>
                            </p:childTnLst>
                          </p:cTn>
                        </p:par>
                      </p:childTnLst>
                    </p:cTn>
                  </p:par>
                  <p:par>
                    <p:cTn id="484" fill="hold">
                      <p:stCondLst>
                        <p:cond delay="indefinite"/>
                      </p:stCondLst>
                      <p:childTnLst>
                        <p:par>
                          <p:cTn id="485" fill="hold">
                            <p:stCondLst>
                              <p:cond delay="0"/>
                            </p:stCondLst>
                            <p:childTnLst>
                              <p:par>
                                <p:cTn id="486" presetID="22" presetClass="entr" presetSubtype="8" fill="hold" grpId="0" nodeType="clickEffect">
                                  <p:stCondLst>
                                    <p:cond delay="0"/>
                                  </p:stCondLst>
                                  <p:childTnLst>
                                    <p:set>
                                      <p:cBhvr>
                                        <p:cTn id="487" dur="1" fill="hold">
                                          <p:stCondLst>
                                            <p:cond delay="0"/>
                                          </p:stCondLst>
                                        </p:cTn>
                                        <p:tgtEl>
                                          <p:spTgt spid="31"/>
                                        </p:tgtEl>
                                        <p:attrNameLst>
                                          <p:attrName>style.visibility</p:attrName>
                                        </p:attrNameLst>
                                      </p:cBhvr>
                                      <p:to>
                                        <p:strVal val="visible"/>
                                      </p:to>
                                    </p:set>
                                    <p:animEffect transition="in" filter="wipe(left)">
                                      <p:cBhvr>
                                        <p:cTn id="488" dur="500"/>
                                        <p:tgtEl>
                                          <p:spTgt spid="31"/>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grpId="0" nodeType="clickEffect">
                                  <p:stCondLst>
                                    <p:cond delay="0"/>
                                  </p:stCondLst>
                                  <p:childTnLst>
                                    <p:set>
                                      <p:cBhvr>
                                        <p:cTn id="492" dur="1" fill="hold">
                                          <p:stCondLst>
                                            <p:cond delay="0"/>
                                          </p:stCondLst>
                                        </p:cTn>
                                        <p:tgtEl>
                                          <p:spTgt spid="32"/>
                                        </p:tgtEl>
                                        <p:attrNameLst>
                                          <p:attrName>style.visibility</p:attrName>
                                        </p:attrNameLst>
                                      </p:cBhvr>
                                      <p:to>
                                        <p:strVal val="visible"/>
                                      </p:to>
                                    </p:set>
                                    <p:animEffect transition="in" filter="wipe(left)">
                                      <p:cBhvr>
                                        <p:cTn id="493" dur="500"/>
                                        <p:tgtEl>
                                          <p:spTgt spid="32"/>
                                        </p:tgtEl>
                                      </p:cBhvr>
                                    </p:animEffect>
                                  </p:childTnLst>
                                </p:cTn>
                              </p:par>
                            </p:childTnLst>
                          </p:cTn>
                        </p:par>
                      </p:childTnLst>
                    </p:cTn>
                  </p:par>
                  <p:par>
                    <p:cTn id="494" fill="hold">
                      <p:stCondLst>
                        <p:cond delay="indefinite"/>
                      </p:stCondLst>
                      <p:childTnLst>
                        <p:par>
                          <p:cTn id="495" fill="hold">
                            <p:stCondLst>
                              <p:cond delay="0"/>
                            </p:stCondLst>
                            <p:childTnLst>
                              <p:par>
                                <p:cTn id="496" presetID="22" presetClass="entr" presetSubtype="8" fill="hold" grpId="0" nodeType="clickEffect">
                                  <p:stCondLst>
                                    <p:cond delay="0"/>
                                  </p:stCondLst>
                                  <p:childTnLst>
                                    <p:set>
                                      <p:cBhvr>
                                        <p:cTn id="497" dur="1" fill="hold">
                                          <p:stCondLst>
                                            <p:cond delay="0"/>
                                          </p:stCondLst>
                                        </p:cTn>
                                        <p:tgtEl>
                                          <p:spTgt spid="33"/>
                                        </p:tgtEl>
                                        <p:attrNameLst>
                                          <p:attrName>style.visibility</p:attrName>
                                        </p:attrNameLst>
                                      </p:cBhvr>
                                      <p:to>
                                        <p:strVal val="visible"/>
                                      </p:to>
                                    </p:set>
                                    <p:animEffect transition="in" filter="wipe(left)">
                                      <p:cBhvr>
                                        <p:cTn id="498" dur="500"/>
                                        <p:tgtEl>
                                          <p:spTgt spid="33"/>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34"/>
                                        </p:tgtEl>
                                        <p:attrNameLst>
                                          <p:attrName>style.visibility</p:attrName>
                                        </p:attrNameLst>
                                      </p:cBhvr>
                                      <p:to>
                                        <p:strVal val="visible"/>
                                      </p:to>
                                    </p:set>
                                    <p:animEffect transition="in" filter="wipe(left)">
                                      <p:cBhvr>
                                        <p:cTn id="503" dur="500"/>
                                        <p:tgtEl>
                                          <p:spTgt spid="34"/>
                                        </p:tgtEl>
                                      </p:cBhvr>
                                    </p:animEffect>
                                  </p:childTnLst>
                                </p:cTn>
                              </p:par>
                            </p:childTnLst>
                          </p:cTn>
                        </p:par>
                      </p:childTnLst>
                    </p:cTn>
                  </p:par>
                  <p:par>
                    <p:cTn id="504" fill="hold">
                      <p:stCondLst>
                        <p:cond delay="indefinite"/>
                      </p:stCondLst>
                      <p:childTnLst>
                        <p:par>
                          <p:cTn id="505" fill="hold">
                            <p:stCondLst>
                              <p:cond delay="0"/>
                            </p:stCondLst>
                            <p:childTnLst>
                              <p:par>
                                <p:cTn id="506" presetID="22" presetClass="entr" presetSubtype="8" fill="hold" grpId="0" nodeType="clickEffect">
                                  <p:stCondLst>
                                    <p:cond delay="0"/>
                                  </p:stCondLst>
                                  <p:childTnLst>
                                    <p:set>
                                      <p:cBhvr>
                                        <p:cTn id="507" dur="1" fill="hold">
                                          <p:stCondLst>
                                            <p:cond delay="0"/>
                                          </p:stCondLst>
                                        </p:cTn>
                                        <p:tgtEl>
                                          <p:spTgt spid="35"/>
                                        </p:tgtEl>
                                        <p:attrNameLst>
                                          <p:attrName>style.visibility</p:attrName>
                                        </p:attrNameLst>
                                      </p:cBhvr>
                                      <p:to>
                                        <p:strVal val="visible"/>
                                      </p:to>
                                    </p:set>
                                    <p:animEffect transition="in" filter="wipe(left)">
                                      <p:cBhvr>
                                        <p:cTn id="508" dur="500"/>
                                        <p:tgtEl>
                                          <p:spTgt spid="35"/>
                                        </p:tgtEl>
                                      </p:cBhvr>
                                    </p:animEffect>
                                  </p:childTnLst>
                                </p:cTn>
                              </p:par>
                            </p:childTnLst>
                          </p:cTn>
                        </p:par>
                      </p:childTnLst>
                    </p:cTn>
                  </p:par>
                  <p:par>
                    <p:cTn id="509" fill="hold">
                      <p:stCondLst>
                        <p:cond delay="indefinite"/>
                      </p:stCondLst>
                      <p:childTnLst>
                        <p:par>
                          <p:cTn id="510" fill="hold">
                            <p:stCondLst>
                              <p:cond delay="0"/>
                            </p:stCondLst>
                            <p:childTnLst>
                              <p:par>
                                <p:cTn id="511" presetID="22" presetClass="entr" presetSubtype="8" fill="hold" grpId="0" nodeType="clickEffect">
                                  <p:stCondLst>
                                    <p:cond delay="0"/>
                                  </p:stCondLst>
                                  <p:childTnLst>
                                    <p:set>
                                      <p:cBhvr>
                                        <p:cTn id="512" dur="1" fill="hold">
                                          <p:stCondLst>
                                            <p:cond delay="0"/>
                                          </p:stCondLst>
                                        </p:cTn>
                                        <p:tgtEl>
                                          <p:spTgt spid="265"/>
                                        </p:tgtEl>
                                        <p:attrNameLst>
                                          <p:attrName>style.visibility</p:attrName>
                                        </p:attrNameLst>
                                      </p:cBhvr>
                                      <p:to>
                                        <p:strVal val="visible"/>
                                      </p:to>
                                    </p:set>
                                    <p:animEffect transition="in" filter="wipe(left)">
                                      <p:cBhvr>
                                        <p:cTn id="513" dur="500"/>
                                        <p:tgtEl>
                                          <p:spTgt spid="265"/>
                                        </p:tgtEl>
                                      </p:cBhvr>
                                    </p:animEffect>
                                  </p:childTnLst>
                                </p:cTn>
                              </p:par>
                            </p:childTnLst>
                          </p:cTn>
                        </p:par>
                      </p:childTnLst>
                    </p:cTn>
                  </p:par>
                  <p:par>
                    <p:cTn id="514" fill="hold">
                      <p:stCondLst>
                        <p:cond delay="indefinite"/>
                      </p:stCondLst>
                      <p:childTnLst>
                        <p:par>
                          <p:cTn id="515" fill="hold">
                            <p:stCondLst>
                              <p:cond delay="0"/>
                            </p:stCondLst>
                            <p:childTnLst>
                              <p:par>
                                <p:cTn id="516" presetID="22" presetClass="entr" presetSubtype="8" fill="hold" grpId="0" nodeType="clickEffect">
                                  <p:stCondLst>
                                    <p:cond delay="0"/>
                                  </p:stCondLst>
                                  <p:childTnLst>
                                    <p:set>
                                      <p:cBhvr>
                                        <p:cTn id="517" dur="1" fill="hold">
                                          <p:stCondLst>
                                            <p:cond delay="0"/>
                                          </p:stCondLst>
                                        </p:cTn>
                                        <p:tgtEl>
                                          <p:spTgt spid="36"/>
                                        </p:tgtEl>
                                        <p:attrNameLst>
                                          <p:attrName>style.visibility</p:attrName>
                                        </p:attrNameLst>
                                      </p:cBhvr>
                                      <p:to>
                                        <p:strVal val="visible"/>
                                      </p:to>
                                    </p:set>
                                    <p:animEffect transition="in" filter="wipe(left)">
                                      <p:cBhvr>
                                        <p:cTn id="518" dur="500"/>
                                        <p:tgtEl>
                                          <p:spTgt spid="36"/>
                                        </p:tgtEl>
                                      </p:cBhvr>
                                    </p:animEffect>
                                  </p:childTnLst>
                                </p:cTn>
                              </p:par>
                              <p:par>
                                <p:cTn id="519" presetID="10" presetClass="exit" presetSubtype="0" fill="hold" grpId="1" nodeType="withEffect">
                                  <p:stCondLst>
                                    <p:cond delay="0"/>
                                  </p:stCondLst>
                                  <p:childTnLst>
                                    <p:animEffect transition="out" filter="fade">
                                      <p:cBhvr>
                                        <p:cTn id="520" dur="500"/>
                                        <p:tgtEl>
                                          <p:spTgt spid="265"/>
                                        </p:tgtEl>
                                      </p:cBhvr>
                                    </p:animEffect>
                                    <p:set>
                                      <p:cBhvr>
                                        <p:cTn id="521" dur="1" fill="hold">
                                          <p:stCondLst>
                                            <p:cond delay="499"/>
                                          </p:stCondLst>
                                        </p:cTn>
                                        <p:tgtEl>
                                          <p:spTgt spid="265"/>
                                        </p:tgtEl>
                                        <p:attrNameLst>
                                          <p:attrName>style.visibility</p:attrName>
                                        </p:attrNameLst>
                                      </p:cBhvr>
                                      <p:to>
                                        <p:strVal val="hidden"/>
                                      </p:to>
                                    </p:set>
                                  </p:childTnLst>
                                </p:cTn>
                              </p:par>
                            </p:childTnLst>
                          </p:cTn>
                        </p:par>
                      </p:childTnLst>
                    </p:cTn>
                  </p:par>
                  <p:par>
                    <p:cTn id="522" fill="hold">
                      <p:stCondLst>
                        <p:cond delay="indefinite"/>
                      </p:stCondLst>
                      <p:childTnLst>
                        <p:par>
                          <p:cTn id="523" fill="hold">
                            <p:stCondLst>
                              <p:cond delay="0"/>
                            </p:stCondLst>
                            <p:childTnLst>
                              <p:par>
                                <p:cTn id="524" presetID="22" presetClass="entr" presetSubtype="8" fill="hold" grpId="0" nodeType="clickEffect">
                                  <p:stCondLst>
                                    <p:cond delay="0"/>
                                  </p:stCondLst>
                                  <p:childTnLst>
                                    <p:set>
                                      <p:cBhvr>
                                        <p:cTn id="525" dur="1" fill="hold">
                                          <p:stCondLst>
                                            <p:cond delay="0"/>
                                          </p:stCondLst>
                                        </p:cTn>
                                        <p:tgtEl>
                                          <p:spTgt spid="266"/>
                                        </p:tgtEl>
                                        <p:attrNameLst>
                                          <p:attrName>style.visibility</p:attrName>
                                        </p:attrNameLst>
                                      </p:cBhvr>
                                      <p:to>
                                        <p:strVal val="visible"/>
                                      </p:to>
                                    </p:set>
                                    <p:animEffect transition="in" filter="wipe(left)">
                                      <p:cBhvr>
                                        <p:cTn id="526" dur="500"/>
                                        <p:tgtEl>
                                          <p:spTgt spid="266"/>
                                        </p:tgtEl>
                                      </p:cBhvr>
                                    </p:animEffect>
                                  </p:childTnLst>
                                </p:cTn>
                              </p:par>
                            </p:childTnLst>
                          </p:cTn>
                        </p:par>
                      </p:childTnLst>
                    </p:cTn>
                  </p:par>
                  <p:par>
                    <p:cTn id="527" fill="hold">
                      <p:stCondLst>
                        <p:cond delay="indefinite"/>
                      </p:stCondLst>
                      <p:childTnLst>
                        <p:par>
                          <p:cTn id="528" fill="hold">
                            <p:stCondLst>
                              <p:cond delay="0"/>
                            </p:stCondLst>
                            <p:childTnLst>
                              <p:par>
                                <p:cTn id="529" presetID="22" presetClass="entr" presetSubtype="8" fill="hold" grpId="0" nodeType="clickEffect">
                                  <p:stCondLst>
                                    <p:cond delay="0"/>
                                  </p:stCondLst>
                                  <p:childTnLst>
                                    <p:set>
                                      <p:cBhvr>
                                        <p:cTn id="530" dur="1" fill="hold">
                                          <p:stCondLst>
                                            <p:cond delay="0"/>
                                          </p:stCondLst>
                                        </p:cTn>
                                        <p:tgtEl>
                                          <p:spTgt spid="240"/>
                                        </p:tgtEl>
                                        <p:attrNameLst>
                                          <p:attrName>style.visibility</p:attrName>
                                        </p:attrNameLst>
                                      </p:cBhvr>
                                      <p:to>
                                        <p:strVal val="visible"/>
                                      </p:to>
                                    </p:set>
                                    <p:animEffect transition="in" filter="wipe(left)">
                                      <p:cBhvr>
                                        <p:cTn id="531" dur="500"/>
                                        <p:tgtEl>
                                          <p:spTgt spid="240"/>
                                        </p:tgtEl>
                                      </p:cBhvr>
                                    </p:animEffect>
                                  </p:childTnLst>
                                </p:cTn>
                              </p:par>
                              <p:par>
                                <p:cTn id="532" presetID="10" presetClass="exit" presetSubtype="0" fill="hold" grpId="1" nodeType="withEffect">
                                  <p:stCondLst>
                                    <p:cond delay="0"/>
                                  </p:stCondLst>
                                  <p:childTnLst>
                                    <p:animEffect transition="out" filter="fade">
                                      <p:cBhvr>
                                        <p:cTn id="533" dur="500"/>
                                        <p:tgtEl>
                                          <p:spTgt spid="266"/>
                                        </p:tgtEl>
                                      </p:cBhvr>
                                    </p:animEffect>
                                    <p:set>
                                      <p:cBhvr>
                                        <p:cTn id="534" dur="1" fill="hold">
                                          <p:stCondLst>
                                            <p:cond delay="499"/>
                                          </p:stCondLst>
                                        </p:cTn>
                                        <p:tgtEl>
                                          <p:spTgt spid="266"/>
                                        </p:tgtEl>
                                        <p:attrNameLst>
                                          <p:attrName>style.visibility</p:attrName>
                                        </p:attrNameLst>
                                      </p:cBhvr>
                                      <p:to>
                                        <p:strVal val="hidden"/>
                                      </p:to>
                                    </p:set>
                                  </p:childTnLst>
                                </p:cTn>
                              </p:par>
                            </p:childTnLst>
                          </p:cTn>
                        </p:par>
                      </p:childTnLst>
                    </p:cTn>
                  </p:par>
                  <p:par>
                    <p:cTn id="535" fill="hold">
                      <p:stCondLst>
                        <p:cond delay="indefinite"/>
                      </p:stCondLst>
                      <p:childTnLst>
                        <p:par>
                          <p:cTn id="536" fill="hold">
                            <p:stCondLst>
                              <p:cond delay="0"/>
                            </p:stCondLst>
                            <p:childTnLst>
                              <p:par>
                                <p:cTn id="537" presetID="22" presetClass="entr" presetSubtype="8" fill="hold" grpId="0" nodeType="clickEffect">
                                  <p:stCondLst>
                                    <p:cond delay="0"/>
                                  </p:stCondLst>
                                  <p:childTnLst>
                                    <p:set>
                                      <p:cBhvr>
                                        <p:cTn id="538" dur="1" fill="hold">
                                          <p:stCondLst>
                                            <p:cond delay="0"/>
                                          </p:stCondLst>
                                        </p:cTn>
                                        <p:tgtEl>
                                          <p:spTgt spid="217"/>
                                        </p:tgtEl>
                                        <p:attrNameLst>
                                          <p:attrName>style.visibility</p:attrName>
                                        </p:attrNameLst>
                                      </p:cBhvr>
                                      <p:to>
                                        <p:strVal val="visible"/>
                                      </p:to>
                                    </p:set>
                                    <p:animEffect transition="in" filter="wipe(left)">
                                      <p:cBhvr>
                                        <p:cTn id="539" dur="500"/>
                                        <p:tgtEl>
                                          <p:spTgt spid="217"/>
                                        </p:tgtEl>
                                      </p:cBhvr>
                                    </p:animEffect>
                                  </p:childTnLst>
                                </p:cTn>
                              </p:par>
                            </p:childTnLst>
                          </p:cTn>
                        </p:par>
                      </p:childTnLst>
                    </p:cTn>
                  </p:par>
                  <p:par>
                    <p:cTn id="540" fill="hold">
                      <p:stCondLst>
                        <p:cond delay="indefinite"/>
                      </p:stCondLst>
                      <p:childTnLst>
                        <p:par>
                          <p:cTn id="541" fill="hold">
                            <p:stCondLst>
                              <p:cond delay="0"/>
                            </p:stCondLst>
                            <p:childTnLst>
                              <p:par>
                                <p:cTn id="542" presetID="22" presetClass="entr" presetSubtype="8" fill="hold" grpId="0" nodeType="clickEffect">
                                  <p:stCondLst>
                                    <p:cond delay="0"/>
                                  </p:stCondLst>
                                  <p:childTnLst>
                                    <p:set>
                                      <p:cBhvr>
                                        <p:cTn id="543" dur="1" fill="hold">
                                          <p:stCondLst>
                                            <p:cond delay="0"/>
                                          </p:stCondLst>
                                        </p:cTn>
                                        <p:tgtEl>
                                          <p:spTgt spid="37"/>
                                        </p:tgtEl>
                                        <p:attrNameLst>
                                          <p:attrName>style.visibility</p:attrName>
                                        </p:attrNameLst>
                                      </p:cBhvr>
                                      <p:to>
                                        <p:strVal val="visible"/>
                                      </p:to>
                                    </p:set>
                                    <p:animEffect transition="in" filter="wipe(left)">
                                      <p:cBhvr>
                                        <p:cTn id="544" dur="500"/>
                                        <p:tgtEl>
                                          <p:spTgt spid="37"/>
                                        </p:tgtEl>
                                      </p:cBhvr>
                                    </p:animEffect>
                                  </p:childTnLst>
                                </p:cTn>
                              </p:par>
                            </p:childTnLst>
                          </p:cTn>
                        </p:par>
                      </p:childTnLst>
                    </p:cTn>
                  </p:par>
                  <p:par>
                    <p:cTn id="545" fill="hold">
                      <p:stCondLst>
                        <p:cond delay="indefinite"/>
                      </p:stCondLst>
                      <p:childTnLst>
                        <p:par>
                          <p:cTn id="546" fill="hold">
                            <p:stCondLst>
                              <p:cond delay="0"/>
                            </p:stCondLst>
                            <p:childTnLst>
                              <p:par>
                                <p:cTn id="547" presetID="10" presetClass="exit" presetSubtype="0" fill="hold" grpId="1" nodeType="clickEffect">
                                  <p:stCondLst>
                                    <p:cond delay="0"/>
                                  </p:stCondLst>
                                  <p:childTnLst>
                                    <p:animEffect transition="out" filter="fade">
                                      <p:cBhvr>
                                        <p:cTn id="548" dur="500"/>
                                        <p:tgtEl>
                                          <p:spTgt spid="217"/>
                                        </p:tgtEl>
                                      </p:cBhvr>
                                    </p:animEffect>
                                    <p:set>
                                      <p:cBhvr>
                                        <p:cTn id="549" dur="1" fill="hold">
                                          <p:stCondLst>
                                            <p:cond delay="499"/>
                                          </p:stCondLst>
                                        </p:cTn>
                                        <p:tgtEl>
                                          <p:spTgt spid="217"/>
                                        </p:tgtEl>
                                        <p:attrNameLst>
                                          <p:attrName>style.visibility</p:attrName>
                                        </p:attrNameLst>
                                      </p:cBhvr>
                                      <p:to>
                                        <p:strVal val="hidden"/>
                                      </p:to>
                                    </p:set>
                                  </p:childTnLst>
                                </p:cTn>
                              </p:par>
                            </p:childTnLst>
                          </p:cTn>
                        </p:par>
                        <p:par>
                          <p:cTn id="550" fill="hold">
                            <p:stCondLst>
                              <p:cond delay="500"/>
                            </p:stCondLst>
                            <p:childTnLst>
                              <p:par>
                                <p:cTn id="551" presetID="22" presetClass="entr" presetSubtype="8" fill="hold" grpId="0" nodeType="afterEffect">
                                  <p:stCondLst>
                                    <p:cond delay="0"/>
                                  </p:stCondLst>
                                  <p:childTnLst>
                                    <p:set>
                                      <p:cBhvr>
                                        <p:cTn id="552" dur="1" fill="hold">
                                          <p:stCondLst>
                                            <p:cond delay="0"/>
                                          </p:stCondLst>
                                        </p:cTn>
                                        <p:tgtEl>
                                          <p:spTgt spid="218"/>
                                        </p:tgtEl>
                                        <p:attrNameLst>
                                          <p:attrName>style.visibility</p:attrName>
                                        </p:attrNameLst>
                                      </p:cBhvr>
                                      <p:to>
                                        <p:strVal val="visible"/>
                                      </p:to>
                                    </p:set>
                                    <p:animEffect transition="in" filter="wipe(left)">
                                      <p:cBhvr>
                                        <p:cTn id="553" dur="500"/>
                                        <p:tgtEl>
                                          <p:spTgt spid="218"/>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8" fill="hold" grpId="0" nodeType="clickEffect">
                                  <p:stCondLst>
                                    <p:cond delay="0"/>
                                  </p:stCondLst>
                                  <p:childTnLst>
                                    <p:set>
                                      <p:cBhvr>
                                        <p:cTn id="557" dur="1" fill="hold">
                                          <p:stCondLst>
                                            <p:cond delay="0"/>
                                          </p:stCondLst>
                                        </p:cTn>
                                        <p:tgtEl>
                                          <p:spTgt spid="216"/>
                                        </p:tgtEl>
                                        <p:attrNameLst>
                                          <p:attrName>style.visibility</p:attrName>
                                        </p:attrNameLst>
                                      </p:cBhvr>
                                      <p:to>
                                        <p:strVal val="visible"/>
                                      </p:to>
                                    </p:set>
                                    <p:animEffect transition="in" filter="wipe(left)">
                                      <p:cBhvr>
                                        <p:cTn id="558" dur="500"/>
                                        <p:tgtEl>
                                          <p:spTgt spid="216"/>
                                        </p:tgtEl>
                                      </p:cBhvr>
                                    </p:animEffect>
                                  </p:childTnLst>
                                </p:cTn>
                              </p:par>
                            </p:childTnLst>
                          </p:cTn>
                        </p:par>
                      </p:childTnLst>
                    </p:cTn>
                  </p:par>
                  <p:par>
                    <p:cTn id="559" fill="hold">
                      <p:stCondLst>
                        <p:cond delay="indefinite"/>
                      </p:stCondLst>
                      <p:childTnLst>
                        <p:par>
                          <p:cTn id="560" fill="hold">
                            <p:stCondLst>
                              <p:cond delay="0"/>
                            </p:stCondLst>
                            <p:childTnLst>
                              <p:par>
                                <p:cTn id="561" presetID="10" presetClass="exit" presetSubtype="0" fill="hold" grpId="1" nodeType="clickEffect">
                                  <p:stCondLst>
                                    <p:cond delay="0"/>
                                  </p:stCondLst>
                                  <p:childTnLst>
                                    <p:animEffect transition="out" filter="fade">
                                      <p:cBhvr>
                                        <p:cTn id="562" dur="500"/>
                                        <p:tgtEl>
                                          <p:spTgt spid="218"/>
                                        </p:tgtEl>
                                      </p:cBhvr>
                                    </p:animEffect>
                                    <p:set>
                                      <p:cBhvr>
                                        <p:cTn id="563" dur="1" fill="hold">
                                          <p:stCondLst>
                                            <p:cond delay="499"/>
                                          </p:stCondLst>
                                        </p:cTn>
                                        <p:tgtEl>
                                          <p:spTgt spid="218"/>
                                        </p:tgtEl>
                                        <p:attrNameLst>
                                          <p:attrName>style.visibility</p:attrName>
                                        </p:attrNameLst>
                                      </p:cBhvr>
                                      <p:to>
                                        <p:strVal val="hidden"/>
                                      </p:to>
                                    </p:set>
                                  </p:childTnLst>
                                </p:cTn>
                              </p:par>
                            </p:childTnLst>
                          </p:cTn>
                        </p:par>
                        <p:par>
                          <p:cTn id="564" fill="hold">
                            <p:stCondLst>
                              <p:cond delay="500"/>
                            </p:stCondLst>
                            <p:childTnLst>
                              <p:par>
                                <p:cTn id="565" presetID="22" presetClass="entr" presetSubtype="1" fill="hold" nodeType="afterEffect">
                                  <p:stCondLst>
                                    <p:cond delay="0"/>
                                  </p:stCondLst>
                                  <p:childTnLst>
                                    <p:set>
                                      <p:cBhvr>
                                        <p:cTn id="566" dur="1" fill="hold">
                                          <p:stCondLst>
                                            <p:cond delay="0"/>
                                          </p:stCondLst>
                                        </p:cTn>
                                        <p:tgtEl>
                                          <p:spTgt spid="20"/>
                                        </p:tgtEl>
                                        <p:attrNameLst>
                                          <p:attrName>style.visibility</p:attrName>
                                        </p:attrNameLst>
                                      </p:cBhvr>
                                      <p:to>
                                        <p:strVal val="visible"/>
                                      </p:to>
                                    </p:set>
                                    <p:animEffect transition="in" filter="wipe(up)">
                                      <p:cBhvr>
                                        <p:cTn id="567" dur="500"/>
                                        <p:tgtEl>
                                          <p:spTgt spid="20"/>
                                        </p:tgtEl>
                                      </p:cBhvr>
                                    </p:animEffect>
                                  </p:childTnLst>
                                </p:cTn>
                              </p:par>
                            </p:childTnLst>
                          </p:cTn>
                        </p:par>
                      </p:childTnLst>
                    </p:cTn>
                  </p:par>
                  <p:par>
                    <p:cTn id="568" fill="hold">
                      <p:stCondLst>
                        <p:cond delay="indefinite"/>
                      </p:stCondLst>
                      <p:childTnLst>
                        <p:par>
                          <p:cTn id="569" fill="hold">
                            <p:stCondLst>
                              <p:cond delay="0"/>
                            </p:stCondLst>
                            <p:childTnLst>
                              <p:par>
                                <p:cTn id="570" presetID="22" presetClass="entr" presetSubtype="8" fill="hold" grpId="0" nodeType="clickEffect">
                                  <p:stCondLst>
                                    <p:cond delay="0"/>
                                  </p:stCondLst>
                                  <p:childTnLst>
                                    <p:set>
                                      <p:cBhvr>
                                        <p:cTn id="571" dur="1" fill="hold">
                                          <p:stCondLst>
                                            <p:cond delay="0"/>
                                          </p:stCondLst>
                                        </p:cTn>
                                        <p:tgtEl>
                                          <p:spTgt spid="38"/>
                                        </p:tgtEl>
                                        <p:attrNameLst>
                                          <p:attrName>style.visibility</p:attrName>
                                        </p:attrNameLst>
                                      </p:cBhvr>
                                      <p:to>
                                        <p:strVal val="visible"/>
                                      </p:to>
                                    </p:set>
                                    <p:animEffect transition="in" filter="wipe(left)">
                                      <p:cBhvr>
                                        <p:cTn id="572" dur="500"/>
                                        <p:tgtEl>
                                          <p:spTgt spid="38"/>
                                        </p:tgtEl>
                                      </p:cBhvr>
                                    </p:animEffect>
                                  </p:childTnLst>
                                </p:cTn>
                              </p:par>
                            </p:childTnLst>
                          </p:cTn>
                        </p:par>
                      </p:childTnLst>
                    </p:cTn>
                  </p:par>
                  <p:par>
                    <p:cTn id="573" fill="hold">
                      <p:stCondLst>
                        <p:cond delay="indefinite"/>
                      </p:stCondLst>
                      <p:childTnLst>
                        <p:par>
                          <p:cTn id="574" fill="hold">
                            <p:stCondLst>
                              <p:cond delay="0"/>
                            </p:stCondLst>
                            <p:childTnLst>
                              <p:par>
                                <p:cTn id="575" presetID="22" presetClass="entr" presetSubtype="8" fill="hold" grpId="0" nodeType="clickEffect">
                                  <p:stCondLst>
                                    <p:cond delay="0"/>
                                  </p:stCondLst>
                                  <p:childTnLst>
                                    <p:set>
                                      <p:cBhvr>
                                        <p:cTn id="576" dur="1" fill="hold">
                                          <p:stCondLst>
                                            <p:cond delay="0"/>
                                          </p:stCondLst>
                                        </p:cTn>
                                        <p:tgtEl>
                                          <p:spTgt spid="39"/>
                                        </p:tgtEl>
                                        <p:attrNameLst>
                                          <p:attrName>style.visibility</p:attrName>
                                        </p:attrNameLst>
                                      </p:cBhvr>
                                      <p:to>
                                        <p:strVal val="visible"/>
                                      </p:to>
                                    </p:set>
                                    <p:animEffect transition="in" filter="wipe(left)">
                                      <p:cBhvr>
                                        <p:cTn id="577" dur="500"/>
                                        <p:tgtEl>
                                          <p:spTgt spid="39"/>
                                        </p:tgtEl>
                                      </p:cBhvr>
                                    </p:animEffect>
                                  </p:childTnLst>
                                </p:cTn>
                              </p:par>
                            </p:childTnLst>
                          </p:cTn>
                        </p:par>
                      </p:childTnLst>
                    </p:cTn>
                  </p:par>
                  <p:par>
                    <p:cTn id="578" fill="hold">
                      <p:stCondLst>
                        <p:cond delay="indefinite"/>
                      </p:stCondLst>
                      <p:childTnLst>
                        <p:par>
                          <p:cTn id="579" fill="hold">
                            <p:stCondLst>
                              <p:cond delay="0"/>
                            </p:stCondLst>
                            <p:childTnLst>
                              <p:par>
                                <p:cTn id="580" presetID="22" presetClass="entr" presetSubtype="8" fill="hold" grpId="0" nodeType="clickEffect">
                                  <p:stCondLst>
                                    <p:cond delay="0"/>
                                  </p:stCondLst>
                                  <p:childTnLst>
                                    <p:set>
                                      <p:cBhvr>
                                        <p:cTn id="581" dur="1" fill="hold">
                                          <p:stCondLst>
                                            <p:cond delay="0"/>
                                          </p:stCondLst>
                                        </p:cTn>
                                        <p:tgtEl>
                                          <p:spTgt spid="249"/>
                                        </p:tgtEl>
                                        <p:attrNameLst>
                                          <p:attrName>style.visibility</p:attrName>
                                        </p:attrNameLst>
                                      </p:cBhvr>
                                      <p:to>
                                        <p:strVal val="visible"/>
                                      </p:to>
                                    </p:set>
                                    <p:animEffect transition="in" filter="wipe(left)">
                                      <p:cBhvr>
                                        <p:cTn id="582" dur="500"/>
                                        <p:tgtEl>
                                          <p:spTgt spid="249"/>
                                        </p:tgtEl>
                                      </p:cBhvr>
                                    </p:animEffect>
                                  </p:childTnLst>
                                </p:cTn>
                              </p:par>
                            </p:childTnLst>
                          </p:cTn>
                        </p:par>
                      </p:childTnLst>
                    </p:cTn>
                  </p:par>
                  <p:par>
                    <p:cTn id="583" fill="hold">
                      <p:stCondLst>
                        <p:cond delay="indefinite"/>
                      </p:stCondLst>
                      <p:childTnLst>
                        <p:par>
                          <p:cTn id="584" fill="hold">
                            <p:stCondLst>
                              <p:cond delay="0"/>
                            </p:stCondLst>
                            <p:childTnLst>
                              <p:par>
                                <p:cTn id="585" presetID="22" presetClass="entr" presetSubtype="8" fill="hold" grpId="0" nodeType="clickEffect">
                                  <p:stCondLst>
                                    <p:cond delay="0"/>
                                  </p:stCondLst>
                                  <p:childTnLst>
                                    <p:set>
                                      <p:cBhvr>
                                        <p:cTn id="586" dur="1" fill="hold">
                                          <p:stCondLst>
                                            <p:cond delay="0"/>
                                          </p:stCondLst>
                                        </p:cTn>
                                        <p:tgtEl>
                                          <p:spTgt spid="250"/>
                                        </p:tgtEl>
                                        <p:attrNameLst>
                                          <p:attrName>style.visibility</p:attrName>
                                        </p:attrNameLst>
                                      </p:cBhvr>
                                      <p:to>
                                        <p:strVal val="visible"/>
                                      </p:to>
                                    </p:set>
                                    <p:animEffect transition="in" filter="wipe(left)">
                                      <p:cBhvr>
                                        <p:cTn id="587" dur="500"/>
                                        <p:tgtEl>
                                          <p:spTgt spid="250"/>
                                        </p:tgtEl>
                                      </p:cBhvr>
                                    </p:animEffect>
                                  </p:childTnLst>
                                </p:cTn>
                              </p:par>
                            </p:childTnLst>
                          </p:cTn>
                        </p:par>
                      </p:childTnLst>
                    </p:cTn>
                  </p:par>
                  <p:par>
                    <p:cTn id="588" fill="hold">
                      <p:stCondLst>
                        <p:cond delay="indefinite"/>
                      </p:stCondLst>
                      <p:childTnLst>
                        <p:par>
                          <p:cTn id="589" fill="hold">
                            <p:stCondLst>
                              <p:cond delay="0"/>
                            </p:stCondLst>
                            <p:childTnLst>
                              <p:par>
                                <p:cTn id="590" presetID="22" presetClass="entr" presetSubtype="8" fill="hold" grpId="0" nodeType="clickEffect">
                                  <p:stCondLst>
                                    <p:cond delay="0"/>
                                  </p:stCondLst>
                                  <p:childTnLst>
                                    <p:set>
                                      <p:cBhvr>
                                        <p:cTn id="591" dur="1" fill="hold">
                                          <p:stCondLst>
                                            <p:cond delay="0"/>
                                          </p:stCondLst>
                                        </p:cTn>
                                        <p:tgtEl>
                                          <p:spTgt spid="251"/>
                                        </p:tgtEl>
                                        <p:attrNameLst>
                                          <p:attrName>style.visibility</p:attrName>
                                        </p:attrNameLst>
                                      </p:cBhvr>
                                      <p:to>
                                        <p:strVal val="visible"/>
                                      </p:to>
                                    </p:set>
                                    <p:animEffect transition="in" filter="wipe(left)">
                                      <p:cBhvr>
                                        <p:cTn id="592" dur="500"/>
                                        <p:tgtEl>
                                          <p:spTgt spid="251"/>
                                        </p:tgtEl>
                                      </p:cBhvr>
                                    </p:animEffect>
                                  </p:childTnLst>
                                </p:cTn>
                              </p:par>
                            </p:childTnLst>
                          </p:cTn>
                        </p:par>
                      </p:childTnLst>
                    </p:cTn>
                  </p:par>
                  <p:par>
                    <p:cTn id="593" fill="hold">
                      <p:stCondLst>
                        <p:cond delay="indefinite"/>
                      </p:stCondLst>
                      <p:childTnLst>
                        <p:par>
                          <p:cTn id="594" fill="hold">
                            <p:stCondLst>
                              <p:cond delay="0"/>
                            </p:stCondLst>
                            <p:childTnLst>
                              <p:par>
                                <p:cTn id="595" presetID="22" presetClass="entr" presetSubtype="8" fill="hold" grpId="0" nodeType="clickEffect">
                                  <p:stCondLst>
                                    <p:cond delay="0"/>
                                  </p:stCondLst>
                                  <p:childTnLst>
                                    <p:set>
                                      <p:cBhvr>
                                        <p:cTn id="596" dur="1" fill="hold">
                                          <p:stCondLst>
                                            <p:cond delay="0"/>
                                          </p:stCondLst>
                                        </p:cTn>
                                        <p:tgtEl>
                                          <p:spTgt spid="252"/>
                                        </p:tgtEl>
                                        <p:attrNameLst>
                                          <p:attrName>style.visibility</p:attrName>
                                        </p:attrNameLst>
                                      </p:cBhvr>
                                      <p:to>
                                        <p:strVal val="visible"/>
                                      </p:to>
                                    </p:set>
                                    <p:animEffect transition="in" filter="wipe(left)">
                                      <p:cBhvr>
                                        <p:cTn id="597" dur="500"/>
                                        <p:tgtEl>
                                          <p:spTgt spid="252"/>
                                        </p:tgtEl>
                                      </p:cBhvr>
                                    </p:animEffect>
                                  </p:childTnLst>
                                </p:cTn>
                              </p:par>
                            </p:childTnLst>
                          </p:cTn>
                        </p:par>
                      </p:childTnLst>
                    </p:cTn>
                  </p:par>
                  <p:par>
                    <p:cTn id="598" fill="hold">
                      <p:stCondLst>
                        <p:cond delay="indefinite"/>
                      </p:stCondLst>
                      <p:childTnLst>
                        <p:par>
                          <p:cTn id="599" fill="hold">
                            <p:stCondLst>
                              <p:cond delay="0"/>
                            </p:stCondLst>
                            <p:childTnLst>
                              <p:par>
                                <p:cTn id="600" presetID="22" presetClass="entr" presetSubtype="8" fill="hold" grpId="0" nodeType="clickEffect">
                                  <p:stCondLst>
                                    <p:cond delay="0"/>
                                  </p:stCondLst>
                                  <p:childTnLst>
                                    <p:set>
                                      <p:cBhvr>
                                        <p:cTn id="601" dur="1" fill="hold">
                                          <p:stCondLst>
                                            <p:cond delay="0"/>
                                          </p:stCondLst>
                                        </p:cTn>
                                        <p:tgtEl>
                                          <p:spTgt spid="48"/>
                                        </p:tgtEl>
                                        <p:attrNameLst>
                                          <p:attrName>style.visibility</p:attrName>
                                        </p:attrNameLst>
                                      </p:cBhvr>
                                      <p:to>
                                        <p:strVal val="visible"/>
                                      </p:to>
                                    </p:set>
                                    <p:animEffect transition="in" filter="wipe(left)">
                                      <p:cBhvr>
                                        <p:cTn id="602" dur="500"/>
                                        <p:tgtEl>
                                          <p:spTgt spid="48"/>
                                        </p:tgtEl>
                                      </p:cBhvr>
                                    </p:animEffect>
                                  </p:childTnLst>
                                </p:cTn>
                              </p:par>
                            </p:childTnLst>
                          </p:cTn>
                        </p:par>
                      </p:childTnLst>
                    </p:cTn>
                  </p:par>
                  <p:par>
                    <p:cTn id="603" fill="hold">
                      <p:stCondLst>
                        <p:cond delay="indefinite"/>
                      </p:stCondLst>
                      <p:childTnLst>
                        <p:par>
                          <p:cTn id="604" fill="hold">
                            <p:stCondLst>
                              <p:cond delay="0"/>
                            </p:stCondLst>
                            <p:childTnLst>
                              <p:par>
                                <p:cTn id="605" presetID="22" presetClass="entr" presetSubtype="8" fill="hold" grpId="0" nodeType="clickEffect">
                                  <p:stCondLst>
                                    <p:cond delay="0"/>
                                  </p:stCondLst>
                                  <p:childTnLst>
                                    <p:set>
                                      <p:cBhvr>
                                        <p:cTn id="606" dur="1" fill="hold">
                                          <p:stCondLst>
                                            <p:cond delay="0"/>
                                          </p:stCondLst>
                                        </p:cTn>
                                        <p:tgtEl>
                                          <p:spTgt spid="49"/>
                                        </p:tgtEl>
                                        <p:attrNameLst>
                                          <p:attrName>style.visibility</p:attrName>
                                        </p:attrNameLst>
                                      </p:cBhvr>
                                      <p:to>
                                        <p:strVal val="visible"/>
                                      </p:to>
                                    </p:set>
                                    <p:animEffect transition="in" filter="wipe(left)">
                                      <p:cBhvr>
                                        <p:cTn id="607" dur="500"/>
                                        <p:tgtEl>
                                          <p:spTgt spid="49"/>
                                        </p:tgtEl>
                                      </p:cBhvr>
                                    </p:animEffect>
                                  </p:childTnLst>
                                </p:cTn>
                              </p:par>
                            </p:childTnLst>
                          </p:cTn>
                        </p:par>
                      </p:childTnLst>
                    </p:cTn>
                  </p:par>
                  <p:par>
                    <p:cTn id="608" fill="hold">
                      <p:stCondLst>
                        <p:cond delay="indefinite"/>
                      </p:stCondLst>
                      <p:childTnLst>
                        <p:par>
                          <p:cTn id="609" fill="hold">
                            <p:stCondLst>
                              <p:cond delay="0"/>
                            </p:stCondLst>
                            <p:childTnLst>
                              <p:par>
                                <p:cTn id="610" presetID="22" presetClass="entr" presetSubtype="8" fill="hold" grpId="0" nodeType="clickEffect">
                                  <p:stCondLst>
                                    <p:cond delay="0"/>
                                  </p:stCondLst>
                                  <p:childTnLst>
                                    <p:set>
                                      <p:cBhvr>
                                        <p:cTn id="611" dur="1" fill="hold">
                                          <p:stCondLst>
                                            <p:cond delay="0"/>
                                          </p:stCondLst>
                                        </p:cTn>
                                        <p:tgtEl>
                                          <p:spTgt spid="253"/>
                                        </p:tgtEl>
                                        <p:attrNameLst>
                                          <p:attrName>style.visibility</p:attrName>
                                        </p:attrNameLst>
                                      </p:cBhvr>
                                      <p:to>
                                        <p:strVal val="visible"/>
                                      </p:to>
                                    </p:set>
                                    <p:animEffect transition="in" filter="wipe(left)">
                                      <p:cBhvr>
                                        <p:cTn id="612" dur="500"/>
                                        <p:tgtEl>
                                          <p:spTgt spid="253"/>
                                        </p:tgtEl>
                                      </p:cBhvr>
                                    </p:animEffect>
                                  </p:childTnLst>
                                </p:cTn>
                              </p:par>
                            </p:childTnLst>
                          </p:cTn>
                        </p:par>
                      </p:childTnLst>
                    </p:cTn>
                  </p:par>
                  <p:par>
                    <p:cTn id="613" fill="hold">
                      <p:stCondLst>
                        <p:cond delay="indefinite"/>
                      </p:stCondLst>
                      <p:childTnLst>
                        <p:par>
                          <p:cTn id="614" fill="hold">
                            <p:stCondLst>
                              <p:cond delay="0"/>
                            </p:stCondLst>
                            <p:childTnLst>
                              <p:par>
                                <p:cTn id="615" presetID="22" presetClass="entr" presetSubtype="8" fill="hold" grpId="0" nodeType="clickEffect">
                                  <p:stCondLst>
                                    <p:cond delay="0"/>
                                  </p:stCondLst>
                                  <p:childTnLst>
                                    <p:set>
                                      <p:cBhvr>
                                        <p:cTn id="616" dur="1" fill="hold">
                                          <p:stCondLst>
                                            <p:cond delay="0"/>
                                          </p:stCondLst>
                                        </p:cTn>
                                        <p:tgtEl>
                                          <p:spTgt spid="254"/>
                                        </p:tgtEl>
                                        <p:attrNameLst>
                                          <p:attrName>style.visibility</p:attrName>
                                        </p:attrNameLst>
                                      </p:cBhvr>
                                      <p:to>
                                        <p:strVal val="visible"/>
                                      </p:to>
                                    </p:set>
                                    <p:animEffect transition="in" filter="wipe(left)">
                                      <p:cBhvr>
                                        <p:cTn id="617" dur="500"/>
                                        <p:tgtEl>
                                          <p:spTgt spid="254"/>
                                        </p:tgtEl>
                                      </p:cBhvr>
                                    </p:animEffect>
                                  </p:childTnLst>
                                </p:cTn>
                              </p:par>
                            </p:childTnLst>
                          </p:cTn>
                        </p:par>
                      </p:childTnLst>
                    </p:cTn>
                  </p:par>
                  <p:par>
                    <p:cTn id="618" fill="hold">
                      <p:stCondLst>
                        <p:cond delay="indefinite"/>
                      </p:stCondLst>
                      <p:childTnLst>
                        <p:par>
                          <p:cTn id="619" fill="hold">
                            <p:stCondLst>
                              <p:cond delay="0"/>
                            </p:stCondLst>
                            <p:childTnLst>
                              <p:par>
                                <p:cTn id="620" presetID="22" presetClass="entr" presetSubtype="8" fill="hold" grpId="0" nodeType="clickEffect">
                                  <p:stCondLst>
                                    <p:cond delay="0"/>
                                  </p:stCondLst>
                                  <p:childTnLst>
                                    <p:set>
                                      <p:cBhvr>
                                        <p:cTn id="621" dur="1" fill="hold">
                                          <p:stCondLst>
                                            <p:cond delay="0"/>
                                          </p:stCondLst>
                                        </p:cTn>
                                        <p:tgtEl>
                                          <p:spTgt spid="255"/>
                                        </p:tgtEl>
                                        <p:attrNameLst>
                                          <p:attrName>style.visibility</p:attrName>
                                        </p:attrNameLst>
                                      </p:cBhvr>
                                      <p:to>
                                        <p:strVal val="visible"/>
                                      </p:to>
                                    </p:set>
                                    <p:animEffect transition="in" filter="wipe(left)">
                                      <p:cBhvr>
                                        <p:cTn id="622" dur="500"/>
                                        <p:tgtEl>
                                          <p:spTgt spid="255"/>
                                        </p:tgtEl>
                                      </p:cBhvr>
                                    </p:animEffect>
                                  </p:childTnLst>
                                </p:cTn>
                              </p:par>
                            </p:childTnLst>
                          </p:cTn>
                        </p:par>
                        <p:par>
                          <p:cTn id="623" fill="hold">
                            <p:stCondLst>
                              <p:cond delay="500"/>
                            </p:stCondLst>
                            <p:childTnLst>
                              <p:par>
                                <p:cTn id="624" presetID="22" presetClass="entr" presetSubtype="8" fill="hold" grpId="0" nodeType="afterEffect">
                                  <p:stCondLst>
                                    <p:cond delay="0"/>
                                  </p:stCondLst>
                                  <p:childTnLst>
                                    <p:set>
                                      <p:cBhvr>
                                        <p:cTn id="625" dur="1" fill="hold">
                                          <p:stCondLst>
                                            <p:cond delay="0"/>
                                          </p:stCondLst>
                                        </p:cTn>
                                        <p:tgtEl>
                                          <p:spTgt spid="59"/>
                                        </p:tgtEl>
                                        <p:attrNameLst>
                                          <p:attrName>style.visibility</p:attrName>
                                        </p:attrNameLst>
                                      </p:cBhvr>
                                      <p:to>
                                        <p:strVal val="visible"/>
                                      </p:to>
                                    </p:set>
                                    <p:animEffect transition="in" filter="wipe(left)">
                                      <p:cBhvr>
                                        <p:cTn id="626" dur="500"/>
                                        <p:tgtEl>
                                          <p:spTgt spid="59"/>
                                        </p:tgtEl>
                                      </p:cBhvr>
                                    </p:animEffect>
                                  </p:childTnLst>
                                </p:cTn>
                              </p:par>
                            </p:childTnLst>
                          </p:cTn>
                        </p:par>
                      </p:childTnLst>
                    </p:cTn>
                  </p:par>
                  <p:par>
                    <p:cTn id="627" fill="hold">
                      <p:stCondLst>
                        <p:cond delay="indefinite"/>
                      </p:stCondLst>
                      <p:childTnLst>
                        <p:par>
                          <p:cTn id="628" fill="hold">
                            <p:stCondLst>
                              <p:cond delay="0"/>
                            </p:stCondLst>
                            <p:childTnLst>
                              <p:par>
                                <p:cTn id="629" presetID="22" presetClass="entr" presetSubtype="8" fill="hold" grpId="0" nodeType="clickEffect">
                                  <p:stCondLst>
                                    <p:cond delay="0"/>
                                  </p:stCondLst>
                                  <p:childTnLst>
                                    <p:set>
                                      <p:cBhvr>
                                        <p:cTn id="630" dur="1" fill="hold">
                                          <p:stCondLst>
                                            <p:cond delay="0"/>
                                          </p:stCondLst>
                                        </p:cTn>
                                        <p:tgtEl>
                                          <p:spTgt spid="60"/>
                                        </p:tgtEl>
                                        <p:attrNameLst>
                                          <p:attrName>style.visibility</p:attrName>
                                        </p:attrNameLst>
                                      </p:cBhvr>
                                      <p:to>
                                        <p:strVal val="visible"/>
                                      </p:to>
                                    </p:set>
                                    <p:animEffect transition="in" filter="wipe(left)">
                                      <p:cBhvr>
                                        <p:cTn id="631" dur="500"/>
                                        <p:tgtEl>
                                          <p:spTgt spid="60"/>
                                        </p:tgtEl>
                                      </p:cBhvr>
                                    </p:animEffect>
                                  </p:childTnLst>
                                </p:cTn>
                              </p:par>
                            </p:childTnLst>
                          </p:cTn>
                        </p:par>
                      </p:childTnLst>
                    </p:cTn>
                  </p:par>
                  <p:par>
                    <p:cTn id="632" fill="hold">
                      <p:stCondLst>
                        <p:cond delay="indefinite"/>
                      </p:stCondLst>
                      <p:childTnLst>
                        <p:par>
                          <p:cTn id="633" fill="hold">
                            <p:stCondLst>
                              <p:cond delay="0"/>
                            </p:stCondLst>
                            <p:childTnLst>
                              <p:par>
                                <p:cTn id="634" presetID="22" presetClass="entr" presetSubtype="8" fill="hold" grpId="0" nodeType="clickEffect">
                                  <p:stCondLst>
                                    <p:cond delay="0"/>
                                  </p:stCondLst>
                                  <p:childTnLst>
                                    <p:set>
                                      <p:cBhvr>
                                        <p:cTn id="635" dur="1" fill="hold">
                                          <p:stCondLst>
                                            <p:cond delay="0"/>
                                          </p:stCondLst>
                                        </p:cTn>
                                        <p:tgtEl>
                                          <p:spTgt spid="61"/>
                                        </p:tgtEl>
                                        <p:attrNameLst>
                                          <p:attrName>style.visibility</p:attrName>
                                        </p:attrNameLst>
                                      </p:cBhvr>
                                      <p:to>
                                        <p:strVal val="visible"/>
                                      </p:to>
                                    </p:set>
                                    <p:animEffect transition="in" filter="wipe(left)">
                                      <p:cBhvr>
                                        <p:cTn id="636" dur="500"/>
                                        <p:tgtEl>
                                          <p:spTgt spid="61"/>
                                        </p:tgtEl>
                                      </p:cBhvr>
                                    </p:animEffect>
                                  </p:childTnLst>
                                </p:cTn>
                              </p:par>
                            </p:childTnLst>
                          </p:cTn>
                        </p:par>
                      </p:childTnLst>
                    </p:cTn>
                  </p:par>
                  <p:par>
                    <p:cTn id="637" fill="hold">
                      <p:stCondLst>
                        <p:cond delay="indefinite"/>
                      </p:stCondLst>
                      <p:childTnLst>
                        <p:par>
                          <p:cTn id="638" fill="hold">
                            <p:stCondLst>
                              <p:cond delay="0"/>
                            </p:stCondLst>
                            <p:childTnLst>
                              <p:par>
                                <p:cTn id="639" presetID="22" presetClass="entr" presetSubtype="8" fill="hold" grpId="0" nodeType="clickEffect">
                                  <p:stCondLst>
                                    <p:cond delay="0"/>
                                  </p:stCondLst>
                                  <p:childTnLst>
                                    <p:set>
                                      <p:cBhvr>
                                        <p:cTn id="640" dur="1" fill="hold">
                                          <p:stCondLst>
                                            <p:cond delay="0"/>
                                          </p:stCondLst>
                                        </p:cTn>
                                        <p:tgtEl>
                                          <p:spTgt spid="62"/>
                                        </p:tgtEl>
                                        <p:attrNameLst>
                                          <p:attrName>style.visibility</p:attrName>
                                        </p:attrNameLst>
                                      </p:cBhvr>
                                      <p:to>
                                        <p:strVal val="visible"/>
                                      </p:to>
                                    </p:set>
                                    <p:animEffect transition="in" filter="wipe(left)">
                                      <p:cBhvr>
                                        <p:cTn id="641" dur="500"/>
                                        <p:tgtEl>
                                          <p:spTgt spid="62"/>
                                        </p:tgtEl>
                                      </p:cBhvr>
                                    </p:animEffect>
                                  </p:childTnLst>
                                </p:cTn>
                              </p:par>
                            </p:childTnLst>
                          </p:cTn>
                        </p:par>
                      </p:childTnLst>
                    </p:cTn>
                  </p:par>
                  <p:par>
                    <p:cTn id="642" fill="hold">
                      <p:stCondLst>
                        <p:cond delay="indefinite"/>
                      </p:stCondLst>
                      <p:childTnLst>
                        <p:par>
                          <p:cTn id="643" fill="hold">
                            <p:stCondLst>
                              <p:cond delay="0"/>
                            </p:stCondLst>
                            <p:childTnLst>
                              <p:par>
                                <p:cTn id="644" presetID="22" presetClass="entr" presetSubtype="8" fill="hold" grpId="0" nodeType="clickEffect">
                                  <p:stCondLst>
                                    <p:cond delay="0"/>
                                  </p:stCondLst>
                                  <p:childTnLst>
                                    <p:set>
                                      <p:cBhvr>
                                        <p:cTn id="645" dur="1" fill="hold">
                                          <p:stCondLst>
                                            <p:cond delay="0"/>
                                          </p:stCondLst>
                                        </p:cTn>
                                        <p:tgtEl>
                                          <p:spTgt spid="63"/>
                                        </p:tgtEl>
                                        <p:attrNameLst>
                                          <p:attrName>style.visibility</p:attrName>
                                        </p:attrNameLst>
                                      </p:cBhvr>
                                      <p:to>
                                        <p:strVal val="visible"/>
                                      </p:to>
                                    </p:set>
                                    <p:animEffect transition="in" filter="wipe(left)">
                                      <p:cBhvr>
                                        <p:cTn id="646" dur="500"/>
                                        <p:tgtEl>
                                          <p:spTgt spid="63"/>
                                        </p:tgtEl>
                                      </p:cBhvr>
                                    </p:animEffect>
                                  </p:childTnLst>
                                </p:cTn>
                              </p:par>
                            </p:childTnLst>
                          </p:cTn>
                        </p:par>
                      </p:childTnLst>
                    </p:cTn>
                  </p:par>
                  <p:par>
                    <p:cTn id="647" fill="hold">
                      <p:stCondLst>
                        <p:cond delay="indefinite"/>
                      </p:stCondLst>
                      <p:childTnLst>
                        <p:par>
                          <p:cTn id="648" fill="hold">
                            <p:stCondLst>
                              <p:cond delay="0"/>
                            </p:stCondLst>
                            <p:childTnLst>
                              <p:par>
                                <p:cTn id="649" presetID="22" presetClass="entr" presetSubtype="8" fill="hold" grpId="0" nodeType="clickEffect">
                                  <p:stCondLst>
                                    <p:cond delay="0"/>
                                  </p:stCondLst>
                                  <p:childTnLst>
                                    <p:set>
                                      <p:cBhvr>
                                        <p:cTn id="650" dur="1" fill="hold">
                                          <p:stCondLst>
                                            <p:cond delay="0"/>
                                          </p:stCondLst>
                                        </p:cTn>
                                        <p:tgtEl>
                                          <p:spTgt spid="64"/>
                                        </p:tgtEl>
                                        <p:attrNameLst>
                                          <p:attrName>style.visibility</p:attrName>
                                        </p:attrNameLst>
                                      </p:cBhvr>
                                      <p:to>
                                        <p:strVal val="visible"/>
                                      </p:to>
                                    </p:set>
                                    <p:animEffect transition="in" filter="wipe(left)">
                                      <p:cBhvr>
                                        <p:cTn id="651" dur="500"/>
                                        <p:tgtEl>
                                          <p:spTgt spid="64"/>
                                        </p:tgtEl>
                                      </p:cBhvr>
                                    </p:animEffect>
                                  </p:childTnLst>
                                </p:cTn>
                              </p:par>
                            </p:childTnLst>
                          </p:cTn>
                        </p:par>
                      </p:childTnLst>
                    </p:cTn>
                  </p:par>
                  <p:par>
                    <p:cTn id="652" fill="hold">
                      <p:stCondLst>
                        <p:cond delay="indefinite"/>
                      </p:stCondLst>
                      <p:childTnLst>
                        <p:par>
                          <p:cTn id="653" fill="hold">
                            <p:stCondLst>
                              <p:cond delay="0"/>
                            </p:stCondLst>
                            <p:childTnLst>
                              <p:par>
                                <p:cTn id="654" presetID="22" presetClass="entr" presetSubtype="2" fill="hold" grpId="0" nodeType="clickEffect">
                                  <p:stCondLst>
                                    <p:cond delay="0"/>
                                  </p:stCondLst>
                                  <p:childTnLst>
                                    <p:set>
                                      <p:cBhvr>
                                        <p:cTn id="655" dur="1" fill="hold">
                                          <p:stCondLst>
                                            <p:cond delay="0"/>
                                          </p:stCondLst>
                                        </p:cTn>
                                        <p:tgtEl>
                                          <p:spTgt spid="134"/>
                                        </p:tgtEl>
                                        <p:attrNameLst>
                                          <p:attrName>style.visibility</p:attrName>
                                        </p:attrNameLst>
                                      </p:cBhvr>
                                      <p:to>
                                        <p:strVal val="visible"/>
                                      </p:to>
                                    </p:set>
                                    <p:animEffect transition="in" filter="wipe(right)">
                                      <p:cBhvr>
                                        <p:cTn id="656" dur="500"/>
                                        <p:tgtEl>
                                          <p:spTgt spid="134"/>
                                        </p:tgtEl>
                                      </p:cBhvr>
                                    </p:animEffect>
                                  </p:childTnLst>
                                </p:cTn>
                              </p:par>
                            </p:childTnLst>
                          </p:cTn>
                        </p:par>
                      </p:childTnLst>
                    </p:cTn>
                  </p:par>
                  <p:par>
                    <p:cTn id="657" fill="hold">
                      <p:stCondLst>
                        <p:cond delay="indefinite"/>
                      </p:stCondLst>
                      <p:childTnLst>
                        <p:par>
                          <p:cTn id="658" fill="hold">
                            <p:stCondLst>
                              <p:cond delay="0"/>
                            </p:stCondLst>
                            <p:childTnLst>
                              <p:par>
                                <p:cTn id="659" presetID="1" presetClass="entr" presetSubtype="0" fill="hold" grpId="0" nodeType="clickEffect">
                                  <p:stCondLst>
                                    <p:cond delay="0"/>
                                  </p:stCondLst>
                                  <p:childTnLst>
                                    <p:set>
                                      <p:cBhvr>
                                        <p:cTn id="660" dur="1" fill="hold">
                                          <p:stCondLst>
                                            <p:cond delay="499"/>
                                          </p:stCondLst>
                                        </p:cTn>
                                        <p:tgtEl>
                                          <p:spTgt spid="133"/>
                                        </p:tgtEl>
                                        <p:attrNameLst>
                                          <p:attrName>style.visibility</p:attrName>
                                        </p:attrNameLst>
                                      </p:cBhvr>
                                      <p:to>
                                        <p:strVal val="visible"/>
                                      </p:to>
                                    </p:set>
                                  </p:childTnLst>
                                </p:cTn>
                              </p:par>
                              <p:par>
                                <p:cTn id="661" presetID="26" presetClass="emph" presetSubtype="0" repeatCount="3000" fill="hold" grpId="1" nodeType="withEffect">
                                  <p:stCondLst>
                                    <p:cond delay="0"/>
                                  </p:stCondLst>
                                  <p:childTnLst>
                                    <p:animEffect transition="out" filter="fade">
                                      <p:cBhvr>
                                        <p:cTn id="662" dur="500" tmFilter="0, 0; .2, .5; .8, .5; 1, 0"/>
                                        <p:tgtEl>
                                          <p:spTgt spid="133"/>
                                        </p:tgtEl>
                                      </p:cBhvr>
                                    </p:animEffect>
                                    <p:animScale>
                                      <p:cBhvr>
                                        <p:cTn id="663" dur="250" autoRev="1" fill="hold"/>
                                        <p:tgtEl>
                                          <p:spTgt spid="133"/>
                                        </p:tgtEl>
                                      </p:cBhvr>
                                      <p:by x="105000" y="105000"/>
                                    </p:animScale>
                                  </p:childTnLst>
                                </p:cTn>
                              </p:par>
                            </p:childTnLst>
                          </p:cTn>
                        </p:par>
                      </p:childTnLst>
                    </p:cTn>
                  </p:par>
                  <p:par>
                    <p:cTn id="664" fill="hold">
                      <p:stCondLst>
                        <p:cond delay="indefinite"/>
                      </p:stCondLst>
                      <p:childTnLst>
                        <p:par>
                          <p:cTn id="665" fill="hold">
                            <p:stCondLst>
                              <p:cond delay="0"/>
                            </p:stCondLst>
                            <p:childTnLst>
                              <p:par>
                                <p:cTn id="666" presetID="22" presetClass="entr" presetSubtype="2" fill="hold" nodeType="clickEffect">
                                  <p:stCondLst>
                                    <p:cond delay="0"/>
                                  </p:stCondLst>
                                  <p:childTnLst>
                                    <p:set>
                                      <p:cBhvr>
                                        <p:cTn id="667" dur="1" fill="hold">
                                          <p:stCondLst>
                                            <p:cond delay="0"/>
                                          </p:stCondLst>
                                        </p:cTn>
                                        <p:tgtEl>
                                          <p:spTgt spid="138"/>
                                        </p:tgtEl>
                                        <p:attrNameLst>
                                          <p:attrName>style.visibility</p:attrName>
                                        </p:attrNameLst>
                                      </p:cBhvr>
                                      <p:to>
                                        <p:strVal val="visible"/>
                                      </p:to>
                                    </p:set>
                                    <p:animEffect transition="in" filter="wipe(right)">
                                      <p:cBhvr>
                                        <p:cTn id="668" dur="500"/>
                                        <p:tgtEl>
                                          <p:spTgt spid="138"/>
                                        </p:tgtEl>
                                      </p:cBhvr>
                                    </p:animEffect>
                                  </p:childTnLst>
                                </p:cTn>
                              </p:par>
                            </p:childTnLst>
                          </p:cTn>
                        </p:par>
                      </p:childTnLst>
                    </p:cTn>
                  </p:par>
                  <p:par>
                    <p:cTn id="669" fill="hold">
                      <p:stCondLst>
                        <p:cond delay="indefinite"/>
                      </p:stCondLst>
                      <p:childTnLst>
                        <p:par>
                          <p:cTn id="670" fill="hold">
                            <p:stCondLst>
                              <p:cond delay="0"/>
                            </p:stCondLst>
                            <p:childTnLst>
                              <p:par>
                                <p:cTn id="671" presetID="10" presetClass="exit" presetSubtype="0" fill="hold" grpId="1" nodeType="clickEffect">
                                  <p:stCondLst>
                                    <p:cond delay="0"/>
                                  </p:stCondLst>
                                  <p:childTnLst>
                                    <p:animEffect transition="out" filter="fade">
                                      <p:cBhvr>
                                        <p:cTn id="672" dur="500"/>
                                        <p:tgtEl>
                                          <p:spTgt spid="134"/>
                                        </p:tgtEl>
                                      </p:cBhvr>
                                    </p:animEffect>
                                    <p:set>
                                      <p:cBhvr>
                                        <p:cTn id="673" dur="1" fill="hold">
                                          <p:stCondLst>
                                            <p:cond delay="499"/>
                                          </p:stCondLst>
                                        </p:cTn>
                                        <p:tgtEl>
                                          <p:spTgt spid="134"/>
                                        </p:tgtEl>
                                        <p:attrNameLst>
                                          <p:attrName>style.visibility</p:attrName>
                                        </p:attrNameLst>
                                      </p:cBhvr>
                                      <p:to>
                                        <p:strVal val="hidden"/>
                                      </p:to>
                                    </p:set>
                                  </p:childTnLst>
                                </p:cTn>
                              </p:par>
                              <p:par>
                                <p:cTn id="674" presetID="10" presetClass="exit" presetSubtype="0" fill="hold" grpId="2" nodeType="withEffect">
                                  <p:stCondLst>
                                    <p:cond delay="0"/>
                                  </p:stCondLst>
                                  <p:childTnLst>
                                    <p:animEffect transition="out" filter="fade">
                                      <p:cBhvr>
                                        <p:cTn id="675" dur="500"/>
                                        <p:tgtEl>
                                          <p:spTgt spid="133"/>
                                        </p:tgtEl>
                                      </p:cBhvr>
                                    </p:animEffect>
                                    <p:set>
                                      <p:cBhvr>
                                        <p:cTn id="676" dur="1" fill="hold">
                                          <p:stCondLst>
                                            <p:cond delay="499"/>
                                          </p:stCondLst>
                                        </p:cTn>
                                        <p:tgtEl>
                                          <p:spTgt spid="133"/>
                                        </p:tgtEl>
                                        <p:attrNameLst>
                                          <p:attrName>style.visibility</p:attrName>
                                        </p:attrNameLst>
                                      </p:cBhvr>
                                      <p:to>
                                        <p:strVal val="hidden"/>
                                      </p:to>
                                    </p:set>
                                  </p:childTnLst>
                                </p:cTn>
                              </p:par>
                              <p:par>
                                <p:cTn id="677" presetID="10" presetClass="exit" presetSubtype="0" fill="hold" nodeType="withEffect">
                                  <p:stCondLst>
                                    <p:cond delay="0"/>
                                  </p:stCondLst>
                                  <p:childTnLst>
                                    <p:animEffect transition="out" filter="fade">
                                      <p:cBhvr>
                                        <p:cTn id="678" dur="500"/>
                                        <p:tgtEl>
                                          <p:spTgt spid="138"/>
                                        </p:tgtEl>
                                      </p:cBhvr>
                                    </p:animEffect>
                                    <p:set>
                                      <p:cBhvr>
                                        <p:cTn id="679" dur="1" fill="hold">
                                          <p:stCondLst>
                                            <p:cond delay="499"/>
                                          </p:stCondLst>
                                        </p:cTn>
                                        <p:tgtEl>
                                          <p:spTgt spid="138"/>
                                        </p:tgtEl>
                                        <p:attrNameLst>
                                          <p:attrName>style.visibility</p:attrName>
                                        </p:attrNameLst>
                                      </p:cBhvr>
                                      <p:to>
                                        <p:strVal val="hidden"/>
                                      </p:to>
                                    </p:set>
                                  </p:childTnLst>
                                </p:cTn>
                              </p:par>
                            </p:childTnLst>
                          </p:cTn>
                        </p:par>
                      </p:childTnLst>
                    </p:cTn>
                  </p:par>
                  <p:par>
                    <p:cTn id="680" fill="hold">
                      <p:stCondLst>
                        <p:cond delay="indefinite"/>
                      </p:stCondLst>
                      <p:childTnLst>
                        <p:par>
                          <p:cTn id="681" fill="hold">
                            <p:stCondLst>
                              <p:cond delay="0"/>
                            </p:stCondLst>
                            <p:childTnLst>
                              <p:par>
                                <p:cTn id="682" presetID="22" presetClass="entr" presetSubtype="8" fill="hold" grpId="0" nodeType="clickEffect">
                                  <p:stCondLst>
                                    <p:cond delay="0"/>
                                  </p:stCondLst>
                                  <p:childTnLst>
                                    <p:set>
                                      <p:cBhvr>
                                        <p:cTn id="683" dur="1" fill="hold">
                                          <p:stCondLst>
                                            <p:cond delay="0"/>
                                          </p:stCondLst>
                                        </p:cTn>
                                        <p:tgtEl>
                                          <p:spTgt spid="175"/>
                                        </p:tgtEl>
                                        <p:attrNameLst>
                                          <p:attrName>style.visibility</p:attrName>
                                        </p:attrNameLst>
                                      </p:cBhvr>
                                      <p:to>
                                        <p:strVal val="visible"/>
                                      </p:to>
                                    </p:set>
                                    <p:animEffect transition="in" filter="wipe(left)">
                                      <p:cBhvr>
                                        <p:cTn id="684" dur="500"/>
                                        <p:tgtEl>
                                          <p:spTgt spid="175"/>
                                        </p:tgtEl>
                                      </p:cBhvr>
                                    </p:animEffect>
                                  </p:childTnLst>
                                </p:cTn>
                              </p:par>
                            </p:childTnLst>
                          </p:cTn>
                        </p:par>
                      </p:childTnLst>
                    </p:cTn>
                  </p:par>
                  <p:par>
                    <p:cTn id="685" fill="hold">
                      <p:stCondLst>
                        <p:cond delay="indefinite"/>
                      </p:stCondLst>
                      <p:childTnLst>
                        <p:par>
                          <p:cTn id="686" fill="hold">
                            <p:stCondLst>
                              <p:cond delay="0"/>
                            </p:stCondLst>
                            <p:childTnLst>
                              <p:par>
                                <p:cTn id="687" presetID="22" presetClass="entr" presetSubtype="8" fill="hold" nodeType="clickEffect">
                                  <p:stCondLst>
                                    <p:cond delay="0"/>
                                  </p:stCondLst>
                                  <p:childTnLst>
                                    <p:set>
                                      <p:cBhvr>
                                        <p:cTn id="688" dur="1" fill="hold">
                                          <p:stCondLst>
                                            <p:cond delay="0"/>
                                          </p:stCondLst>
                                        </p:cTn>
                                        <p:tgtEl>
                                          <p:spTgt spid="176"/>
                                        </p:tgtEl>
                                        <p:attrNameLst>
                                          <p:attrName>style.visibility</p:attrName>
                                        </p:attrNameLst>
                                      </p:cBhvr>
                                      <p:to>
                                        <p:strVal val="visible"/>
                                      </p:to>
                                    </p:set>
                                    <p:animEffect transition="in" filter="wipe(left)">
                                      <p:cBhvr>
                                        <p:cTn id="689" dur="500"/>
                                        <p:tgtEl>
                                          <p:spTgt spid="176"/>
                                        </p:tgtEl>
                                      </p:cBhvr>
                                    </p:animEffect>
                                  </p:childTnLst>
                                </p:cTn>
                              </p:par>
                            </p:childTnLst>
                          </p:cTn>
                        </p:par>
                      </p:childTnLst>
                    </p:cTn>
                  </p:par>
                  <p:par>
                    <p:cTn id="690" fill="hold">
                      <p:stCondLst>
                        <p:cond delay="indefinite"/>
                      </p:stCondLst>
                      <p:childTnLst>
                        <p:par>
                          <p:cTn id="691" fill="hold">
                            <p:stCondLst>
                              <p:cond delay="0"/>
                            </p:stCondLst>
                            <p:childTnLst>
                              <p:par>
                                <p:cTn id="692" presetID="10" presetClass="exit" presetSubtype="0" fill="hold" nodeType="clickEffect">
                                  <p:stCondLst>
                                    <p:cond delay="0"/>
                                  </p:stCondLst>
                                  <p:childTnLst>
                                    <p:animEffect transition="out" filter="fade">
                                      <p:cBhvr>
                                        <p:cTn id="693" dur="500"/>
                                        <p:tgtEl>
                                          <p:spTgt spid="176"/>
                                        </p:tgtEl>
                                      </p:cBhvr>
                                    </p:animEffect>
                                    <p:set>
                                      <p:cBhvr>
                                        <p:cTn id="694" dur="1" fill="hold">
                                          <p:stCondLst>
                                            <p:cond delay="499"/>
                                          </p:stCondLst>
                                        </p:cTn>
                                        <p:tgtEl>
                                          <p:spTgt spid="176"/>
                                        </p:tgtEl>
                                        <p:attrNameLst>
                                          <p:attrName>style.visibility</p:attrName>
                                        </p:attrNameLst>
                                      </p:cBhvr>
                                      <p:to>
                                        <p:strVal val="hidden"/>
                                      </p:to>
                                    </p:set>
                                  </p:childTnLst>
                                </p:cTn>
                              </p:par>
                              <p:par>
                                <p:cTn id="695" presetID="10" presetClass="exit" presetSubtype="0" fill="hold" grpId="1" nodeType="withEffect">
                                  <p:stCondLst>
                                    <p:cond delay="0"/>
                                  </p:stCondLst>
                                  <p:childTnLst>
                                    <p:animEffect transition="out" filter="fade">
                                      <p:cBhvr>
                                        <p:cTn id="696" dur="500"/>
                                        <p:tgtEl>
                                          <p:spTgt spid="175"/>
                                        </p:tgtEl>
                                      </p:cBhvr>
                                    </p:animEffect>
                                    <p:set>
                                      <p:cBhvr>
                                        <p:cTn id="697" dur="1" fill="hold">
                                          <p:stCondLst>
                                            <p:cond delay="499"/>
                                          </p:stCondLst>
                                        </p:cTn>
                                        <p:tgtEl>
                                          <p:spTgt spid="175"/>
                                        </p:tgtEl>
                                        <p:attrNameLst>
                                          <p:attrName>style.visibility</p:attrName>
                                        </p:attrNameLst>
                                      </p:cBhvr>
                                      <p:to>
                                        <p:strVal val="hidden"/>
                                      </p:to>
                                    </p:set>
                                  </p:childTnLst>
                                </p:cTn>
                              </p:par>
                            </p:childTnLst>
                          </p:cTn>
                        </p:par>
                        <p:par>
                          <p:cTn id="698" fill="hold">
                            <p:stCondLst>
                              <p:cond delay="500"/>
                            </p:stCondLst>
                            <p:childTnLst>
                              <p:par>
                                <p:cTn id="699" presetID="22" presetClass="entr" presetSubtype="2" fill="hold" nodeType="afterEffect">
                                  <p:stCondLst>
                                    <p:cond delay="0"/>
                                  </p:stCondLst>
                                  <p:childTnLst>
                                    <p:set>
                                      <p:cBhvr>
                                        <p:cTn id="700" dur="1" fill="hold">
                                          <p:stCondLst>
                                            <p:cond delay="0"/>
                                          </p:stCondLst>
                                        </p:cTn>
                                        <p:tgtEl>
                                          <p:spTgt spid="179"/>
                                        </p:tgtEl>
                                        <p:attrNameLst>
                                          <p:attrName>style.visibility</p:attrName>
                                        </p:attrNameLst>
                                      </p:cBhvr>
                                      <p:to>
                                        <p:strVal val="visible"/>
                                      </p:to>
                                    </p:set>
                                    <p:animEffect transition="in" filter="wipe(right)">
                                      <p:cBhvr>
                                        <p:cTn id="701" dur="500"/>
                                        <p:tgtEl>
                                          <p:spTgt spid="179"/>
                                        </p:tgtEl>
                                      </p:cBhvr>
                                    </p:animEffect>
                                  </p:childTnLst>
                                </p:cTn>
                              </p:par>
                            </p:childTnLst>
                          </p:cTn>
                        </p:par>
                      </p:childTnLst>
                    </p:cTn>
                  </p:par>
                  <p:par>
                    <p:cTn id="702" fill="hold">
                      <p:stCondLst>
                        <p:cond delay="indefinite"/>
                      </p:stCondLst>
                      <p:childTnLst>
                        <p:par>
                          <p:cTn id="703" fill="hold">
                            <p:stCondLst>
                              <p:cond delay="0"/>
                            </p:stCondLst>
                            <p:childTnLst>
                              <p:par>
                                <p:cTn id="704" presetID="10" presetClass="exit" presetSubtype="0" fill="hold" nodeType="clickEffect">
                                  <p:stCondLst>
                                    <p:cond delay="0"/>
                                  </p:stCondLst>
                                  <p:childTnLst>
                                    <p:animEffect transition="out" filter="fade">
                                      <p:cBhvr>
                                        <p:cTn id="705" dur="500"/>
                                        <p:tgtEl>
                                          <p:spTgt spid="179"/>
                                        </p:tgtEl>
                                      </p:cBhvr>
                                    </p:animEffect>
                                    <p:set>
                                      <p:cBhvr>
                                        <p:cTn id="706" dur="1" fill="hold">
                                          <p:stCondLst>
                                            <p:cond delay="499"/>
                                          </p:stCondLst>
                                        </p:cTn>
                                        <p:tgtEl>
                                          <p:spTgt spid="179"/>
                                        </p:tgtEl>
                                        <p:attrNameLst>
                                          <p:attrName>style.visibility</p:attrName>
                                        </p:attrNameLst>
                                      </p:cBhvr>
                                      <p:to>
                                        <p:strVal val="hidden"/>
                                      </p:to>
                                    </p:set>
                                  </p:childTnLst>
                                </p:cTn>
                              </p:par>
                            </p:childTnLst>
                          </p:cTn>
                        </p:par>
                        <p:par>
                          <p:cTn id="707" fill="hold">
                            <p:stCondLst>
                              <p:cond delay="500"/>
                            </p:stCondLst>
                            <p:childTnLst>
                              <p:par>
                                <p:cTn id="708" presetID="1" presetClass="entr" presetSubtype="0" fill="hold" grpId="0" nodeType="afterEffect">
                                  <p:stCondLst>
                                    <p:cond delay="0"/>
                                  </p:stCondLst>
                                  <p:childTnLst>
                                    <p:set>
                                      <p:cBhvr>
                                        <p:cTn id="709" dur="1" fill="hold">
                                          <p:stCondLst>
                                            <p:cond delay="499"/>
                                          </p:stCondLst>
                                        </p:cTn>
                                        <p:tgtEl>
                                          <p:spTgt spid="182"/>
                                        </p:tgtEl>
                                        <p:attrNameLst>
                                          <p:attrName>style.visibility</p:attrName>
                                        </p:attrNameLst>
                                      </p:cBhvr>
                                      <p:to>
                                        <p:strVal val="visible"/>
                                      </p:to>
                                    </p:set>
                                  </p:childTnLst>
                                </p:cTn>
                              </p:par>
                              <p:par>
                                <p:cTn id="710" presetID="26" presetClass="emph" presetSubtype="0" repeatCount="3000" fill="hold" grpId="1" nodeType="withEffect">
                                  <p:stCondLst>
                                    <p:cond delay="0"/>
                                  </p:stCondLst>
                                  <p:childTnLst>
                                    <p:animEffect transition="out" filter="fade">
                                      <p:cBhvr>
                                        <p:cTn id="711" dur="500" tmFilter="0, 0; .2, .5; .8, .5; 1, 0"/>
                                        <p:tgtEl>
                                          <p:spTgt spid="182"/>
                                        </p:tgtEl>
                                      </p:cBhvr>
                                    </p:animEffect>
                                    <p:animScale>
                                      <p:cBhvr>
                                        <p:cTn id="712" dur="250" autoRev="1" fill="hold"/>
                                        <p:tgtEl>
                                          <p:spTgt spid="182"/>
                                        </p:tgtEl>
                                      </p:cBhvr>
                                      <p:by x="105000" y="105000"/>
                                    </p:animScale>
                                  </p:childTnLst>
                                </p:cTn>
                              </p:par>
                            </p:childTnLst>
                          </p:cTn>
                        </p:par>
                      </p:childTnLst>
                    </p:cTn>
                  </p:par>
                  <p:par>
                    <p:cTn id="713" fill="hold">
                      <p:stCondLst>
                        <p:cond delay="indefinite"/>
                      </p:stCondLst>
                      <p:childTnLst>
                        <p:par>
                          <p:cTn id="714" fill="hold">
                            <p:stCondLst>
                              <p:cond delay="0"/>
                            </p:stCondLst>
                            <p:childTnLst>
                              <p:par>
                                <p:cTn id="715" presetID="10" presetClass="exit" presetSubtype="0" fill="hold" grpId="2" nodeType="clickEffect">
                                  <p:stCondLst>
                                    <p:cond delay="0"/>
                                  </p:stCondLst>
                                  <p:childTnLst>
                                    <p:animEffect transition="out" filter="fade">
                                      <p:cBhvr>
                                        <p:cTn id="716" dur="500"/>
                                        <p:tgtEl>
                                          <p:spTgt spid="182"/>
                                        </p:tgtEl>
                                      </p:cBhvr>
                                    </p:animEffect>
                                    <p:set>
                                      <p:cBhvr>
                                        <p:cTn id="717" dur="1" fill="hold">
                                          <p:stCondLst>
                                            <p:cond delay="499"/>
                                          </p:stCondLst>
                                        </p:cTn>
                                        <p:tgtEl>
                                          <p:spTgt spid="182"/>
                                        </p:tgtEl>
                                        <p:attrNameLst>
                                          <p:attrName>style.visibility</p:attrName>
                                        </p:attrNameLst>
                                      </p:cBhvr>
                                      <p:to>
                                        <p:strVal val="hidden"/>
                                      </p:to>
                                    </p:set>
                                  </p:childTnLst>
                                </p:cTn>
                              </p:par>
                              <p:par>
                                <p:cTn id="718" presetID="10" presetClass="exit" presetSubtype="0" fill="hold" grpId="3" nodeType="withEffect">
                                  <p:stCondLst>
                                    <p:cond delay="0"/>
                                  </p:stCondLst>
                                  <p:childTnLst>
                                    <p:animEffect transition="out" filter="fade">
                                      <p:cBhvr>
                                        <p:cTn id="719" dur="500"/>
                                        <p:tgtEl>
                                          <p:spTgt spid="182"/>
                                        </p:tgtEl>
                                      </p:cBhvr>
                                    </p:animEffect>
                                    <p:set>
                                      <p:cBhvr>
                                        <p:cTn id="720" dur="1" fill="hold">
                                          <p:stCondLst>
                                            <p:cond delay="499"/>
                                          </p:stCondLst>
                                        </p:cTn>
                                        <p:tgtEl>
                                          <p:spTgt spid="182"/>
                                        </p:tgtEl>
                                        <p:attrNameLst>
                                          <p:attrName>style.visibility</p:attrName>
                                        </p:attrNameLst>
                                      </p:cBhvr>
                                      <p:to>
                                        <p:strVal val="hidden"/>
                                      </p:to>
                                    </p:set>
                                  </p:childTnLst>
                                </p:cTn>
                              </p:par>
                            </p:childTnLst>
                          </p:cTn>
                        </p:par>
                        <p:par>
                          <p:cTn id="721" fill="hold">
                            <p:stCondLst>
                              <p:cond delay="500"/>
                            </p:stCondLst>
                            <p:childTnLst>
                              <p:par>
                                <p:cTn id="722" presetID="22" presetClass="entr" presetSubtype="1" fill="hold" nodeType="afterEffect">
                                  <p:stCondLst>
                                    <p:cond delay="0"/>
                                  </p:stCondLst>
                                  <p:childTnLst>
                                    <p:set>
                                      <p:cBhvr>
                                        <p:cTn id="723" dur="1" fill="hold">
                                          <p:stCondLst>
                                            <p:cond delay="0"/>
                                          </p:stCondLst>
                                        </p:cTn>
                                        <p:tgtEl>
                                          <p:spTgt spid="225"/>
                                        </p:tgtEl>
                                        <p:attrNameLst>
                                          <p:attrName>style.visibility</p:attrName>
                                        </p:attrNameLst>
                                      </p:cBhvr>
                                      <p:to>
                                        <p:strVal val="visible"/>
                                      </p:to>
                                    </p:set>
                                    <p:animEffect transition="in" filter="wipe(up)">
                                      <p:cBhvr>
                                        <p:cTn id="724" dur="500"/>
                                        <p:tgtEl>
                                          <p:spTgt spid="225"/>
                                        </p:tgtEl>
                                      </p:cBhvr>
                                    </p:animEffect>
                                  </p:childTnLst>
                                </p:cTn>
                              </p:par>
                            </p:childTnLst>
                          </p:cTn>
                        </p:par>
                      </p:childTnLst>
                    </p:cTn>
                  </p:par>
                  <p:par>
                    <p:cTn id="725" fill="hold">
                      <p:stCondLst>
                        <p:cond delay="indefinite"/>
                      </p:stCondLst>
                      <p:childTnLst>
                        <p:par>
                          <p:cTn id="726" fill="hold">
                            <p:stCondLst>
                              <p:cond delay="0"/>
                            </p:stCondLst>
                            <p:childTnLst>
                              <p:par>
                                <p:cTn id="727" presetID="1" presetClass="entr" presetSubtype="0" fill="hold" grpId="0" nodeType="clickEffect">
                                  <p:stCondLst>
                                    <p:cond delay="0"/>
                                  </p:stCondLst>
                                  <p:childTnLst>
                                    <p:set>
                                      <p:cBhvr>
                                        <p:cTn id="728" dur="1" fill="hold">
                                          <p:stCondLst>
                                            <p:cond delay="0"/>
                                          </p:stCondLst>
                                        </p:cTn>
                                        <p:tgtEl>
                                          <p:spTgt spid="236"/>
                                        </p:tgtEl>
                                        <p:attrNameLst>
                                          <p:attrName>style.visibility</p:attrName>
                                        </p:attrNameLst>
                                      </p:cBhvr>
                                      <p:to>
                                        <p:strVal val="visible"/>
                                      </p:to>
                                    </p:set>
                                  </p:childTnLst>
                                </p:cTn>
                              </p:par>
                              <p:par>
                                <p:cTn id="729" presetID="26" presetClass="emph" presetSubtype="0" repeatCount="3000" fill="hold" grpId="1" nodeType="withEffect">
                                  <p:stCondLst>
                                    <p:cond delay="0"/>
                                  </p:stCondLst>
                                  <p:childTnLst>
                                    <p:animEffect transition="out" filter="fade">
                                      <p:cBhvr>
                                        <p:cTn id="730" dur="500" tmFilter="0, 0; .2, .5; .8, .5; 1, 0"/>
                                        <p:tgtEl>
                                          <p:spTgt spid="236"/>
                                        </p:tgtEl>
                                      </p:cBhvr>
                                    </p:animEffect>
                                    <p:animScale>
                                      <p:cBhvr>
                                        <p:cTn id="731" dur="250" autoRev="1" fill="hold"/>
                                        <p:tgtEl>
                                          <p:spTgt spid="236"/>
                                        </p:tgtEl>
                                      </p:cBhvr>
                                      <p:by x="105000" y="105000"/>
                                    </p:animScale>
                                  </p:childTnLst>
                                </p:cTn>
                              </p:par>
                            </p:childTnLst>
                          </p:cTn>
                        </p:par>
                      </p:childTnLst>
                    </p:cTn>
                  </p:par>
                  <p:par>
                    <p:cTn id="732" fill="hold">
                      <p:stCondLst>
                        <p:cond delay="indefinite"/>
                      </p:stCondLst>
                      <p:childTnLst>
                        <p:par>
                          <p:cTn id="733" fill="hold">
                            <p:stCondLst>
                              <p:cond delay="0"/>
                            </p:stCondLst>
                            <p:childTnLst>
                              <p:par>
                                <p:cTn id="734" presetID="22" presetClass="entr" presetSubtype="2" fill="hold" nodeType="clickEffect">
                                  <p:stCondLst>
                                    <p:cond delay="0"/>
                                  </p:stCondLst>
                                  <p:childTnLst>
                                    <p:set>
                                      <p:cBhvr>
                                        <p:cTn id="735" dur="1" fill="hold">
                                          <p:stCondLst>
                                            <p:cond delay="0"/>
                                          </p:stCondLst>
                                        </p:cTn>
                                        <p:tgtEl>
                                          <p:spTgt spid="222"/>
                                        </p:tgtEl>
                                        <p:attrNameLst>
                                          <p:attrName>style.visibility</p:attrName>
                                        </p:attrNameLst>
                                      </p:cBhvr>
                                      <p:to>
                                        <p:strVal val="visible"/>
                                      </p:to>
                                    </p:set>
                                    <p:animEffect transition="in" filter="wipe(right)">
                                      <p:cBhvr>
                                        <p:cTn id="736" dur="500"/>
                                        <p:tgtEl>
                                          <p:spTgt spid="222"/>
                                        </p:tgtEl>
                                      </p:cBhvr>
                                    </p:animEffect>
                                  </p:childTnLst>
                                </p:cTn>
                              </p:par>
                            </p:childTnLst>
                          </p:cTn>
                        </p:par>
                      </p:childTnLst>
                    </p:cTn>
                  </p:par>
                  <p:par>
                    <p:cTn id="737" fill="hold">
                      <p:stCondLst>
                        <p:cond delay="indefinite"/>
                      </p:stCondLst>
                      <p:childTnLst>
                        <p:par>
                          <p:cTn id="738" fill="hold">
                            <p:stCondLst>
                              <p:cond delay="0"/>
                            </p:stCondLst>
                            <p:childTnLst>
                              <p:par>
                                <p:cTn id="739" presetID="10" presetClass="exit" presetSubtype="0" fill="hold" grpId="2" nodeType="clickEffect">
                                  <p:stCondLst>
                                    <p:cond delay="0"/>
                                  </p:stCondLst>
                                  <p:childTnLst>
                                    <p:animEffect transition="out" filter="fade">
                                      <p:cBhvr>
                                        <p:cTn id="740" dur="500"/>
                                        <p:tgtEl>
                                          <p:spTgt spid="236"/>
                                        </p:tgtEl>
                                      </p:cBhvr>
                                    </p:animEffect>
                                    <p:set>
                                      <p:cBhvr>
                                        <p:cTn id="741" dur="1" fill="hold">
                                          <p:stCondLst>
                                            <p:cond delay="499"/>
                                          </p:stCondLst>
                                        </p:cTn>
                                        <p:tgtEl>
                                          <p:spTgt spid="236"/>
                                        </p:tgtEl>
                                        <p:attrNameLst>
                                          <p:attrName>style.visibility</p:attrName>
                                        </p:attrNameLst>
                                      </p:cBhvr>
                                      <p:to>
                                        <p:strVal val="hidden"/>
                                      </p:to>
                                    </p:set>
                                  </p:childTnLst>
                                </p:cTn>
                              </p:par>
                            </p:childTnLst>
                          </p:cTn>
                        </p:par>
                        <p:par>
                          <p:cTn id="742" fill="hold">
                            <p:stCondLst>
                              <p:cond delay="500"/>
                            </p:stCondLst>
                            <p:childTnLst>
                              <p:par>
                                <p:cTn id="743" presetID="1" presetClass="entr" presetSubtype="0" fill="hold" grpId="0" nodeType="afterEffect">
                                  <p:stCondLst>
                                    <p:cond delay="0"/>
                                  </p:stCondLst>
                                  <p:childTnLst>
                                    <p:set>
                                      <p:cBhvr>
                                        <p:cTn id="744" dur="1" fill="hold">
                                          <p:stCondLst>
                                            <p:cond delay="0"/>
                                          </p:stCondLst>
                                        </p:cTn>
                                        <p:tgtEl>
                                          <p:spTgt spid="237"/>
                                        </p:tgtEl>
                                        <p:attrNameLst>
                                          <p:attrName>style.visibility</p:attrName>
                                        </p:attrNameLst>
                                      </p:cBhvr>
                                      <p:to>
                                        <p:strVal val="visible"/>
                                      </p:to>
                                    </p:set>
                                  </p:childTnLst>
                                </p:cTn>
                              </p:par>
                              <p:par>
                                <p:cTn id="745" presetID="26" presetClass="emph" presetSubtype="0" repeatCount="3000" fill="hold" grpId="1" nodeType="withEffect">
                                  <p:stCondLst>
                                    <p:cond delay="0"/>
                                  </p:stCondLst>
                                  <p:childTnLst>
                                    <p:animEffect transition="out" filter="fade">
                                      <p:cBhvr>
                                        <p:cTn id="746" dur="500" tmFilter="0, 0; .2, .5; .8, .5; 1, 0"/>
                                        <p:tgtEl>
                                          <p:spTgt spid="237"/>
                                        </p:tgtEl>
                                      </p:cBhvr>
                                    </p:animEffect>
                                    <p:animScale>
                                      <p:cBhvr>
                                        <p:cTn id="747" dur="250" autoRev="1" fill="hold"/>
                                        <p:tgtEl>
                                          <p:spTgt spid="237"/>
                                        </p:tgtEl>
                                      </p:cBhvr>
                                      <p:by x="105000" y="105000"/>
                                    </p:animScale>
                                  </p:childTnLst>
                                </p:cTn>
                              </p:par>
                            </p:childTnLst>
                          </p:cTn>
                        </p:par>
                      </p:childTnLst>
                    </p:cTn>
                  </p:par>
                  <p:par>
                    <p:cTn id="748" fill="hold">
                      <p:stCondLst>
                        <p:cond delay="indefinite"/>
                      </p:stCondLst>
                      <p:childTnLst>
                        <p:par>
                          <p:cTn id="749" fill="hold">
                            <p:stCondLst>
                              <p:cond delay="0"/>
                            </p:stCondLst>
                            <p:childTnLst>
                              <p:par>
                                <p:cTn id="750" presetID="10" presetClass="entr" presetSubtype="0" fill="hold" grpId="0" nodeType="clickEffect">
                                  <p:stCondLst>
                                    <p:cond delay="0"/>
                                  </p:stCondLst>
                                  <p:childTnLst>
                                    <p:set>
                                      <p:cBhvr>
                                        <p:cTn id="751" dur="1" fill="hold">
                                          <p:stCondLst>
                                            <p:cond delay="0"/>
                                          </p:stCondLst>
                                        </p:cTn>
                                        <p:tgtEl>
                                          <p:spTgt spid="234"/>
                                        </p:tgtEl>
                                        <p:attrNameLst>
                                          <p:attrName>style.visibility</p:attrName>
                                        </p:attrNameLst>
                                      </p:cBhvr>
                                      <p:to>
                                        <p:strVal val="visible"/>
                                      </p:to>
                                    </p:set>
                                    <p:animEffect transition="in" filter="fade">
                                      <p:cBhvr>
                                        <p:cTn id="752" dur="500"/>
                                        <p:tgtEl>
                                          <p:spTgt spid="234"/>
                                        </p:tgtEl>
                                      </p:cBhvr>
                                    </p:animEffect>
                                  </p:childTnLst>
                                </p:cTn>
                              </p:par>
                            </p:childTnLst>
                          </p:cTn>
                        </p:par>
                      </p:childTnLst>
                    </p:cTn>
                  </p:par>
                  <p:par>
                    <p:cTn id="753" fill="hold">
                      <p:stCondLst>
                        <p:cond delay="indefinite"/>
                      </p:stCondLst>
                      <p:childTnLst>
                        <p:par>
                          <p:cTn id="754" fill="hold">
                            <p:stCondLst>
                              <p:cond delay="0"/>
                            </p:stCondLst>
                            <p:childTnLst>
                              <p:par>
                                <p:cTn id="755" presetID="10" presetClass="entr" presetSubtype="0" fill="hold" grpId="0" nodeType="clickEffect">
                                  <p:stCondLst>
                                    <p:cond delay="0"/>
                                  </p:stCondLst>
                                  <p:childTnLst>
                                    <p:set>
                                      <p:cBhvr>
                                        <p:cTn id="756" dur="1" fill="hold">
                                          <p:stCondLst>
                                            <p:cond delay="0"/>
                                          </p:stCondLst>
                                        </p:cTn>
                                        <p:tgtEl>
                                          <p:spTgt spid="235"/>
                                        </p:tgtEl>
                                        <p:attrNameLst>
                                          <p:attrName>style.visibility</p:attrName>
                                        </p:attrNameLst>
                                      </p:cBhvr>
                                      <p:to>
                                        <p:strVal val="visible"/>
                                      </p:to>
                                    </p:set>
                                    <p:animEffect transition="in" filter="fade">
                                      <p:cBhvr>
                                        <p:cTn id="757" dur="500"/>
                                        <p:tgtEl>
                                          <p:spTgt spid="235"/>
                                        </p:tgtEl>
                                      </p:cBhvr>
                                    </p:animEffect>
                                  </p:childTnLst>
                                </p:cTn>
                              </p:par>
                            </p:childTnLst>
                          </p:cTn>
                        </p:par>
                      </p:childTnLst>
                    </p:cTn>
                  </p:par>
                  <p:par>
                    <p:cTn id="758" fill="hold">
                      <p:stCondLst>
                        <p:cond delay="indefinite"/>
                      </p:stCondLst>
                      <p:childTnLst>
                        <p:par>
                          <p:cTn id="759" fill="hold">
                            <p:stCondLst>
                              <p:cond delay="0"/>
                            </p:stCondLst>
                            <p:childTnLst>
                              <p:par>
                                <p:cTn id="760" presetID="10" presetClass="exit" presetSubtype="0" fill="hold" grpId="2" nodeType="clickEffect">
                                  <p:stCondLst>
                                    <p:cond delay="0"/>
                                  </p:stCondLst>
                                  <p:childTnLst>
                                    <p:animEffect transition="out" filter="fade">
                                      <p:cBhvr>
                                        <p:cTn id="761" dur="500"/>
                                        <p:tgtEl>
                                          <p:spTgt spid="237"/>
                                        </p:tgtEl>
                                      </p:cBhvr>
                                    </p:animEffect>
                                    <p:set>
                                      <p:cBhvr>
                                        <p:cTn id="762" dur="1" fill="hold">
                                          <p:stCondLst>
                                            <p:cond delay="499"/>
                                          </p:stCondLst>
                                        </p:cTn>
                                        <p:tgtEl>
                                          <p:spTgt spid="237"/>
                                        </p:tgtEl>
                                        <p:attrNameLst>
                                          <p:attrName>style.visibility</p:attrName>
                                        </p:attrNameLst>
                                      </p:cBhvr>
                                      <p:to>
                                        <p:strVal val="hidden"/>
                                      </p:to>
                                    </p:set>
                                  </p:childTnLst>
                                </p:cTn>
                              </p:par>
                              <p:par>
                                <p:cTn id="763" presetID="10" presetClass="exit" presetSubtype="0" fill="hold" nodeType="withEffect">
                                  <p:stCondLst>
                                    <p:cond delay="0"/>
                                  </p:stCondLst>
                                  <p:childTnLst>
                                    <p:animEffect transition="out" filter="fade">
                                      <p:cBhvr>
                                        <p:cTn id="764" dur="500"/>
                                        <p:tgtEl>
                                          <p:spTgt spid="222"/>
                                        </p:tgtEl>
                                      </p:cBhvr>
                                    </p:animEffect>
                                    <p:set>
                                      <p:cBhvr>
                                        <p:cTn id="765" dur="1" fill="hold">
                                          <p:stCondLst>
                                            <p:cond delay="499"/>
                                          </p:stCondLst>
                                        </p:cTn>
                                        <p:tgtEl>
                                          <p:spTgt spid="222"/>
                                        </p:tgtEl>
                                        <p:attrNameLst>
                                          <p:attrName>style.visibility</p:attrName>
                                        </p:attrNameLst>
                                      </p:cBhvr>
                                      <p:to>
                                        <p:strVal val="hidden"/>
                                      </p:to>
                                    </p:set>
                                  </p:childTnLst>
                                </p:cTn>
                              </p:par>
                            </p:childTnLst>
                          </p:cTn>
                        </p:par>
                      </p:childTnLst>
                    </p:cTn>
                  </p:par>
                  <p:par>
                    <p:cTn id="766" fill="hold">
                      <p:stCondLst>
                        <p:cond delay="indefinite"/>
                      </p:stCondLst>
                      <p:childTnLst>
                        <p:par>
                          <p:cTn id="767" fill="hold">
                            <p:stCondLst>
                              <p:cond delay="0"/>
                            </p:stCondLst>
                            <p:childTnLst>
                              <p:par>
                                <p:cTn id="768" presetID="22" presetClass="entr" presetSubtype="8" fill="hold" grpId="0" nodeType="clickEffect">
                                  <p:stCondLst>
                                    <p:cond delay="0"/>
                                  </p:stCondLst>
                                  <p:childTnLst>
                                    <p:set>
                                      <p:cBhvr>
                                        <p:cTn id="769" dur="1" fill="hold">
                                          <p:stCondLst>
                                            <p:cond delay="0"/>
                                          </p:stCondLst>
                                        </p:cTn>
                                        <p:tgtEl>
                                          <p:spTgt spid="65"/>
                                        </p:tgtEl>
                                        <p:attrNameLst>
                                          <p:attrName>style.visibility</p:attrName>
                                        </p:attrNameLst>
                                      </p:cBhvr>
                                      <p:to>
                                        <p:strVal val="visible"/>
                                      </p:to>
                                    </p:set>
                                    <p:animEffect transition="in" filter="wipe(left)">
                                      <p:cBhvr>
                                        <p:cTn id="770" dur="500"/>
                                        <p:tgtEl>
                                          <p:spTgt spid="65"/>
                                        </p:tgtEl>
                                      </p:cBhvr>
                                    </p:animEffect>
                                  </p:childTnLst>
                                </p:cTn>
                              </p:par>
                            </p:childTnLst>
                          </p:cTn>
                        </p:par>
                      </p:childTnLst>
                    </p:cTn>
                  </p:par>
                  <p:par>
                    <p:cTn id="771" fill="hold">
                      <p:stCondLst>
                        <p:cond delay="indefinite"/>
                      </p:stCondLst>
                      <p:childTnLst>
                        <p:par>
                          <p:cTn id="772" fill="hold">
                            <p:stCondLst>
                              <p:cond delay="0"/>
                            </p:stCondLst>
                            <p:childTnLst>
                              <p:par>
                                <p:cTn id="773" presetID="22" presetClass="entr" presetSubtype="8" fill="hold" grpId="0" nodeType="clickEffect">
                                  <p:stCondLst>
                                    <p:cond delay="0"/>
                                  </p:stCondLst>
                                  <p:childTnLst>
                                    <p:set>
                                      <p:cBhvr>
                                        <p:cTn id="774" dur="1" fill="hold">
                                          <p:stCondLst>
                                            <p:cond delay="0"/>
                                          </p:stCondLst>
                                        </p:cTn>
                                        <p:tgtEl>
                                          <p:spTgt spid="66"/>
                                        </p:tgtEl>
                                        <p:attrNameLst>
                                          <p:attrName>style.visibility</p:attrName>
                                        </p:attrNameLst>
                                      </p:cBhvr>
                                      <p:to>
                                        <p:strVal val="visible"/>
                                      </p:to>
                                    </p:set>
                                    <p:animEffect transition="in" filter="wipe(left)">
                                      <p:cBhvr>
                                        <p:cTn id="775" dur="500"/>
                                        <p:tgtEl>
                                          <p:spTgt spid="66"/>
                                        </p:tgtEl>
                                      </p:cBhvr>
                                    </p:animEffect>
                                  </p:childTnLst>
                                </p:cTn>
                              </p:par>
                            </p:childTnLst>
                          </p:cTn>
                        </p:par>
                      </p:childTnLst>
                    </p:cTn>
                  </p:par>
                  <p:par>
                    <p:cTn id="776" fill="hold">
                      <p:stCondLst>
                        <p:cond delay="indefinite"/>
                      </p:stCondLst>
                      <p:childTnLst>
                        <p:par>
                          <p:cTn id="777" fill="hold">
                            <p:stCondLst>
                              <p:cond delay="0"/>
                            </p:stCondLst>
                            <p:childTnLst>
                              <p:par>
                                <p:cTn id="778" presetID="22" presetClass="entr" presetSubtype="8" fill="hold" grpId="0" nodeType="clickEffect">
                                  <p:stCondLst>
                                    <p:cond delay="0"/>
                                  </p:stCondLst>
                                  <p:childTnLst>
                                    <p:set>
                                      <p:cBhvr>
                                        <p:cTn id="779" dur="1" fill="hold">
                                          <p:stCondLst>
                                            <p:cond delay="0"/>
                                          </p:stCondLst>
                                        </p:cTn>
                                        <p:tgtEl>
                                          <p:spTgt spid="67"/>
                                        </p:tgtEl>
                                        <p:attrNameLst>
                                          <p:attrName>style.visibility</p:attrName>
                                        </p:attrNameLst>
                                      </p:cBhvr>
                                      <p:to>
                                        <p:strVal val="visible"/>
                                      </p:to>
                                    </p:set>
                                    <p:animEffect transition="in" filter="wipe(left)">
                                      <p:cBhvr>
                                        <p:cTn id="780" dur="500"/>
                                        <p:tgtEl>
                                          <p:spTgt spid="67"/>
                                        </p:tgtEl>
                                      </p:cBhvr>
                                    </p:animEffect>
                                  </p:childTnLst>
                                </p:cTn>
                              </p:par>
                            </p:childTnLst>
                          </p:cTn>
                        </p:par>
                      </p:childTnLst>
                    </p:cTn>
                  </p:par>
                  <p:par>
                    <p:cTn id="781" fill="hold">
                      <p:stCondLst>
                        <p:cond delay="indefinite"/>
                      </p:stCondLst>
                      <p:childTnLst>
                        <p:par>
                          <p:cTn id="782" fill="hold">
                            <p:stCondLst>
                              <p:cond delay="0"/>
                            </p:stCondLst>
                            <p:childTnLst>
                              <p:par>
                                <p:cTn id="783" presetID="22" presetClass="entr" presetSubtype="8" fill="hold" grpId="0" nodeType="clickEffect">
                                  <p:stCondLst>
                                    <p:cond delay="0"/>
                                  </p:stCondLst>
                                  <p:childTnLst>
                                    <p:set>
                                      <p:cBhvr>
                                        <p:cTn id="784" dur="1" fill="hold">
                                          <p:stCondLst>
                                            <p:cond delay="0"/>
                                          </p:stCondLst>
                                        </p:cTn>
                                        <p:tgtEl>
                                          <p:spTgt spid="68"/>
                                        </p:tgtEl>
                                        <p:attrNameLst>
                                          <p:attrName>style.visibility</p:attrName>
                                        </p:attrNameLst>
                                      </p:cBhvr>
                                      <p:to>
                                        <p:strVal val="visible"/>
                                      </p:to>
                                    </p:set>
                                    <p:animEffect transition="in" filter="wipe(left)">
                                      <p:cBhvr>
                                        <p:cTn id="785" dur="500"/>
                                        <p:tgtEl>
                                          <p:spTgt spid="68"/>
                                        </p:tgtEl>
                                      </p:cBhvr>
                                    </p:animEffect>
                                  </p:childTnLst>
                                </p:cTn>
                              </p:par>
                            </p:childTnLst>
                          </p:cTn>
                        </p:par>
                      </p:childTnLst>
                    </p:cTn>
                  </p:par>
                  <p:par>
                    <p:cTn id="786" fill="hold">
                      <p:stCondLst>
                        <p:cond delay="indefinite"/>
                      </p:stCondLst>
                      <p:childTnLst>
                        <p:par>
                          <p:cTn id="787" fill="hold">
                            <p:stCondLst>
                              <p:cond delay="0"/>
                            </p:stCondLst>
                            <p:childTnLst>
                              <p:par>
                                <p:cTn id="788" presetID="22" presetClass="entr" presetSubtype="8" fill="hold" grpId="0" nodeType="clickEffect">
                                  <p:stCondLst>
                                    <p:cond delay="0"/>
                                  </p:stCondLst>
                                  <p:childTnLst>
                                    <p:set>
                                      <p:cBhvr>
                                        <p:cTn id="789" dur="1" fill="hold">
                                          <p:stCondLst>
                                            <p:cond delay="0"/>
                                          </p:stCondLst>
                                        </p:cTn>
                                        <p:tgtEl>
                                          <p:spTgt spid="69"/>
                                        </p:tgtEl>
                                        <p:attrNameLst>
                                          <p:attrName>style.visibility</p:attrName>
                                        </p:attrNameLst>
                                      </p:cBhvr>
                                      <p:to>
                                        <p:strVal val="visible"/>
                                      </p:to>
                                    </p:set>
                                    <p:animEffect transition="in" filter="wipe(left)">
                                      <p:cBhvr>
                                        <p:cTn id="790" dur="500"/>
                                        <p:tgtEl>
                                          <p:spTgt spid="69"/>
                                        </p:tgtEl>
                                      </p:cBhvr>
                                    </p:animEffect>
                                  </p:childTnLst>
                                </p:cTn>
                              </p:par>
                            </p:childTnLst>
                          </p:cTn>
                        </p:par>
                      </p:childTnLst>
                    </p:cTn>
                  </p:par>
                  <p:par>
                    <p:cTn id="791" fill="hold">
                      <p:stCondLst>
                        <p:cond delay="indefinite"/>
                      </p:stCondLst>
                      <p:childTnLst>
                        <p:par>
                          <p:cTn id="792" fill="hold">
                            <p:stCondLst>
                              <p:cond delay="0"/>
                            </p:stCondLst>
                            <p:childTnLst>
                              <p:par>
                                <p:cTn id="793" presetID="10" presetClass="exit" presetSubtype="0" fill="hold" nodeType="clickEffect">
                                  <p:stCondLst>
                                    <p:cond delay="0"/>
                                  </p:stCondLst>
                                  <p:childTnLst>
                                    <p:animEffect transition="out" filter="fade">
                                      <p:cBhvr>
                                        <p:cTn id="794" dur="500"/>
                                        <p:tgtEl>
                                          <p:spTgt spid="225"/>
                                        </p:tgtEl>
                                      </p:cBhvr>
                                    </p:animEffect>
                                    <p:set>
                                      <p:cBhvr>
                                        <p:cTn id="795" dur="1" fill="hold">
                                          <p:stCondLst>
                                            <p:cond delay="499"/>
                                          </p:stCondLst>
                                        </p:cTn>
                                        <p:tgtEl>
                                          <p:spTgt spid="225"/>
                                        </p:tgtEl>
                                        <p:attrNameLst>
                                          <p:attrName>style.visibility</p:attrName>
                                        </p:attrNameLst>
                                      </p:cBhvr>
                                      <p:to>
                                        <p:strVal val="hidden"/>
                                      </p:to>
                                    </p:set>
                                  </p:childTnLst>
                                </p:cTn>
                              </p:par>
                              <p:par>
                                <p:cTn id="796" presetID="10" presetClass="exit" presetSubtype="0" fill="hold" grpId="1" nodeType="withEffect">
                                  <p:stCondLst>
                                    <p:cond delay="0"/>
                                  </p:stCondLst>
                                  <p:childTnLst>
                                    <p:animEffect transition="out" filter="fade">
                                      <p:cBhvr>
                                        <p:cTn id="797" dur="500"/>
                                        <p:tgtEl>
                                          <p:spTgt spid="234"/>
                                        </p:tgtEl>
                                      </p:cBhvr>
                                    </p:animEffect>
                                    <p:set>
                                      <p:cBhvr>
                                        <p:cTn id="798" dur="1" fill="hold">
                                          <p:stCondLst>
                                            <p:cond delay="499"/>
                                          </p:stCondLst>
                                        </p:cTn>
                                        <p:tgtEl>
                                          <p:spTgt spid="234"/>
                                        </p:tgtEl>
                                        <p:attrNameLst>
                                          <p:attrName>style.visibility</p:attrName>
                                        </p:attrNameLst>
                                      </p:cBhvr>
                                      <p:to>
                                        <p:strVal val="hidden"/>
                                      </p:to>
                                    </p:set>
                                  </p:childTnLst>
                                </p:cTn>
                              </p:par>
                              <p:par>
                                <p:cTn id="799" presetID="10" presetClass="exit" presetSubtype="0" fill="hold" grpId="1" nodeType="withEffect">
                                  <p:stCondLst>
                                    <p:cond delay="0"/>
                                  </p:stCondLst>
                                  <p:childTnLst>
                                    <p:animEffect transition="out" filter="fade">
                                      <p:cBhvr>
                                        <p:cTn id="800" dur="500"/>
                                        <p:tgtEl>
                                          <p:spTgt spid="235"/>
                                        </p:tgtEl>
                                      </p:cBhvr>
                                    </p:animEffect>
                                    <p:set>
                                      <p:cBhvr>
                                        <p:cTn id="801" dur="1" fill="hold">
                                          <p:stCondLst>
                                            <p:cond delay="499"/>
                                          </p:stCondLst>
                                        </p:cTn>
                                        <p:tgtEl>
                                          <p:spTgt spid="235"/>
                                        </p:tgtEl>
                                        <p:attrNameLst>
                                          <p:attrName>style.visibility</p:attrName>
                                        </p:attrNameLst>
                                      </p:cBhvr>
                                      <p:to>
                                        <p:strVal val="hidden"/>
                                      </p:to>
                                    </p:set>
                                  </p:childTnLst>
                                </p:cTn>
                              </p:par>
                            </p:childTnLst>
                          </p:cTn>
                        </p:par>
                        <p:par>
                          <p:cTn id="802" fill="hold">
                            <p:stCondLst>
                              <p:cond delay="500"/>
                            </p:stCondLst>
                            <p:childTnLst>
                              <p:par>
                                <p:cTn id="803" presetID="22" presetClass="entr" presetSubtype="8" fill="hold" nodeType="afterEffect">
                                  <p:stCondLst>
                                    <p:cond delay="0"/>
                                  </p:stCondLst>
                                  <p:childTnLst>
                                    <p:set>
                                      <p:cBhvr>
                                        <p:cTn id="804" dur="1" fill="hold">
                                          <p:stCondLst>
                                            <p:cond delay="0"/>
                                          </p:stCondLst>
                                        </p:cTn>
                                        <p:tgtEl>
                                          <p:spTgt spid="101"/>
                                        </p:tgtEl>
                                        <p:attrNameLst>
                                          <p:attrName>style.visibility</p:attrName>
                                        </p:attrNameLst>
                                      </p:cBhvr>
                                      <p:to>
                                        <p:strVal val="visible"/>
                                      </p:to>
                                    </p:set>
                                    <p:animEffect transition="in" filter="wipe(left)">
                                      <p:cBhvr>
                                        <p:cTn id="805" dur="500"/>
                                        <p:tgtEl>
                                          <p:spTgt spid="101"/>
                                        </p:tgtEl>
                                      </p:cBhvr>
                                    </p:animEffect>
                                  </p:childTnLst>
                                </p:cTn>
                              </p:par>
                              <p:par>
                                <p:cTn id="806" presetID="22" presetClass="entr" presetSubtype="8" fill="hold" nodeType="withEffect">
                                  <p:stCondLst>
                                    <p:cond delay="0"/>
                                  </p:stCondLst>
                                  <p:childTnLst>
                                    <p:set>
                                      <p:cBhvr>
                                        <p:cTn id="807" dur="1" fill="hold">
                                          <p:stCondLst>
                                            <p:cond delay="0"/>
                                          </p:stCondLst>
                                        </p:cTn>
                                        <p:tgtEl>
                                          <p:spTgt spid="102"/>
                                        </p:tgtEl>
                                        <p:attrNameLst>
                                          <p:attrName>style.visibility</p:attrName>
                                        </p:attrNameLst>
                                      </p:cBhvr>
                                      <p:to>
                                        <p:strVal val="visible"/>
                                      </p:to>
                                    </p:set>
                                    <p:animEffect transition="in" filter="wipe(left)">
                                      <p:cBhvr>
                                        <p:cTn id="808" dur="500"/>
                                        <p:tgtEl>
                                          <p:spTgt spid="102"/>
                                        </p:tgtEl>
                                      </p:cBhvr>
                                    </p:animEffect>
                                  </p:childTnLst>
                                </p:cTn>
                              </p:par>
                            </p:childTnLst>
                          </p:cTn>
                        </p:par>
                      </p:childTnLst>
                    </p:cTn>
                  </p:par>
                  <p:par>
                    <p:cTn id="809" fill="hold">
                      <p:stCondLst>
                        <p:cond delay="indefinite"/>
                      </p:stCondLst>
                      <p:childTnLst>
                        <p:par>
                          <p:cTn id="810" fill="hold">
                            <p:stCondLst>
                              <p:cond delay="0"/>
                            </p:stCondLst>
                            <p:childTnLst>
                              <p:par>
                                <p:cTn id="811" presetID="22" presetClass="entr" presetSubtype="8" fill="hold" grpId="0" nodeType="clickEffect">
                                  <p:stCondLst>
                                    <p:cond delay="0"/>
                                  </p:stCondLst>
                                  <p:childTnLst>
                                    <p:set>
                                      <p:cBhvr>
                                        <p:cTn id="812" dur="1" fill="hold">
                                          <p:stCondLst>
                                            <p:cond delay="0"/>
                                          </p:stCondLst>
                                        </p:cTn>
                                        <p:tgtEl>
                                          <p:spTgt spid="70"/>
                                        </p:tgtEl>
                                        <p:attrNameLst>
                                          <p:attrName>style.visibility</p:attrName>
                                        </p:attrNameLst>
                                      </p:cBhvr>
                                      <p:to>
                                        <p:strVal val="visible"/>
                                      </p:to>
                                    </p:set>
                                    <p:animEffect transition="in" filter="wipe(left)">
                                      <p:cBhvr>
                                        <p:cTn id="813" dur="500"/>
                                        <p:tgtEl>
                                          <p:spTgt spid="70"/>
                                        </p:tgtEl>
                                      </p:cBhvr>
                                    </p:animEffect>
                                  </p:childTnLst>
                                </p:cTn>
                              </p:par>
                            </p:childTnLst>
                          </p:cTn>
                        </p:par>
                      </p:childTnLst>
                    </p:cTn>
                  </p:par>
                  <p:par>
                    <p:cTn id="814" fill="hold">
                      <p:stCondLst>
                        <p:cond delay="indefinite"/>
                      </p:stCondLst>
                      <p:childTnLst>
                        <p:par>
                          <p:cTn id="815" fill="hold">
                            <p:stCondLst>
                              <p:cond delay="0"/>
                            </p:stCondLst>
                            <p:childTnLst>
                              <p:par>
                                <p:cTn id="816" presetID="22" presetClass="entr" presetSubtype="8" fill="hold" grpId="0" nodeType="clickEffect">
                                  <p:stCondLst>
                                    <p:cond delay="0"/>
                                  </p:stCondLst>
                                  <p:childTnLst>
                                    <p:set>
                                      <p:cBhvr>
                                        <p:cTn id="817" dur="1" fill="hold">
                                          <p:stCondLst>
                                            <p:cond delay="0"/>
                                          </p:stCondLst>
                                        </p:cTn>
                                        <p:tgtEl>
                                          <p:spTgt spid="71"/>
                                        </p:tgtEl>
                                        <p:attrNameLst>
                                          <p:attrName>style.visibility</p:attrName>
                                        </p:attrNameLst>
                                      </p:cBhvr>
                                      <p:to>
                                        <p:strVal val="visible"/>
                                      </p:to>
                                    </p:set>
                                    <p:animEffect transition="in" filter="wipe(left)">
                                      <p:cBhvr>
                                        <p:cTn id="818" dur="500"/>
                                        <p:tgtEl>
                                          <p:spTgt spid="71"/>
                                        </p:tgtEl>
                                      </p:cBhvr>
                                    </p:animEffect>
                                  </p:childTnLst>
                                </p:cTn>
                              </p:par>
                            </p:childTnLst>
                          </p:cTn>
                        </p:par>
                      </p:childTnLst>
                    </p:cTn>
                  </p:par>
                  <p:par>
                    <p:cTn id="819" fill="hold">
                      <p:stCondLst>
                        <p:cond delay="indefinite"/>
                      </p:stCondLst>
                      <p:childTnLst>
                        <p:par>
                          <p:cTn id="820" fill="hold">
                            <p:stCondLst>
                              <p:cond delay="0"/>
                            </p:stCondLst>
                            <p:childTnLst>
                              <p:par>
                                <p:cTn id="821" presetID="22" presetClass="entr" presetSubtype="8" fill="hold" grpId="0" nodeType="clickEffect">
                                  <p:stCondLst>
                                    <p:cond delay="0"/>
                                  </p:stCondLst>
                                  <p:childTnLst>
                                    <p:set>
                                      <p:cBhvr>
                                        <p:cTn id="822" dur="1" fill="hold">
                                          <p:stCondLst>
                                            <p:cond delay="0"/>
                                          </p:stCondLst>
                                        </p:cTn>
                                        <p:tgtEl>
                                          <p:spTgt spid="263"/>
                                        </p:tgtEl>
                                        <p:attrNameLst>
                                          <p:attrName>style.visibility</p:attrName>
                                        </p:attrNameLst>
                                      </p:cBhvr>
                                      <p:to>
                                        <p:strVal val="visible"/>
                                      </p:to>
                                    </p:set>
                                    <p:animEffect transition="in" filter="wipe(left)">
                                      <p:cBhvr>
                                        <p:cTn id="823" dur="500"/>
                                        <p:tgtEl>
                                          <p:spTgt spid="263"/>
                                        </p:tgtEl>
                                      </p:cBhvr>
                                    </p:animEffect>
                                  </p:childTnLst>
                                </p:cTn>
                              </p:par>
                            </p:childTnLst>
                          </p:cTn>
                        </p:par>
                      </p:childTnLst>
                    </p:cTn>
                  </p:par>
                  <p:par>
                    <p:cTn id="824" fill="hold">
                      <p:stCondLst>
                        <p:cond delay="indefinite"/>
                      </p:stCondLst>
                      <p:childTnLst>
                        <p:par>
                          <p:cTn id="825" fill="hold">
                            <p:stCondLst>
                              <p:cond delay="0"/>
                            </p:stCondLst>
                            <p:childTnLst>
                              <p:par>
                                <p:cTn id="826" presetID="22" presetClass="entr" presetSubtype="8" fill="hold" grpId="0" nodeType="clickEffect">
                                  <p:stCondLst>
                                    <p:cond delay="0"/>
                                  </p:stCondLst>
                                  <p:childTnLst>
                                    <p:set>
                                      <p:cBhvr>
                                        <p:cTn id="827" dur="1" fill="hold">
                                          <p:stCondLst>
                                            <p:cond delay="0"/>
                                          </p:stCondLst>
                                        </p:cTn>
                                        <p:tgtEl>
                                          <p:spTgt spid="72"/>
                                        </p:tgtEl>
                                        <p:attrNameLst>
                                          <p:attrName>style.visibility</p:attrName>
                                        </p:attrNameLst>
                                      </p:cBhvr>
                                      <p:to>
                                        <p:strVal val="visible"/>
                                      </p:to>
                                    </p:set>
                                    <p:animEffect transition="in" filter="wipe(left)">
                                      <p:cBhvr>
                                        <p:cTn id="828" dur="500"/>
                                        <p:tgtEl>
                                          <p:spTgt spid="72"/>
                                        </p:tgtEl>
                                      </p:cBhvr>
                                    </p:animEffect>
                                  </p:childTnLst>
                                </p:cTn>
                              </p:par>
                            </p:childTnLst>
                          </p:cTn>
                        </p:par>
                      </p:childTnLst>
                    </p:cTn>
                  </p:par>
                  <p:par>
                    <p:cTn id="829" fill="hold">
                      <p:stCondLst>
                        <p:cond delay="indefinite"/>
                      </p:stCondLst>
                      <p:childTnLst>
                        <p:par>
                          <p:cTn id="830" fill="hold">
                            <p:stCondLst>
                              <p:cond delay="0"/>
                            </p:stCondLst>
                            <p:childTnLst>
                              <p:par>
                                <p:cTn id="831" presetID="22" presetClass="entr" presetSubtype="8" fill="hold" grpId="0" nodeType="clickEffect">
                                  <p:stCondLst>
                                    <p:cond delay="0"/>
                                  </p:stCondLst>
                                  <p:childTnLst>
                                    <p:set>
                                      <p:cBhvr>
                                        <p:cTn id="832" dur="1" fill="hold">
                                          <p:stCondLst>
                                            <p:cond delay="0"/>
                                          </p:stCondLst>
                                        </p:cTn>
                                        <p:tgtEl>
                                          <p:spTgt spid="264"/>
                                        </p:tgtEl>
                                        <p:attrNameLst>
                                          <p:attrName>style.visibility</p:attrName>
                                        </p:attrNameLst>
                                      </p:cBhvr>
                                      <p:to>
                                        <p:strVal val="visible"/>
                                      </p:to>
                                    </p:set>
                                    <p:animEffect transition="in" filter="wipe(left)">
                                      <p:cBhvr>
                                        <p:cTn id="833" dur="500"/>
                                        <p:tgtEl>
                                          <p:spTgt spid="264"/>
                                        </p:tgtEl>
                                      </p:cBhvr>
                                    </p:animEffect>
                                  </p:childTnLst>
                                </p:cTn>
                              </p:par>
                            </p:childTnLst>
                          </p:cTn>
                        </p:par>
                      </p:childTnLst>
                    </p:cTn>
                  </p:par>
                  <p:par>
                    <p:cTn id="834" fill="hold">
                      <p:stCondLst>
                        <p:cond delay="indefinite"/>
                      </p:stCondLst>
                      <p:childTnLst>
                        <p:par>
                          <p:cTn id="835" fill="hold">
                            <p:stCondLst>
                              <p:cond delay="0"/>
                            </p:stCondLst>
                            <p:childTnLst>
                              <p:par>
                                <p:cTn id="836" presetID="22" presetClass="entr" presetSubtype="8" fill="hold" grpId="0" nodeType="clickEffect">
                                  <p:stCondLst>
                                    <p:cond delay="0"/>
                                  </p:stCondLst>
                                  <p:childTnLst>
                                    <p:set>
                                      <p:cBhvr>
                                        <p:cTn id="837" dur="1" fill="hold">
                                          <p:stCondLst>
                                            <p:cond delay="0"/>
                                          </p:stCondLst>
                                        </p:cTn>
                                        <p:tgtEl>
                                          <p:spTgt spid="73"/>
                                        </p:tgtEl>
                                        <p:attrNameLst>
                                          <p:attrName>style.visibility</p:attrName>
                                        </p:attrNameLst>
                                      </p:cBhvr>
                                      <p:to>
                                        <p:strVal val="visible"/>
                                      </p:to>
                                    </p:set>
                                    <p:animEffect transition="in" filter="wipe(left)">
                                      <p:cBhvr>
                                        <p:cTn id="838" dur="500"/>
                                        <p:tgtEl>
                                          <p:spTgt spid="73"/>
                                        </p:tgtEl>
                                      </p:cBhvr>
                                    </p:animEffect>
                                  </p:childTnLst>
                                </p:cTn>
                              </p:par>
                            </p:childTnLst>
                          </p:cTn>
                        </p:par>
                      </p:childTnLst>
                    </p:cTn>
                  </p:par>
                  <p:par>
                    <p:cTn id="839" fill="hold">
                      <p:stCondLst>
                        <p:cond delay="indefinite"/>
                      </p:stCondLst>
                      <p:childTnLst>
                        <p:par>
                          <p:cTn id="840" fill="hold">
                            <p:stCondLst>
                              <p:cond delay="0"/>
                            </p:stCondLst>
                            <p:childTnLst>
                              <p:par>
                                <p:cTn id="841" presetID="10" presetClass="exit" presetSubtype="0" fill="hold" nodeType="clickEffect">
                                  <p:stCondLst>
                                    <p:cond delay="0"/>
                                  </p:stCondLst>
                                  <p:childTnLst>
                                    <p:animEffect transition="out" filter="fade">
                                      <p:cBhvr>
                                        <p:cTn id="842" dur="500"/>
                                        <p:tgtEl>
                                          <p:spTgt spid="101"/>
                                        </p:tgtEl>
                                      </p:cBhvr>
                                    </p:animEffect>
                                    <p:set>
                                      <p:cBhvr>
                                        <p:cTn id="843" dur="1" fill="hold">
                                          <p:stCondLst>
                                            <p:cond delay="499"/>
                                          </p:stCondLst>
                                        </p:cTn>
                                        <p:tgtEl>
                                          <p:spTgt spid="101"/>
                                        </p:tgtEl>
                                        <p:attrNameLst>
                                          <p:attrName>style.visibility</p:attrName>
                                        </p:attrNameLst>
                                      </p:cBhvr>
                                      <p:to>
                                        <p:strVal val="hidden"/>
                                      </p:to>
                                    </p:set>
                                  </p:childTnLst>
                                </p:cTn>
                              </p:par>
                              <p:par>
                                <p:cTn id="844" presetID="10" presetClass="exit" presetSubtype="0" fill="hold" nodeType="withEffect">
                                  <p:stCondLst>
                                    <p:cond delay="0"/>
                                  </p:stCondLst>
                                  <p:childTnLst>
                                    <p:animEffect transition="out" filter="fade">
                                      <p:cBhvr>
                                        <p:cTn id="845" dur="500"/>
                                        <p:tgtEl>
                                          <p:spTgt spid="102"/>
                                        </p:tgtEl>
                                      </p:cBhvr>
                                    </p:animEffect>
                                    <p:set>
                                      <p:cBhvr>
                                        <p:cTn id="846" dur="1" fill="hold">
                                          <p:stCondLst>
                                            <p:cond delay="499"/>
                                          </p:stCondLst>
                                        </p:cTn>
                                        <p:tgtEl>
                                          <p:spTgt spid="102"/>
                                        </p:tgtEl>
                                        <p:attrNameLst>
                                          <p:attrName>style.visibility</p:attrName>
                                        </p:attrNameLst>
                                      </p:cBhvr>
                                      <p:to>
                                        <p:strVal val="hidden"/>
                                      </p:to>
                                    </p:set>
                                  </p:childTnLst>
                                </p:cTn>
                              </p:par>
                            </p:childTnLst>
                          </p:cTn>
                        </p:par>
                        <p:par>
                          <p:cTn id="847" fill="hold">
                            <p:stCondLst>
                              <p:cond delay="500"/>
                            </p:stCondLst>
                            <p:childTnLst>
                              <p:par>
                                <p:cTn id="848" presetID="22" presetClass="entr" presetSubtype="8" fill="hold" nodeType="afterEffect">
                                  <p:stCondLst>
                                    <p:cond delay="0"/>
                                  </p:stCondLst>
                                  <p:childTnLst>
                                    <p:set>
                                      <p:cBhvr>
                                        <p:cTn id="849" dur="1" fill="hold">
                                          <p:stCondLst>
                                            <p:cond delay="0"/>
                                          </p:stCondLst>
                                        </p:cTn>
                                        <p:tgtEl>
                                          <p:spTgt spid="103"/>
                                        </p:tgtEl>
                                        <p:attrNameLst>
                                          <p:attrName>style.visibility</p:attrName>
                                        </p:attrNameLst>
                                      </p:cBhvr>
                                      <p:to>
                                        <p:strVal val="visible"/>
                                      </p:to>
                                    </p:set>
                                    <p:animEffect transition="in" filter="wipe(left)">
                                      <p:cBhvr>
                                        <p:cTn id="850" dur="500"/>
                                        <p:tgtEl>
                                          <p:spTgt spid="103"/>
                                        </p:tgtEl>
                                      </p:cBhvr>
                                    </p:animEffect>
                                  </p:childTnLst>
                                </p:cTn>
                              </p:par>
                              <p:par>
                                <p:cTn id="851" presetID="22" presetClass="entr" presetSubtype="8" fill="hold" nodeType="withEffect">
                                  <p:stCondLst>
                                    <p:cond delay="0"/>
                                  </p:stCondLst>
                                  <p:childTnLst>
                                    <p:set>
                                      <p:cBhvr>
                                        <p:cTn id="852" dur="1" fill="hold">
                                          <p:stCondLst>
                                            <p:cond delay="0"/>
                                          </p:stCondLst>
                                        </p:cTn>
                                        <p:tgtEl>
                                          <p:spTgt spid="104"/>
                                        </p:tgtEl>
                                        <p:attrNameLst>
                                          <p:attrName>style.visibility</p:attrName>
                                        </p:attrNameLst>
                                      </p:cBhvr>
                                      <p:to>
                                        <p:strVal val="visible"/>
                                      </p:to>
                                    </p:set>
                                    <p:animEffect transition="in" filter="wipe(left)">
                                      <p:cBhvr>
                                        <p:cTn id="853" dur="500"/>
                                        <p:tgtEl>
                                          <p:spTgt spid="104"/>
                                        </p:tgtEl>
                                      </p:cBhvr>
                                    </p:animEffect>
                                  </p:childTnLst>
                                </p:cTn>
                              </p:par>
                            </p:childTnLst>
                          </p:cTn>
                        </p:par>
                      </p:childTnLst>
                    </p:cTn>
                  </p:par>
                  <p:par>
                    <p:cTn id="854" fill="hold">
                      <p:stCondLst>
                        <p:cond delay="indefinite"/>
                      </p:stCondLst>
                      <p:childTnLst>
                        <p:par>
                          <p:cTn id="855" fill="hold">
                            <p:stCondLst>
                              <p:cond delay="0"/>
                            </p:stCondLst>
                            <p:childTnLst>
                              <p:par>
                                <p:cTn id="856" presetID="22" presetClass="entr" presetSubtype="8" fill="hold" grpId="0" nodeType="clickEffect">
                                  <p:stCondLst>
                                    <p:cond delay="0"/>
                                  </p:stCondLst>
                                  <p:childTnLst>
                                    <p:set>
                                      <p:cBhvr>
                                        <p:cTn id="857" dur="1" fill="hold">
                                          <p:stCondLst>
                                            <p:cond delay="0"/>
                                          </p:stCondLst>
                                        </p:cTn>
                                        <p:tgtEl>
                                          <p:spTgt spid="74"/>
                                        </p:tgtEl>
                                        <p:attrNameLst>
                                          <p:attrName>style.visibility</p:attrName>
                                        </p:attrNameLst>
                                      </p:cBhvr>
                                      <p:to>
                                        <p:strVal val="visible"/>
                                      </p:to>
                                    </p:set>
                                    <p:animEffect transition="in" filter="wipe(left)">
                                      <p:cBhvr>
                                        <p:cTn id="858" dur="500"/>
                                        <p:tgtEl>
                                          <p:spTgt spid="74"/>
                                        </p:tgtEl>
                                      </p:cBhvr>
                                    </p:animEffect>
                                  </p:childTnLst>
                                </p:cTn>
                              </p:par>
                            </p:childTnLst>
                          </p:cTn>
                        </p:par>
                      </p:childTnLst>
                    </p:cTn>
                  </p:par>
                  <p:par>
                    <p:cTn id="859" fill="hold">
                      <p:stCondLst>
                        <p:cond delay="indefinite"/>
                      </p:stCondLst>
                      <p:childTnLst>
                        <p:par>
                          <p:cTn id="860" fill="hold">
                            <p:stCondLst>
                              <p:cond delay="0"/>
                            </p:stCondLst>
                            <p:childTnLst>
                              <p:par>
                                <p:cTn id="861" presetID="22" presetClass="entr" presetSubtype="8" fill="hold" grpId="0" nodeType="clickEffect">
                                  <p:stCondLst>
                                    <p:cond delay="0"/>
                                  </p:stCondLst>
                                  <p:childTnLst>
                                    <p:set>
                                      <p:cBhvr>
                                        <p:cTn id="862" dur="1" fill="hold">
                                          <p:stCondLst>
                                            <p:cond delay="0"/>
                                          </p:stCondLst>
                                        </p:cTn>
                                        <p:tgtEl>
                                          <p:spTgt spid="75"/>
                                        </p:tgtEl>
                                        <p:attrNameLst>
                                          <p:attrName>style.visibility</p:attrName>
                                        </p:attrNameLst>
                                      </p:cBhvr>
                                      <p:to>
                                        <p:strVal val="visible"/>
                                      </p:to>
                                    </p:set>
                                    <p:animEffect transition="in" filter="wipe(left)">
                                      <p:cBhvr>
                                        <p:cTn id="863" dur="500"/>
                                        <p:tgtEl>
                                          <p:spTgt spid="75"/>
                                        </p:tgtEl>
                                      </p:cBhvr>
                                    </p:animEffect>
                                  </p:childTnLst>
                                </p:cTn>
                              </p:par>
                            </p:childTnLst>
                          </p:cTn>
                        </p:par>
                      </p:childTnLst>
                    </p:cTn>
                  </p:par>
                  <p:par>
                    <p:cTn id="864" fill="hold">
                      <p:stCondLst>
                        <p:cond delay="indefinite"/>
                      </p:stCondLst>
                      <p:childTnLst>
                        <p:par>
                          <p:cTn id="865" fill="hold">
                            <p:stCondLst>
                              <p:cond delay="0"/>
                            </p:stCondLst>
                            <p:childTnLst>
                              <p:par>
                                <p:cTn id="866" presetID="22" presetClass="entr" presetSubtype="8" fill="hold" grpId="0" nodeType="clickEffect">
                                  <p:stCondLst>
                                    <p:cond delay="0"/>
                                  </p:stCondLst>
                                  <p:childTnLst>
                                    <p:set>
                                      <p:cBhvr>
                                        <p:cTn id="867" dur="1" fill="hold">
                                          <p:stCondLst>
                                            <p:cond delay="0"/>
                                          </p:stCondLst>
                                        </p:cTn>
                                        <p:tgtEl>
                                          <p:spTgt spid="76"/>
                                        </p:tgtEl>
                                        <p:attrNameLst>
                                          <p:attrName>style.visibility</p:attrName>
                                        </p:attrNameLst>
                                      </p:cBhvr>
                                      <p:to>
                                        <p:strVal val="visible"/>
                                      </p:to>
                                    </p:set>
                                    <p:animEffect transition="in" filter="wipe(left)">
                                      <p:cBhvr>
                                        <p:cTn id="868" dur="500"/>
                                        <p:tgtEl>
                                          <p:spTgt spid="76"/>
                                        </p:tgtEl>
                                      </p:cBhvr>
                                    </p:animEffect>
                                  </p:childTnLst>
                                </p:cTn>
                              </p:par>
                            </p:childTnLst>
                          </p:cTn>
                        </p:par>
                      </p:childTnLst>
                    </p:cTn>
                  </p:par>
                  <p:par>
                    <p:cTn id="869" fill="hold">
                      <p:stCondLst>
                        <p:cond delay="indefinite"/>
                      </p:stCondLst>
                      <p:childTnLst>
                        <p:par>
                          <p:cTn id="870" fill="hold">
                            <p:stCondLst>
                              <p:cond delay="0"/>
                            </p:stCondLst>
                            <p:childTnLst>
                              <p:par>
                                <p:cTn id="871" presetID="22" presetClass="entr" presetSubtype="8" fill="hold" grpId="0" nodeType="clickEffect">
                                  <p:stCondLst>
                                    <p:cond delay="0"/>
                                  </p:stCondLst>
                                  <p:childTnLst>
                                    <p:set>
                                      <p:cBhvr>
                                        <p:cTn id="872" dur="1" fill="hold">
                                          <p:stCondLst>
                                            <p:cond delay="0"/>
                                          </p:stCondLst>
                                        </p:cTn>
                                        <p:tgtEl>
                                          <p:spTgt spid="77"/>
                                        </p:tgtEl>
                                        <p:attrNameLst>
                                          <p:attrName>style.visibility</p:attrName>
                                        </p:attrNameLst>
                                      </p:cBhvr>
                                      <p:to>
                                        <p:strVal val="visible"/>
                                      </p:to>
                                    </p:set>
                                    <p:animEffect transition="in" filter="wipe(left)">
                                      <p:cBhvr>
                                        <p:cTn id="873" dur="500"/>
                                        <p:tgtEl>
                                          <p:spTgt spid="77"/>
                                        </p:tgtEl>
                                      </p:cBhvr>
                                    </p:animEffect>
                                  </p:childTnLst>
                                </p:cTn>
                              </p:par>
                            </p:childTnLst>
                          </p:cTn>
                        </p:par>
                      </p:childTnLst>
                    </p:cTn>
                  </p:par>
                  <p:par>
                    <p:cTn id="874" fill="hold">
                      <p:stCondLst>
                        <p:cond delay="indefinite"/>
                      </p:stCondLst>
                      <p:childTnLst>
                        <p:par>
                          <p:cTn id="875" fill="hold">
                            <p:stCondLst>
                              <p:cond delay="0"/>
                            </p:stCondLst>
                            <p:childTnLst>
                              <p:par>
                                <p:cTn id="876" presetID="10" presetClass="exit" presetSubtype="0" fill="hold" nodeType="clickEffect">
                                  <p:stCondLst>
                                    <p:cond delay="0"/>
                                  </p:stCondLst>
                                  <p:childTnLst>
                                    <p:animEffect transition="out" filter="fade">
                                      <p:cBhvr>
                                        <p:cTn id="877" dur="500"/>
                                        <p:tgtEl>
                                          <p:spTgt spid="103"/>
                                        </p:tgtEl>
                                      </p:cBhvr>
                                    </p:animEffect>
                                    <p:set>
                                      <p:cBhvr>
                                        <p:cTn id="878" dur="1" fill="hold">
                                          <p:stCondLst>
                                            <p:cond delay="499"/>
                                          </p:stCondLst>
                                        </p:cTn>
                                        <p:tgtEl>
                                          <p:spTgt spid="103"/>
                                        </p:tgtEl>
                                        <p:attrNameLst>
                                          <p:attrName>style.visibility</p:attrName>
                                        </p:attrNameLst>
                                      </p:cBhvr>
                                      <p:to>
                                        <p:strVal val="hidden"/>
                                      </p:to>
                                    </p:set>
                                  </p:childTnLst>
                                </p:cTn>
                              </p:par>
                              <p:par>
                                <p:cTn id="879" presetID="10" presetClass="exit" presetSubtype="0" fill="hold" nodeType="withEffect">
                                  <p:stCondLst>
                                    <p:cond delay="0"/>
                                  </p:stCondLst>
                                  <p:childTnLst>
                                    <p:animEffect transition="out" filter="fade">
                                      <p:cBhvr>
                                        <p:cTn id="880" dur="500"/>
                                        <p:tgtEl>
                                          <p:spTgt spid="104"/>
                                        </p:tgtEl>
                                      </p:cBhvr>
                                    </p:animEffect>
                                    <p:set>
                                      <p:cBhvr>
                                        <p:cTn id="881" dur="1" fill="hold">
                                          <p:stCondLst>
                                            <p:cond delay="499"/>
                                          </p:stCondLst>
                                        </p:cTn>
                                        <p:tgtEl>
                                          <p:spTgt spid="104"/>
                                        </p:tgtEl>
                                        <p:attrNameLst>
                                          <p:attrName>style.visibility</p:attrName>
                                        </p:attrNameLst>
                                      </p:cBhvr>
                                      <p:to>
                                        <p:strVal val="hidden"/>
                                      </p:to>
                                    </p:set>
                                  </p:childTnLst>
                                </p:cTn>
                              </p:par>
                            </p:childTnLst>
                          </p:cTn>
                        </p:par>
                        <p:par>
                          <p:cTn id="882" fill="hold">
                            <p:stCondLst>
                              <p:cond delay="500"/>
                            </p:stCondLst>
                            <p:childTnLst>
                              <p:par>
                                <p:cTn id="883" presetID="22" presetClass="entr" presetSubtype="8" fill="hold" grpId="0" nodeType="afterEffect">
                                  <p:stCondLst>
                                    <p:cond delay="0"/>
                                  </p:stCondLst>
                                  <p:childTnLst>
                                    <p:set>
                                      <p:cBhvr>
                                        <p:cTn id="884" dur="1" fill="hold">
                                          <p:stCondLst>
                                            <p:cond delay="0"/>
                                          </p:stCondLst>
                                        </p:cTn>
                                        <p:tgtEl>
                                          <p:spTgt spid="78"/>
                                        </p:tgtEl>
                                        <p:attrNameLst>
                                          <p:attrName>style.visibility</p:attrName>
                                        </p:attrNameLst>
                                      </p:cBhvr>
                                      <p:to>
                                        <p:strVal val="visible"/>
                                      </p:to>
                                    </p:set>
                                    <p:animEffect transition="in" filter="wipe(left)">
                                      <p:cBhvr>
                                        <p:cTn id="885" dur="500"/>
                                        <p:tgtEl>
                                          <p:spTgt spid="78"/>
                                        </p:tgtEl>
                                      </p:cBhvr>
                                    </p:animEffect>
                                  </p:childTnLst>
                                </p:cTn>
                              </p:par>
                            </p:childTnLst>
                          </p:cTn>
                        </p:par>
                      </p:childTnLst>
                    </p:cTn>
                  </p:par>
                  <p:par>
                    <p:cTn id="886" fill="hold">
                      <p:stCondLst>
                        <p:cond delay="indefinite"/>
                      </p:stCondLst>
                      <p:childTnLst>
                        <p:par>
                          <p:cTn id="887" fill="hold">
                            <p:stCondLst>
                              <p:cond delay="0"/>
                            </p:stCondLst>
                            <p:childTnLst>
                              <p:par>
                                <p:cTn id="888" presetID="22" presetClass="entr" presetSubtype="8" fill="hold" grpId="0" nodeType="clickEffect">
                                  <p:stCondLst>
                                    <p:cond delay="0"/>
                                  </p:stCondLst>
                                  <p:childTnLst>
                                    <p:set>
                                      <p:cBhvr>
                                        <p:cTn id="889" dur="1" fill="hold">
                                          <p:stCondLst>
                                            <p:cond delay="0"/>
                                          </p:stCondLst>
                                        </p:cTn>
                                        <p:tgtEl>
                                          <p:spTgt spid="79"/>
                                        </p:tgtEl>
                                        <p:attrNameLst>
                                          <p:attrName>style.visibility</p:attrName>
                                        </p:attrNameLst>
                                      </p:cBhvr>
                                      <p:to>
                                        <p:strVal val="visible"/>
                                      </p:to>
                                    </p:set>
                                    <p:animEffect transition="in" filter="wipe(left)">
                                      <p:cBhvr>
                                        <p:cTn id="890" dur="500"/>
                                        <p:tgtEl>
                                          <p:spTgt spid="79"/>
                                        </p:tgtEl>
                                      </p:cBhvr>
                                    </p:animEffect>
                                  </p:childTnLst>
                                </p:cTn>
                              </p:par>
                            </p:childTnLst>
                          </p:cTn>
                        </p:par>
                      </p:childTnLst>
                    </p:cTn>
                  </p:par>
                  <p:par>
                    <p:cTn id="891" fill="hold">
                      <p:stCondLst>
                        <p:cond delay="indefinite"/>
                      </p:stCondLst>
                      <p:childTnLst>
                        <p:par>
                          <p:cTn id="892" fill="hold">
                            <p:stCondLst>
                              <p:cond delay="0"/>
                            </p:stCondLst>
                            <p:childTnLst>
                              <p:par>
                                <p:cTn id="893" presetID="22" presetClass="entr" presetSubtype="8" fill="hold" grpId="0" nodeType="clickEffect">
                                  <p:stCondLst>
                                    <p:cond delay="0"/>
                                  </p:stCondLst>
                                  <p:childTnLst>
                                    <p:set>
                                      <p:cBhvr>
                                        <p:cTn id="894" dur="1" fill="hold">
                                          <p:stCondLst>
                                            <p:cond delay="0"/>
                                          </p:stCondLst>
                                        </p:cTn>
                                        <p:tgtEl>
                                          <p:spTgt spid="81"/>
                                        </p:tgtEl>
                                        <p:attrNameLst>
                                          <p:attrName>style.visibility</p:attrName>
                                        </p:attrNameLst>
                                      </p:cBhvr>
                                      <p:to>
                                        <p:strVal val="visible"/>
                                      </p:to>
                                    </p:set>
                                    <p:animEffect transition="in" filter="wipe(left)">
                                      <p:cBhvr>
                                        <p:cTn id="895" dur="500"/>
                                        <p:tgtEl>
                                          <p:spTgt spid="81"/>
                                        </p:tgtEl>
                                      </p:cBhvr>
                                    </p:animEffect>
                                  </p:childTnLst>
                                </p:cTn>
                              </p:par>
                            </p:childTnLst>
                          </p:cTn>
                        </p:par>
                      </p:childTnLst>
                    </p:cTn>
                  </p:par>
                  <p:par>
                    <p:cTn id="896" fill="hold">
                      <p:stCondLst>
                        <p:cond delay="indefinite"/>
                      </p:stCondLst>
                      <p:childTnLst>
                        <p:par>
                          <p:cTn id="897" fill="hold">
                            <p:stCondLst>
                              <p:cond delay="0"/>
                            </p:stCondLst>
                            <p:childTnLst>
                              <p:par>
                                <p:cTn id="898" presetID="22" presetClass="entr" presetSubtype="8" fill="hold" grpId="0" nodeType="clickEffect">
                                  <p:stCondLst>
                                    <p:cond delay="0"/>
                                  </p:stCondLst>
                                  <p:childTnLst>
                                    <p:set>
                                      <p:cBhvr>
                                        <p:cTn id="899" dur="1" fill="hold">
                                          <p:stCondLst>
                                            <p:cond delay="0"/>
                                          </p:stCondLst>
                                        </p:cTn>
                                        <p:tgtEl>
                                          <p:spTgt spid="82"/>
                                        </p:tgtEl>
                                        <p:attrNameLst>
                                          <p:attrName>style.visibility</p:attrName>
                                        </p:attrNameLst>
                                      </p:cBhvr>
                                      <p:to>
                                        <p:strVal val="visible"/>
                                      </p:to>
                                    </p:set>
                                    <p:animEffect transition="in" filter="wipe(left)">
                                      <p:cBhvr>
                                        <p:cTn id="900" dur="500"/>
                                        <p:tgtEl>
                                          <p:spTgt spid="82"/>
                                        </p:tgtEl>
                                      </p:cBhvr>
                                    </p:animEffect>
                                  </p:childTnLst>
                                </p:cTn>
                              </p:par>
                            </p:childTnLst>
                          </p:cTn>
                        </p:par>
                      </p:childTnLst>
                    </p:cTn>
                  </p:par>
                  <p:par>
                    <p:cTn id="901" fill="hold">
                      <p:stCondLst>
                        <p:cond delay="indefinite"/>
                      </p:stCondLst>
                      <p:childTnLst>
                        <p:par>
                          <p:cTn id="902" fill="hold">
                            <p:stCondLst>
                              <p:cond delay="0"/>
                            </p:stCondLst>
                            <p:childTnLst>
                              <p:par>
                                <p:cTn id="903" presetID="22" presetClass="entr" presetSubtype="8" fill="hold" grpId="0" nodeType="clickEffect">
                                  <p:stCondLst>
                                    <p:cond delay="0"/>
                                  </p:stCondLst>
                                  <p:childTnLst>
                                    <p:set>
                                      <p:cBhvr>
                                        <p:cTn id="904" dur="1" fill="hold">
                                          <p:stCondLst>
                                            <p:cond delay="0"/>
                                          </p:stCondLst>
                                        </p:cTn>
                                        <p:tgtEl>
                                          <p:spTgt spid="83"/>
                                        </p:tgtEl>
                                        <p:attrNameLst>
                                          <p:attrName>style.visibility</p:attrName>
                                        </p:attrNameLst>
                                      </p:cBhvr>
                                      <p:to>
                                        <p:strVal val="visible"/>
                                      </p:to>
                                    </p:set>
                                    <p:animEffect transition="in" filter="wipe(left)">
                                      <p:cBhvr>
                                        <p:cTn id="905" dur="500"/>
                                        <p:tgtEl>
                                          <p:spTgt spid="83"/>
                                        </p:tgtEl>
                                      </p:cBhvr>
                                    </p:animEffect>
                                  </p:childTnLst>
                                </p:cTn>
                              </p:par>
                            </p:childTnLst>
                          </p:cTn>
                        </p:par>
                      </p:childTnLst>
                    </p:cTn>
                  </p:par>
                  <p:par>
                    <p:cTn id="906" fill="hold">
                      <p:stCondLst>
                        <p:cond delay="indefinite"/>
                      </p:stCondLst>
                      <p:childTnLst>
                        <p:par>
                          <p:cTn id="907" fill="hold">
                            <p:stCondLst>
                              <p:cond delay="0"/>
                            </p:stCondLst>
                            <p:childTnLst>
                              <p:par>
                                <p:cTn id="908" presetID="22" presetClass="entr" presetSubtype="8" fill="hold" grpId="0" nodeType="clickEffect">
                                  <p:stCondLst>
                                    <p:cond delay="0"/>
                                  </p:stCondLst>
                                  <p:childTnLst>
                                    <p:set>
                                      <p:cBhvr>
                                        <p:cTn id="909" dur="1" fill="hold">
                                          <p:stCondLst>
                                            <p:cond delay="0"/>
                                          </p:stCondLst>
                                        </p:cTn>
                                        <p:tgtEl>
                                          <p:spTgt spid="84"/>
                                        </p:tgtEl>
                                        <p:attrNameLst>
                                          <p:attrName>style.visibility</p:attrName>
                                        </p:attrNameLst>
                                      </p:cBhvr>
                                      <p:to>
                                        <p:strVal val="visible"/>
                                      </p:to>
                                    </p:set>
                                    <p:animEffect transition="in" filter="wipe(left)">
                                      <p:cBhvr>
                                        <p:cTn id="910" dur="500"/>
                                        <p:tgtEl>
                                          <p:spTgt spid="84"/>
                                        </p:tgtEl>
                                      </p:cBhvr>
                                    </p:animEffect>
                                  </p:childTnLst>
                                </p:cTn>
                              </p:par>
                            </p:childTnLst>
                          </p:cTn>
                        </p:par>
                      </p:childTnLst>
                    </p:cTn>
                  </p:par>
                  <p:par>
                    <p:cTn id="911" fill="hold">
                      <p:stCondLst>
                        <p:cond delay="indefinite"/>
                      </p:stCondLst>
                      <p:childTnLst>
                        <p:par>
                          <p:cTn id="912" fill="hold">
                            <p:stCondLst>
                              <p:cond delay="0"/>
                            </p:stCondLst>
                            <p:childTnLst>
                              <p:par>
                                <p:cTn id="913" presetID="22" presetClass="entr" presetSubtype="8" fill="hold" grpId="0" nodeType="clickEffect">
                                  <p:stCondLst>
                                    <p:cond delay="0"/>
                                  </p:stCondLst>
                                  <p:childTnLst>
                                    <p:set>
                                      <p:cBhvr>
                                        <p:cTn id="914" dur="1" fill="hold">
                                          <p:stCondLst>
                                            <p:cond delay="0"/>
                                          </p:stCondLst>
                                        </p:cTn>
                                        <p:tgtEl>
                                          <p:spTgt spid="85"/>
                                        </p:tgtEl>
                                        <p:attrNameLst>
                                          <p:attrName>style.visibility</p:attrName>
                                        </p:attrNameLst>
                                      </p:cBhvr>
                                      <p:to>
                                        <p:strVal val="visible"/>
                                      </p:to>
                                    </p:set>
                                    <p:animEffect transition="in" filter="wipe(left)">
                                      <p:cBhvr>
                                        <p:cTn id="915" dur="500"/>
                                        <p:tgtEl>
                                          <p:spTgt spid="85"/>
                                        </p:tgtEl>
                                      </p:cBhvr>
                                    </p:animEffect>
                                  </p:childTnLst>
                                </p:cTn>
                              </p:par>
                            </p:childTnLst>
                          </p:cTn>
                        </p:par>
                      </p:childTnLst>
                    </p:cTn>
                  </p:par>
                  <p:par>
                    <p:cTn id="916" fill="hold">
                      <p:stCondLst>
                        <p:cond delay="indefinite"/>
                      </p:stCondLst>
                      <p:childTnLst>
                        <p:par>
                          <p:cTn id="917" fill="hold">
                            <p:stCondLst>
                              <p:cond delay="0"/>
                            </p:stCondLst>
                            <p:childTnLst>
                              <p:par>
                                <p:cTn id="918" presetID="22" presetClass="entr" presetSubtype="8" fill="hold" grpId="0" nodeType="clickEffect">
                                  <p:stCondLst>
                                    <p:cond delay="0"/>
                                  </p:stCondLst>
                                  <p:childTnLst>
                                    <p:set>
                                      <p:cBhvr>
                                        <p:cTn id="919" dur="1" fill="hold">
                                          <p:stCondLst>
                                            <p:cond delay="0"/>
                                          </p:stCondLst>
                                        </p:cTn>
                                        <p:tgtEl>
                                          <p:spTgt spid="86"/>
                                        </p:tgtEl>
                                        <p:attrNameLst>
                                          <p:attrName>style.visibility</p:attrName>
                                        </p:attrNameLst>
                                      </p:cBhvr>
                                      <p:to>
                                        <p:strVal val="visible"/>
                                      </p:to>
                                    </p:set>
                                    <p:animEffect transition="in" filter="wipe(left)">
                                      <p:cBhvr>
                                        <p:cTn id="920" dur="500"/>
                                        <p:tgtEl>
                                          <p:spTgt spid="86"/>
                                        </p:tgtEl>
                                      </p:cBhvr>
                                    </p:animEffect>
                                  </p:childTnLst>
                                </p:cTn>
                              </p:par>
                            </p:childTnLst>
                          </p:cTn>
                        </p:par>
                      </p:childTnLst>
                    </p:cTn>
                  </p:par>
                  <p:par>
                    <p:cTn id="921" fill="hold">
                      <p:stCondLst>
                        <p:cond delay="indefinite"/>
                      </p:stCondLst>
                      <p:childTnLst>
                        <p:par>
                          <p:cTn id="922" fill="hold">
                            <p:stCondLst>
                              <p:cond delay="0"/>
                            </p:stCondLst>
                            <p:childTnLst>
                              <p:par>
                                <p:cTn id="923" presetID="22" presetClass="entr" presetSubtype="8" fill="hold" grpId="0" nodeType="clickEffect">
                                  <p:stCondLst>
                                    <p:cond delay="0"/>
                                  </p:stCondLst>
                                  <p:childTnLst>
                                    <p:set>
                                      <p:cBhvr>
                                        <p:cTn id="924" dur="1" fill="hold">
                                          <p:stCondLst>
                                            <p:cond delay="0"/>
                                          </p:stCondLst>
                                        </p:cTn>
                                        <p:tgtEl>
                                          <p:spTgt spid="87"/>
                                        </p:tgtEl>
                                        <p:attrNameLst>
                                          <p:attrName>style.visibility</p:attrName>
                                        </p:attrNameLst>
                                      </p:cBhvr>
                                      <p:to>
                                        <p:strVal val="visible"/>
                                      </p:to>
                                    </p:set>
                                    <p:animEffect transition="in" filter="wipe(left)">
                                      <p:cBhvr>
                                        <p:cTn id="925" dur="500"/>
                                        <p:tgtEl>
                                          <p:spTgt spid="87"/>
                                        </p:tgtEl>
                                      </p:cBhvr>
                                    </p:animEffect>
                                  </p:childTnLst>
                                </p:cTn>
                              </p:par>
                            </p:childTnLst>
                          </p:cTn>
                        </p:par>
                      </p:childTnLst>
                    </p:cTn>
                  </p:par>
                  <p:par>
                    <p:cTn id="926" fill="hold">
                      <p:stCondLst>
                        <p:cond delay="indefinite"/>
                      </p:stCondLst>
                      <p:childTnLst>
                        <p:par>
                          <p:cTn id="927" fill="hold">
                            <p:stCondLst>
                              <p:cond delay="0"/>
                            </p:stCondLst>
                            <p:childTnLst>
                              <p:par>
                                <p:cTn id="928" presetID="22" presetClass="entr" presetSubtype="8" fill="hold" grpId="0" nodeType="clickEffect">
                                  <p:stCondLst>
                                    <p:cond delay="0"/>
                                  </p:stCondLst>
                                  <p:childTnLst>
                                    <p:set>
                                      <p:cBhvr>
                                        <p:cTn id="929" dur="1" fill="hold">
                                          <p:stCondLst>
                                            <p:cond delay="0"/>
                                          </p:stCondLst>
                                        </p:cTn>
                                        <p:tgtEl>
                                          <p:spTgt spid="88"/>
                                        </p:tgtEl>
                                        <p:attrNameLst>
                                          <p:attrName>style.visibility</p:attrName>
                                        </p:attrNameLst>
                                      </p:cBhvr>
                                      <p:to>
                                        <p:strVal val="visible"/>
                                      </p:to>
                                    </p:set>
                                    <p:animEffect transition="in" filter="wipe(left)">
                                      <p:cBhvr>
                                        <p:cTn id="930" dur="500"/>
                                        <p:tgtEl>
                                          <p:spTgt spid="88"/>
                                        </p:tgtEl>
                                      </p:cBhvr>
                                    </p:animEffect>
                                  </p:childTnLst>
                                </p:cTn>
                              </p:par>
                            </p:childTnLst>
                          </p:cTn>
                        </p:par>
                      </p:childTnLst>
                    </p:cTn>
                  </p:par>
                  <p:par>
                    <p:cTn id="931" fill="hold">
                      <p:stCondLst>
                        <p:cond delay="indefinite"/>
                      </p:stCondLst>
                      <p:childTnLst>
                        <p:par>
                          <p:cTn id="932" fill="hold">
                            <p:stCondLst>
                              <p:cond delay="0"/>
                            </p:stCondLst>
                            <p:childTnLst>
                              <p:par>
                                <p:cTn id="933" presetID="22" presetClass="entr" presetSubtype="8" fill="hold" grpId="0" nodeType="clickEffect">
                                  <p:stCondLst>
                                    <p:cond delay="0"/>
                                  </p:stCondLst>
                                  <p:childTnLst>
                                    <p:set>
                                      <p:cBhvr>
                                        <p:cTn id="934" dur="1" fill="hold">
                                          <p:stCondLst>
                                            <p:cond delay="0"/>
                                          </p:stCondLst>
                                        </p:cTn>
                                        <p:tgtEl>
                                          <p:spTgt spid="89"/>
                                        </p:tgtEl>
                                        <p:attrNameLst>
                                          <p:attrName>style.visibility</p:attrName>
                                        </p:attrNameLst>
                                      </p:cBhvr>
                                      <p:to>
                                        <p:strVal val="visible"/>
                                      </p:to>
                                    </p:set>
                                    <p:animEffect transition="in" filter="wipe(left)">
                                      <p:cBhvr>
                                        <p:cTn id="935" dur="500"/>
                                        <p:tgtEl>
                                          <p:spTgt spid="89"/>
                                        </p:tgtEl>
                                      </p:cBhvr>
                                    </p:animEffect>
                                  </p:childTnLst>
                                </p:cTn>
                              </p:par>
                            </p:childTnLst>
                          </p:cTn>
                        </p:par>
                      </p:childTnLst>
                    </p:cTn>
                  </p:par>
                  <p:par>
                    <p:cTn id="936" fill="hold">
                      <p:stCondLst>
                        <p:cond delay="indefinite"/>
                      </p:stCondLst>
                      <p:childTnLst>
                        <p:par>
                          <p:cTn id="937" fill="hold">
                            <p:stCondLst>
                              <p:cond delay="0"/>
                            </p:stCondLst>
                            <p:childTnLst>
                              <p:par>
                                <p:cTn id="938" presetID="22" presetClass="entr" presetSubtype="8" fill="hold" grpId="0" nodeType="clickEffect">
                                  <p:stCondLst>
                                    <p:cond delay="0"/>
                                  </p:stCondLst>
                                  <p:childTnLst>
                                    <p:set>
                                      <p:cBhvr>
                                        <p:cTn id="939" dur="1" fill="hold">
                                          <p:stCondLst>
                                            <p:cond delay="0"/>
                                          </p:stCondLst>
                                        </p:cTn>
                                        <p:tgtEl>
                                          <p:spTgt spid="90"/>
                                        </p:tgtEl>
                                        <p:attrNameLst>
                                          <p:attrName>style.visibility</p:attrName>
                                        </p:attrNameLst>
                                      </p:cBhvr>
                                      <p:to>
                                        <p:strVal val="visible"/>
                                      </p:to>
                                    </p:set>
                                    <p:animEffect transition="in" filter="wipe(left)">
                                      <p:cBhvr>
                                        <p:cTn id="940" dur="500"/>
                                        <p:tgtEl>
                                          <p:spTgt spid="90"/>
                                        </p:tgtEl>
                                      </p:cBhvr>
                                    </p:animEffect>
                                  </p:childTnLst>
                                </p:cTn>
                              </p:par>
                            </p:childTnLst>
                          </p:cTn>
                        </p:par>
                      </p:childTnLst>
                    </p:cTn>
                  </p:par>
                  <p:par>
                    <p:cTn id="941" fill="hold">
                      <p:stCondLst>
                        <p:cond delay="indefinite"/>
                      </p:stCondLst>
                      <p:childTnLst>
                        <p:par>
                          <p:cTn id="942" fill="hold">
                            <p:stCondLst>
                              <p:cond delay="0"/>
                            </p:stCondLst>
                            <p:childTnLst>
                              <p:par>
                                <p:cTn id="943" presetID="22" presetClass="entr" presetSubtype="8" fill="hold" grpId="0" nodeType="clickEffect">
                                  <p:stCondLst>
                                    <p:cond delay="0"/>
                                  </p:stCondLst>
                                  <p:childTnLst>
                                    <p:set>
                                      <p:cBhvr>
                                        <p:cTn id="944" dur="1" fill="hold">
                                          <p:stCondLst>
                                            <p:cond delay="0"/>
                                          </p:stCondLst>
                                        </p:cTn>
                                        <p:tgtEl>
                                          <p:spTgt spid="259"/>
                                        </p:tgtEl>
                                        <p:attrNameLst>
                                          <p:attrName>style.visibility</p:attrName>
                                        </p:attrNameLst>
                                      </p:cBhvr>
                                      <p:to>
                                        <p:strVal val="visible"/>
                                      </p:to>
                                    </p:set>
                                    <p:animEffect transition="in" filter="wipe(left)">
                                      <p:cBhvr>
                                        <p:cTn id="945" dur="500"/>
                                        <p:tgtEl>
                                          <p:spTgt spid="259"/>
                                        </p:tgtEl>
                                      </p:cBhvr>
                                    </p:animEffect>
                                  </p:childTnLst>
                                </p:cTn>
                              </p:par>
                            </p:childTnLst>
                          </p:cTn>
                        </p:par>
                      </p:childTnLst>
                    </p:cTn>
                  </p:par>
                  <p:par>
                    <p:cTn id="946" fill="hold">
                      <p:stCondLst>
                        <p:cond delay="indefinite"/>
                      </p:stCondLst>
                      <p:childTnLst>
                        <p:par>
                          <p:cTn id="947" fill="hold">
                            <p:stCondLst>
                              <p:cond delay="0"/>
                            </p:stCondLst>
                            <p:childTnLst>
                              <p:par>
                                <p:cTn id="948" presetID="22" presetClass="entr" presetSubtype="8" fill="hold" grpId="0" nodeType="clickEffect">
                                  <p:stCondLst>
                                    <p:cond delay="0"/>
                                  </p:stCondLst>
                                  <p:childTnLst>
                                    <p:set>
                                      <p:cBhvr>
                                        <p:cTn id="949" dur="1" fill="hold">
                                          <p:stCondLst>
                                            <p:cond delay="0"/>
                                          </p:stCondLst>
                                        </p:cTn>
                                        <p:tgtEl>
                                          <p:spTgt spid="260"/>
                                        </p:tgtEl>
                                        <p:attrNameLst>
                                          <p:attrName>style.visibility</p:attrName>
                                        </p:attrNameLst>
                                      </p:cBhvr>
                                      <p:to>
                                        <p:strVal val="visible"/>
                                      </p:to>
                                    </p:set>
                                    <p:animEffect transition="in" filter="wipe(left)">
                                      <p:cBhvr>
                                        <p:cTn id="950" dur="500"/>
                                        <p:tgtEl>
                                          <p:spTgt spid="260"/>
                                        </p:tgtEl>
                                      </p:cBhvr>
                                    </p:animEffect>
                                  </p:childTnLst>
                                </p:cTn>
                              </p:par>
                            </p:childTnLst>
                          </p:cTn>
                        </p:par>
                      </p:childTnLst>
                    </p:cTn>
                  </p:par>
                  <p:par>
                    <p:cTn id="951" fill="hold">
                      <p:stCondLst>
                        <p:cond delay="indefinite"/>
                      </p:stCondLst>
                      <p:childTnLst>
                        <p:par>
                          <p:cTn id="952" fill="hold">
                            <p:stCondLst>
                              <p:cond delay="0"/>
                            </p:stCondLst>
                            <p:childTnLst>
                              <p:par>
                                <p:cTn id="953" presetID="22" presetClass="entr" presetSubtype="8" fill="hold" grpId="0" nodeType="clickEffect">
                                  <p:stCondLst>
                                    <p:cond delay="0"/>
                                  </p:stCondLst>
                                  <p:childTnLst>
                                    <p:set>
                                      <p:cBhvr>
                                        <p:cTn id="954" dur="1" fill="hold">
                                          <p:stCondLst>
                                            <p:cond delay="0"/>
                                          </p:stCondLst>
                                        </p:cTn>
                                        <p:tgtEl>
                                          <p:spTgt spid="261"/>
                                        </p:tgtEl>
                                        <p:attrNameLst>
                                          <p:attrName>style.visibility</p:attrName>
                                        </p:attrNameLst>
                                      </p:cBhvr>
                                      <p:to>
                                        <p:strVal val="visible"/>
                                      </p:to>
                                    </p:set>
                                    <p:animEffect transition="in" filter="wipe(left)">
                                      <p:cBhvr>
                                        <p:cTn id="955" dur="500"/>
                                        <p:tgtEl>
                                          <p:spTgt spid="261"/>
                                        </p:tgtEl>
                                      </p:cBhvr>
                                    </p:animEffect>
                                  </p:childTnLst>
                                </p:cTn>
                              </p:par>
                            </p:childTnLst>
                          </p:cTn>
                        </p:par>
                      </p:childTnLst>
                    </p:cTn>
                  </p:par>
                  <p:par>
                    <p:cTn id="956" fill="hold">
                      <p:stCondLst>
                        <p:cond delay="indefinite"/>
                      </p:stCondLst>
                      <p:childTnLst>
                        <p:par>
                          <p:cTn id="957" fill="hold">
                            <p:stCondLst>
                              <p:cond delay="0"/>
                            </p:stCondLst>
                            <p:childTnLst>
                              <p:par>
                                <p:cTn id="958" presetID="22" presetClass="entr" presetSubtype="8" fill="hold" grpId="0" nodeType="clickEffect">
                                  <p:stCondLst>
                                    <p:cond delay="0"/>
                                  </p:stCondLst>
                                  <p:childTnLst>
                                    <p:set>
                                      <p:cBhvr>
                                        <p:cTn id="959" dur="1" fill="hold">
                                          <p:stCondLst>
                                            <p:cond delay="0"/>
                                          </p:stCondLst>
                                        </p:cTn>
                                        <p:tgtEl>
                                          <p:spTgt spid="262"/>
                                        </p:tgtEl>
                                        <p:attrNameLst>
                                          <p:attrName>style.visibility</p:attrName>
                                        </p:attrNameLst>
                                      </p:cBhvr>
                                      <p:to>
                                        <p:strVal val="visible"/>
                                      </p:to>
                                    </p:set>
                                    <p:animEffect transition="in" filter="wipe(left)">
                                      <p:cBhvr>
                                        <p:cTn id="960" dur="500"/>
                                        <p:tgtEl>
                                          <p:spTgt spid="262"/>
                                        </p:tgtEl>
                                      </p:cBhvr>
                                    </p:animEffect>
                                  </p:childTnLst>
                                </p:cTn>
                              </p:par>
                            </p:childTnLst>
                          </p:cTn>
                        </p:par>
                      </p:childTnLst>
                    </p:cTn>
                  </p:par>
                  <p:par>
                    <p:cTn id="961" fill="hold">
                      <p:stCondLst>
                        <p:cond delay="indefinite"/>
                      </p:stCondLst>
                      <p:childTnLst>
                        <p:par>
                          <p:cTn id="962" fill="hold">
                            <p:stCondLst>
                              <p:cond delay="0"/>
                            </p:stCondLst>
                            <p:childTnLst>
                              <p:par>
                                <p:cTn id="963" presetID="22" presetClass="entr" presetSubtype="8" fill="hold" grpId="0" nodeType="clickEffect">
                                  <p:stCondLst>
                                    <p:cond delay="0"/>
                                  </p:stCondLst>
                                  <p:childTnLst>
                                    <p:set>
                                      <p:cBhvr>
                                        <p:cTn id="964" dur="1" fill="hold">
                                          <p:stCondLst>
                                            <p:cond delay="0"/>
                                          </p:stCondLst>
                                        </p:cTn>
                                        <p:tgtEl>
                                          <p:spTgt spid="91"/>
                                        </p:tgtEl>
                                        <p:attrNameLst>
                                          <p:attrName>style.visibility</p:attrName>
                                        </p:attrNameLst>
                                      </p:cBhvr>
                                      <p:to>
                                        <p:strVal val="visible"/>
                                      </p:to>
                                    </p:set>
                                    <p:animEffect transition="in" filter="wipe(left)">
                                      <p:cBhvr>
                                        <p:cTn id="965" dur="500"/>
                                        <p:tgtEl>
                                          <p:spTgt spid="91"/>
                                        </p:tgtEl>
                                      </p:cBhvr>
                                    </p:animEffect>
                                  </p:childTnLst>
                                </p:cTn>
                              </p:par>
                            </p:childTnLst>
                          </p:cTn>
                        </p:par>
                      </p:childTnLst>
                    </p:cTn>
                  </p:par>
                  <p:par>
                    <p:cTn id="966" fill="hold">
                      <p:stCondLst>
                        <p:cond delay="indefinite"/>
                      </p:stCondLst>
                      <p:childTnLst>
                        <p:par>
                          <p:cTn id="967" fill="hold">
                            <p:stCondLst>
                              <p:cond delay="0"/>
                            </p:stCondLst>
                            <p:childTnLst>
                              <p:par>
                                <p:cTn id="968" presetID="22" presetClass="entr" presetSubtype="8" fill="hold" grpId="0" nodeType="clickEffect">
                                  <p:stCondLst>
                                    <p:cond delay="0"/>
                                  </p:stCondLst>
                                  <p:childTnLst>
                                    <p:set>
                                      <p:cBhvr>
                                        <p:cTn id="969" dur="1" fill="hold">
                                          <p:stCondLst>
                                            <p:cond delay="0"/>
                                          </p:stCondLst>
                                        </p:cTn>
                                        <p:tgtEl>
                                          <p:spTgt spid="92"/>
                                        </p:tgtEl>
                                        <p:attrNameLst>
                                          <p:attrName>style.visibility</p:attrName>
                                        </p:attrNameLst>
                                      </p:cBhvr>
                                      <p:to>
                                        <p:strVal val="visible"/>
                                      </p:to>
                                    </p:set>
                                    <p:animEffect transition="in" filter="wipe(left)">
                                      <p:cBhvr>
                                        <p:cTn id="970" dur="500"/>
                                        <p:tgtEl>
                                          <p:spTgt spid="92"/>
                                        </p:tgtEl>
                                      </p:cBhvr>
                                    </p:animEffect>
                                  </p:childTnLst>
                                </p:cTn>
                              </p:par>
                            </p:childTnLst>
                          </p:cTn>
                        </p:par>
                      </p:childTnLst>
                    </p:cTn>
                  </p:par>
                  <p:par>
                    <p:cTn id="971" fill="hold">
                      <p:stCondLst>
                        <p:cond delay="indefinite"/>
                      </p:stCondLst>
                      <p:childTnLst>
                        <p:par>
                          <p:cTn id="972" fill="hold">
                            <p:stCondLst>
                              <p:cond delay="0"/>
                            </p:stCondLst>
                            <p:childTnLst>
                              <p:par>
                                <p:cTn id="973" presetID="22" presetClass="entr" presetSubtype="8" fill="hold" grpId="0" nodeType="clickEffect">
                                  <p:stCondLst>
                                    <p:cond delay="0"/>
                                  </p:stCondLst>
                                  <p:childTnLst>
                                    <p:set>
                                      <p:cBhvr>
                                        <p:cTn id="974" dur="1" fill="hold">
                                          <p:stCondLst>
                                            <p:cond delay="0"/>
                                          </p:stCondLst>
                                        </p:cTn>
                                        <p:tgtEl>
                                          <p:spTgt spid="93"/>
                                        </p:tgtEl>
                                        <p:attrNameLst>
                                          <p:attrName>style.visibility</p:attrName>
                                        </p:attrNameLst>
                                      </p:cBhvr>
                                      <p:to>
                                        <p:strVal val="visible"/>
                                      </p:to>
                                    </p:set>
                                    <p:animEffect transition="in" filter="wipe(left)">
                                      <p:cBhvr>
                                        <p:cTn id="975" dur="500"/>
                                        <p:tgtEl>
                                          <p:spTgt spid="93"/>
                                        </p:tgtEl>
                                      </p:cBhvr>
                                    </p:animEffect>
                                  </p:childTnLst>
                                </p:cTn>
                              </p:par>
                            </p:childTnLst>
                          </p:cTn>
                        </p:par>
                      </p:childTnLst>
                    </p:cTn>
                  </p:par>
                  <p:par>
                    <p:cTn id="976" fill="hold">
                      <p:stCondLst>
                        <p:cond delay="indefinite"/>
                      </p:stCondLst>
                      <p:childTnLst>
                        <p:par>
                          <p:cTn id="977" fill="hold">
                            <p:stCondLst>
                              <p:cond delay="0"/>
                            </p:stCondLst>
                            <p:childTnLst>
                              <p:par>
                                <p:cTn id="978" presetID="22" presetClass="entr" presetSubtype="8" fill="hold" grpId="0" nodeType="clickEffect">
                                  <p:stCondLst>
                                    <p:cond delay="0"/>
                                  </p:stCondLst>
                                  <p:childTnLst>
                                    <p:set>
                                      <p:cBhvr>
                                        <p:cTn id="979" dur="1" fill="hold">
                                          <p:stCondLst>
                                            <p:cond delay="0"/>
                                          </p:stCondLst>
                                        </p:cTn>
                                        <p:tgtEl>
                                          <p:spTgt spid="94"/>
                                        </p:tgtEl>
                                        <p:attrNameLst>
                                          <p:attrName>style.visibility</p:attrName>
                                        </p:attrNameLst>
                                      </p:cBhvr>
                                      <p:to>
                                        <p:strVal val="visible"/>
                                      </p:to>
                                    </p:set>
                                    <p:animEffect transition="in" filter="wipe(left)">
                                      <p:cBhvr>
                                        <p:cTn id="980" dur="500"/>
                                        <p:tgtEl>
                                          <p:spTgt spid="94"/>
                                        </p:tgtEl>
                                      </p:cBhvr>
                                    </p:animEffect>
                                  </p:childTnLst>
                                </p:cTn>
                              </p:par>
                            </p:childTnLst>
                          </p:cTn>
                        </p:par>
                      </p:childTnLst>
                    </p:cTn>
                  </p:par>
                  <p:par>
                    <p:cTn id="981" fill="hold">
                      <p:stCondLst>
                        <p:cond delay="indefinite"/>
                      </p:stCondLst>
                      <p:childTnLst>
                        <p:par>
                          <p:cTn id="982" fill="hold">
                            <p:stCondLst>
                              <p:cond delay="0"/>
                            </p:stCondLst>
                            <p:childTnLst>
                              <p:par>
                                <p:cTn id="983" presetID="22" presetClass="entr" presetSubtype="8" fill="hold" grpId="0" nodeType="clickEffect">
                                  <p:stCondLst>
                                    <p:cond delay="0"/>
                                  </p:stCondLst>
                                  <p:childTnLst>
                                    <p:set>
                                      <p:cBhvr>
                                        <p:cTn id="984" dur="1" fill="hold">
                                          <p:stCondLst>
                                            <p:cond delay="0"/>
                                          </p:stCondLst>
                                        </p:cTn>
                                        <p:tgtEl>
                                          <p:spTgt spid="95"/>
                                        </p:tgtEl>
                                        <p:attrNameLst>
                                          <p:attrName>style.visibility</p:attrName>
                                        </p:attrNameLst>
                                      </p:cBhvr>
                                      <p:to>
                                        <p:strVal val="visible"/>
                                      </p:to>
                                    </p:set>
                                    <p:animEffect transition="in" filter="wipe(left)">
                                      <p:cBhvr>
                                        <p:cTn id="985" dur="500"/>
                                        <p:tgtEl>
                                          <p:spTgt spid="95"/>
                                        </p:tgtEl>
                                      </p:cBhvr>
                                    </p:animEffect>
                                  </p:childTnLst>
                                </p:cTn>
                              </p:par>
                            </p:childTnLst>
                          </p:cTn>
                        </p:par>
                      </p:childTnLst>
                    </p:cTn>
                  </p:par>
                  <p:par>
                    <p:cTn id="986" fill="hold">
                      <p:stCondLst>
                        <p:cond delay="indefinite"/>
                      </p:stCondLst>
                      <p:childTnLst>
                        <p:par>
                          <p:cTn id="987" fill="hold">
                            <p:stCondLst>
                              <p:cond delay="0"/>
                            </p:stCondLst>
                            <p:childTnLst>
                              <p:par>
                                <p:cTn id="988" presetID="22" presetClass="entr" presetSubtype="8" fill="hold" grpId="0" nodeType="clickEffect">
                                  <p:stCondLst>
                                    <p:cond delay="0"/>
                                  </p:stCondLst>
                                  <p:childTnLst>
                                    <p:set>
                                      <p:cBhvr>
                                        <p:cTn id="989" dur="1" fill="hold">
                                          <p:stCondLst>
                                            <p:cond delay="0"/>
                                          </p:stCondLst>
                                        </p:cTn>
                                        <p:tgtEl>
                                          <p:spTgt spid="96"/>
                                        </p:tgtEl>
                                        <p:attrNameLst>
                                          <p:attrName>style.visibility</p:attrName>
                                        </p:attrNameLst>
                                      </p:cBhvr>
                                      <p:to>
                                        <p:strVal val="visible"/>
                                      </p:to>
                                    </p:set>
                                    <p:animEffect transition="in" filter="wipe(left)">
                                      <p:cBhvr>
                                        <p:cTn id="990" dur="500"/>
                                        <p:tgtEl>
                                          <p:spTgt spid="96"/>
                                        </p:tgtEl>
                                      </p:cBhvr>
                                    </p:animEffect>
                                  </p:childTnLst>
                                </p:cTn>
                              </p:par>
                            </p:childTnLst>
                          </p:cTn>
                        </p:par>
                      </p:childTnLst>
                    </p:cTn>
                  </p:par>
                  <p:par>
                    <p:cTn id="991" fill="hold">
                      <p:stCondLst>
                        <p:cond delay="indefinite"/>
                      </p:stCondLst>
                      <p:childTnLst>
                        <p:par>
                          <p:cTn id="992" fill="hold">
                            <p:stCondLst>
                              <p:cond delay="0"/>
                            </p:stCondLst>
                            <p:childTnLst>
                              <p:par>
                                <p:cTn id="993" presetID="22" presetClass="entr" presetSubtype="8" fill="hold" grpId="0" nodeType="clickEffect">
                                  <p:stCondLst>
                                    <p:cond delay="0"/>
                                  </p:stCondLst>
                                  <p:childTnLst>
                                    <p:set>
                                      <p:cBhvr>
                                        <p:cTn id="994" dur="1" fill="hold">
                                          <p:stCondLst>
                                            <p:cond delay="0"/>
                                          </p:stCondLst>
                                        </p:cTn>
                                        <p:tgtEl>
                                          <p:spTgt spid="202"/>
                                        </p:tgtEl>
                                        <p:attrNameLst>
                                          <p:attrName>style.visibility</p:attrName>
                                        </p:attrNameLst>
                                      </p:cBhvr>
                                      <p:to>
                                        <p:strVal val="visible"/>
                                      </p:to>
                                    </p:set>
                                    <p:animEffect transition="in" filter="wipe(left)">
                                      <p:cBhvr>
                                        <p:cTn id="995" dur="500"/>
                                        <p:tgtEl>
                                          <p:spTgt spid="202"/>
                                        </p:tgtEl>
                                      </p:cBhvr>
                                    </p:animEffect>
                                  </p:childTnLst>
                                </p:cTn>
                              </p:par>
                            </p:childTnLst>
                          </p:cTn>
                        </p:par>
                      </p:childTnLst>
                    </p:cTn>
                  </p:par>
                  <p:par>
                    <p:cTn id="996" fill="hold">
                      <p:stCondLst>
                        <p:cond delay="indefinite"/>
                      </p:stCondLst>
                      <p:childTnLst>
                        <p:par>
                          <p:cTn id="997" fill="hold">
                            <p:stCondLst>
                              <p:cond delay="0"/>
                            </p:stCondLst>
                            <p:childTnLst>
                              <p:par>
                                <p:cTn id="998" presetID="22" presetClass="entr" presetSubtype="8" fill="hold" grpId="0" nodeType="clickEffect">
                                  <p:stCondLst>
                                    <p:cond delay="0"/>
                                  </p:stCondLst>
                                  <p:childTnLst>
                                    <p:set>
                                      <p:cBhvr>
                                        <p:cTn id="999" dur="1" fill="hold">
                                          <p:stCondLst>
                                            <p:cond delay="0"/>
                                          </p:stCondLst>
                                        </p:cTn>
                                        <p:tgtEl>
                                          <p:spTgt spid="97"/>
                                        </p:tgtEl>
                                        <p:attrNameLst>
                                          <p:attrName>style.visibility</p:attrName>
                                        </p:attrNameLst>
                                      </p:cBhvr>
                                      <p:to>
                                        <p:strVal val="visible"/>
                                      </p:to>
                                    </p:set>
                                    <p:animEffect transition="in" filter="wipe(left)">
                                      <p:cBhvr>
                                        <p:cTn id="100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267" grpId="0"/>
      <p:bldP spid="268" grpId="0"/>
      <p:bldP spid="10" grpId="0"/>
      <p:bldP spid="248" grpId="0"/>
      <p:bldP spid="246" grpId="0" animBg="1"/>
      <p:bldP spid="246" grpId="1" animBg="1"/>
      <p:bldP spid="246" grpId="2" animBg="1"/>
      <p:bldP spid="244" grpId="0" animBg="1"/>
      <p:bldP spid="244" grpId="1" animBg="1"/>
      <p:bldP spid="244" grpId="2" animBg="1"/>
      <p:bldP spid="243" grpId="0" animBg="1"/>
      <p:bldP spid="243" grpId="1" animBg="1"/>
      <p:bldP spid="243" grpId="2" animBg="1"/>
      <p:bldP spid="7" grpId="0"/>
      <p:bldP spid="206" grpId="0"/>
      <p:bldP spid="190" grpId="0" animBg="1"/>
      <p:bldP spid="190" grpId="1" animBg="1"/>
      <p:bldP spid="190" grpId="2" animBg="1"/>
      <p:bldP spid="190" grpId="3" animBg="1"/>
      <p:bldP spid="116" grpId="0" animBg="1"/>
      <p:bldP spid="116" grpId="1" animBg="1"/>
      <p:bldP spid="116" grpId="2" animBg="1"/>
      <p:bldP spid="99" grpId="0" animBg="1"/>
      <p:bldP spid="99" grpId="1" animBg="1"/>
      <p:bldP spid="99" grpId="2" animBg="1"/>
      <p:bldP spid="98" grpId="0" animBg="1"/>
      <p:bldP spid="98" grpId="1" animBg="1"/>
      <p:bldP spid="98" grpId="2" animBg="1"/>
      <p:bldP spid="182" grpId="0" animBg="1"/>
      <p:bldP spid="182" grpId="1" animBg="1"/>
      <p:bldP spid="182" grpId="2" animBg="1"/>
      <p:bldP spid="182" grpId="3" animBg="1"/>
      <p:bldP spid="133" grpId="0" animBg="1"/>
      <p:bldP spid="133" grpId="1" animBg="1"/>
      <p:bldP spid="133" grpId="2" animBg="1"/>
      <p:bldP spid="2" grpId="0"/>
      <p:bldP spid="3" grpId="0"/>
      <p:bldP spid="5" grpId="0"/>
      <p:bldP spid="11" grpId="0"/>
      <p:bldP spid="21" grpId="0"/>
      <p:bldP spid="23" grpId="0"/>
      <p:bldP spid="25" grpId="0"/>
      <p:bldP spid="30" grpId="0"/>
      <p:bldP spid="31" grpId="0"/>
      <p:bldP spid="32" grpId="0"/>
      <p:bldP spid="33" grpId="0"/>
      <p:bldP spid="34" grpId="0"/>
      <p:bldP spid="35" grpId="0"/>
      <p:bldP spid="36" grpId="0"/>
      <p:bldP spid="37" grpId="0"/>
      <p:bldP spid="38" grpId="0"/>
      <p:bldP spid="39" grpId="0"/>
      <p:bldP spid="48" grpId="0"/>
      <p:bldP spid="49"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134" grpId="0" animBg="1"/>
      <p:bldP spid="134" grpId="1" animBg="1"/>
      <p:bldP spid="175" grpId="0" animBg="1"/>
      <p:bldP spid="175" grpId="1" animBg="1"/>
      <p:bldP spid="234" grpId="0"/>
      <p:bldP spid="234" grpId="1"/>
      <p:bldP spid="235" grpId="0"/>
      <p:bldP spid="235" grpId="1"/>
      <p:bldP spid="236" grpId="0" animBg="1"/>
      <p:bldP spid="236" grpId="1" animBg="1"/>
      <p:bldP spid="236" grpId="2" animBg="1"/>
      <p:bldP spid="237" grpId="0" animBg="1"/>
      <p:bldP spid="237" grpId="1" animBg="1"/>
      <p:bldP spid="237" grpId="2" animBg="1"/>
      <p:bldP spid="187" grpId="0"/>
      <p:bldP spid="188" grpId="0"/>
      <p:bldP spid="194" grpId="0"/>
      <p:bldP spid="195" grpId="0"/>
      <p:bldP spid="196" grpId="0"/>
      <p:bldP spid="197" grpId="0"/>
      <p:bldP spid="200" grpId="0"/>
      <p:bldP spid="201" grpId="0"/>
      <p:bldP spid="202" grpId="0"/>
      <p:bldP spid="216" grpId="0"/>
      <p:bldP spid="217" grpId="0" animBg="1"/>
      <p:bldP spid="217" grpId="1" animBg="1"/>
      <p:bldP spid="218" grpId="0" animBg="1"/>
      <p:bldP spid="218" grpId="1" animBg="1"/>
      <p:bldP spid="249" grpId="0"/>
      <p:bldP spid="250" grpId="0"/>
      <p:bldP spid="251" grpId="0"/>
      <p:bldP spid="252" grpId="0"/>
      <p:bldP spid="253" grpId="0"/>
      <p:bldP spid="254" grpId="0"/>
      <p:bldP spid="255" grpId="0"/>
      <p:bldP spid="259" grpId="0"/>
      <p:bldP spid="260" grpId="0"/>
      <p:bldP spid="261" grpId="0"/>
      <p:bldP spid="262" grpId="0"/>
      <p:bldP spid="263" grpId="0"/>
      <p:bldP spid="264" grpId="0"/>
      <p:bldP spid="238" grpId="0"/>
      <p:bldP spid="239" grpId="0"/>
      <p:bldP spid="240" grpId="0"/>
      <p:bldP spid="265" grpId="0" animBg="1"/>
      <p:bldP spid="265" grpId="1" animBg="1"/>
      <p:bldP spid="266" grpId="0" animBg="1"/>
      <p:bldP spid="266" grpId="1" animBg="1"/>
      <p:bldP spid="97" grpId="0" animBg="1"/>
      <p:bldP spid="108" grpId="0"/>
      <p:bldP spid="108" grpId="1"/>
      <p:bldP spid="109" grpId="0"/>
      <p:bldP spid="109" grpId="1"/>
      <p:bldP spid="110" grpId="0"/>
      <p:bldP spid="110" grpId="1"/>
      <p:bldP spid="111" grpId="0"/>
      <p:bldP spid="111" grpId="1"/>
      <p:bldP spid="112" grpId="0"/>
      <p:bldP spid="112" grpId="1"/>
      <p:bldP spid="113" grpId="0"/>
      <p:bldP spid="113" grpId="1"/>
      <p:bldP spid="105" grpId="0"/>
      <p:bldP spid="105" grpId="1"/>
      <p:bldP spid="106" grpId="0"/>
      <p:bldP spid="106" grpId="1"/>
      <p:bldP spid="118" grpId="0"/>
      <p:bldP spid="118" grpId="1"/>
      <p:bldP spid="215" grpId="0"/>
      <p:bldP spid="215" grpId="1"/>
      <p:bldP spid="219" grpId="0"/>
      <p:bldP spid="219" grpId="1"/>
      <p:bldP spid="241" grpId="0" animBg="1"/>
      <p:bldP spid="241" grpId="1" animBg="1"/>
      <p:bldP spid="241" grpId="2" animBg="1"/>
      <p:bldP spid="114" grpId="0"/>
      <p:bldP spid="114" grpId="1"/>
      <p:bldP spid="242" grpId="0" animBg="1"/>
      <p:bldP spid="242" grpId="1" animBg="1"/>
      <p:bldP spid="242" grpId="2" animBg="1"/>
      <p:bldP spid="220" grpId="0"/>
      <p:bldP spid="220" grpId="1"/>
      <p:bldP spid="245" grpId="0" animBg="1"/>
      <p:bldP spid="245" grpId="1" animBg="1"/>
      <p:bldP spid="245" grpId="2" animBg="1"/>
      <p:bldP spid="115" grpId="0"/>
      <p:bldP spid="115" grpId="1"/>
      <p:bldP spid="247" grpId="0" animBg="1"/>
      <p:bldP spid="247" grpId="1" animBg="1"/>
      <p:bldP spid="247" grpId="2" animBg="1"/>
      <p:bldP spid="221" grpId="0"/>
      <p:bldP spid="221" grpId="1"/>
      <p:bldP spid="256" grpId="0"/>
      <p:bldP spid="256" grpId="1"/>
      <p:bldP spid="258" grpId="0"/>
      <p:bldP spid="258" grpId="1"/>
      <p:bldP spid="269" grpId="0"/>
      <p:bldP spid="269" grpId="1"/>
      <p:bldP spid="270" grpId="0"/>
      <p:bldP spid="270" grpId="1"/>
      <p:bldP spid="271" grpId="0"/>
      <p:bldP spid="271" grpId="1"/>
      <p:bldP spid="272" grpId="0"/>
      <p:bldP spid="272" grpId="1"/>
      <p:bldP spid="273" grpId="0"/>
      <p:bldP spid="273" grpId="1"/>
      <p:bldP spid="274" grpId="0"/>
      <p:bldP spid="274" grpId="1"/>
      <p:bldP spid="26" grpId="0"/>
      <p:bldP spid="26" grpId="1"/>
      <p:bldP spid="24" grpId="0"/>
      <p:bldP spid="24" grpId="1"/>
      <p:bldP spid="22" grpId="0"/>
      <p:bldP spid="2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67</a:t>
            </a:r>
            <a:endParaRPr lang="en-US" sz="2000" b="1" dirty="0">
              <a:solidFill>
                <a:prstClr val="black"/>
              </a:solidFill>
            </a:endParaRPr>
          </a:p>
        </p:txBody>
      </p:sp>
    </p:spTree>
    <p:extLst>
      <p:ext uri="{BB962C8B-B14F-4D97-AF65-F5344CB8AC3E}">
        <p14:creationId xmlns:p14="http://schemas.microsoft.com/office/powerpoint/2010/main" val="190521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1520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work</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2939067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Rounded Rectangle 280"/>
          <p:cNvSpPr/>
          <p:nvPr/>
        </p:nvSpPr>
        <p:spPr>
          <a:xfrm>
            <a:off x="3468066" y="2897814"/>
            <a:ext cx="377319" cy="43032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280" name="Rounded Rectangle 279"/>
          <p:cNvSpPr/>
          <p:nvPr/>
        </p:nvSpPr>
        <p:spPr>
          <a:xfrm>
            <a:off x="3791184" y="2521505"/>
            <a:ext cx="655945" cy="43032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279" name="Rounded Rectangle 278"/>
          <p:cNvSpPr/>
          <p:nvPr/>
        </p:nvSpPr>
        <p:spPr>
          <a:xfrm>
            <a:off x="3665398" y="2127153"/>
            <a:ext cx="230420" cy="430320"/>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277" name="Rounded Rectangle 276"/>
          <p:cNvSpPr/>
          <p:nvPr/>
        </p:nvSpPr>
        <p:spPr>
          <a:xfrm>
            <a:off x="444754" y="1940731"/>
            <a:ext cx="3184382"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275" name="Rounded Rectangle 274"/>
          <p:cNvSpPr/>
          <p:nvPr/>
        </p:nvSpPr>
        <p:spPr>
          <a:xfrm>
            <a:off x="875187" y="1723535"/>
            <a:ext cx="3162089"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276" name="Rounded Rectangle 275"/>
          <p:cNvSpPr/>
          <p:nvPr/>
        </p:nvSpPr>
        <p:spPr>
          <a:xfrm>
            <a:off x="444753" y="1455355"/>
            <a:ext cx="4521630"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219" name="Rounded Rectangle 218"/>
          <p:cNvSpPr/>
          <p:nvPr/>
        </p:nvSpPr>
        <p:spPr>
          <a:xfrm>
            <a:off x="1557561" y="1263270"/>
            <a:ext cx="6326807"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48" name="Rectangle 47"/>
          <p:cNvSpPr/>
          <p:nvPr/>
        </p:nvSpPr>
        <p:spPr>
          <a:xfrm>
            <a:off x="1447415" y="3939902"/>
            <a:ext cx="450764" cy="307777"/>
          </a:xfrm>
          <a:prstGeom prst="rect">
            <a:avLst/>
          </a:prstGeom>
        </p:spPr>
        <p:txBody>
          <a:bodyPr wrap="none">
            <a:spAutoFit/>
          </a:bodyPr>
          <a:lstStyle/>
          <a:p>
            <a:r>
              <a:rPr lang="en-US" sz="1400" dirty="0">
                <a:solidFill>
                  <a:prstClr val="black"/>
                </a:solidFill>
                <a:latin typeface="Bookman Old Style" pitchFamily="18" charset="0"/>
              </a:rPr>
              <a:t>+ x</a:t>
            </a:r>
          </a:p>
        </p:txBody>
      </p:sp>
      <p:graphicFrame>
        <p:nvGraphicFramePr>
          <p:cNvPr id="85" name="Object 11"/>
          <p:cNvGraphicFramePr>
            <a:graphicFrameLocks noChangeAspect="1"/>
          </p:cNvGraphicFramePr>
          <p:nvPr>
            <p:extLst>
              <p:ext uri="{D42A27DB-BD31-4B8C-83A1-F6EECF244321}">
                <p14:modId xmlns:p14="http://schemas.microsoft.com/office/powerpoint/2010/main" val="366205115"/>
              </p:ext>
            </p:extLst>
          </p:nvPr>
        </p:nvGraphicFramePr>
        <p:xfrm>
          <a:off x="318318" y="4159575"/>
          <a:ext cx="224230" cy="152965"/>
        </p:xfrm>
        <a:graphic>
          <a:graphicData uri="http://schemas.openxmlformats.org/presentationml/2006/ole">
            <mc:AlternateContent xmlns:mc="http://schemas.openxmlformats.org/markup-compatibility/2006">
              <mc:Choice xmlns:v="urn:schemas-microsoft-com:vml" Requires="v">
                <p:oleObj spid="_x0000_s1020131" name="Equation" r:id="rId4" imgW="139518" imgH="126835" progId="Equation.DSMT4">
                  <p:embed/>
                </p:oleObj>
              </mc:Choice>
              <mc:Fallback>
                <p:oleObj name="Equation" r:id="rId4" imgW="139518" imgH="12683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18" y="4159575"/>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11"/>
          <p:cNvGraphicFramePr>
            <a:graphicFrameLocks noChangeAspect="1"/>
          </p:cNvGraphicFramePr>
          <p:nvPr>
            <p:extLst>
              <p:ext uri="{D42A27DB-BD31-4B8C-83A1-F6EECF244321}">
                <p14:modId xmlns:p14="http://schemas.microsoft.com/office/powerpoint/2010/main" val="4032389128"/>
              </p:ext>
            </p:extLst>
          </p:nvPr>
        </p:nvGraphicFramePr>
        <p:xfrm>
          <a:off x="318318" y="4708241"/>
          <a:ext cx="224230" cy="152965"/>
        </p:xfrm>
        <a:graphic>
          <a:graphicData uri="http://schemas.openxmlformats.org/presentationml/2006/ole">
            <mc:AlternateContent xmlns:mc="http://schemas.openxmlformats.org/markup-compatibility/2006">
              <mc:Choice xmlns:v="urn:schemas-microsoft-com:vml" Requires="v">
                <p:oleObj spid="_x0000_s1020132" name="Equation" r:id="rId6" imgW="139518" imgH="126835" progId="Equation.DSMT4">
                  <p:embed/>
                </p:oleObj>
              </mc:Choice>
              <mc:Fallback>
                <p:oleObj name="Equation" r:id="rId6" imgW="139518" imgH="12683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318" y="4708241"/>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 name="TextBox 202"/>
          <p:cNvSpPr txBox="1"/>
          <p:nvPr/>
        </p:nvSpPr>
        <p:spPr>
          <a:xfrm>
            <a:off x="855749" y="3939902"/>
            <a:ext cx="787395" cy="307777"/>
          </a:xfrm>
          <a:prstGeom prst="rect">
            <a:avLst/>
          </a:prstGeom>
          <a:noFill/>
        </p:spPr>
        <p:txBody>
          <a:bodyPr wrap="none" rtlCol="0">
            <a:spAutoFit/>
          </a:bodyPr>
          <a:lstStyle/>
          <a:p>
            <a:r>
              <a:rPr lang="en-US" sz="1400" dirty="0" smtClean="0">
                <a:solidFill>
                  <a:prstClr val="black"/>
                </a:solidFill>
                <a:latin typeface="Bookman Old Style" pitchFamily="18" charset="0"/>
              </a:rPr>
              <a:t>x + 10 </a:t>
            </a:r>
            <a:endParaRPr lang="en-US" sz="1400" dirty="0">
              <a:solidFill>
                <a:prstClr val="black"/>
              </a:solidFill>
              <a:latin typeface="Bookman Old Style" pitchFamily="18" charset="0"/>
            </a:endParaRPr>
          </a:p>
        </p:txBody>
      </p:sp>
      <p:cxnSp>
        <p:nvCxnSpPr>
          <p:cNvPr id="204" name="Straight Connector 203"/>
          <p:cNvCxnSpPr/>
          <p:nvPr/>
        </p:nvCxnSpPr>
        <p:spPr>
          <a:xfrm>
            <a:off x="948222" y="4218426"/>
            <a:ext cx="87320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946810" y="4184163"/>
            <a:ext cx="968535" cy="307777"/>
          </a:xfrm>
          <a:prstGeom prst="rect">
            <a:avLst/>
          </a:prstGeom>
          <a:noFill/>
        </p:spPr>
        <p:txBody>
          <a:bodyPr wrap="none" rtlCol="0">
            <a:spAutoFit/>
          </a:bodyPr>
          <a:lstStyle/>
          <a:p>
            <a:r>
              <a:rPr lang="en-US" sz="1400" dirty="0" smtClean="0">
                <a:solidFill>
                  <a:prstClr val="black"/>
                </a:solidFill>
                <a:latin typeface="Bookman Old Style" pitchFamily="18" charset="0"/>
              </a:rPr>
              <a:t>x(x + 10)</a:t>
            </a:r>
            <a:endParaRPr lang="en-US" sz="1400" baseline="30000" dirty="0">
              <a:solidFill>
                <a:prstClr val="black"/>
              </a:solidFill>
              <a:latin typeface="Bookman Old Style" pitchFamily="18" charset="0"/>
            </a:endParaRPr>
          </a:p>
        </p:txBody>
      </p:sp>
      <p:sp>
        <p:nvSpPr>
          <p:cNvPr id="206" name="TextBox 205"/>
          <p:cNvSpPr txBox="1"/>
          <p:nvPr/>
        </p:nvSpPr>
        <p:spPr>
          <a:xfrm>
            <a:off x="1840958" y="4064537"/>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207" name="TextBox 206"/>
          <p:cNvSpPr txBox="1"/>
          <p:nvPr/>
        </p:nvSpPr>
        <p:spPr>
          <a:xfrm>
            <a:off x="2067545" y="3939902"/>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cxnSp>
        <p:nvCxnSpPr>
          <p:cNvPr id="208" name="Straight Connector 207"/>
          <p:cNvCxnSpPr/>
          <p:nvPr/>
        </p:nvCxnSpPr>
        <p:spPr>
          <a:xfrm>
            <a:off x="2128220" y="4218426"/>
            <a:ext cx="19385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2017529" y="4184163"/>
            <a:ext cx="405880" cy="307777"/>
          </a:xfrm>
          <a:prstGeom prst="rect">
            <a:avLst/>
          </a:prstGeom>
          <a:noFill/>
        </p:spPr>
        <p:txBody>
          <a:bodyPr wrap="none" rtlCol="0">
            <a:spAutoFit/>
          </a:bodyPr>
          <a:lstStyle/>
          <a:p>
            <a:r>
              <a:rPr lang="en-US" sz="1400" dirty="0" smtClean="0">
                <a:solidFill>
                  <a:prstClr val="black"/>
                </a:solidFill>
                <a:latin typeface="Bookman Old Style" pitchFamily="18" charset="0"/>
              </a:rPr>
              <a:t>12</a:t>
            </a:r>
            <a:endParaRPr lang="en-US" sz="1400" baseline="30000" dirty="0">
              <a:solidFill>
                <a:prstClr val="black"/>
              </a:solidFill>
              <a:latin typeface="Bookman Old Style" pitchFamily="18" charset="0"/>
            </a:endParaRPr>
          </a:p>
        </p:txBody>
      </p:sp>
      <p:sp>
        <p:nvSpPr>
          <p:cNvPr id="210" name="TextBox 209"/>
          <p:cNvSpPr txBox="1"/>
          <p:nvPr/>
        </p:nvSpPr>
        <p:spPr>
          <a:xfrm>
            <a:off x="952338" y="4440697"/>
            <a:ext cx="840295" cy="307777"/>
          </a:xfrm>
          <a:prstGeom prst="rect">
            <a:avLst/>
          </a:prstGeom>
          <a:noFill/>
        </p:spPr>
        <p:txBody>
          <a:bodyPr wrap="none" rtlCol="0">
            <a:spAutoFit/>
          </a:bodyPr>
          <a:lstStyle/>
          <a:p>
            <a:r>
              <a:rPr lang="en-US" sz="1400" dirty="0" smtClean="0">
                <a:solidFill>
                  <a:prstClr val="black"/>
                </a:solidFill>
                <a:latin typeface="Bookman Old Style" pitchFamily="18" charset="0"/>
              </a:rPr>
              <a:t>2x + 10</a:t>
            </a:r>
            <a:endParaRPr lang="en-US" sz="1400" dirty="0">
              <a:solidFill>
                <a:prstClr val="black"/>
              </a:solidFill>
              <a:latin typeface="Bookman Old Style" pitchFamily="18" charset="0"/>
            </a:endParaRPr>
          </a:p>
        </p:txBody>
      </p:sp>
      <p:cxnSp>
        <p:nvCxnSpPr>
          <p:cNvPr id="211" name="Straight Connector 210"/>
          <p:cNvCxnSpPr/>
          <p:nvPr/>
        </p:nvCxnSpPr>
        <p:spPr>
          <a:xfrm>
            <a:off x="935262" y="4734855"/>
            <a:ext cx="87320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962428" y="4700592"/>
            <a:ext cx="914033" cy="307777"/>
          </a:xfrm>
          <a:prstGeom prst="rect">
            <a:avLst/>
          </a:prstGeom>
          <a:noFill/>
        </p:spPr>
        <p:txBody>
          <a:bodyPr wrap="none" rtlCol="0">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 </a:t>
            </a:r>
            <a:r>
              <a:rPr lang="en-US" sz="1400" dirty="0" smtClean="0">
                <a:solidFill>
                  <a:prstClr val="black"/>
                </a:solidFill>
                <a:latin typeface="Bookman Old Style" pitchFamily="18" charset="0"/>
              </a:rPr>
              <a:t>+ 10x</a:t>
            </a:r>
            <a:endParaRPr lang="en-US" sz="1400" baseline="30000" dirty="0">
              <a:solidFill>
                <a:prstClr val="black"/>
              </a:solidFill>
              <a:latin typeface="Bookman Old Style" pitchFamily="18" charset="0"/>
            </a:endParaRPr>
          </a:p>
        </p:txBody>
      </p:sp>
      <p:sp>
        <p:nvSpPr>
          <p:cNvPr id="213" name="TextBox 212"/>
          <p:cNvSpPr txBox="1"/>
          <p:nvPr/>
        </p:nvSpPr>
        <p:spPr>
          <a:xfrm>
            <a:off x="1827998" y="4580966"/>
            <a:ext cx="292068" cy="307777"/>
          </a:xfrm>
          <a:prstGeom prst="rect">
            <a:avLst/>
          </a:prstGeom>
          <a:noFill/>
        </p:spPr>
        <p:txBody>
          <a:bodyPr wrap="none" rtlCol="0">
            <a:spAutoFit/>
          </a:bodyPr>
          <a:lstStyle/>
          <a:p>
            <a:r>
              <a:rPr lang="en-US" sz="1400" dirty="0" smtClean="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214" name="TextBox 213"/>
          <p:cNvSpPr txBox="1"/>
          <p:nvPr/>
        </p:nvSpPr>
        <p:spPr>
          <a:xfrm>
            <a:off x="2054585" y="4456331"/>
            <a:ext cx="295274" cy="307777"/>
          </a:xfrm>
          <a:prstGeom prst="rect">
            <a:avLst/>
          </a:prstGeom>
          <a:noFill/>
        </p:spPr>
        <p:txBody>
          <a:bodyPr wrap="none" rtlCol="0">
            <a:spAutoFit/>
          </a:bodyPr>
          <a:lstStyle/>
          <a:p>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cxnSp>
        <p:nvCxnSpPr>
          <p:cNvPr id="215" name="Straight Connector 214"/>
          <p:cNvCxnSpPr/>
          <p:nvPr/>
        </p:nvCxnSpPr>
        <p:spPr>
          <a:xfrm>
            <a:off x="2115260" y="4734855"/>
            <a:ext cx="19385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2004569" y="4700592"/>
            <a:ext cx="405880" cy="307777"/>
          </a:xfrm>
          <a:prstGeom prst="rect">
            <a:avLst/>
          </a:prstGeom>
          <a:noFill/>
        </p:spPr>
        <p:txBody>
          <a:bodyPr wrap="none" rtlCol="0">
            <a:spAutoFit/>
          </a:bodyPr>
          <a:lstStyle/>
          <a:p>
            <a:r>
              <a:rPr lang="en-US" sz="1400" dirty="0" smtClean="0">
                <a:solidFill>
                  <a:prstClr val="black"/>
                </a:solidFill>
                <a:latin typeface="Bookman Old Style" pitchFamily="18" charset="0"/>
              </a:rPr>
              <a:t>12</a:t>
            </a:r>
            <a:endParaRPr lang="en-US" sz="1400" baseline="30000" dirty="0">
              <a:solidFill>
                <a:prstClr val="black"/>
              </a:solidFill>
              <a:latin typeface="Bookman Old Style" pitchFamily="18" charset="0"/>
            </a:endParaRPr>
          </a:p>
        </p:txBody>
      </p:sp>
      <p:cxnSp>
        <p:nvCxnSpPr>
          <p:cNvPr id="217" name="Straight Arrow Connector 216"/>
          <p:cNvCxnSpPr/>
          <p:nvPr/>
        </p:nvCxnSpPr>
        <p:spPr>
          <a:xfrm flipH="1" flipV="1">
            <a:off x="1747660" y="4610831"/>
            <a:ext cx="404879" cy="248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1728222" y="4629593"/>
            <a:ext cx="471971" cy="2093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2" name="Rounded Rectangle 271"/>
          <p:cNvSpPr/>
          <p:nvPr/>
        </p:nvSpPr>
        <p:spPr>
          <a:xfrm>
            <a:off x="7667325" y="3677703"/>
            <a:ext cx="736323"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graphicFrame>
        <p:nvGraphicFramePr>
          <p:cNvPr id="196" name="Object 195"/>
          <p:cNvGraphicFramePr>
            <a:graphicFrameLocks noChangeAspect="1"/>
          </p:cNvGraphicFramePr>
          <p:nvPr>
            <p:extLst>
              <p:ext uri="{D42A27DB-BD31-4B8C-83A1-F6EECF244321}">
                <p14:modId xmlns:p14="http://schemas.microsoft.com/office/powerpoint/2010/main" val="1889795741"/>
              </p:ext>
            </p:extLst>
          </p:nvPr>
        </p:nvGraphicFramePr>
        <p:xfrm>
          <a:off x="3662374" y="2139702"/>
          <a:ext cx="247650" cy="442913"/>
        </p:xfrm>
        <a:graphic>
          <a:graphicData uri="http://schemas.openxmlformats.org/presentationml/2006/ole">
            <mc:AlternateContent xmlns:mc="http://schemas.openxmlformats.org/markup-compatibility/2006">
              <mc:Choice xmlns:v="urn:schemas-microsoft-com:vml" Requires="v">
                <p:oleObj spid="_x0000_s1020133" name="Equation" r:id="rId8" imgW="164880" imgH="393480" progId="Equation.DSMT4">
                  <p:embed/>
                </p:oleObj>
              </mc:Choice>
              <mc:Fallback>
                <p:oleObj name="Equation" r:id="rId8" imgW="164880" imgH="393480" progId="Equation.DSMT4">
                  <p:embed/>
                  <p:pic>
                    <p:nvPicPr>
                      <p:cNvPr id="0" name=""/>
                      <p:cNvPicPr>
                        <a:picLocks noChangeAspect="1" noChangeArrowheads="1"/>
                      </p:cNvPicPr>
                      <p:nvPr/>
                    </p:nvPicPr>
                    <p:blipFill>
                      <a:blip r:embed="rId9"/>
                      <a:srcRect/>
                      <a:stretch>
                        <a:fillRect/>
                      </a:stretch>
                    </p:blipFill>
                    <p:spPr bwMode="auto">
                      <a:xfrm>
                        <a:off x="3662374" y="2139702"/>
                        <a:ext cx="2476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 name="Object 6"/>
          <p:cNvGraphicFramePr>
            <a:graphicFrameLocks noChangeAspect="1"/>
          </p:cNvGraphicFramePr>
          <p:nvPr>
            <p:extLst>
              <p:ext uri="{D42A27DB-BD31-4B8C-83A1-F6EECF244321}">
                <p14:modId xmlns:p14="http://schemas.microsoft.com/office/powerpoint/2010/main" val="488880069"/>
              </p:ext>
            </p:extLst>
          </p:nvPr>
        </p:nvGraphicFramePr>
        <p:xfrm>
          <a:off x="3809157" y="2519585"/>
          <a:ext cx="597743" cy="442913"/>
        </p:xfrm>
        <a:graphic>
          <a:graphicData uri="http://schemas.openxmlformats.org/presentationml/2006/ole">
            <mc:AlternateContent xmlns:mc="http://schemas.openxmlformats.org/markup-compatibility/2006">
              <mc:Choice xmlns:v="urn:schemas-microsoft-com:vml" Requires="v">
                <p:oleObj spid="_x0000_s1020134" name="Equation" r:id="rId10" imgW="495000" imgH="393480" progId="Equation.DSMT4">
                  <p:embed/>
                </p:oleObj>
              </mc:Choice>
              <mc:Fallback>
                <p:oleObj name="Equation" r:id="rId10" imgW="495000" imgH="393480" progId="Equation.DSMT4">
                  <p:embed/>
                  <p:pic>
                    <p:nvPicPr>
                      <p:cNvPr id="0" name=""/>
                      <p:cNvPicPr>
                        <a:picLocks noChangeAspect="1" noChangeArrowheads="1"/>
                      </p:cNvPicPr>
                      <p:nvPr/>
                    </p:nvPicPr>
                    <p:blipFill>
                      <a:blip r:embed="rId11"/>
                      <a:srcRect/>
                      <a:stretch>
                        <a:fillRect/>
                      </a:stretch>
                    </p:blipFill>
                    <p:spPr bwMode="auto">
                      <a:xfrm>
                        <a:off x="3809157" y="2519585"/>
                        <a:ext cx="597743" cy="442913"/>
                      </a:xfrm>
                      <a:prstGeom prst="rect">
                        <a:avLst/>
                      </a:prstGeom>
                      <a:noFill/>
                      <a:extLst/>
                    </p:spPr>
                  </p:pic>
                </p:oleObj>
              </mc:Fallback>
            </mc:AlternateContent>
          </a:graphicData>
        </a:graphic>
      </p:graphicFrame>
      <p:graphicFrame>
        <p:nvGraphicFramePr>
          <p:cNvPr id="198" name="Object 7"/>
          <p:cNvGraphicFramePr>
            <a:graphicFrameLocks noChangeAspect="1"/>
          </p:cNvGraphicFramePr>
          <p:nvPr>
            <p:extLst>
              <p:ext uri="{D42A27DB-BD31-4B8C-83A1-F6EECF244321}">
                <p14:modId xmlns:p14="http://schemas.microsoft.com/office/powerpoint/2010/main" val="261713253"/>
              </p:ext>
            </p:extLst>
          </p:nvPr>
        </p:nvGraphicFramePr>
        <p:xfrm>
          <a:off x="3509418" y="2887642"/>
          <a:ext cx="361950" cy="442913"/>
        </p:xfrm>
        <a:graphic>
          <a:graphicData uri="http://schemas.openxmlformats.org/presentationml/2006/ole">
            <mc:AlternateContent xmlns:mc="http://schemas.openxmlformats.org/markup-compatibility/2006">
              <mc:Choice xmlns:v="urn:schemas-microsoft-com:vml" Requires="v">
                <p:oleObj spid="_x0000_s1020135" name="Equation" r:id="rId12" imgW="241200" imgH="393480" progId="Equation.DSMT4">
                  <p:embed/>
                </p:oleObj>
              </mc:Choice>
              <mc:Fallback>
                <p:oleObj name="Equation" r:id="rId12" imgW="241200" imgH="393480" progId="Equation.DSMT4">
                  <p:embed/>
                  <p:pic>
                    <p:nvPicPr>
                      <p:cNvPr id="0" name=""/>
                      <p:cNvPicPr>
                        <a:picLocks noChangeAspect="1" noChangeArrowheads="1"/>
                      </p:cNvPicPr>
                      <p:nvPr/>
                    </p:nvPicPr>
                    <p:blipFill>
                      <a:blip r:embed="rId13"/>
                      <a:srcRect/>
                      <a:stretch>
                        <a:fillRect/>
                      </a:stretch>
                    </p:blipFill>
                    <p:spPr bwMode="auto">
                      <a:xfrm>
                        <a:off x="3509418" y="2887642"/>
                        <a:ext cx="3619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840167" y="2246461"/>
            <a:ext cx="2887329"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Work done by John in 1 day  =</a:t>
            </a:r>
            <a:endParaRPr lang="en-US" sz="1400" dirty="0">
              <a:solidFill>
                <a:prstClr val="black"/>
              </a:solidFill>
              <a:latin typeface="Bookman Old Style" panose="02050604050505020204" pitchFamily="18" charset="0"/>
            </a:endParaRPr>
          </a:p>
        </p:txBody>
      </p:sp>
      <p:sp>
        <p:nvSpPr>
          <p:cNvPr id="12" name="Rectangle 11"/>
          <p:cNvSpPr/>
          <p:nvPr/>
        </p:nvSpPr>
        <p:spPr>
          <a:xfrm>
            <a:off x="840172" y="2615931"/>
            <a:ext cx="3055645"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Work done by Ganesh in 1 day =</a:t>
            </a:r>
            <a:endParaRPr lang="en-US" sz="1400" dirty="0">
              <a:solidFill>
                <a:prstClr val="black"/>
              </a:solidFill>
              <a:latin typeface="Bookman Old Style" panose="02050604050505020204" pitchFamily="18" charset="0"/>
            </a:endParaRPr>
          </a:p>
        </p:txBody>
      </p:sp>
      <p:sp>
        <p:nvSpPr>
          <p:cNvPr id="14" name="Rectangle 13"/>
          <p:cNvSpPr/>
          <p:nvPr/>
        </p:nvSpPr>
        <p:spPr>
          <a:xfrm>
            <a:off x="840160" y="2965390"/>
            <a:ext cx="278313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Work done by both in 1 day =</a:t>
            </a:r>
            <a:endParaRPr lang="en-US" sz="1400" dirty="0">
              <a:solidFill>
                <a:prstClr val="black"/>
              </a:solidFill>
              <a:latin typeface="Bookman Old Style" panose="02050604050505020204" pitchFamily="18" charset="0"/>
            </a:endParaRPr>
          </a:p>
        </p:txBody>
      </p:sp>
      <p:sp>
        <p:nvSpPr>
          <p:cNvPr id="15" name="Rectangle 14"/>
          <p:cNvSpPr/>
          <p:nvPr/>
        </p:nvSpPr>
        <p:spPr>
          <a:xfrm>
            <a:off x="535370" y="3213859"/>
            <a:ext cx="252665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As per the given condition,</a:t>
            </a:r>
            <a:endParaRPr lang="en-US" sz="1400" dirty="0">
              <a:solidFill>
                <a:prstClr val="black"/>
              </a:solidFill>
              <a:latin typeface="Bookman Old Style" panose="02050604050505020204" pitchFamily="18" charset="0"/>
            </a:endParaRPr>
          </a:p>
        </p:txBody>
      </p:sp>
      <p:graphicFrame>
        <p:nvGraphicFramePr>
          <p:cNvPr id="53256" name="Object 8"/>
          <p:cNvGraphicFramePr>
            <a:graphicFrameLocks noChangeAspect="1"/>
          </p:cNvGraphicFramePr>
          <p:nvPr>
            <p:extLst>
              <p:ext uri="{D42A27DB-BD31-4B8C-83A1-F6EECF244321}">
                <p14:modId xmlns:p14="http://schemas.microsoft.com/office/powerpoint/2010/main" val="1486663761"/>
              </p:ext>
            </p:extLst>
          </p:nvPr>
        </p:nvGraphicFramePr>
        <p:xfrm>
          <a:off x="318318" y="2361989"/>
          <a:ext cx="224230" cy="152965"/>
        </p:xfrm>
        <a:graphic>
          <a:graphicData uri="http://schemas.openxmlformats.org/presentationml/2006/ole">
            <mc:AlternateContent xmlns:mc="http://schemas.openxmlformats.org/markup-compatibility/2006">
              <mc:Choice xmlns:v="urn:schemas-microsoft-com:vml" Requires="v">
                <p:oleObj spid="_x0000_s1020136" name="Equation" r:id="rId14" imgW="139680" imgH="126720" progId="Equation.DSMT4">
                  <p:embed/>
                </p:oleObj>
              </mc:Choice>
              <mc:Fallback>
                <p:oleObj name="Equation" r:id="rId14" imgW="139680" imgH="126720" progId="Equation.DSMT4">
                  <p:embed/>
                  <p:pic>
                    <p:nvPicPr>
                      <p:cNvPr id="0" name=""/>
                      <p:cNvPicPr>
                        <a:picLocks noChangeAspect="1" noChangeArrowheads="1"/>
                      </p:cNvPicPr>
                      <p:nvPr/>
                    </p:nvPicPr>
                    <p:blipFill>
                      <a:blip r:embed="rId15"/>
                      <a:srcRect/>
                      <a:stretch>
                        <a:fillRect/>
                      </a:stretch>
                    </p:blipFill>
                    <p:spPr bwMode="auto">
                      <a:xfrm>
                        <a:off x="318318" y="2361989"/>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14"/>
          <p:cNvGraphicFramePr>
            <a:graphicFrameLocks noChangeAspect="1"/>
          </p:cNvGraphicFramePr>
          <p:nvPr>
            <p:extLst>
              <p:ext uri="{D42A27DB-BD31-4B8C-83A1-F6EECF244321}">
                <p14:modId xmlns:p14="http://schemas.microsoft.com/office/powerpoint/2010/main" val="1755075059"/>
              </p:ext>
            </p:extLst>
          </p:nvPr>
        </p:nvGraphicFramePr>
        <p:xfrm>
          <a:off x="318318" y="2706037"/>
          <a:ext cx="224230" cy="152965"/>
        </p:xfrm>
        <a:graphic>
          <a:graphicData uri="http://schemas.openxmlformats.org/presentationml/2006/ole">
            <mc:AlternateContent xmlns:mc="http://schemas.openxmlformats.org/markup-compatibility/2006">
              <mc:Choice xmlns:v="urn:schemas-microsoft-com:vml" Requires="v">
                <p:oleObj spid="_x0000_s1020137" name="Equation" r:id="rId16" imgW="139518" imgH="126835" progId="Equation.DSMT4">
                  <p:embed/>
                </p:oleObj>
              </mc:Choice>
              <mc:Fallback>
                <p:oleObj name="Equation" r:id="rId16" imgW="139518" imgH="1268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318" y="2706037"/>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14"/>
          <p:cNvGraphicFramePr>
            <a:graphicFrameLocks noChangeAspect="1"/>
          </p:cNvGraphicFramePr>
          <p:nvPr>
            <p:extLst>
              <p:ext uri="{D42A27DB-BD31-4B8C-83A1-F6EECF244321}">
                <p14:modId xmlns:p14="http://schemas.microsoft.com/office/powerpoint/2010/main" val="828396604"/>
              </p:ext>
            </p:extLst>
          </p:nvPr>
        </p:nvGraphicFramePr>
        <p:xfrm>
          <a:off x="318318" y="2979296"/>
          <a:ext cx="224230" cy="152965"/>
        </p:xfrm>
        <a:graphic>
          <a:graphicData uri="http://schemas.openxmlformats.org/presentationml/2006/ole">
            <mc:AlternateContent xmlns:mc="http://schemas.openxmlformats.org/markup-compatibility/2006">
              <mc:Choice xmlns:v="urn:schemas-microsoft-com:vml" Requires="v">
                <p:oleObj spid="_x0000_s1020138" name="Equation" r:id="rId18" imgW="139518" imgH="126835" progId="Equation.DSMT4">
                  <p:embed/>
                </p:oleObj>
              </mc:Choice>
              <mc:Fallback>
                <p:oleObj name="Equation" r:id="rId18" imgW="139518" imgH="126835"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8318" y="2979296"/>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 name="Object 169"/>
          <p:cNvGraphicFramePr>
            <a:graphicFrameLocks noChangeAspect="1"/>
          </p:cNvGraphicFramePr>
          <p:nvPr>
            <p:extLst>
              <p:ext uri="{D42A27DB-BD31-4B8C-83A1-F6EECF244321}">
                <p14:modId xmlns:p14="http://schemas.microsoft.com/office/powerpoint/2010/main" val="4064369476"/>
              </p:ext>
            </p:extLst>
          </p:nvPr>
        </p:nvGraphicFramePr>
        <p:xfrm>
          <a:off x="740783" y="3492035"/>
          <a:ext cx="247650" cy="442913"/>
        </p:xfrm>
        <a:graphic>
          <a:graphicData uri="http://schemas.openxmlformats.org/presentationml/2006/ole">
            <mc:AlternateContent xmlns:mc="http://schemas.openxmlformats.org/markup-compatibility/2006">
              <mc:Choice xmlns:v="urn:schemas-microsoft-com:vml" Requires="v">
                <p:oleObj spid="_x0000_s1020139" name="Equation" r:id="rId20" imgW="164880" imgH="393480" progId="Equation.DSMT4">
                  <p:embed/>
                </p:oleObj>
              </mc:Choice>
              <mc:Fallback>
                <p:oleObj name="Equation" r:id="rId20" imgW="164880" imgH="393480" progId="Equation.DSMT4">
                  <p:embed/>
                  <p:pic>
                    <p:nvPicPr>
                      <p:cNvPr id="0" name=""/>
                      <p:cNvPicPr>
                        <a:picLocks noChangeAspect="1" noChangeArrowheads="1"/>
                      </p:cNvPicPr>
                      <p:nvPr/>
                    </p:nvPicPr>
                    <p:blipFill>
                      <a:blip r:embed="rId9"/>
                      <a:srcRect/>
                      <a:stretch>
                        <a:fillRect/>
                      </a:stretch>
                    </p:blipFill>
                    <p:spPr bwMode="auto">
                      <a:xfrm>
                        <a:off x="740783" y="3492035"/>
                        <a:ext cx="2476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 name="Rectangle 190"/>
          <p:cNvSpPr/>
          <p:nvPr/>
        </p:nvSpPr>
        <p:spPr>
          <a:xfrm>
            <a:off x="917179" y="3549667"/>
            <a:ext cx="29206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graphicFrame>
        <p:nvGraphicFramePr>
          <p:cNvPr id="192" name="Object 6"/>
          <p:cNvGraphicFramePr>
            <a:graphicFrameLocks noChangeAspect="1"/>
          </p:cNvGraphicFramePr>
          <p:nvPr>
            <p:extLst>
              <p:ext uri="{D42A27DB-BD31-4B8C-83A1-F6EECF244321}">
                <p14:modId xmlns:p14="http://schemas.microsoft.com/office/powerpoint/2010/main" val="3827066508"/>
              </p:ext>
            </p:extLst>
          </p:nvPr>
        </p:nvGraphicFramePr>
        <p:xfrm>
          <a:off x="1177263" y="3491406"/>
          <a:ext cx="742950" cy="442913"/>
        </p:xfrm>
        <a:graphic>
          <a:graphicData uri="http://schemas.openxmlformats.org/presentationml/2006/ole">
            <mc:AlternateContent xmlns:mc="http://schemas.openxmlformats.org/markup-compatibility/2006">
              <mc:Choice xmlns:v="urn:schemas-microsoft-com:vml" Requires="v">
                <p:oleObj spid="_x0000_s1020140" name="Equation" r:id="rId21" imgW="495000" imgH="393480" progId="Equation.DSMT4">
                  <p:embed/>
                </p:oleObj>
              </mc:Choice>
              <mc:Fallback>
                <p:oleObj name="Equation" r:id="rId21" imgW="495000" imgH="393480" progId="Equation.DSMT4">
                  <p:embed/>
                  <p:pic>
                    <p:nvPicPr>
                      <p:cNvPr id="0" name=""/>
                      <p:cNvPicPr>
                        <a:picLocks noChangeAspect="1" noChangeArrowheads="1"/>
                      </p:cNvPicPr>
                      <p:nvPr/>
                    </p:nvPicPr>
                    <p:blipFill>
                      <a:blip r:embed="rId11"/>
                      <a:srcRect/>
                      <a:stretch>
                        <a:fillRect/>
                      </a:stretch>
                    </p:blipFill>
                    <p:spPr bwMode="auto">
                      <a:xfrm>
                        <a:off x="1177263" y="3491406"/>
                        <a:ext cx="7429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 name="Rectangle 192"/>
          <p:cNvSpPr/>
          <p:nvPr/>
        </p:nvSpPr>
        <p:spPr>
          <a:xfrm>
            <a:off x="1891001" y="3549667"/>
            <a:ext cx="29206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graphicFrame>
        <p:nvGraphicFramePr>
          <p:cNvPr id="194" name="Object 7"/>
          <p:cNvGraphicFramePr>
            <a:graphicFrameLocks noChangeAspect="1"/>
          </p:cNvGraphicFramePr>
          <p:nvPr>
            <p:extLst>
              <p:ext uri="{D42A27DB-BD31-4B8C-83A1-F6EECF244321}">
                <p14:modId xmlns:p14="http://schemas.microsoft.com/office/powerpoint/2010/main" val="763564889"/>
              </p:ext>
            </p:extLst>
          </p:nvPr>
        </p:nvGraphicFramePr>
        <p:xfrm>
          <a:off x="2115793" y="3491406"/>
          <a:ext cx="361950" cy="442913"/>
        </p:xfrm>
        <a:graphic>
          <a:graphicData uri="http://schemas.openxmlformats.org/presentationml/2006/ole">
            <mc:AlternateContent xmlns:mc="http://schemas.openxmlformats.org/markup-compatibility/2006">
              <mc:Choice xmlns:v="urn:schemas-microsoft-com:vml" Requires="v">
                <p:oleObj spid="_x0000_s1020141" name="Equation" r:id="rId22" imgW="241200" imgH="393480" progId="Equation.DSMT4">
                  <p:embed/>
                </p:oleObj>
              </mc:Choice>
              <mc:Fallback>
                <p:oleObj name="Equation" r:id="rId22" imgW="241200" imgH="393480" progId="Equation.DSMT4">
                  <p:embed/>
                  <p:pic>
                    <p:nvPicPr>
                      <p:cNvPr id="0" name=""/>
                      <p:cNvPicPr>
                        <a:picLocks noChangeAspect="1" noChangeArrowheads="1"/>
                      </p:cNvPicPr>
                      <p:nvPr/>
                    </p:nvPicPr>
                    <p:blipFill>
                      <a:blip r:embed="rId13"/>
                      <a:srcRect/>
                      <a:stretch>
                        <a:fillRect/>
                      </a:stretch>
                    </p:blipFill>
                    <p:spPr bwMode="auto">
                      <a:xfrm>
                        <a:off x="2115793" y="3491406"/>
                        <a:ext cx="3619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 name="Rounded Rectangle 188"/>
          <p:cNvSpPr/>
          <p:nvPr/>
        </p:nvSpPr>
        <p:spPr>
          <a:xfrm>
            <a:off x="1384706" y="1028242"/>
            <a:ext cx="4411429" cy="29618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8" name="Rounded Rectangle 187"/>
          <p:cNvSpPr/>
          <p:nvPr/>
        </p:nvSpPr>
        <p:spPr>
          <a:xfrm>
            <a:off x="7280444" y="781075"/>
            <a:ext cx="1022110" cy="288634"/>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3271322873"/>
              </p:ext>
            </p:extLst>
          </p:nvPr>
        </p:nvGraphicFramePr>
        <p:xfrm>
          <a:off x="5367551" y="1781066"/>
          <a:ext cx="3124200" cy="2183130"/>
        </p:xfrm>
        <a:graphic>
          <a:graphicData uri="http://schemas.openxmlformats.org/drawingml/2006/table">
            <a:tbl>
              <a:tblPr firstRow="1" bandRow="1">
                <a:tableStyleId>{BC89EF96-8CEA-46FF-86C4-4CE0E7609802}</a:tableStyleId>
              </a:tblPr>
              <a:tblGrid>
                <a:gridCol w="1041400">
                  <a:extLst>
                    <a:ext uri="{9D8B030D-6E8A-4147-A177-3AD203B41FA5}">
                      <a16:colId xmlns:a16="http://schemas.microsoft.com/office/drawing/2014/main" val="20000"/>
                    </a:ext>
                  </a:extLst>
                </a:gridCol>
                <a:gridCol w="1073889">
                  <a:extLst>
                    <a:ext uri="{9D8B030D-6E8A-4147-A177-3AD203B41FA5}">
                      <a16:colId xmlns:a16="http://schemas.microsoft.com/office/drawing/2014/main" val="20001"/>
                    </a:ext>
                  </a:extLst>
                </a:gridCol>
                <a:gridCol w="1008911">
                  <a:extLst>
                    <a:ext uri="{9D8B030D-6E8A-4147-A177-3AD203B41FA5}">
                      <a16:colId xmlns:a16="http://schemas.microsoft.com/office/drawing/2014/main" val="20002"/>
                    </a:ext>
                  </a:extLst>
                </a:gridCol>
              </a:tblGrid>
              <a:tr h="468630">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85750">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85750">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85750">
                <a:tc>
                  <a:txBody>
                    <a:bodyPr/>
                    <a:lstStyle/>
                    <a:p>
                      <a:endParaRPr lang="en-US" sz="140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85750">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85750">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85750">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84" name="Straight Connector 83"/>
          <p:cNvCxnSpPr/>
          <p:nvPr/>
        </p:nvCxnSpPr>
        <p:spPr>
          <a:xfrm>
            <a:off x="4669408" y="1764551"/>
            <a:ext cx="0" cy="2914556"/>
          </a:xfrm>
          <a:prstGeom prst="line">
            <a:avLst/>
          </a:prstGeom>
          <a:noFill/>
          <a:ln w="28575" cap="flat" cmpd="sng" algn="ctr">
            <a:solidFill>
              <a:sysClr val="windowText" lastClr="000000"/>
            </a:solidFill>
            <a:prstDash val="solid"/>
          </a:ln>
          <a:effectLst/>
        </p:spPr>
      </p:cxnSp>
      <p:sp>
        <p:nvSpPr>
          <p:cNvPr id="83" name="Rounded Rectangle 82"/>
          <p:cNvSpPr/>
          <p:nvPr/>
        </p:nvSpPr>
        <p:spPr>
          <a:xfrm>
            <a:off x="1374618" y="823764"/>
            <a:ext cx="5921578" cy="25527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2" name="Rounded Rectangle 81"/>
          <p:cNvSpPr/>
          <p:nvPr/>
        </p:nvSpPr>
        <p:spPr>
          <a:xfrm>
            <a:off x="1374619" y="568434"/>
            <a:ext cx="6509749" cy="280729"/>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7" name="Rounded Rectangle 76"/>
          <p:cNvSpPr/>
          <p:nvPr/>
        </p:nvSpPr>
        <p:spPr>
          <a:xfrm>
            <a:off x="7805952" y="564132"/>
            <a:ext cx="342900"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Rectangle 5"/>
          <p:cNvSpPr/>
          <p:nvPr/>
        </p:nvSpPr>
        <p:spPr>
          <a:xfrm>
            <a:off x="333231" y="502166"/>
            <a:ext cx="484428" cy="338554"/>
          </a:xfrm>
          <a:prstGeom prst="rect">
            <a:avLst/>
          </a:prstGeom>
        </p:spPr>
        <p:txBody>
          <a:bodyPr wrap="none">
            <a:spAutoFit/>
          </a:bodyPr>
          <a:lstStyle/>
          <a:p>
            <a:r>
              <a:rPr lang="en-US" sz="1600" b="1" dirty="0" smtClean="0">
                <a:solidFill>
                  <a:srgbClr val="0000FF"/>
                </a:solidFill>
                <a:latin typeface="Bookman Old Style" panose="02050604050505020204" pitchFamily="18" charset="0"/>
                <a:ea typeface="Arial" charset="0"/>
                <a:cs typeface="Arial" charset="0"/>
              </a:rPr>
              <a:t>Q) </a:t>
            </a:r>
          </a:p>
        </p:txBody>
      </p:sp>
      <p:sp>
        <p:nvSpPr>
          <p:cNvPr id="46" name="Line 86"/>
          <p:cNvSpPr>
            <a:spLocks noChangeShapeType="1"/>
          </p:cNvSpPr>
          <p:nvPr/>
        </p:nvSpPr>
        <p:spPr bwMode="auto">
          <a:xfrm>
            <a:off x="892608" y="1040216"/>
            <a:ext cx="5715000" cy="34289"/>
          </a:xfrm>
          <a:prstGeom prst="line">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solidFill>
                <a:prstClr val="white"/>
              </a:solidFill>
              <a:latin typeface="Bookman Old Style" panose="02050604050505020204" pitchFamily="18" charset="0"/>
            </a:endParaRPr>
          </a:p>
        </p:txBody>
      </p:sp>
      <p:sp>
        <p:nvSpPr>
          <p:cNvPr id="7" name="Text Box 8"/>
          <p:cNvSpPr txBox="1">
            <a:spLocks noChangeArrowheads="1"/>
          </p:cNvSpPr>
          <p:nvPr/>
        </p:nvSpPr>
        <p:spPr bwMode="auto">
          <a:xfrm>
            <a:off x="426031" y="1229795"/>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anose="02050604050505020204" pitchFamily="18" charset="0"/>
                <a:ea typeface="Arial" charset="0"/>
                <a:cs typeface="Arial" charset="0"/>
              </a:rPr>
              <a:t>Sol.</a:t>
            </a:r>
          </a:p>
        </p:txBody>
      </p:sp>
      <p:sp>
        <p:nvSpPr>
          <p:cNvPr id="9" name="Rectangle 8"/>
          <p:cNvSpPr/>
          <p:nvPr/>
        </p:nvSpPr>
        <p:spPr>
          <a:xfrm>
            <a:off x="840167" y="1229795"/>
            <a:ext cx="8305800" cy="307777"/>
          </a:xfrm>
          <a:prstGeom prst="rect">
            <a:avLst/>
          </a:prstGeom>
        </p:spPr>
        <p:txBody>
          <a:bodyPr wrap="square">
            <a:spAutoFit/>
          </a:bodyPr>
          <a:lstStyle/>
          <a:p>
            <a:r>
              <a:rPr lang="en-US" sz="1400" dirty="0" smtClean="0">
                <a:solidFill>
                  <a:prstClr val="black"/>
                </a:solidFill>
                <a:latin typeface="Bookman Old Style" panose="02050604050505020204" pitchFamily="18" charset="0"/>
              </a:rPr>
              <a:t>Let the number of days required by John alone to complete the work be x days.</a:t>
            </a:r>
            <a:endParaRPr lang="en-US" sz="1400" kern="0" dirty="0">
              <a:solidFill>
                <a:prstClr val="black"/>
              </a:solidFill>
              <a:latin typeface="Bookman Old Style" panose="02050604050505020204" pitchFamily="18" charset="0"/>
            </a:endParaRPr>
          </a:p>
        </p:txBody>
      </p:sp>
      <p:sp>
        <p:nvSpPr>
          <p:cNvPr id="8" name="Rectangle 7"/>
          <p:cNvSpPr/>
          <p:nvPr/>
        </p:nvSpPr>
        <p:spPr>
          <a:xfrm>
            <a:off x="402017" y="1436261"/>
            <a:ext cx="472437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No. of days taken by Ganesh alone is (x + 10) days. </a:t>
            </a:r>
            <a:endParaRPr lang="en-US" sz="1400" dirty="0">
              <a:solidFill>
                <a:prstClr val="black"/>
              </a:solidFill>
              <a:latin typeface="Bookman Old Style" panose="02050604050505020204" pitchFamily="18" charset="0"/>
            </a:endParaRPr>
          </a:p>
        </p:txBody>
      </p:sp>
      <p:sp>
        <p:nvSpPr>
          <p:cNvPr id="13" name="Rectangle 12"/>
          <p:cNvSpPr/>
          <p:nvPr/>
        </p:nvSpPr>
        <p:spPr>
          <a:xfrm>
            <a:off x="408530" y="1691978"/>
            <a:ext cx="4038600" cy="523220"/>
          </a:xfrm>
          <a:prstGeom prst="rect">
            <a:avLst/>
          </a:prstGeom>
        </p:spPr>
        <p:txBody>
          <a:bodyPr wrap="square">
            <a:spAutoFit/>
          </a:bodyPr>
          <a:lstStyle/>
          <a:p>
            <a:r>
              <a:rPr lang="en-US" sz="1400" dirty="0" smtClean="0">
                <a:solidFill>
                  <a:prstClr val="black"/>
                </a:solidFill>
                <a:latin typeface="Bookman Old Style" panose="02050604050505020204" pitchFamily="18" charset="0"/>
              </a:rPr>
              <a:t>Also number of days required by both to </a:t>
            </a:r>
          </a:p>
          <a:p>
            <a:r>
              <a:rPr lang="en-US" sz="1400" dirty="0" smtClean="0">
                <a:solidFill>
                  <a:prstClr val="black"/>
                </a:solidFill>
                <a:latin typeface="Bookman Old Style" panose="02050604050505020204" pitchFamily="18" charset="0"/>
              </a:rPr>
              <a:t>complete  the same work is 12 days</a:t>
            </a:r>
            <a:endParaRPr lang="en-US" sz="1400" dirty="0">
              <a:solidFill>
                <a:prstClr val="black"/>
              </a:solidFill>
              <a:latin typeface="Bookman Old Style" panose="02050604050505020204" pitchFamily="18" charset="0"/>
            </a:endParaRPr>
          </a:p>
        </p:txBody>
      </p:sp>
      <p:sp>
        <p:nvSpPr>
          <p:cNvPr id="25" name="TextBox 24"/>
          <p:cNvSpPr txBox="1"/>
          <p:nvPr/>
        </p:nvSpPr>
        <p:spPr>
          <a:xfrm>
            <a:off x="5534764" y="1874530"/>
            <a:ext cx="685800" cy="307777"/>
          </a:xfrm>
          <a:prstGeom prst="rect">
            <a:avLst/>
          </a:prstGeom>
          <a:noFill/>
        </p:spPr>
        <p:txBody>
          <a:bodyPr wrap="square" rtlCol="0">
            <a:spAutoFit/>
          </a:bodyPr>
          <a:lstStyle/>
          <a:p>
            <a:r>
              <a:rPr lang="en-US" sz="1400" b="1" dirty="0" smtClean="0">
                <a:solidFill>
                  <a:srgbClr val="FFFF00"/>
                </a:solidFill>
                <a:latin typeface="Bookman Old Style" panose="02050604050505020204" pitchFamily="18" charset="0"/>
              </a:rPr>
              <a:t>Work</a:t>
            </a:r>
            <a:endParaRPr lang="en-US" sz="1400" b="1" dirty="0">
              <a:solidFill>
                <a:srgbClr val="FFFF00"/>
              </a:solidFill>
              <a:latin typeface="Bookman Old Style" panose="02050604050505020204" pitchFamily="18" charset="0"/>
            </a:endParaRPr>
          </a:p>
        </p:txBody>
      </p:sp>
      <p:sp>
        <p:nvSpPr>
          <p:cNvPr id="26" name="TextBox 25"/>
          <p:cNvSpPr txBox="1"/>
          <p:nvPr/>
        </p:nvSpPr>
        <p:spPr>
          <a:xfrm>
            <a:off x="6341576" y="1847656"/>
            <a:ext cx="1219200" cy="307777"/>
          </a:xfrm>
          <a:prstGeom prst="rect">
            <a:avLst/>
          </a:prstGeom>
          <a:noFill/>
        </p:spPr>
        <p:txBody>
          <a:bodyPr wrap="square" rtlCol="0">
            <a:spAutoFit/>
          </a:bodyPr>
          <a:lstStyle/>
          <a:p>
            <a:r>
              <a:rPr lang="en-US" sz="1400" b="1" dirty="0" smtClean="0">
                <a:solidFill>
                  <a:srgbClr val="FFFF00"/>
                </a:solidFill>
                <a:latin typeface="Bookman Old Style" panose="02050604050505020204" pitchFamily="18" charset="0"/>
              </a:rPr>
              <a:t>No. of days</a:t>
            </a:r>
            <a:endParaRPr lang="en-US" sz="1400" b="1" dirty="0">
              <a:solidFill>
                <a:srgbClr val="FFFF00"/>
              </a:solidFill>
              <a:latin typeface="Bookman Old Style" panose="02050604050505020204" pitchFamily="18" charset="0"/>
            </a:endParaRPr>
          </a:p>
        </p:txBody>
      </p:sp>
      <p:sp>
        <p:nvSpPr>
          <p:cNvPr id="27" name="TextBox 26"/>
          <p:cNvSpPr txBox="1"/>
          <p:nvPr/>
        </p:nvSpPr>
        <p:spPr>
          <a:xfrm>
            <a:off x="7387069" y="1764551"/>
            <a:ext cx="1219200" cy="523220"/>
          </a:xfrm>
          <a:prstGeom prst="rect">
            <a:avLst/>
          </a:prstGeom>
          <a:noFill/>
        </p:spPr>
        <p:txBody>
          <a:bodyPr wrap="square" rtlCol="0">
            <a:spAutoFit/>
          </a:bodyPr>
          <a:lstStyle/>
          <a:p>
            <a:pPr algn="ctr"/>
            <a:r>
              <a:rPr lang="en-US" sz="1400" b="1" dirty="0" smtClean="0">
                <a:solidFill>
                  <a:srgbClr val="FFFF00"/>
                </a:solidFill>
                <a:latin typeface="Bookman Old Style" panose="02050604050505020204" pitchFamily="18" charset="0"/>
              </a:rPr>
              <a:t>Work done in 1 day</a:t>
            </a:r>
            <a:endParaRPr lang="en-US" sz="1400" b="1" dirty="0">
              <a:solidFill>
                <a:srgbClr val="FFFF00"/>
              </a:solidFill>
              <a:latin typeface="Bookman Old Style" panose="02050604050505020204" pitchFamily="18" charset="0"/>
            </a:endParaRPr>
          </a:p>
        </p:txBody>
      </p:sp>
      <p:sp>
        <p:nvSpPr>
          <p:cNvPr id="28" name="TextBox 27"/>
          <p:cNvSpPr txBox="1"/>
          <p:nvPr/>
        </p:nvSpPr>
        <p:spPr>
          <a:xfrm>
            <a:off x="5672351" y="224969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29" name="TextBox 28"/>
          <p:cNvSpPr txBox="1"/>
          <p:nvPr/>
        </p:nvSpPr>
        <p:spPr>
          <a:xfrm>
            <a:off x="6739151" y="224969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30" name="TextBox 29"/>
          <p:cNvSpPr txBox="1"/>
          <p:nvPr/>
        </p:nvSpPr>
        <p:spPr>
          <a:xfrm>
            <a:off x="7805951" y="2249696"/>
            <a:ext cx="6858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1/2</a:t>
            </a:r>
            <a:endParaRPr lang="en-US" sz="1400" dirty="0">
              <a:solidFill>
                <a:prstClr val="black"/>
              </a:solidFill>
              <a:latin typeface="Bookman Old Style" panose="02050604050505020204" pitchFamily="18" charset="0"/>
            </a:endParaRPr>
          </a:p>
        </p:txBody>
      </p:sp>
      <p:sp>
        <p:nvSpPr>
          <p:cNvPr id="31" name="TextBox 30"/>
          <p:cNvSpPr txBox="1"/>
          <p:nvPr/>
        </p:nvSpPr>
        <p:spPr>
          <a:xfrm>
            <a:off x="6739151" y="253544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3</a:t>
            </a:r>
            <a:endParaRPr lang="en-US" sz="1400" dirty="0">
              <a:solidFill>
                <a:prstClr val="black"/>
              </a:solidFill>
              <a:latin typeface="Bookman Old Style" panose="02050604050505020204" pitchFamily="18" charset="0"/>
            </a:endParaRPr>
          </a:p>
        </p:txBody>
      </p:sp>
      <p:sp>
        <p:nvSpPr>
          <p:cNvPr id="32" name="TextBox 31"/>
          <p:cNvSpPr txBox="1"/>
          <p:nvPr/>
        </p:nvSpPr>
        <p:spPr>
          <a:xfrm>
            <a:off x="7805951" y="2535446"/>
            <a:ext cx="6858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1/3</a:t>
            </a:r>
            <a:endParaRPr lang="en-US" sz="1400" dirty="0">
              <a:solidFill>
                <a:prstClr val="black"/>
              </a:solidFill>
              <a:latin typeface="Bookman Old Style" panose="02050604050505020204" pitchFamily="18" charset="0"/>
            </a:endParaRPr>
          </a:p>
        </p:txBody>
      </p:sp>
      <p:sp>
        <p:nvSpPr>
          <p:cNvPr id="33" name="TextBox 32"/>
          <p:cNvSpPr txBox="1"/>
          <p:nvPr/>
        </p:nvSpPr>
        <p:spPr>
          <a:xfrm>
            <a:off x="6739151" y="282119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6</a:t>
            </a:r>
            <a:endParaRPr lang="en-US" sz="1400" dirty="0">
              <a:solidFill>
                <a:prstClr val="black"/>
              </a:solidFill>
              <a:latin typeface="Bookman Old Style" panose="02050604050505020204" pitchFamily="18" charset="0"/>
            </a:endParaRPr>
          </a:p>
        </p:txBody>
      </p:sp>
      <p:sp>
        <p:nvSpPr>
          <p:cNvPr id="34" name="TextBox 33"/>
          <p:cNvSpPr txBox="1"/>
          <p:nvPr/>
        </p:nvSpPr>
        <p:spPr>
          <a:xfrm>
            <a:off x="7805951" y="2821196"/>
            <a:ext cx="6858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1/6</a:t>
            </a:r>
            <a:endParaRPr lang="en-US" sz="1400" dirty="0">
              <a:solidFill>
                <a:prstClr val="black"/>
              </a:solidFill>
              <a:latin typeface="Bookman Old Style" panose="02050604050505020204" pitchFamily="18" charset="0"/>
            </a:endParaRPr>
          </a:p>
        </p:txBody>
      </p:sp>
      <p:sp>
        <p:nvSpPr>
          <p:cNvPr id="35" name="TextBox 34"/>
          <p:cNvSpPr txBox="1"/>
          <p:nvPr/>
        </p:nvSpPr>
        <p:spPr>
          <a:xfrm>
            <a:off x="6739151" y="3075196"/>
            <a:ext cx="5334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12</a:t>
            </a:r>
            <a:endParaRPr lang="en-US" sz="1400" dirty="0">
              <a:solidFill>
                <a:prstClr val="black"/>
              </a:solidFill>
              <a:latin typeface="Bookman Old Style" panose="02050604050505020204" pitchFamily="18" charset="0"/>
            </a:endParaRPr>
          </a:p>
        </p:txBody>
      </p:sp>
      <p:sp>
        <p:nvSpPr>
          <p:cNvPr id="37" name="TextBox 36"/>
          <p:cNvSpPr txBox="1"/>
          <p:nvPr/>
        </p:nvSpPr>
        <p:spPr>
          <a:xfrm>
            <a:off x="6739151" y="3373646"/>
            <a:ext cx="5334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x</a:t>
            </a:r>
            <a:endParaRPr lang="en-US" sz="1400" dirty="0">
              <a:solidFill>
                <a:prstClr val="black"/>
              </a:solidFill>
              <a:latin typeface="Bookman Old Style" panose="02050604050505020204" pitchFamily="18" charset="0"/>
            </a:endParaRPr>
          </a:p>
        </p:txBody>
      </p:sp>
      <p:sp>
        <p:nvSpPr>
          <p:cNvPr id="39" name="TextBox 38"/>
          <p:cNvSpPr txBox="1"/>
          <p:nvPr/>
        </p:nvSpPr>
        <p:spPr>
          <a:xfrm>
            <a:off x="6599451" y="3633996"/>
            <a:ext cx="685800" cy="307777"/>
          </a:xfrm>
          <a:prstGeom prst="rect">
            <a:avLst/>
          </a:prstGeom>
          <a:noFill/>
        </p:spPr>
        <p:txBody>
          <a:bodyPr wrap="square" rtlCol="0">
            <a:spAutoFit/>
          </a:bodyPr>
          <a:lstStyle/>
          <a:p>
            <a:pPr algn="ctr"/>
            <a:r>
              <a:rPr lang="en-US" sz="1400" dirty="0" smtClean="0">
                <a:solidFill>
                  <a:prstClr val="black"/>
                </a:solidFill>
                <a:latin typeface="Bookman Old Style" panose="02050604050505020204" pitchFamily="18" charset="0"/>
              </a:rPr>
              <a:t>x+10</a:t>
            </a:r>
            <a:endParaRPr lang="en-US" sz="1400" dirty="0">
              <a:solidFill>
                <a:prstClr val="black"/>
              </a:solidFill>
              <a:latin typeface="Bookman Old Style" panose="02050604050505020204" pitchFamily="18" charset="0"/>
            </a:endParaRPr>
          </a:p>
        </p:txBody>
      </p:sp>
      <p:sp>
        <p:nvSpPr>
          <p:cNvPr id="40" name="TextBox 39"/>
          <p:cNvSpPr txBox="1"/>
          <p:nvPr/>
        </p:nvSpPr>
        <p:spPr>
          <a:xfrm>
            <a:off x="7653551" y="3633996"/>
            <a:ext cx="8382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1/x+10</a:t>
            </a:r>
            <a:endParaRPr lang="en-US" sz="1400" dirty="0">
              <a:solidFill>
                <a:prstClr val="black"/>
              </a:solidFill>
              <a:latin typeface="Bookman Old Style" panose="02050604050505020204" pitchFamily="18" charset="0"/>
            </a:endParaRPr>
          </a:p>
        </p:txBody>
      </p:sp>
      <p:sp>
        <p:nvSpPr>
          <p:cNvPr id="41" name="TextBox 40"/>
          <p:cNvSpPr txBox="1"/>
          <p:nvPr/>
        </p:nvSpPr>
        <p:spPr>
          <a:xfrm>
            <a:off x="5672351" y="253544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42" name="TextBox 41"/>
          <p:cNvSpPr txBox="1"/>
          <p:nvPr/>
        </p:nvSpPr>
        <p:spPr>
          <a:xfrm>
            <a:off x="5672351" y="282119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43" name="TextBox 42"/>
          <p:cNvSpPr txBox="1"/>
          <p:nvPr/>
        </p:nvSpPr>
        <p:spPr>
          <a:xfrm>
            <a:off x="5672351" y="307519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44" name="TextBox 43"/>
          <p:cNvSpPr txBox="1"/>
          <p:nvPr/>
        </p:nvSpPr>
        <p:spPr>
          <a:xfrm>
            <a:off x="5672351" y="337364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45" name="TextBox 44"/>
          <p:cNvSpPr txBox="1"/>
          <p:nvPr/>
        </p:nvSpPr>
        <p:spPr>
          <a:xfrm>
            <a:off x="5672351" y="3633996"/>
            <a:ext cx="3810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a:t>
            </a:r>
            <a:endParaRPr lang="en-US" sz="1400" dirty="0">
              <a:solidFill>
                <a:prstClr val="black"/>
              </a:solidFill>
              <a:latin typeface="Bookman Old Style" panose="02050604050505020204" pitchFamily="18" charset="0"/>
            </a:endParaRPr>
          </a:p>
        </p:txBody>
      </p:sp>
      <p:sp>
        <p:nvSpPr>
          <p:cNvPr id="50" name="Rounded Rectangle 49"/>
          <p:cNvSpPr/>
          <p:nvPr/>
        </p:nvSpPr>
        <p:spPr>
          <a:xfrm>
            <a:off x="2770809" y="2835094"/>
            <a:ext cx="1902032" cy="55110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To do one work</a:t>
            </a:r>
          </a:p>
        </p:txBody>
      </p:sp>
      <p:sp>
        <p:nvSpPr>
          <p:cNvPr id="53" name="Rounded Rectangle 52"/>
          <p:cNvSpPr/>
          <p:nvPr/>
        </p:nvSpPr>
        <p:spPr>
          <a:xfrm>
            <a:off x="2770809" y="2807539"/>
            <a:ext cx="2424545" cy="60621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Work done in one day</a:t>
            </a:r>
          </a:p>
        </p:txBody>
      </p:sp>
      <p:sp>
        <p:nvSpPr>
          <p:cNvPr id="52" name="Rounded Rectangle 51"/>
          <p:cNvSpPr/>
          <p:nvPr/>
        </p:nvSpPr>
        <p:spPr>
          <a:xfrm>
            <a:off x="3035398" y="2972440"/>
            <a:ext cx="2003756" cy="37640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It takes </a:t>
            </a:r>
            <a:r>
              <a:rPr lang="en-US" sz="1400" b="1" dirty="0">
                <a:solidFill>
                  <a:prstClr val="white"/>
                </a:solidFill>
                <a:latin typeface="Bookman Old Style" panose="02050604050505020204" pitchFamily="18" charset="0"/>
              </a:rPr>
              <a:t>two days</a:t>
            </a:r>
          </a:p>
        </p:txBody>
      </p:sp>
      <p:graphicFrame>
        <p:nvGraphicFramePr>
          <p:cNvPr id="95" name="Object 11"/>
          <p:cNvGraphicFramePr>
            <a:graphicFrameLocks noChangeAspect="1"/>
          </p:cNvGraphicFramePr>
          <p:nvPr>
            <p:extLst>
              <p:ext uri="{D42A27DB-BD31-4B8C-83A1-F6EECF244321}">
                <p14:modId xmlns:p14="http://schemas.microsoft.com/office/powerpoint/2010/main" val="2212918466"/>
              </p:ext>
            </p:extLst>
          </p:nvPr>
        </p:nvGraphicFramePr>
        <p:xfrm>
          <a:off x="4932040" y="1588500"/>
          <a:ext cx="203845" cy="139059"/>
        </p:xfrm>
        <a:graphic>
          <a:graphicData uri="http://schemas.openxmlformats.org/presentationml/2006/ole">
            <mc:AlternateContent xmlns:mc="http://schemas.openxmlformats.org/markup-compatibility/2006">
              <mc:Choice xmlns:v="urn:schemas-microsoft-com:vml" Requires="v">
                <p:oleObj spid="_x0000_s1020142" name="Equation" r:id="rId23" imgW="139518" imgH="126835" progId="Equation.DSMT4">
                  <p:embed/>
                </p:oleObj>
              </mc:Choice>
              <mc:Fallback>
                <p:oleObj name="Equation" r:id="rId23"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32040" y="1588500"/>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Rectangle 95"/>
          <p:cNvSpPr/>
          <p:nvPr/>
        </p:nvSpPr>
        <p:spPr>
          <a:xfrm>
            <a:off x="5118075" y="1504141"/>
            <a:ext cx="1181734" cy="307777"/>
          </a:xfrm>
          <a:prstGeom prst="rect">
            <a:avLst/>
          </a:prstGeom>
        </p:spPr>
        <p:txBody>
          <a:bodyPr wrap="none">
            <a:spAutoFit/>
          </a:bodyPr>
          <a:lstStyle/>
          <a:p>
            <a:r>
              <a:rPr lang="en-US" sz="1400" dirty="0">
                <a:solidFill>
                  <a:prstClr val="black"/>
                </a:solidFill>
                <a:latin typeface="Bookman Old Style" panose="02050604050505020204" pitchFamily="18" charset="0"/>
              </a:rPr>
              <a:t>1 (x</a:t>
            </a:r>
            <a:r>
              <a:rPr lang="en-US" sz="1400" baseline="30000" dirty="0">
                <a:solidFill>
                  <a:prstClr val="black"/>
                </a:solidFill>
                <a:latin typeface="Bookman Old Style" panose="02050604050505020204" pitchFamily="18" charset="0"/>
              </a:rPr>
              <a:t>2</a:t>
            </a:r>
            <a:r>
              <a:rPr lang="en-US" sz="1400" dirty="0">
                <a:solidFill>
                  <a:prstClr val="black"/>
                </a:solidFill>
                <a:latin typeface="Bookman Old Style" panose="02050604050505020204" pitchFamily="18" charset="0"/>
              </a:rPr>
              <a:t> + 10x)</a:t>
            </a:r>
          </a:p>
        </p:txBody>
      </p:sp>
      <p:sp>
        <p:nvSpPr>
          <p:cNvPr id="97" name="Rectangle 96"/>
          <p:cNvSpPr/>
          <p:nvPr/>
        </p:nvSpPr>
        <p:spPr>
          <a:xfrm>
            <a:off x="5937737" y="1718754"/>
            <a:ext cx="56457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24x </a:t>
            </a:r>
            <a:endParaRPr lang="en-US" sz="1400" dirty="0">
              <a:solidFill>
                <a:prstClr val="black"/>
              </a:solidFill>
              <a:latin typeface="Bookman Old Style" panose="02050604050505020204" pitchFamily="18" charset="0"/>
            </a:endParaRPr>
          </a:p>
        </p:txBody>
      </p:sp>
      <p:sp>
        <p:nvSpPr>
          <p:cNvPr id="98" name="Rectangle 97"/>
          <p:cNvSpPr/>
          <p:nvPr/>
        </p:nvSpPr>
        <p:spPr>
          <a:xfrm>
            <a:off x="4993963" y="1925502"/>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r>
              <a:rPr lang="en-US" sz="140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sp>
        <p:nvSpPr>
          <p:cNvPr id="99" name="Rectangle 98"/>
          <p:cNvSpPr/>
          <p:nvPr/>
        </p:nvSpPr>
        <p:spPr>
          <a:xfrm>
            <a:off x="5168625" y="2168356"/>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100" name="Rectangle 99"/>
          <p:cNvSpPr/>
          <p:nvPr/>
        </p:nvSpPr>
        <p:spPr>
          <a:xfrm>
            <a:off x="4993952" y="2402754"/>
            <a:ext cx="35939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endParaRPr lang="en-US" sz="1400" dirty="0">
              <a:solidFill>
                <a:prstClr val="black"/>
              </a:solidFill>
              <a:latin typeface="Bookman Old Style" panose="02050604050505020204" pitchFamily="18" charset="0"/>
            </a:endParaRPr>
          </a:p>
        </p:txBody>
      </p:sp>
      <p:sp>
        <p:nvSpPr>
          <p:cNvPr id="101" name="Rectangle 100"/>
          <p:cNvSpPr/>
          <p:nvPr/>
        </p:nvSpPr>
        <p:spPr>
          <a:xfrm>
            <a:off x="4993952" y="2644221"/>
            <a:ext cx="28565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endParaRPr lang="en-US" sz="1400" dirty="0">
              <a:solidFill>
                <a:prstClr val="black"/>
              </a:solidFill>
              <a:latin typeface="Bookman Old Style" panose="02050604050505020204" pitchFamily="18" charset="0"/>
            </a:endParaRPr>
          </a:p>
        </p:txBody>
      </p:sp>
      <p:sp>
        <p:nvSpPr>
          <p:cNvPr id="102" name="Rectangle 101"/>
          <p:cNvSpPr/>
          <p:nvPr/>
        </p:nvSpPr>
        <p:spPr>
          <a:xfrm>
            <a:off x="5528158" y="2902086"/>
            <a:ext cx="821059"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20)</a:t>
            </a:r>
            <a:endParaRPr lang="en-US" sz="1400" dirty="0">
              <a:solidFill>
                <a:prstClr val="black"/>
              </a:solidFill>
              <a:latin typeface="Bookman Old Style" panose="02050604050505020204" pitchFamily="18" charset="0"/>
            </a:endParaRPr>
          </a:p>
        </p:txBody>
      </p:sp>
      <p:sp>
        <p:nvSpPr>
          <p:cNvPr id="103" name="Rectangle 102"/>
          <p:cNvSpPr/>
          <p:nvPr/>
        </p:nvSpPr>
        <p:spPr>
          <a:xfrm>
            <a:off x="5148064" y="3122873"/>
            <a:ext cx="1045479"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20 = 0</a:t>
            </a:r>
            <a:endParaRPr lang="en-US" sz="1400" dirty="0">
              <a:solidFill>
                <a:prstClr val="black"/>
              </a:solidFill>
              <a:latin typeface="Bookman Old Style" panose="02050604050505020204" pitchFamily="18" charset="0"/>
            </a:endParaRPr>
          </a:p>
        </p:txBody>
      </p:sp>
      <p:sp>
        <p:nvSpPr>
          <p:cNvPr id="104" name="Rectangle 103"/>
          <p:cNvSpPr/>
          <p:nvPr/>
        </p:nvSpPr>
        <p:spPr>
          <a:xfrm>
            <a:off x="5580112" y="3362950"/>
            <a:ext cx="729687"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20</a:t>
            </a:r>
            <a:endParaRPr lang="en-US" sz="1400" dirty="0">
              <a:solidFill>
                <a:prstClr val="black"/>
              </a:solidFill>
              <a:latin typeface="Bookman Old Style" panose="02050604050505020204" pitchFamily="18" charset="0"/>
            </a:endParaRPr>
          </a:p>
        </p:txBody>
      </p:sp>
      <p:sp>
        <p:nvSpPr>
          <p:cNvPr id="105" name="Rectangle 104"/>
          <p:cNvSpPr/>
          <p:nvPr/>
        </p:nvSpPr>
        <p:spPr>
          <a:xfrm>
            <a:off x="4804561" y="3583270"/>
            <a:ext cx="372890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The numbers of days cannot be negative</a:t>
            </a:r>
            <a:endParaRPr lang="en-US" sz="1400" dirty="0">
              <a:solidFill>
                <a:prstClr val="black"/>
              </a:solidFill>
              <a:latin typeface="Bookman Old Style" panose="02050604050505020204" pitchFamily="18" charset="0"/>
            </a:endParaRPr>
          </a:p>
        </p:txBody>
      </p:sp>
      <p:sp>
        <p:nvSpPr>
          <p:cNvPr id="107" name="Rectangle 106"/>
          <p:cNvSpPr/>
          <p:nvPr/>
        </p:nvSpPr>
        <p:spPr>
          <a:xfrm>
            <a:off x="5724128" y="3867894"/>
            <a:ext cx="150233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Hence,   x = 20</a:t>
            </a:r>
            <a:endParaRPr lang="en-US" sz="1400" dirty="0">
              <a:solidFill>
                <a:prstClr val="black"/>
              </a:solidFill>
              <a:latin typeface="Bookman Old Style" panose="02050604050505020204" pitchFamily="18" charset="0"/>
            </a:endParaRPr>
          </a:p>
        </p:txBody>
      </p:sp>
      <p:sp>
        <p:nvSpPr>
          <p:cNvPr id="108" name="Rectangle 107"/>
          <p:cNvSpPr/>
          <p:nvPr/>
        </p:nvSpPr>
        <p:spPr>
          <a:xfrm>
            <a:off x="4966383" y="4122018"/>
            <a:ext cx="729687"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+ 10</a:t>
            </a:r>
            <a:endParaRPr lang="en-US" sz="1400" dirty="0">
              <a:solidFill>
                <a:prstClr val="black"/>
              </a:solidFill>
              <a:latin typeface="Bookman Old Style" panose="02050604050505020204" pitchFamily="18" charset="0"/>
            </a:endParaRPr>
          </a:p>
        </p:txBody>
      </p:sp>
      <p:sp>
        <p:nvSpPr>
          <p:cNvPr id="109" name="Rectangle 108"/>
          <p:cNvSpPr/>
          <p:nvPr/>
        </p:nvSpPr>
        <p:spPr>
          <a:xfrm>
            <a:off x="4966383" y="4463008"/>
            <a:ext cx="3336170" cy="307777"/>
          </a:xfrm>
          <a:prstGeom prst="rect">
            <a:avLst/>
          </a:prstGeom>
          <a:solidFill>
            <a:srgbClr val="FF9933"/>
          </a:solidFill>
          <a:ln w="19050">
            <a:solidFill>
              <a:schemeClr val="bg1"/>
            </a:solidFill>
          </a:ln>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wrap="none">
            <a:spAutoFit/>
          </a:bodyPr>
          <a:lstStyle/>
          <a:p>
            <a:r>
              <a:rPr lang="en-US" sz="1400" b="1" dirty="0" smtClean="0">
                <a:solidFill>
                  <a:prstClr val="black"/>
                </a:solidFill>
                <a:latin typeface="Bookman Old Style" panose="02050604050505020204" pitchFamily="18" charset="0"/>
              </a:rPr>
              <a:t>Ganesh alone worked for 30 days.</a:t>
            </a:r>
            <a:endParaRPr lang="en-US" sz="1400" b="1" dirty="0">
              <a:solidFill>
                <a:prstClr val="black"/>
              </a:solidFill>
              <a:latin typeface="Bookman Old Style" panose="02050604050505020204" pitchFamily="18" charset="0"/>
            </a:endParaRPr>
          </a:p>
        </p:txBody>
      </p:sp>
      <p:graphicFrame>
        <p:nvGraphicFramePr>
          <p:cNvPr id="110" name="Object 25"/>
          <p:cNvGraphicFramePr>
            <a:graphicFrameLocks noChangeAspect="1"/>
          </p:cNvGraphicFramePr>
          <p:nvPr>
            <p:extLst>
              <p:ext uri="{D42A27DB-BD31-4B8C-83A1-F6EECF244321}">
                <p14:modId xmlns:p14="http://schemas.microsoft.com/office/powerpoint/2010/main" val="2427360533"/>
              </p:ext>
            </p:extLst>
          </p:nvPr>
        </p:nvGraphicFramePr>
        <p:xfrm>
          <a:off x="4744269" y="1803113"/>
          <a:ext cx="203845" cy="139059"/>
        </p:xfrm>
        <a:graphic>
          <a:graphicData uri="http://schemas.openxmlformats.org/presentationml/2006/ole">
            <mc:AlternateContent xmlns:mc="http://schemas.openxmlformats.org/markup-compatibility/2006">
              <mc:Choice xmlns:v="urn:schemas-microsoft-com:vml" Requires="v">
                <p:oleObj spid="_x0000_s1020143" name="Equation" r:id="rId25" imgW="139518" imgH="126835" progId="Equation.DSMT4">
                  <p:embed/>
                </p:oleObj>
              </mc:Choice>
              <mc:Fallback>
                <p:oleObj name="Equation" r:id="rId25" imgW="139518" imgH="12683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44269" y="1803113"/>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 name="Object 26"/>
          <p:cNvGraphicFramePr>
            <a:graphicFrameLocks noChangeAspect="1"/>
          </p:cNvGraphicFramePr>
          <p:nvPr>
            <p:extLst>
              <p:ext uri="{D42A27DB-BD31-4B8C-83A1-F6EECF244321}">
                <p14:modId xmlns:p14="http://schemas.microsoft.com/office/powerpoint/2010/main" val="3617130568"/>
              </p:ext>
            </p:extLst>
          </p:nvPr>
        </p:nvGraphicFramePr>
        <p:xfrm>
          <a:off x="4744269" y="2009861"/>
          <a:ext cx="203845" cy="139059"/>
        </p:xfrm>
        <a:graphic>
          <a:graphicData uri="http://schemas.openxmlformats.org/presentationml/2006/ole">
            <mc:AlternateContent xmlns:mc="http://schemas.openxmlformats.org/markup-compatibility/2006">
              <mc:Choice xmlns:v="urn:schemas-microsoft-com:vml" Requires="v">
                <p:oleObj spid="_x0000_s1020144" name="Equation" r:id="rId27" imgW="139518" imgH="126835" progId="Equation.DSMT4">
                  <p:embed/>
                </p:oleObj>
              </mc:Choice>
              <mc:Fallback>
                <p:oleObj name="Equation" r:id="rId27" imgW="139518" imgH="12683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44269" y="2009861"/>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 name="Object 27"/>
          <p:cNvGraphicFramePr>
            <a:graphicFrameLocks noChangeAspect="1"/>
          </p:cNvGraphicFramePr>
          <p:nvPr>
            <p:extLst>
              <p:ext uri="{D42A27DB-BD31-4B8C-83A1-F6EECF244321}">
                <p14:modId xmlns:p14="http://schemas.microsoft.com/office/powerpoint/2010/main" val="1129344706"/>
              </p:ext>
            </p:extLst>
          </p:nvPr>
        </p:nvGraphicFramePr>
        <p:xfrm>
          <a:off x="4744269" y="2283493"/>
          <a:ext cx="203845" cy="139059"/>
        </p:xfrm>
        <a:graphic>
          <a:graphicData uri="http://schemas.openxmlformats.org/presentationml/2006/ole">
            <mc:AlternateContent xmlns:mc="http://schemas.openxmlformats.org/markup-compatibility/2006">
              <mc:Choice xmlns:v="urn:schemas-microsoft-com:vml" Requires="v">
                <p:oleObj spid="_x0000_s1020145" name="Equation" r:id="rId29" imgW="139518" imgH="126835" progId="Equation.DSMT4">
                  <p:embed/>
                </p:oleObj>
              </mc:Choice>
              <mc:Fallback>
                <p:oleObj name="Equation" r:id="rId29" imgW="139518" imgH="126835"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44269" y="2283493"/>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 name="Object 28"/>
          <p:cNvGraphicFramePr>
            <a:graphicFrameLocks noChangeAspect="1"/>
          </p:cNvGraphicFramePr>
          <p:nvPr>
            <p:extLst>
              <p:ext uri="{D42A27DB-BD31-4B8C-83A1-F6EECF244321}">
                <p14:modId xmlns:p14="http://schemas.microsoft.com/office/powerpoint/2010/main" val="1166388927"/>
              </p:ext>
            </p:extLst>
          </p:nvPr>
        </p:nvGraphicFramePr>
        <p:xfrm>
          <a:off x="4744269" y="2517891"/>
          <a:ext cx="203845" cy="139059"/>
        </p:xfrm>
        <a:graphic>
          <a:graphicData uri="http://schemas.openxmlformats.org/presentationml/2006/ole">
            <mc:AlternateContent xmlns:mc="http://schemas.openxmlformats.org/markup-compatibility/2006">
              <mc:Choice xmlns:v="urn:schemas-microsoft-com:vml" Requires="v">
                <p:oleObj spid="_x0000_s1020146" name="Equation" r:id="rId31" imgW="139518" imgH="126835" progId="Equation.DSMT4">
                  <p:embed/>
                </p:oleObj>
              </mc:Choice>
              <mc:Fallback>
                <p:oleObj name="Equation" r:id="rId31" imgW="139518" imgH="126835"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44269" y="2517891"/>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 name="Object 29"/>
          <p:cNvGraphicFramePr>
            <a:graphicFrameLocks noChangeAspect="1"/>
          </p:cNvGraphicFramePr>
          <p:nvPr>
            <p:extLst>
              <p:ext uri="{D42A27DB-BD31-4B8C-83A1-F6EECF244321}">
                <p14:modId xmlns:p14="http://schemas.microsoft.com/office/powerpoint/2010/main" val="2240700502"/>
              </p:ext>
            </p:extLst>
          </p:nvPr>
        </p:nvGraphicFramePr>
        <p:xfrm>
          <a:off x="4744269" y="2768884"/>
          <a:ext cx="203845" cy="139059"/>
        </p:xfrm>
        <a:graphic>
          <a:graphicData uri="http://schemas.openxmlformats.org/presentationml/2006/ole">
            <mc:AlternateContent xmlns:mc="http://schemas.openxmlformats.org/markup-compatibility/2006">
              <mc:Choice xmlns:v="urn:schemas-microsoft-com:vml" Requires="v">
                <p:oleObj spid="_x0000_s1020147" name="Equation" r:id="rId33" imgW="139518" imgH="126835" progId="Equation.DSMT4">
                  <p:embed/>
                </p:oleObj>
              </mc:Choice>
              <mc:Fallback>
                <p:oleObj name="Equation" r:id="rId33" imgW="139518" imgH="126835"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44269" y="2768884"/>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 name="Object 30"/>
          <p:cNvGraphicFramePr>
            <a:graphicFrameLocks noChangeAspect="1"/>
          </p:cNvGraphicFramePr>
          <p:nvPr>
            <p:extLst>
              <p:ext uri="{D42A27DB-BD31-4B8C-83A1-F6EECF244321}">
                <p14:modId xmlns:p14="http://schemas.microsoft.com/office/powerpoint/2010/main" val="2652976961"/>
              </p:ext>
            </p:extLst>
          </p:nvPr>
        </p:nvGraphicFramePr>
        <p:xfrm>
          <a:off x="4737919" y="3041038"/>
          <a:ext cx="203845" cy="139059"/>
        </p:xfrm>
        <a:graphic>
          <a:graphicData uri="http://schemas.openxmlformats.org/presentationml/2006/ole">
            <mc:AlternateContent xmlns:mc="http://schemas.openxmlformats.org/markup-compatibility/2006">
              <mc:Choice xmlns:v="urn:schemas-microsoft-com:vml" Requires="v">
                <p:oleObj spid="_x0000_s1020148" name="Equation" r:id="rId35" imgW="139518" imgH="126835" progId="Equation.DSMT4">
                  <p:embed/>
                </p:oleObj>
              </mc:Choice>
              <mc:Fallback>
                <p:oleObj name="Equation" r:id="rId35" imgW="139518" imgH="126835"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37919" y="3041038"/>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 name="Object 31"/>
          <p:cNvGraphicFramePr>
            <a:graphicFrameLocks noChangeAspect="1"/>
          </p:cNvGraphicFramePr>
          <p:nvPr>
            <p:extLst>
              <p:ext uri="{D42A27DB-BD31-4B8C-83A1-F6EECF244321}">
                <p14:modId xmlns:p14="http://schemas.microsoft.com/office/powerpoint/2010/main" val="146370531"/>
              </p:ext>
            </p:extLst>
          </p:nvPr>
        </p:nvGraphicFramePr>
        <p:xfrm>
          <a:off x="4737919" y="3261825"/>
          <a:ext cx="203845" cy="139059"/>
        </p:xfrm>
        <a:graphic>
          <a:graphicData uri="http://schemas.openxmlformats.org/presentationml/2006/ole">
            <mc:AlternateContent xmlns:mc="http://schemas.openxmlformats.org/markup-compatibility/2006">
              <mc:Choice xmlns:v="urn:schemas-microsoft-com:vml" Requires="v">
                <p:oleObj spid="_x0000_s1020149" name="Equation" r:id="rId37" imgW="139518" imgH="126835" progId="Equation.DSMT4">
                  <p:embed/>
                </p:oleObj>
              </mc:Choice>
              <mc:Fallback>
                <p:oleObj name="Equation" r:id="rId37" imgW="139518" imgH="126835"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37919" y="3261825"/>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 name="Object 32"/>
          <p:cNvGraphicFramePr>
            <a:graphicFrameLocks noChangeAspect="1"/>
          </p:cNvGraphicFramePr>
          <p:nvPr>
            <p:extLst>
              <p:ext uri="{D42A27DB-BD31-4B8C-83A1-F6EECF244321}">
                <p14:modId xmlns:p14="http://schemas.microsoft.com/office/powerpoint/2010/main" val="742522757"/>
              </p:ext>
            </p:extLst>
          </p:nvPr>
        </p:nvGraphicFramePr>
        <p:xfrm>
          <a:off x="4737919" y="3462698"/>
          <a:ext cx="203845" cy="139059"/>
        </p:xfrm>
        <a:graphic>
          <a:graphicData uri="http://schemas.openxmlformats.org/presentationml/2006/ole">
            <mc:AlternateContent xmlns:mc="http://schemas.openxmlformats.org/markup-compatibility/2006">
              <mc:Choice xmlns:v="urn:schemas-microsoft-com:vml" Requires="v">
                <p:oleObj spid="_x0000_s1020150" name="Equation" r:id="rId39" imgW="139518" imgH="126835" progId="Equation.DSMT4">
                  <p:embed/>
                </p:oleObj>
              </mc:Choice>
              <mc:Fallback>
                <p:oleObj name="Equation" r:id="rId39" imgW="139518" imgH="126835"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37919" y="3462698"/>
                        <a:ext cx="203845" cy="13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 name="Object 33"/>
          <p:cNvGraphicFramePr>
            <a:graphicFrameLocks noChangeAspect="1"/>
          </p:cNvGraphicFramePr>
          <p:nvPr>
            <p:extLst>
              <p:ext uri="{D42A27DB-BD31-4B8C-83A1-F6EECF244321}">
                <p14:modId xmlns:p14="http://schemas.microsoft.com/office/powerpoint/2010/main" val="2801852869"/>
              </p:ext>
            </p:extLst>
          </p:nvPr>
        </p:nvGraphicFramePr>
        <p:xfrm>
          <a:off x="4737919" y="3685707"/>
          <a:ext cx="203845" cy="139059"/>
        </p:xfrm>
        <a:graphic>
          <a:graphicData uri="http://schemas.openxmlformats.org/presentationml/2006/ole">
            <mc:AlternateContent xmlns:mc="http://schemas.openxmlformats.org/markup-compatibility/2006">
              <mc:Choice xmlns:v="urn:schemas-microsoft-com:vml" Requires="v">
                <p:oleObj spid="_x0000_s1020151" name="Equation" r:id="rId41" imgW="139680" imgH="126720" progId="Equation.DSMT4">
                  <p:embed/>
                </p:oleObj>
              </mc:Choice>
              <mc:Fallback>
                <p:oleObj name="Equation" r:id="rId41" imgW="139680" imgH="126720" progId="Equation.DSMT4">
                  <p:embed/>
                  <p:pic>
                    <p:nvPicPr>
                      <p:cNvPr id="0" name=""/>
                      <p:cNvPicPr>
                        <a:picLocks noChangeAspect="1" noChangeArrowheads="1"/>
                      </p:cNvPicPr>
                      <p:nvPr/>
                    </p:nvPicPr>
                    <p:blipFill>
                      <a:blip r:embed="rId42"/>
                      <a:srcRect/>
                      <a:stretch>
                        <a:fillRect/>
                      </a:stretch>
                    </p:blipFill>
                    <p:spPr bwMode="auto">
                      <a:xfrm>
                        <a:off x="4737919" y="3685707"/>
                        <a:ext cx="203845" cy="139059"/>
                      </a:xfrm>
                      <a:prstGeom prst="rect">
                        <a:avLst/>
                      </a:prstGeom>
                      <a:noFill/>
                      <a:extLst/>
                    </p:spPr>
                  </p:pic>
                </p:oleObj>
              </mc:Fallback>
            </mc:AlternateContent>
          </a:graphicData>
        </a:graphic>
      </p:graphicFrame>
      <p:graphicFrame>
        <p:nvGraphicFramePr>
          <p:cNvPr id="119" name="Object 34"/>
          <p:cNvGraphicFramePr>
            <a:graphicFrameLocks noChangeAspect="1"/>
          </p:cNvGraphicFramePr>
          <p:nvPr>
            <p:extLst>
              <p:ext uri="{D42A27DB-BD31-4B8C-83A1-F6EECF244321}">
                <p14:modId xmlns:p14="http://schemas.microsoft.com/office/powerpoint/2010/main" val="3449236961"/>
              </p:ext>
            </p:extLst>
          </p:nvPr>
        </p:nvGraphicFramePr>
        <p:xfrm>
          <a:off x="4767162" y="3969106"/>
          <a:ext cx="220415" cy="150363"/>
        </p:xfrm>
        <a:graphic>
          <a:graphicData uri="http://schemas.openxmlformats.org/presentationml/2006/ole">
            <mc:AlternateContent xmlns:mc="http://schemas.openxmlformats.org/markup-compatibility/2006">
              <mc:Choice xmlns:v="urn:schemas-microsoft-com:vml" Requires="v">
                <p:oleObj spid="_x0000_s1020152" name="Equation" r:id="rId43" imgW="139680" imgH="126720" progId="Equation.DSMT4">
                  <p:embed/>
                </p:oleObj>
              </mc:Choice>
              <mc:Fallback>
                <p:oleObj name="Equation" r:id="rId43" imgW="139680" imgH="126720" progId="Equation.DSMT4">
                  <p:embed/>
                  <p:pic>
                    <p:nvPicPr>
                      <p:cNvPr id="0" name=""/>
                      <p:cNvPicPr>
                        <a:picLocks noChangeAspect="1" noChangeArrowheads="1"/>
                      </p:cNvPicPr>
                      <p:nvPr/>
                    </p:nvPicPr>
                    <p:blipFill>
                      <a:blip r:embed="rId44"/>
                      <a:srcRect/>
                      <a:stretch>
                        <a:fillRect/>
                      </a:stretch>
                    </p:blipFill>
                    <p:spPr bwMode="auto">
                      <a:xfrm>
                        <a:off x="4767162" y="3969106"/>
                        <a:ext cx="220415" cy="150363"/>
                      </a:xfrm>
                      <a:prstGeom prst="rect">
                        <a:avLst/>
                      </a:prstGeom>
                      <a:noFill/>
                      <a:extLst/>
                    </p:spPr>
                  </p:pic>
                </p:oleObj>
              </mc:Fallback>
            </mc:AlternateContent>
          </a:graphicData>
        </a:graphic>
      </p:graphicFrame>
      <p:graphicFrame>
        <p:nvGraphicFramePr>
          <p:cNvPr id="120" name="Object 35"/>
          <p:cNvGraphicFramePr>
            <a:graphicFrameLocks noChangeAspect="1"/>
          </p:cNvGraphicFramePr>
          <p:nvPr>
            <p:extLst>
              <p:ext uri="{D42A27DB-BD31-4B8C-83A1-F6EECF244321}">
                <p14:modId xmlns:p14="http://schemas.microsoft.com/office/powerpoint/2010/main" val="1421158189"/>
              </p:ext>
            </p:extLst>
          </p:nvPr>
        </p:nvGraphicFramePr>
        <p:xfrm>
          <a:off x="4763319" y="4237155"/>
          <a:ext cx="203845" cy="139059"/>
        </p:xfrm>
        <a:graphic>
          <a:graphicData uri="http://schemas.openxmlformats.org/presentationml/2006/ole">
            <mc:AlternateContent xmlns:mc="http://schemas.openxmlformats.org/markup-compatibility/2006">
              <mc:Choice xmlns:v="urn:schemas-microsoft-com:vml" Requires="v">
                <p:oleObj spid="_x0000_s1020153" name="Equation" r:id="rId45" imgW="139518" imgH="126835" progId="Equation.DSMT4">
                  <p:embed/>
                </p:oleObj>
              </mc:Choice>
              <mc:Fallback>
                <p:oleObj name="Equation" r:id="rId45" imgW="139518" imgH="126835" progId="Equation.DSMT4">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763319" y="4237155"/>
                        <a:ext cx="203845" cy="139059"/>
                      </a:xfrm>
                      <a:prstGeom prst="rect">
                        <a:avLst/>
                      </a:prstGeom>
                      <a:noFill/>
                      <a:extLst/>
                    </p:spPr>
                  </p:pic>
                </p:oleObj>
              </mc:Fallback>
            </mc:AlternateContent>
          </a:graphicData>
        </a:graphic>
      </p:graphicFrame>
      <p:graphicFrame>
        <p:nvGraphicFramePr>
          <p:cNvPr id="121" name="Object 36"/>
          <p:cNvGraphicFramePr>
            <a:graphicFrameLocks noChangeAspect="1"/>
          </p:cNvGraphicFramePr>
          <p:nvPr>
            <p:extLst>
              <p:ext uri="{D42A27DB-BD31-4B8C-83A1-F6EECF244321}">
                <p14:modId xmlns:p14="http://schemas.microsoft.com/office/powerpoint/2010/main" val="686587393"/>
              </p:ext>
            </p:extLst>
          </p:nvPr>
        </p:nvGraphicFramePr>
        <p:xfrm>
          <a:off x="4764870" y="4496335"/>
          <a:ext cx="210531" cy="143620"/>
        </p:xfrm>
        <a:graphic>
          <a:graphicData uri="http://schemas.openxmlformats.org/presentationml/2006/ole">
            <mc:AlternateContent xmlns:mc="http://schemas.openxmlformats.org/markup-compatibility/2006">
              <mc:Choice xmlns:v="urn:schemas-microsoft-com:vml" Requires="v">
                <p:oleObj spid="_x0000_s1020154" name="Equation" r:id="rId47" imgW="139518" imgH="126835" progId="Equation.DSMT4">
                  <p:embed/>
                </p:oleObj>
              </mc:Choice>
              <mc:Fallback>
                <p:oleObj name="Equation" r:id="rId47" imgW="139518" imgH="126835" progId="Equation.DSMT4">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764870" y="4496335"/>
                        <a:ext cx="210531" cy="143620"/>
                      </a:xfrm>
                      <a:prstGeom prst="rect">
                        <a:avLst/>
                      </a:prstGeom>
                      <a:noFill/>
                      <a:extLst/>
                    </p:spPr>
                  </p:pic>
                </p:oleObj>
              </mc:Fallback>
            </mc:AlternateContent>
          </a:graphicData>
        </a:graphic>
      </p:graphicFrame>
      <p:sp>
        <p:nvSpPr>
          <p:cNvPr id="123" name="Rounded Rectangle 122"/>
          <p:cNvSpPr/>
          <p:nvPr/>
        </p:nvSpPr>
        <p:spPr>
          <a:xfrm>
            <a:off x="5040808" y="2235948"/>
            <a:ext cx="211959" cy="22735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r>
              <a:rPr lang="en-IN" sz="1400" kern="0" dirty="0" smtClean="0">
                <a:solidFill>
                  <a:sysClr val="windowText" lastClr="000000"/>
                </a:solidFill>
                <a:latin typeface="Bookman Old Style" panose="02050604050505020204" pitchFamily="18" charset="0"/>
              </a:rPr>
              <a:t>1</a:t>
            </a:r>
            <a:endParaRPr lang="en-IN" sz="1400" kern="0" dirty="0">
              <a:solidFill>
                <a:sysClr val="windowText" lastClr="000000"/>
              </a:solidFill>
              <a:latin typeface="Bookman Old Style" pitchFamily="18" charset="0"/>
            </a:endParaRPr>
          </a:p>
        </p:txBody>
      </p:sp>
      <p:sp>
        <p:nvSpPr>
          <p:cNvPr id="148" name="Oval 147"/>
          <p:cNvSpPr/>
          <p:nvPr/>
        </p:nvSpPr>
        <p:spPr bwMode="auto">
          <a:xfrm>
            <a:off x="5958564" y="2209512"/>
            <a:ext cx="259610" cy="244300"/>
          </a:xfrm>
          <a:prstGeom prst="ellipse">
            <a:avLst/>
          </a:prstGeom>
          <a:noFill/>
          <a:ln w="38100">
            <a:solidFill>
              <a:srgbClr val="7030A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164" name="Oval 163"/>
          <p:cNvSpPr/>
          <p:nvPr/>
        </p:nvSpPr>
        <p:spPr bwMode="auto">
          <a:xfrm>
            <a:off x="5415533" y="2209512"/>
            <a:ext cx="259610" cy="244300"/>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sz="1400" kern="0">
              <a:solidFill>
                <a:sysClr val="windowText" lastClr="000000"/>
              </a:solidFill>
              <a:latin typeface="Bookman Old Style" panose="02050604050505020204" pitchFamily="18" charset="0"/>
            </a:endParaRPr>
          </a:p>
        </p:txBody>
      </p:sp>
      <p:sp>
        <p:nvSpPr>
          <p:cNvPr id="247" name="Rounded Rectangle 246"/>
          <p:cNvSpPr/>
          <p:nvPr/>
        </p:nvSpPr>
        <p:spPr>
          <a:xfrm>
            <a:off x="545232" y="3341593"/>
            <a:ext cx="2514600" cy="112141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Find two factors of </a:t>
            </a:r>
            <a:r>
              <a:rPr lang="en-US" sz="1400" b="1" kern="0" dirty="0" smtClean="0">
                <a:solidFill>
                  <a:prstClr val="white"/>
                </a:solidFill>
                <a:latin typeface="Bookman Old Style" panose="02050604050505020204" pitchFamily="18" charset="0"/>
              </a:rPr>
              <a:t>120 </a:t>
            </a:r>
            <a:r>
              <a:rPr lang="en-US" sz="1400" b="1" kern="0" dirty="0">
                <a:solidFill>
                  <a:prstClr val="white"/>
                </a:solidFill>
                <a:latin typeface="Bookman Old Style" panose="02050604050505020204" pitchFamily="18" charset="0"/>
              </a:rPr>
              <a:t>in such a way that by subtracting factors we get middle no. </a:t>
            </a:r>
            <a:r>
              <a:rPr lang="en-US" sz="1400" b="1" kern="0" dirty="0" smtClean="0">
                <a:solidFill>
                  <a:prstClr val="white"/>
                </a:solidFill>
                <a:latin typeface="Bookman Old Style" panose="02050604050505020204" pitchFamily="18" charset="0"/>
              </a:rPr>
              <a:t>14</a:t>
            </a:r>
            <a:endParaRPr lang="en-US" sz="1400" b="1" kern="0" dirty="0">
              <a:solidFill>
                <a:prstClr val="white"/>
              </a:solidFill>
              <a:latin typeface="Bookman Old Style" panose="02050604050505020204" pitchFamily="18" charset="0"/>
            </a:endParaRPr>
          </a:p>
        </p:txBody>
      </p:sp>
      <p:sp>
        <p:nvSpPr>
          <p:cNvPr id="251" name="Rounded Rectangle 250"/>
          <p:cNvSpPr/>
          <p:nvPr/>
        </p:nvSpPr>
        <p:spPr>
          <a:xfrm>
            <a:off x="684621" y="2463128"/>
            <a:ext cx="3066669" cy="122413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grpSp>
        <p:nvGrpSpPr>
          <p:cNvPr id="252" name="Group 251"/>
          <p:cNvGrpSpPr/>
          <p:nvPr/>
        </p:nvGrpSpPr>
        <p:grpSpPr>
          <a:xfrm>
            <a:off x="3192378" y="3755100"/>
            <a:ext cx="1332707" cy="1103167"/>
            <a:chOff x="7246341" y="2896043"/>
            <a:chExt cx="1332707" cy="1103167"/>
          </a:xfrm>
        </p:grpSpPr>
        <p:sp>
          <p:nvSpPr>
            <p:cNvPr id="253" name="Rectangle 252"/>
            <p:cNvSpPr/>
            <p:nvPr/>
          </p:nvSpPr>
          <p:spPr bwMode="auto">
            <a:xfrm>
              <a:off x="7246341" y="2896043"/>
              <a:ext cx="1332707" cy="110316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254" name="Group 253"/>
            <p:cNvGrpSpPr/>
            <p:nvPr/>
          </p:nvGrpSpPr>
          <p:grpSpPr>
            <a:xfrm>
              <a:off x="7433330" y="2916102"/>
              <a:ext cx="1058196" cy="1067345"/>
              <a:chOff x="4365829" y="-1460698"/>
              <a:chExt cx="1058196" cy="1067345"/>
            </a:xfrm>
          </p:grpSpPr>
          <p:sp>
            <p:nvSpPr>
              <p:cNvPr id="255" name="Rectangle 254"/>
              <p:cNvSpPr>
                <a:spLocks noChangeArrowheads="1"/>
              </p:cNvSpPr>
              <p:nvPr/>
            </p:nvSpPr>
            <p:spPr bwMode="auto">
              <a:xfrm>
                <a:off x="4365829"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a:t>
                </a:r>
                <a:endParaRPr lang="en-US" sz="1400" b="1" kern="0" dirty="0">
                  <a:solidFill>
                    <a:sysClr val="windowText" lastClr="000000"/>
                  </a:solidFill>
                  <a:latin typeface="Bookman Old Style" pitchFamily="18" charset="0"/>
                </a:endParaRPr>
              </a:p>
            </p:txBody>
          </p:sp>
          <p:sp>
            <p:nvSpPr>
              <p:cNvPr id="256" name="Rectangle 255"/>
              <p:cNvSpPr>
                <a:spLocks noChangeArrowheads="1"/>
              </p:cNvSpPr>
              <p:nvPr/>
            </p:nvSpPr>
            <p:spPr bwMode="auto">
              <a:xfrm>
                <a:off x="5120737"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6</a:t>
                </a:r>
                <a:endParaRPr lang="en-US" sz="1400" b="1" kern="0" dirty="0">
                  <a:solidFill>
                    <a:sysClr val="windowText" lastClr="000000"/>
                  </a:solidFill>
                  <a:latin typeface="Bookman Old Style" pitchFamily="18" charset="0"/>
                </a:endParaRPr>
              </a:p>
            </p:txBody>
          </p:sp>
          <p:grpSp>
            <p:nvGrpSpPr>
              <p:cNvPr id="257" name="Group 28"/>
              <p:cNvGrpSpPr/>
              <p:nvPr/>
            </p:nvGrpSpPr>
            <p:grpSpPr>
              <a:xfrm>
                <a:off x="4587165" y="-1206559"/>
                <a:ext cx="685800" cy="526462"/>
                <a:chOff x="1524000" y="4876800"/>
                <a:chExt cx="990600" cy="762000"/>
              </a:xfrm>
            </p:grpSpPr>
            <p:cxnSp>
              <p:nvCxnSpPr>
                <p:cNvPr id="259" name="Straight Connector 258"/>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60" name="Straight Connector 259"/>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258" name="Rectangle 257"/>
              <p:cNvSpPr>
                <a:spLocks noChangeArrowheads="1"/>
              </p:cNvSpPr>
              <p:nvPr/>
            </p:nvSpPr>
            <p:spPr bwMode="auto">
              <a:xfrm>
                <a:off x="4626561"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a:t>
                </a:r>
                <a:endParaRPr lang="en-US" sz="1400" b="1" kern="0" dirty="0">
                  <a:solidFill>
                    <a:sysClr val="windowText" lastClr="000000"/>
                  </a:solidFill>
                  <a:latin typeface="Bookman Old Style" pitchFamily="18" charset="0"/>
                </a:endParaRPr>
              </a:p>
            </p:txBody>
          </p:sp>
        </p:grpSp>
      </p:grpSp>
      <p:sp>
        <p:nvSpPr>
          <p:cNvPr id="261" name="Rectangle 260"/>
          <p:cNvSpPr/>
          <p:nvPr/>
        </p:nvSpPr>
        <p:spPr>
          <a:xfrm>
            <a:off x="3155349" y="4482585"/>
            <a:ext cx="300082"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262" name="Rectangle 261"/>
          <p:cNvSpPr/>
          <p:nvPr/>
        </p:nvSpPr>
        <p:spPr>
          <a:xfrm>
            <a:off x="3981589" y="4482585"/>
            <a:ext cx="322524"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61" name="Rectangle 160"/>
          <p:cNvSpPr/>
          <p:nvPr/>
        </p:nvSpPr>
        <p:spPr>
          <a:xfrm>
            <a:off x="5292080" y="2402754"/>
            <a:ext cx="654346"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20x</a:t>
            </a:r>
            <a:endParaRPr lang="en-US" sz="1400" dirty="0">
              <a:solidFill>
                <a:prstClr val="black"/>
              </a:solidFill>
              <a:latin typeface="Bookman Old Style" panose="02050604050505020204" pitchFamily="18" charset="0"/>
            </a:endParaRPr>
          </a:p>
        </p:txBody>
      </p:sp>
      <p:sp>
        <p:nvSpPr>
          <p:cNvPr id="162" name="Rectangle 161"/>
          <p:cNvSpPr/>
          <p:nvPr/>
        </p:nvSpPr>
        <p:spPr>
          <a:xfrm>
            <a:off x="5829810" y="2402754"/>
            <a:ext cx="561372"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6x</a:t>
            </a:r>
            <a:endParaRPr lang="en-US" sz="1400" dirty="0">
              <a:solidFill>
                <a:prstClr val="black"/>
              </a:solidFill>
              <a:latin typeface="Bookman Old Style" panose="02050604050505020204" pitchFamily="18" charset="0"/>
            </a:endParaRPr>
          </a:p>
        </p:txBody>
      </p:sp>
      <p:sp>
        <p:nvSpPr>
          <p:cNvPr id="163" name="Rectangle 162"/>
          <p:cNvSpPr/>
          <p:nvPr/>
        </p:nvSpPr>
        <p:spPr>
          <a:xfrm>
            <a:off x="6300192" y="2402754"/>
            <a:ext cx="663964"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120</a:t>
            </a:r>
            <a:endParaRPr lang="en-US" sz="1400" dirty="0">
              <a:solidFill>
                <a:prstClr val="black"/>
              </a:solidFill>
              <a:latin typeface="Bookman Old Style" panose="02050604050505020204" pitchFamily="18" charset="0"/>
            </a:endParaRPr>
          </a:p>
        </p:txBody>
      </p:sp>
      <p:sp>
        <p:nvSpPr>
          <p:cNvPr id="165" name="Rectangle 164"/>
          <p:cNvSpPr/>
          <p:nvPr/>
        </p:nvSpPr>
        <p:spPr>
          <a:xfrm>
            <a:off x="6920531" y="2402754"/>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66" name="Rectangle 165"/>
          <p:cNvSpPr/>
          <p:nvPr/>
        </p:nvSpPr>
        <p:spPr>
          <a:xfrm>
            <a:off x="5148064" y="2644221"/>
            <a:ext cx="821059" cy="307777"/>
          </a:xfrm>
          <a:prstGeom prst="rect">
            <a:avLst/>
          </a:prstGeom>
        </p:spPr>
        <p:txBody>
          <a:bodyPr wrap="none">
            <a:spAutoFit/>
          </a:bodyPr>
          <a:lstStyle/>
          <a:p>
            <a:r>
              <a:rPr lang="en-US" sz="1400" dirty="0">
                <a:solidFill>
                  <a:prstClr val="black"/>
                </a:solidFill>
                <a:latin typeface="Bookman Old Style" panose="02050604050505020204" pitchFamily="18" charset="0"/>
              </a:rPr>
              <a:t>(x – 20</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71" name="Rectangle 170"/>
          <p:cNvSpPr/>
          <p:nvPr/>
        </p:nvSpPr>
        <p:spPr>
          <a:xfrm>
            <a:off x="5868144" y="2644221"/>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6</a:t>
            </a:r>
            <a:endParaRPr lang="en-US" sz="1400" dirty="0">
              <a:solidFill>
                <a:prstClr val="black"/>
              </a:solidFill>
              <a:latin typeface="Bookman Old Style" panose="02050604050505020204" pitchFamily="18" charset="0"/>
            </a:endParaRPr>
          </a:p>
        </p:txBody>
      </p:sp>
      <p:sp>
        <p:nvSpPr>
          <p:cNvPr id="172" name="Rectangle 171"/>
          <p:cNvSpPr/>
          <p:nvPr/>
        </p:nvSpPr>
        <p:spPr>
          <a:xfrm>
            <a:off x="6156176" y="2644221"/>
            <a:ext cx="821059" cy="307777"/>
          </a:xfrm>
          <a:prstGeom prst="rect">
            <a:avLst/>
          </a:prstGeom>
        </p:spPr>
        <p:txBody>
          <a:bodyPr wrap="none">
            <a:spAutoFit/>
          </a:bodyPr>
          <a:lstStyle/>
          <a:p>
            <a:r>
              <a:rPr lang="en-US" sz="1400" dirty="0">
                <a:solidFill>
                  <a:prstClr val="black"/>
                </a:solidFill>
                <a:latin typeface="Bookman Old Style" panose="02050604050505020204" pitchFamily="18" charset="0"/>
              </a:rPr>
              <a:t>(x – 20</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73" name="Rectangle 172"/>
          <p:cNvSpPr/>
          <p:nvPr/>
        </p:nvSpPr>
        <p:spPr>
          <a:xfrm>
            <a:off x="6920531" y="2644221"/>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74" name="Rectangle 173"/>
          <p:cNvSpPr/>
          <p:nvPr/>
        </p:nvSpPr>
        <p:spPr>
          <a:xfrm>
            <a:off x="6189734" y="2902086"/>
            <a:ext cx="785793" cy="307777"/>
          </a:xfrm>
          <a:prstGeom prst="rect">
            <a:avLst/>
          </a:prstGeom>
        </p:spPr>
        <p:txBody>
          <a:bodyPr wrap="none">
            <a:spAutoFit/>
          </a:bodyPr>
          <a:lstStyle/>
          <a:p>
            <a:r>
              <a:rPr lang="en-US" sz="1400" dirty="0">
                <a:solidFill>
                  <a:prstClr val="black"/>
                </a:solidFill>
                <a:latin typeface="Bookman Old Style" panose="02050604050505020204" pitchFamily="18" charset="0"/>
              </a:rPr>
              <a:t> (x + 6</a:t>
            </a:r>
            <a:r>
              <a:rPr lang="en-US" sz="1400" dirty="0" smtClean="0">
                <a:solidFill>
                  <a:prstClr val="black"/>
                </a:solidFill>
                <a:latin typeface="Bookman Old Style" panose="02050604050505020204" pitchFamily="18" charset="0"/>
              </a:rPr>
              <a:t>)</a:t>
            </a:r>
            <a:endParaRPr lang="en-US" sz="1400" dirty="0">
              <a:solidFill>
                <a:prstClr val="black"/>
              </a:solidFill>
              <a:latin typeface="Bookman Old Style" panose="02050604050505020204" pitchFamily="18" charset="0"/>
            </a:endParaRPr>
          </a:p>
        </p:txBody>
      </p:sp>
      <p:sp>
        <p:nvSpPr>
          <p:cNvPr id="175" name="Rectangle 174"/>
          <p:cNvSpPr/>
          <p:nvPr/>
        </p:nvSpPr>
        <p:spPr>
          <a:xfrm>
            <a:off x="6920531" y="2902086"/>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0</a:t>
            </a:r>
            <a:endParaRPr lang="en-US" sz="1400" dirty="0">
              <a:solidFill>
                <a:prstClr val="black"/>
              </a:solidFill>
              <a:latin typeface="Bookman Old Style" panose="02050604050505020204" pitchFamily="18" charset="0"/>
            </a:endParaRPr>
          </a:p>
        </p:txBody>
      </p:sp>
      <p:sp>
        <p:nvSpPr>
          <p:cNvPr id="176" name="Rectangle 175"/>
          <p:cNvSpPr/>
          <p:nvPr/>
        </p:nvSpPr>
        <p:spPr>
          <a:xfrm>
            <a:off x="6179204" y="3122873"/>
            <a:ext cx="1189749" cy="307777"/>
          </a:xfrm>
          <a:prstGeom prst="rect">
            <a:avLst/>
          </a:prstGeom>
        </p:spPr>
        <p:txBody>
          <a:bodyPr wrap="none">
            <a:spAutoFit/>
          </a:bodyPr>
          <a:lstStyle/>
          <a:p>
            <a:r>
              <a:rPr lang="en-US" sz="1400" dirty="0">
                <a:solidFill>
                  <a:prstClr val="black"/>
                </a:solidFill>
                <a:latin typeface="Bookman Old Style" panose="02050604050505020204" pitchFamily="18" charset="0"/>
              </a:rPr>
              <a:t>or x + 6 = 0</a:t>
            </a:r>
          </a:p>
        </p:txBody>
      </p:sp>
      <p:sp>
        <p:nvSpPr>
          <p:cNvPr id="177" name="Rectangle 176"/>
          <p:cNvSpPr/>
          <p:nvPr/>
        </p:nvSpPr>
        <p:spPr>
          <a:xfrm>
            <a:off x="6426007" y="3362950"/>
            <a:ext cx="1119217" cy="307777"/>
          </a:xfrm>
          <a:prstGeom prst="rect">
            <a:avLst/>
          </a:prstGeom>
        </p:spPr>
        <p:txBody>
          <a:bodyPr wrap="none">
            <a:spAutoFit/>
          </a:bodyPr>
          <a:lstStyle/>
          <a:p>
            <a:r>
              <a:rPr lang="en-US" sz="1400" dirty="0">
                <a:solidFill>
                  <a:prstClr val="black"/>
                </a:solidFill>
                <a:latin typeface="Bookman Old Style" panose="02050604050505020204" pitchFamily="18" charset="0"/>
              </a:rPr>
              <a:t>or   x = – 6</a:t>
            </a:r>
          </a:p>
        </p:txBody>
      </p:sp>
      <p:sp>
        <p:nvSpPr>
          <p:cNvPr id="180" name="Rectangle 179"/>
          <p:cNvSpPr/>
          <p:nvPr/>
        </p:nvSpPr>
        <p:spPr>
          <a:xfrm>
            <a:off x="5580112" y="4122018"/>
            <a:ext cx="1015021" cy="307777"/>
          </a:xfrm>
          <a:prstGeom prst="rect">
            <a:avLst/>
          </a:prstGeom>
        </p:spPr>
        <p:txBody>
          <a:bodyPr wrap="none">
            <a:spAutoFit/>
          </a:bodyPr>
          <a:lstStyle/>
          <a:p>
            <a:r>
              <a:rPr lang="en-US" sz="1400" dirty="0">
                <a:solidFill>
                  <a:prstClr val="black"/>
                </a:solidFill>
                <a:latin typeface="Bookman Old Style" panose="02050604050505020204" pitchFamily="18" charset="0"/>
              </a:rPr>
              <a:t>= 20 + </a:t>
            </a:r>
            <a:r>
              <a:rPr lang="en-US" sz="1400" dirty="0" smtClean="0">
                <a:solidFill>
                  <a:prstClr val="black"/>
                </a:solidFill>
                <a:latin typeface="Bookman Old Style" panose="02050604050505020204" pitchFamily="18" charset="0"/>
              </a:rPr>
              <a:t>10</a:t>
            </a:r>
            <a:endParaRPr lang="en-US" sz="1400" dirty="0">
              <a:solidFill>
                <a:prstClr val="black"/>
              </a:solidFill>
              <a:latin typeface="Bookman Old Style" panose="02050604050505020204" pitchFamily="18" charset="0"/>
            </a:endParaRPr>
          </a:p>
        </p:txBody>
      </p:sp>
      <p:sp>
        <p:nvSpPr>
          <p:cNvPr id="181" name="Rectangle 180"/>
          <p:cNvSpPr/>
          <p:nvPr/>
        </p:nvSpPr>
        <p:spPr>
          <a:xfrm>
            <a:off x="6516216" y="4122018"/>
            <a:ext cx="570990" cy="307777"/>
          </a:xfrm>
          <a:prstGeom prst="rect">
            <a:avLst/>
          </a:prstGeom>
        </p:spPr>
        <p:txBody>
          <a:bodyPr wrap="none">
            <a:spAutoFit/>
          </a:bodyPr>
          <a:lstStyle/>
          <a:p>
            <a:r>
              <a:rPr lang="en-US" sz="1400" dirty="0">
                <a:solidFill>
                  <a:prstClr val="black"/>
                </a:solidFill>
                <a:latin typeface="Bookman Old Style" panose="02050604050505020204" pitchFamily="18" charset="0"/>
              </a:rPr>
              <a:t>= 30</a:t>
            </a:r>
          </a:p>
        </p:txBody>
      </p:sp>
      <p:cxnSp>
        <p:nvCxnSpPr>
          <p:cNvPr id="183" name="Straight Connector 182"/>
          <p:cNvCxnSpPr/>
          <p:nvPr/>
        </p:nvCxnSpPr>
        <p:spPr>
          <a:xfrm flipV="1">
            <a:off x="5129868" y="2674304"/>
            <a:ext cx="689245" cy="31"/>
          </a:xfrm>
          <a:prstGeom prst="line">
            <a:avLst/>
          </a:prstGeom>
          <a:noFill/>
          <a:ln w="28575" cap="flat" cmpd="sng" algn="ctr">
            <a:solidFill>
              <a:srgbClr val="FF0000"/>
            </a:solidFill>
            <a:prstDash val="solid"/>
          </a:ln>
          <a:effectLst/>
        </p:spPr>
      </p:cxnSp>
      <p:cxnSp>
        <p:nvCxnSpPr>
          <p:cNvPr id="184" name="Straight Connector 183"/>
          <p:cNvCxnSpPr/>
          <p:nvPr/>
        </p:nvCxnSpPr>
        <p:spPr>
          <a:xfrm flipV="1">
            <a:off x="6145598" y="2674305"/>
            <a:ext cx="675664" cy="28"/>
          </a:xfrm>
          <a:prstGeom prst="line">
            <a:avLst/>
          </a:prstGeom>
          <a:noFill/>
          <a:ln w="28575" cap="flat" cmpd="sng" algn="ctr">
            <a:solidFill>
              <a:srgbClr val="FF0000"/>
            </a:solidFill>
            <a:prstDash val="solid"/>
          </a:ln>
          <a:effectLst/>
        </p:spPr>
      </p:cxnSp>
      <p:cxnSp>
        <p:nvCxnSpPr>
          <p:cNvPr id="185" name="Straight Connector 184"/>
          <p:cNvCxnSpPr/>
          <p:nvPr/>
        </p:nvCxnSpPr>
        <p:spPr>
          <a:xfrm flipV="1">
            <a:off x="5308308" y="2933523"/>
            <a:ext cx="487828" cy="59"/>
          </a:xfrm>
          <a:prstGeom prst="line">
            <a:avLst/>
          </a:prstGeom>
          <a:noFill/>
          <a:ln w="28575" cap="flat" cmpd="sng" algn="ctr">
            <a:solidFill>
              <a:srgbClr val="FF0000"/>
            </a:solidFill>
            <a:prstDash val="solid"/>
          </a:ln>
          <a:effectLst/>
        </p:spPr>
      </p:cxnSp>
      <p:cxnSp>
        <p:nvCxnSpPr>
          <p:cNvPr id="186" name="Straight Connector 185"/>
          <p:cNvCxnSpPr/>
          <p:nvPr/>
        </p:nvCxnSpPr>
        <p:spPr>
          <a:xfrm flipV="1">
            <a:off x="6324583" y="2933541"/>
            <a:ext cx="487828" cy="23"/>
          </a:xfrm>
          <a:prstGeom prst="line">
            <a:avLst/>
          </a:prstGeom>
          <a:noFill/>
          <a:ln w="28575" cap="flat" cmpd="sng" algn="ctr">
            <a:solidFill>
              <a:srgbClr val="FF0000"/>
            </a:solidFill>
            <a:prstDash val="solid"/>
          </a:ln>
          <a:effectLst/>
        </p:spPr>
      </p:cxnSp>
      <p:sp>
        <p:nvSpPr>
          <p:cNvPr id="178" name="Rectangle 177"/>
          <p:cNvSpPr/>
          <p:nvPr/>
        </p:nvSpPr>
        <p:spPr>
          <a:xfrm>
            <a:off x="5397762" y="2168356"/>
            <a:ext cx="654346"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14x</a:t>
            </a:r>
            <a:endParaRPr lang="en-US" sz="1400" dirty="0">
              <a:solidFill>
                <a:prstClr val="black"/>
              </a:solidFill>
              <a:latin typeface="Bookman Old Style" panose="02050604050505020204" pitchFamily="18" charset="0"/>
            </a:endParaRPr>
          </a:p>
        </p:txBody>
      </p:sp>
      <p:sp>
        <p:nvSpPr>
          <p:cNvPr id="179" name="Rectangle 178"/>
          <p:cNvSpPr/>
          <p:nvPr/>
        </p:nvSpPr>
        <p:spPr>
          <a:xfrm>
            <a:off x="5946525" y="2168356"/>
            <a:ext cx="663964"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120</a:t>
            </a:r>
            <a:endParaRPr lang="en-US" sz="1400" dirty="0">
              <a:solidFill>
                <a:prstClr val="black"/>
              </a:solidFill>
              <a:latin typeface="Bookman Old Style" panose="02050604050505020204" pitchFamily="18" charset="0"/>
            </a:endParaRPr>
          </a:p>
        </p:txBody>
      </p:sp>
      <p:sp>
        <p:nvSpPr>
          <p:cNvPr id="182" name="Rectangle 181"/>
          <p:cNvSpPr/>
          <p:nvPr/>
        </p:nvSpPr>
        <p:spPr>
          <a:xfrm>
            <a:off x="6506690" y="2168356"/>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187" name="Rounded Rectangle 186"/>
          <p:cNvSpPr/>
          <p:nvPr/>
        </p:nvSpPr>
        <p:spPr>
          <a:xfrm>
            <a:off x="4009202" y="1750816"/>
            <a:ext cx="1874176" cy="64953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What we need to find ?</a:t>
            </a:r>
            <a:endParaRPr lang="en-US" sz="1400" b="1" kern="0" dirty="0">
              <a:solidFill>
                <a:prstClr val="white"/>
              </a:solidFill>
              <a:latin typeface="Bookman Old Style" panose="02050604050505020204" pitchFamily="18" charset="0"/>
            </a:endParaRPr>
          </a:p>
        </p:txBody>
      </p:sp>
      <p:sp>
        <p:nvSpPr>
          <p:cNvPr id="190" name="Rounded Rectangle 189"/>
          <p:cNvSpPr/>
          <p:nvPr/>
        </p:nvSpPr>
        <p:spPr>
          <a:xfrm>
            <a:off x="4390787" y="1686583"/>
            <a:ext cx="1874176" cy="36004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It is given that …</a:t>
            </a:r>
            <a:endParaRPr lang="en-US" sz="1400" b="1" kern="0" dirty="0">
              <a:solidFill>
                <a:prstClr val="white"/>
              </a:solidFill>
              <a:latin typeface="Bookman Old Style" panose="02050604050505020204" pitchFamily="18" charset="0"/>
            </a:endParaRPr>
          </a:p>
        </p:txBody>
      </p:sp>
      <p:sp>
        <p:nvSpPr>
          <p:cNvPr id="199" name="Rectangle 198"/>
          <p:cNvSpPr/>
          <p:nvPr/>
        </p:nvSpPr>
        <p:spPr>
          <a:xfrm>
            <a:off x="5068436" y="3889677"/>
            <a:ext cx="75693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 </a:t>
            </a:r>
            <a:r>
              <a:rPr lang="en-US" sz="1400" dirty="0">
                <a:solidFill>
                  <a:prstClr val="black"/>
                </a:solidFill>
                <a:latin typeface="Bookman Old Style" panose="02050604050505020204" pitchFamily="18" charset="0"/>
              </a:rPr>
              <a:t>≠</a:t>
            </a:r>
            <a:r>
              <a:rPr lang="en-US" sz="1400" dirty="0" smtClean="0">
                <a:solidFill>
                  <a:prstClr val="black"/>
                </a:solidFill>
                <a:latin typeface="Bookman Old Style" panose="02050604050505020204" pitchFamily="18" charset="0"/>
              </a:rPr>
              <a:t> – 6</a:t>
            </a:r>
            <a:endParaRPr lang="en-US" sz="1400" dirty="0">
              <a:solidFill>
                <a:prstClr val="black"/>
              </a:solidFill>
              <a:latin typeface="Bookman Old Style" panose="02050604050505020204" pitchFamily="18" charset="0"/>
            </a:endParaRPr>
          </a:p>
        </p:txBody>
      </p:sp>
      <p:graphicFrame>
        <p:nvGraphicFramePr>
          <p:cNvPr id="201" name="Object 14"/>
          <p:cNvGraphicFramePr>
            <a:graphicFrameLocks noChangeAspect="1"/>
          </p:cNvGraphicFramePr>
          <p:nvPr>
            <p:extLst>
              <p:ext uri="{D42A27DB-BD31-4B8C-83A1-F6EECF244321}">
                <p14:modId xmlns:p14="http://schemas.microsoft.com/office/powerpoint/2010/main" val="621482585"/>
              </p:ext>
            </p:extLst>
          </p:nvPr>
        </p:nvGraphicFramePr>
        <p:xfrm>
          <a:off x="318318" y="1509728"/>
          <a:ext cx="224230" cy="152965"/>
        </p:xfrm>
        <a:graphic>
          <a:graphicData uri="http://schemas.openxmlformats.org/presentationml/2006/ole">
            <mc:AlternateContent xmlns:mc="http://schemas.openxmlformats.org/markup-compatibility/2006">
              <mc:Choice xmlns:v="urn:schemas-microsoft-com:vml" Requires="v">
                <p:oleObj spid="_x0000_s1020155" name="Equation" r:id="rId49" imgW="139518" imgH="126835" progId="Equation.DSMT4">
                  <p:embed/>
                </p:oleObj>
              </mc:Choice>
              <mc:Fallback>
                <p:oleObj name="Equation" r:id="rId49" imgW="139518" imgH="1268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318" y="1509728"/>
                        <a:ext cx="224230" cy="152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6156176" y="1504141"/>
            <a:ext cx="1393330"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12 (2x </a:t>
            </a:r>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10)</a:t>
            </a:r>
            <a:endParaRPr lang="en-US" sz="1400" dirty="0">
              <a:solidFill>
                <a:prstClr val="black"/>
              </a:solidFill>
              <a:latin typeface="Bookman Old Style" panose="02050604050505020204" pitchFamily="18" charset="0"/>
            </a:endParaRPr>
          </a:p>
        </p:txBody>
      </p:sp>
      <p:sp>
        <p:nvSpPr>
          <p:cNvPr id="220" name="Curved Down Arrow 219"/>
          <p:cNvSpPr>
            <a:spLocks noChangeArrowheads="1"/>
          </p:cNvSpPr>
          <p:nvPr/>
        </p:nvSpPr>
        <p:spPr bwMode="auto">
          <a:xfrm rot="10800000" flipH="1" flipV="1">
            <a:off x="6457158" y="1357623"/>
            <a:ext cx="378955"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21" name="Curved Down Arrow 220"/>
          <p:cNvSpPr>
            <a:spLocks noChangeArrowheads="1"/>
          </p:cNvSpPr>
          <p:nvPr/>
        </p:nvSpPr>
        <p:spPr bwMode="auto">
          <a:xfrm rot="10800000" flipH="1" flipV="1">
            <a:off x="6453406" y="1345881"/>
            <a:ext cx="873950"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0" name="Rectangle 19"/>
          <p:cNvSpPr/>
          <p:nvPr/>
        </p:nvSpPr>
        <p:spPr>
          <a:xfrm>
            <a:off x="6307873" y="1718754"/>
            <a:ext cx="739305" cy="307777"/>
          </a:xfrm>
          <a:prstGeom prst="rect">
            <a:avLst/>
          </a:prstGeom>
        </p:spPr>
        <p:txBody>
          <a:bodyPr wrap="none">
            <a:spAutoFit/>
          </a:bodyPr>
          <a:lstStyle/>
          <a:p>
            <a:r>
              <a:rPr lang="en-US" sz="1400" dirty="0">
                <a:solidFill>
                  <a:prstClr val="black"/>
                </a:solidFill>
                <a:latin typeface="Bookman Old Style" panose="02050604050505020204" pitchFamily="18" charset="0"/>
              </a:rPr>
              <a:t>+ 120 </a:t>
            </a:r>
          </a:p>
        </p:txBody>
      </p:sp>
      <p:sp>
        <p:nvSpPr>
          <p:cNvPr id="21" name="Rectangle 20"/>
          <p:cNvSpPr/>
          <p:nvPr/>
        </p:nvSpPr>
        <p:spPr>
          <a:xfrm>
            <a:off x="5017909" y="1718754"/>
            <a:ext cx="417102"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rPr>
              <a:t>x</a:t>
            </a:r>
            <a:r>
              <a:rPr lang="en-US" sz="1400" baseline="30000" dirty="0" smtClean="0">
                <a:solidFill>
                  <a:prstClr val="black"/>
                </a:solidFill>
                <a:latin typeface="Bookman Old Style" panose="02050604050505020204" pitchFamily="18" charset="0"/>
              </a:rPr>
              <a:t>2</a:t>
            </a:r>
            <a:r>
              <a:rPr lang="en-US" sz="1400" dirty="0" smtClean="0">
                <a:solidFill>
                  <a:prstClr val="black"/>
                </a:solidFill>
                <a:latin typeface="Bookman Old Style" panose="02050604050505020204" pitchFamily="18" charset="0"/>
              </a:rPr>
              <a:t> </a:t>
            </a:r>
            <a:endParaRPr lang="en-US" sz="1400" dirty="0">
              <a:solidFill>
                <a:prstClr val="black"/>
              </a:solidFill>
              <a:latin typeface="Bookman Old Style" panose="02050604050505020204" pitchFamily="18" charset="0"/>
            </a:endParaRPr>
          </a:p>
        </p:txBody>
      </p:sp>
      <p:sp>
        <p:nvSpPr>
          <p:cNvPr id="22" name="Rectangle 21"/>
          <p:cNvSpPr/>
          <p:nvPr/>
        </p:nvSpPr>
        <p:spPr>
          <a:xfrm>
            <a:off x="5268186" y="1718754"/>
            <a:ext cx="837089"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10x =</a:t>
            </a:r>
            <a:endParaRPr lang="en-US" sz="1400" dirty="0">
              <a:solidFill>
                <a:prstClr val="black"/>
              </a:solidFill>
              <a:latin typeface="Bookman Old Style" panose="02050604050505020204" pitchFamily="18" charset="0"/>
            </a:endParaRPr>
          </a:p>
        </p:txBody>
      </p:sp>
      <p:sp>
        <p:nvSpPr>
          <p:cNvPr id="222" name="Rectangle 221"/>
          <p:cNvSpPr/>
          <p:nvPr/>
        </p:nvSpPr>
        <p:spPr>
          <a:xfrm>
            <a:off x="6877443" y="1925502"/>
            <a:ext cx="460382" cy="307777"/>
          </a:xfrm>
          <a:prstGeom prst="rect">
            <a:avLst/>
          </a:prstGeom>
        </p:spPr>
        <p:txBody>
          <a:bodyPr wrap="none">
            <a:spAutoFit/>
          </a:bodyPr>
          <a:lstStyle/>
          <a:p>
            <a:r>
              <a:rPr lang="en-US" sz="1400" dirty="0">
                <a:solidFill>
                  <a:prstClr val="black"/>
                </a:solidFill>
                <a:latin typeface="Bookman Old Style" panose="02050604050505020204" pitchFamily="18" charset="0"/>
              </a:rPr>
              <a:t>= 0</a:t>
            </a:r>
          </a:p>
        </p:txBody>
      </p:sp>
      <p:sp>
        <p:nvSpPr>
          <p:cNvPr id="23" name="Rectangle 22"/>
          <p:cNvSpPr/>
          <p:nvPr/>
        </p:nvSpPr>
        <p:spPr>
          <a:xfrm>
            <a:off x="5202564" y="1925502"/>
            <a:ext cx="671979" cy="307777"/>
          </a:xfrm>
          <a:prstGeom prst="rect">
            <a:avLst/>
          </a:prstGeom>
        </p:spPr>
        <p:txBody>
          <a:bodyPr wrap="none">
            <a:spAutoFit/>
          </a:bodyPr>
          <a:lstStyle/>
          <a:p>
            <a:r>
              <a:rPr lang="en-US" sz="1400" dirty="0">
                <a:solidFill>
                  <a:prstClr val="black"/>
                </a:solidFill>
                <a:latin typeface="Bookman Old Style" panose="02050604050505020204" pitchFamily="18" charset="0"/>
              </a:rPr>
              <a:t>+ </a:t>
            </a:r>
            <a:r>
              <a:rPr lang="en-US" sz="1400" dirty="0" smtClean="0">
                <a:solidFill>
                  <a:prstClr val="black"/>
                </a:solidFill>
                <a:latin typeface="Bookman Old Style" panose="02050604050505020204" pitchFamily="18" charset="0"/>
              </a:rPr>
              <a:t>10x</a:t>
            </a:r>
            <a:endParaRPr lang="en-US" sz="1400" dirty="0">
              <a:solidFill>
                <a:prstClr val="black"/>
              </a:solidFill>
              <a:latin typeface="Bookman Old Style" panose="02050604050505020204" pitchFamily="18" charset="0"/>
            </a:endParaRPr>
          </a:p>
        </p:txBody>
      </p:sp>
      <p:sp>
        <p:nvSpPr>
          <p:cNvPr id="250" name="Rectangle 249"/>
          <p:cNvSpPr/>
          <p:nvPr/>
        </p:nvSpPr>
        <p:spPr>
          <a:xfrm>
            <a:off x="5712203" y="1925502"/>
            <a:ext cx="769763" cy="307777"/>
          </a:xfrm>
          <a:prstGeom prst="rect">
            <a:avLst/>
          </a:prstGeom>
        </p:spPr>
        <p:txBody>
          <a:bodyPr wrap="none">
            <a:spAutoFit/>
          </a:bodyPr>
          <a:lstStyle/>
          <a:p>
            <a:r>
              <a:rPr lang="en-US" sz="1400" dirty="0">
                <a:solidFill>
                  <a:prstClr val="black"/>
                </a:solidFill>
                <a:latin typeface="Bookman Old Style" panose="02050604050505020204" pitchFamily="18" charset="0"/>
              </a:rPr>
              <a:t> – 24x </a:t>
            </a:r>
          </a:p>
        </p:txBody>
      </p:sp>
      <p:sp>
        <p:nvSpPr>
          <p:cNvPr id="47" name="Rectangle 46"/>
          <p:cNvSpPr/>
          <p:nvPr/>
        </p:nvSpPr>
        <p:spPr>
          <a:xfrm>
            <a:off x="6313191" y="1925502"/>
            <a:ext cx="663964" cy="307777"/>
          </a:xfrm>
          <a:prstGeom prst="rect">
            <a:avLst/>
          </a:prstGeom>
        </p:spPr>
        <p:txBody>
          <a:bodyPr wrap="none">
            <a:spAutoFit/>
          </a:bodyPr>
          <a:lstStyle/>
          <a:p>
            <a:r>
              <a:rPr lang="en-US" sz="1400" dirty="0">
                <a:solidFill>
                  <a:prstClr val="black"/>
                </a:solidFill>
                <a:latin typeface="Bookman Old Style" panose="02050604050505020204" pitchFamily="18" charset="0"/>
              </a:rPr>
              <a:t>– 120</a:t>
            </a:r>
          </a:p>
        </p:txBody>
      </p:sp>
      <p:sp>
        <p:nvSpPr>
          <p:cNvPr id="122" name="Curved Down Arrow 121"/>
          <p:cNvSpPr>
            <a:spLocks noChangeArrowheads="1"/>
          </p:cNvSpPr>
          <p:nvPr/>
        </p:nvSpPr>
        <p:spPr bwMode="auto">
          <a:xfrm rot="10800000" flipV="1">
            <a:off x="5148064" y="2017329"/>
            <a:ext cx="1246187"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23" name="Curved Down Arrow 222"/>
          <p:cNvSpPr>
            <a:spLocks noChangeArrowheads="1"/>
          </p:cNvSpPr>
          <p:nvPr/>
        </p:nvSpPr>
        <p:spPr bwMode="auto">
          <a:xfrm rot="10800000" flipV="1">
            <a:off x="5686729" y="1557834"/>
            <a:ext cx="548466"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67" name="Curved Down Arrow 266"/>
          <p:cNvSpPr>
            <a:spLocks noChangeArrowheads="1"/>
          </p:cNvSpPr>
          <p:nvPr/>
        </p:nvSpPr>
        <p:spPr bwMode="auto">
          <a:xfrm rot="10800000" flipV="1">
            <a:off x="5696070" y="1544276"/>
            <a:ext cx="1040811"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400" b="1" kern="0" dirty="0">
              <a:solidFill>
                <a:sysClr val="windowText" lastClr="000000"/>
              </a:solidFill>
              <a:latin typeface="Bookman Old Style" panose="02050604050505020204" pitchFamily="18" charset="0"/>
            </a:endParaRPr>
          </a:p>
        </p:txBody>
      </p:sp>
      <p:sp>
        <p:nvSpPr>
          <p:cNvPr id="270" name="Rounded Rectangle 269"/>
          <p:cNvSpPr/>
          <p:nvPr/>
        </p:nvSpPr>
        <p:spPr>
          <a:xfrm>
            <a:off x="7892109" y="3114312"/>
            <a:ext cx="470143"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36" name="TextBox 35"/>
          <p:cNvSpPr txBox="1"/>
          <p:nvPr/>
        </p:nvSpPr>
        <p:spPr>
          <a:xfrm>
            <a:off x="7805951" y="3075196"/>
            <a:ext cx="6858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1/12</a:t>
            </a:r>
            <a:endParaRPr lang="en-US" sz="1400" dirty="0">
              <a:solidFill>
                <a:prstClr val="black"/>
              </a:solidFill>
              <a:latin typeface="Bookman Old Style" panose="02050604050505020204" pitchFamily="18" charset="0"/>
            </a:endParaRPr>
          </a:p>
        </p:txBody>
      </p:sp>
      <p:sp>
        <p:nvSpPr>
          <p:cNvPr id="271" name="Rounded Rectangle 270"/>
          <p:cNvSpPr/>
          <p:nvPr/>
        </p:nvSpPr>
        <p:spPr>
          <a:xfrm>
            <a:off x="7829557" y="3403577"/>
            <a:ext cx="470143" cy="24508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38" name="TextBox 37"/>
          <p:cNvSpPr txBox="1"/>
          <p:nvPr/>
        </p:nvSpPr>
        <p:spPr>
          <a:xfrm>
            <a:off x="7805951" y="3373646"/>
            <a:ext cx="6858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rPr>
              <a:t>1/x</a:t>
            </a:r>
            <a:endParaRPr lang="en-US" sz="1400" dirty="0">
              <a:solidFill>
                <a:prstClr val="black"/>
              </a:solidFill>
              <a:latin typeface="Bookman Old Style" panose="02050604050505020204" pitchFamily="18" charset="0"/>
            </a:endParaRPr>
          </a:p>
        </p:txBody>
      </p:sp>
      <p:sp>
        <p:nvSpPr>
          <p:cNvPr id="200" name="Rounded Rectangle 199"/>
          <p:cNvSpPr/>
          <p:nvPr/>
        </p:nvSpPr>
        <p:spPr>
          <a:xfrm>
            <a:off x="387699" y="2535446"/>
            <a:ext cx="2707359" cy="79354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In a comparative statement whatever comes later is taken as x</a:t>
            </a:r>
            <a:endParaRPr lang="en-US" sz="1400" b="1" kern="0" dirty="0">
              <a:solidFill>
                <a:prstClr val="white"/>
              </a:solidFill>
              <a:latin typeface="Bookman Old Style" panose="02050604050505020204" pitchFamily="18" charset="0"/>
            </a:endParaRPr>
          </a:p>
        </p:txBody>
      </p:sp>
      <p:cxnSp>
        <p:nvCxnSpPr>
          <p:cNvPr id="273" name="Straight Arrow Connector 272"/>
          <p:cNvCxnSpPr/>
          <p:nvPr/>
        </p:nvCxnSpPr>
        <p:spPr>
          <a:xfrm flipH="1" flipV="1">
            <a:off x="875187" y="3588870"/>
            <a:ext cx="404879" cy="248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V="1">
            <a:off x="855749" y="3607632"/>
            <a:ext cx="471971" cy="2093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872932" y="3773649"/>
            <a:ext cx="303288" cy="307777"/>
          </a:xfrm>
          <a:prstGeom prst="rect">
            <a:avLst/>
          </a:prstGeom>
        </p:spPr>
        <p:txBody>
          <a:bodyPr wrap="none">
            <a:spAutoFit/>
          </a:bodyPr>
          <a:lstStyle/>
          <a:p>
            <a:pPr defTabSz="912813">
              <a:defRPr/>
            </a:pPr>
            <a:r>
              <a:rPr lang="en-US" sz="1400" b="1" kern="0" dirty="0">
                <a:solidFill>
                  <a:sysClr val="windowText" lastClr="000000"/>
                </a:solidFill>
                <a:latin typeface="Bookman Old Style" pitchFamily="18" charset="0"/>
                <a:sym typeface="Symbol"/>
              </a:rPr>
              <a:t>0</a:t>
            </a:r>
            <a:endParaRPr lang="en-US" sz="1400" b="1" kern="0" dirty="0">
              <a:solidFill>
                <a:sysClr val="windowText" lastClr="000000"/>
              </a:solidFill>
              <a:latin typeface="Bookman Old Style" pitchFamily="18" charset="0"/>
            </a:endParaRPr>
          </a:p>
        </p:txBody>
      </p:sp>
      <p:sp>
        <p:nvSpPr>
          <p:cNvPr id="278" name="Rectangle 277"/>
          <p:cNvSpPr/>
          <p:nvPr/>
        </p:nvSpPr>
        <p:spPr>
          <a:xfrm>
            <a:off x="3492751" y="4534743"/>
            <a:ext cx="303288" cy="307777"/>
          </a:xfrm>
          <a:prstGeom prst="rect">
            <a:avLst/>
          </a:prstGeom>
        </p:spPr>
        <p:txBody>
          <a:bodyPr wrap="none">
            <a:spAutoFit/>
          </a:bodyPr>
          <a:lstStyle/>
          <a:p>
            <a:pPr defTabSz="912813">
              <a:defRPr/>
            </a:pPr>
            <a:r>
              <a:rPr lang="en-US" sz="1400" b="1" kern="0" dirty="0">
                <a:solidFill>
                  <a:sysClr val="windowText" lastClr="000000"/>
                </a:solidFill>
                <a:latin typeface="Bookman Old Style" pitchFamily="18" charset="0"/>
                <a:sym typeface="Symbol"/>
              </a:rPr>
              <a:t>0</a:t>
            </a:r>
            <a:endParaRPr lang="en-US" sz="1400" b="1" kern="0" dirty="0">
              <a:solidFill>
                <a:sysClr val="windowText" lastClr="000000"/>
              </a:solidFill>
              <a:latin typeface="Bookman Old Style" pitchFamily="18" charset="0"/>
            </a:endParaRPr>
          </a:p>
        </p:txBody>
      </p:sp>
      <p:sp>
        <p:nvSpPr>
          <p:cNvPr id="282" name="Rounded Rectangle 281"/>
          <p:cNvSpPr/>
          <p:nvPr/>
        </p:nvSpPr>
        <p:spPr>
          <a:xfrm>
            <a:off x="7174968" y="562581"/>
            <a:ext cx="630984" cy="261183"/>
          </a:xfrm>
          <a:prstGeom prst="roundRect">
            <a:avLst/>
          </a:prstGeom>
          <a:solidFill>
            <a:srgbClr val="66FFFF"/>
          </a:solidFill>
          <a:ln w="9525" cap="flat" cmpd="sng" algn="ctr">
            <a:solidFill>
              <a:sysClr val="windowText" lastClr="000000"/>
            </a:solidFill>
            <a:prstDash val="solid"/>
          </a:ln>
          <a:effectLst/>
        </p:spPr>
        <p:txBody>
          <a:bodyPr rtlCol="0" anchor="ctr"/>
          <a:lstStyle/>
          <a:p>
            <a:pPr algn="ctr"/>
            <a:endParaRPr lang="en-US" sz="1600" kern="0">
              <a:solidFill>
                <a:prstClr val="white"/>
              </a:solidFill>
            </a:endParaRPr>
          </a:p>
        </p:txBody>
      </p:sp>
      <p:sp>
        <p:nvSpPr>
          <p:cNvPr id="5" name="Rectangle 4"/>
          <p:cNvSpPr>
            <a:spLocks noChangeArrowheads="1"/>
          </p:cNvSpPr>
          <p:nvPr/>
        </p:nvSpPr>
        <p:spPr bwMode="auto">
          <a:xfrm>
            <a:off x="1314182" y="510648"/>
            <a:ext cx="7362274" cy="830997"/>
          </a:xfrm>
          <a:prstGeom prst="rect">
            <a:avLst/>
          </a:prstGeom>
          <a:noFill/>
          <a:ln w="9525">
            <a:noFill/>
            <a:miter lim="800000"/>
            <a:headEnd/>
            <a:tailEnd/>
          </a:ln>
        </p:spPr>
        <p:txBody>
          <a:bodyPr wrap="square">
            <a:spAutoFit/>
          </a:bodyPr>
          <a:lstStyle/>
          <a:p>
            <a:r>
              <a:rPr lang="en-US" sz="1600" b="1" dirty="0" smtClean="0">
                <a:solidFill>
                  <a:srgbClr val="0000FF"/>
                </a:solidFill>
                <a:latin typeface="Bookman Old Style" panose="02050604050505020204" pitchFamily="18" charset="0"/>
                <a:ea typeface="Arial" charset="0"/>
                <a:cs typeface="Arial" charset="0"/>
              </a:rPr>
              <a:t>For doing some work Ganesh takes 10 days more than John. If both work together they complete the work in 12 days. Find the number of days if Ganesh worked  alone?</a:t>
            </a:r>
            <a:endParaRPr lang="en-US" sz="1600" b="1" dirty="0">
              <a:solidFill>
                <a:srgbClr val="0000FF"/>
              </a:solidFill>
              <a:latin typeface="Bookman Old Style" panose="02050604050505020204" pitchFamily="18" charset="0"/>
              <a:ea typeface="Arial" charset="0"/>
              <a:cs typeface="Arial" charset="0"/>
            </a:endParaRPr>
          </a:p>
        </p:txBody>
      </p:sp>
      <p:grpSp>
        <p:nvGrpSpPr>
          <p:cNvPr id="3" name="Group 2"/>
          <p:cNvGrpSpPr/>
          <p:nvPr/>
        </p:nvGrpSpPr>
        <p:grpSpPr>
          <a:xfrm>
            <a:off x="1876461" y="4425511"/>
            <a:ext cx="1263126" cy="392552"/>
            <a:chOff x="1772271" y="4771486"/>
            <a:chExt cx="1263126" cy="392552"/>
          </a:xfrm>
        </p:grpSpPr>
        <p:sp>
          <p:nvSpPr>
            <p:cNvPr id="156" name="Rounded Rectangle 155"/>
            <p:cNvSpPr/>
            <p:nvPr/>
          </p:nvSpPr>
          <p:spPr>
            <a:xfrm>
              <a:off x="1773720" y="4771486"/>
              <a:ext cx="1261677" cy="39255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endParaRPr lang="en-US" b="1" kern="0" dirty="0">
                <a:solidFill>
                  <a:prstClr val="white"/>
                </a:solidFill>
                <a:latin typeface="Bookman Old Style" panose="02050604050505020204" pitchFamily="18" charset="0"/>
              </a:endParaRPr>
            </a:p>
          </p:txBody>
        </p:sp>
        <p:sp>
          <p:nvSpPr>
            <p:cNvPr id="157" name="Rectangle 156"/>
            <p:cNvSpPr/>
            <p:nvPr/>
          </p:nvSpPr>
          <p:spPr>
            <a:xfrm>
              <a:off x="2224643" y="4822264"/>
              <a:ext cx="303288"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6</a:t>
              </a:r>
              <a:endParaRPr lang="en-US" sz="1400" b="1" kern="0" dirty="0">
                <a:solidFill>
                  <a:prstClr val="white"/>
                </a:solidFill>
                <a:latin typeface="Bookman Old Style" panose="02050604050505020204" pitchFamily="18" charset="0"/>
              </a:endParaRPr>
            </a:p>
          </p:txBody>
        </p:sp>
        <p:sp>
          <p:nvSpPr>
            <p:cNvPr id="158" name="Rectangle 157"/>
            <p:cNvSpPr/>
            <p:nvPr/>
          </p:nvSpPr>
          <p:spPr>
            <a:xfrm>
              <a:off x="2086561" y="4822264"/>
              <a:ext cx="274434"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a:t>
              </a:r>
              <a:endParaRPr lang="en-US" sz="1400" b="1" kern="0" dirty="0">
                <a:solidFill>
                  <a:prstClr val="white"/>
                </a:solidFill>
                <a:latin typeface="Bookman Old Style" panose="02050604050505020204" pitchFamily="18" charset="0"/>
              </a:endParaRPr>
            </a:p>
          </p:txBody>
        </p:sp>
        <p:sp>
          <p:nvSpPr>
            <p:cNvPr id="159" name="Rectangle 158"/>
            <p:cNvSpPr/>
            <p:nvPr/>
          </p:nvSpPr>
          <p:spPr>
            <a:xfrm>
              <a:off x="2437297" y="4822264"/>
              <a:ext cx="590226"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 14</a:t>
              </a:r>
              <a:endParaRPr lang="en-US" sz="1400" b="1" kern="0" dirty="0">
                <a:solidFill>
                  <a:prstClr val="white"/>
                </a:solidFill>
                <a:latin typeface="Bookman Old Style" panose="02050604050505020204" pitchFamily="18" charset="0"/>
              </a:endParaRPr>
            </a:p>
          </p:txBody>
        </p:sp>
        <p:sp>
          <p:nvSpPr>
            <p:cNvPr id="160" name="Rectangle 159"/>
            <p:cNvSpPr/>
            <p:nvPr/>
          </p:nvSpPr>
          <p:spPr>
            <a:xfrm>
              <a:off x="1772271" y="4822264"/>
              <a:ext cx="421910"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20</a:t>
              </a:r>
              <a:endParaRPr lang="en-US" sz="1400" b="1" kern="0" dirty="0">
                <a:solidFill>
                  <a:prstClr val="white"/>
                </a:solidFill>
                <a:latin typeface="Bookman Old Style" panose="02050604050505020204" pitchFamily="18" charset="0"/>
              </a:endParaRPr>
            </a:p>
          </p:txBody>
        </p:sp>
      </p:grpSp>
    </p:spTree>
    <p:extLst>
      <p:ext uri="{BB962C8B-B14F-4D97-AF65-F5344CB8AC3E}">
        <p14:creationId xmlns:p14="http://schemas.microsoft.com/office/powerpoint/2010/main" val="287696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wipe(left)">
                                      <p:cBhvr>
                                        <p:cTn id="22" dur="500"/>
                                        <p:tgtEl>
                                          <p:spTgt spid="1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wipe(left)">
                                      <p:cBhvr>
                                        <p:cTn id="27" dur="500"/>
                                        <p:tgtEl>
                                          <p:spTgt spid="18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9"/>
                                        </p:tgtEl>
                                        <p:attrNameLst>
                                          <p:attrName>style.visibility</p:attrName>
                                        </p:attrNameLst>
                                      </p:cBhvr>
                                      <p:to>
                                        <p:strVal val="visible"/>
                                      </p:to>
                                    </p:set>
                                    <p:animEffect transition="in" filter="wipe(left)">
                                      <p:cBhvr>
                                        <p:cTn id="30" dur="500"/>
                                        <p:tgtEl>
                                          <p:spTgt spid="18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88"/>
                                        </p:tgtEl>
                                      </p:cBhvr>
                                    </p:animEffect>
                                    <p:set>
                                      <p:cBhvr>
                                        <p:cTn id="35" dur="1" fill="hold">
                                          <p:stCondLst>
                                            <p:cond delay="499"/>
                                          </p:stCondLst>
                                        </p:cTn>
                                        <p:tgtEl>
                                          <p:spTgt spid="18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89"/>
                                        </p:tgtEl>
                                      </p:cBhvr>
                                    </p:animEffect>
                                    <p:set>
                                      <p:cBhvr>
                                        <p:cTn id="38" dur="1" fill="hold">
                                          <p:stCondLst>
                                            <p:cond delay="499"/>
                                          </p:stCondLst>
                                        </p:cTn>
                                        <p:tgtEl>
                                          <p:spTgt spid="18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87"/>
                                        </p:tgtEl>
                                      </p:cBhvr>
                                    </p:animEffect>
                                    <p:set>
                                      <p:cBhvr>
                                        <p:cTn id="41" dur="1" fill="hold">
                                          <p:stCondLst>
                                            <p:cond delay="499"/>
                                          </p:stCondLst>
                                        </p:cTn>
                                        <p:tgtEl>
                                          <p:spTgt spid="18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0"/>
                                        </p:tgtEl>
                                        <p:attrNameLst>
                                          <p:attrName>style.visibility</p:attrName>
                                        </p:attrNameLst>
                                      </p:cBhvr>
                                      <p:to>
                                        <p:strVal val="visible"/>
                                      </p:to>
                                    </p:set>
                                    <p:animEffect transition="in" filter="wipe(left)">
                                      <p:cBhvr>
                                        <p:cTn id="46" dur="500"/>
                                        <p:tgtEl>
                                          <p:spTgt spid="19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190"/>
                                        </p:tgtEl>
                                      </p:cBhvr>
                                    </p:animEffect>
                                    <p:set>
                                      <p:cBhvr>
                                        <p:cTn id="51" dur="1" fill="hold">
                                          <p:stCondLst>
                                            <p:cond delay="499"/>
                                          </p:stCondLst>
                                        </p:cTn>
                                        <p:tgtEl>
                                          <p:spTgt spid="190"/>
                                        </p:tgtEl>
                                        <p:attrNameLst>
                                          <p:attrName>style.visibility</p:attrName>
                                        </p:attrNameLst>
                                      </p:cBhvr>
                                      <p:to>
                                        <p:strVal val="hidden"/>
                                      </p:to>
                                    </p:set>
                                  </p:childTnLst>
                                </p:cTn>
                              </p:par>
                              <p:par>
                                <p:cTn id="52" presetID="22" presetClass="entr" presetSubtype="8" fill="hold" grpId="1"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left)">
                                      <p:cBhvr>
                                        <p:cTn id="54" dur="500"/>
                                        <p:tgtEl>
                                          <p:spTgt spid="82"/>
                                        </p:tgtEl>
                                      </p:cBhvr>
                                    </p:animEffect>
                                  </p:childTnLst>
                                </p:cTn>
                              </p:par>
                              <p:par>
                                <p:cTn id="55" presetID="26" presetClass="emph" presetSubtype="0" repeatCount="3000" fill="hold" grpId="0" nodeType="withEffect">
                                  <p:stCondLst>
                                    <p:cond delay="0"/>
                                  </p:stCondLst>
                                  <p:childTnLst>
                                    <p:animEffect transition="out" filter="fade">
                                      <p:cBhvr>
                                        <p:cTn id="56" dur="500" tmFilter="0, 0; .2, .5; .8, .5; 1, 0"/>
                                        <p:tgtEl>
                                          <p:spTgt spid="82"/>
                                        </p:tgtEl>
                                      </p:cBhvr>
                                    </p:animEffect>
                                    <p:animScale>
                                      <p:cBhvr>
                                        <p:cTn id="57" dur="250" autoRev="1" fill="hold"/>
                                        <p:tgtEl>
                                          <p:spTgt spid="82"/>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0"/>
                                        </p:tgtEl>
                                        <p:attrNameLst>
                                          <p:attrName>style.visibility</p:attrName>
                                        </p:attrNameLst>
                                      </p:cBhvr>
                                      <p:to>
                                        <p:strVal val="visible"/>
                                      </p:to>
                                    </p:set>
                                    <p:animEffect transition="in" filter="wipe(left)">
                                      <p:cBhvr>
                                        <p:cTn id="62" dur="500"/>
                                        <p:tgtEl>
                                          <p:spTgt spid="20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00"/>
                                        </p:tgtEl>
                                      </p:cBhvr>
                                    </p:animEffect>
                                    <p:set>
                                      <p:cBhvr>
                                        <p:cTn id="67" dur="1" fill="hold">
                                          <p:stCondLst>
                                            <p:cond delay="499"/>
                                          </p:stCondLst>
                                        </p:cTn>
                                        <p:tgtEl>
                                          <p:spTgt spid="200"/>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499"/>
                                          </p:stCondLst>
                                        </p:cTn>
                                        <p:tgtEl>
                                          <p:spTgt spid="282"/>
                                        </p:tgtEl>
                                        <p:attrNameLst>
                                          <p:attrName>style.visibility</p:attrName>
                                        </p:attrNameLst>
                                      </p:cBhvr>
                                      <p:to>
                                        <p:strVal val="visible"/>
                                      </p:to>
                                    </p:set>
                                  </p:childTnLst>
                                </p:cTn>
                              </p:par>
                              <p:par>
                                <p:cTn id="70" presetID="26" presetClass="emph" presetSubtype="0" repeatCount="3000" fill="hold" grpId="1" nodeType="withEffect">
                                  <p:stCondLst>
                                    <p:cond delay="0"/>
                                  </p:stCondLst>
                                  <p:childTnLst>
                                    <p:animEffect transition="out" filter="fade">
                                      <p:cBhvr>
                                        <p:cTn id="71" dur="500" tmFilter="0, 0; .2, .5; .8, .5; 1, 0"/>
                                        <p:tgtEl>
                                          <p:spTgt spid="282"/>
                                        </p:tgtEl>
                                      </p:cBhvr>
                                    </p:animEffect>
                                    <p:animScale>
                                      <p:cBhvr>
                                        <p:cTn id="72" dur="250" autoRev="1" fill="hold"/>
                                        <p:tgtEl>
                                          <p:spTgt spid="282"/>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par>
                                <p:cTn id="78" presetID="10" presetClass="exit" presetSubtype="0" fill="hold" grpId="2" nodeType="withEffect">
                                  <p:stCondLst>
                                    <p:cond delay="0"/>
                                  </p:stCondLst>
                                  <p:childTnLst>
                                    <p:animEffect transition="out" filter="fade">
                                      <p:cBhvr>
                                        <p:cTn id="79" dur="500"/>
                                        <p:tgtEl>
                                          <p:spTgt spid="282"/>
                                        </p:tgtEl>
                                      </p:cBhvr>
                                    </p:animEffect>
                                    <p:set>
                                      <p:cBhvr>
                                        <p:cTn id="80" dur="1" fill="hold">
                                          <p:stCondLst>
                                            <p:cond delay="499"/>
                                          </p:stCondLst>
                                        </p:cTn>
                                        <p:tgtEl>
                                          <p:spTgt spid="28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1"/>
                                        </p:tgtEl>
                                        <p:attrNameLst>
                                          <p:attrName>style.visibility</p:attrName>
                                        </p:attrNameLst>
                                      </p:cBhvr>
                                      <p:to>
                                        <p:strVal val="visible"/>
                                      </p:to>
                                    </p:set>
                                    <p:animEffect transition="in" filter="wipe(left)">
                                      <p:cBhvr>
                                        <p:cTn id="85" dur="500"/>
                                        <p:tgtEl>
                                          <p:spTgt spid="20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left)">
                                      <p:cBhvr>
                                        <p:cTn id="90" dur="5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2" nodeType="clickEffect">
                                  <p:stCondLst>
                                    <p:cond delay="0"/>
                                  </p:stCondLst>
                                  <p:childTnLst>
                                    <p:animEffect transition="out" filter="fade">
                                      <p:cBhvr>
                                        <p:cTn id="94" dur="500"/>
                                        <p:tgtEl>
                                          <p:spTgt spid="82"/>
                                        </p:tgtEl>
                                      </p:cBhvr>
                                    </p:animEffect>
                                    <p:set>
                                      <p:cBhvr>
                                        <p:cTn id="95" dur="1" fill="hold">
                                          <p:stCondLst>
                                            <p:cond delay="499"/>
                                          </p:stCondLst>
                                        </p:cTn>
                                        <p:tgtEl>
                                          <p:spTgt spid="8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left)">
                                      <p:cBhvr>
                                        <p:cTn id="100" dur="500"/>
                                        <p:tgtEl>
                                          <p:spTgt spid="77"/>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wipe(left)">
                                      <p:cBhvr>
                                        <p:cTn id="104" dur="500"/>
                                        <p:tgtEl>
                                          <p:spTgt spid="8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ipe(left)">
                                      <p:cBhvr>
                                        <p:cTn id="109" dur="500"/>
                                        <p:tgtEl>
                                          <p:spTgt spid="1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77"/>
                                        </p:tgtEl>
                                      </p:cBhvr>
                                    </p:animEffect>
                                    <p:set>
                                      <p:cBhvr>
                                        <p:cTn id="114" dur="1" fill="hold">
                                          <p:stCondLst>
                                            <p:cond delay="499"/>
                                          </p:stCondLst>
                                        </p:cTn>
                                        <p:tgtEl>
                                          <p:spTgt spid="7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83"/>
                                        </p:tgtEl>
                                      </p:cBhvr>
                                    </p:animEffect>
                                    <p:set>
                                      <p:cBhvr>
                                        <p:cTn id="117" dur="1" fill="hold">
                                          <p:stCondLst>
                                            <p:cond delay="499"/>
                                          </p:stCondLst>
                                        </p:cTn>
                                        <p:tgtEl>
                                          <p:spTgt spid="8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wipe(left)">
                                      <p:cBhvr>
                                        <p:cTn id="122" dur="500"/>
                                        <p:tgtEl>
                                          <p:spTgt spid="2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left)">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wipe(left)">
                                      <p:cBhvr>
                                        <p:cTn id="132" dur="500"/>
                                        <p:tgtEl>
                                          <p:spTgt spid="2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wipe(left)">
                                      <p:cBhvr>
                                        <p:cTn id="137" dur="500"/>
                                        <p:tgtEl>
                                          <p:spTgt spid="2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wipe(left)">
                                      <p:cBhvr>
                                        <p:cTn id="142" dur="500"/>
                                        <p:tgtEl>
                                          <p:spTgt spid="5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wipe(left)">
                                      <p:cBhvr>
                                        <p:cTn id="147" dur="500"/>
                                        <p:tgtEl>
                                          <p:spTgt spid="28"/>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499"/>
                                          </p:stCondLst>
                                        </p:cTn>
                                        <p:tgtEl>
                                          <p:spTgt spid="50"/>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52"/>
                                        </p:tgtEl>
                                        <p:attrNameLst>
                                          <p:attrName>style.visibility</p:attrName>
                                        </p:attrNameLst>
                                      </p:cBhvr>
                                      <p:to>
                                        <p:strVal val="visible"/>
                                      </p:to>
                                    </p:set>
                                    <p:animEffect transition="in" filter="wipe(left)">
                                      <p:cBhvr>
                                        <p:cTn id="155" dur="500"/>
                                        <p:tgtEl>
                                          <p:spTgt spid="52"/>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wipe(left)">
                                      <p:cBhvr>
                                        <p:cTn id="160" dur="500"/>
                                        <p:tgtEl>
                                          <p:spTgt spid="29"/>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499"/>
                                          </p:stCondLst>
                                        </p:cTn>
                                        <p:tgtEl>
                                          <p:spTgt spid="52"/>
                                        </p:tgtEl>
                                        <p:attrNameLst>
                                          <p:attrName>style.visibility</p:attrName>
                                        </p:attrNameLst>
                                      </p:cBhvr>
                                      <p:to>
                                        <p:strVal val="hidden"/>
                                      </p:to>
                                    </p:se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53"/>
                                        </p:tgtEl>
                                        <p:attrNameLst>
                                          <p:attrName>style.visibility</p:attrName>
                                        </p:attrNameLst>
                                      </p:cBhvr>
                                      <p:to>
                                        <p:strVal val="visible"/>
                                      </p:to>
                                    </p:set>
                                    <p:animEffect transition="in" filter="wipe(left)">
                                      <p:cBhvr>
                                        <p:cTn id="168" dur="500"/>
                                        <p:tgtEl>
                                          <p:spTgt spid="5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30"/>
                                        </p:tgtEl>
                                        <p:attrNameLst>
                                          <p:attrName>style.visibility</p:attrName>
                                        </p:attrNameLst>
                                      </p:cBhvr>
                                      <p:to>
                                        <p:strVal val="visible"/>
                                      </p:to>
                                    </p:set>
                                    <p:animEffect transition="in" filter="wipe(left)">
                                      <p:cBhvr>
                                        <p:cTn id="173" dur="500"/>
                                        <p:tgtEl>
                                          <p:spTgt spid="30"/>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grpId="1" nodeType="clickEffect">
                                  <p:stCondLst>
                                    <p:cond delay="0"/>
                                  </p:stCondLst>
                                  <p:childTnLst>
                                    <p:set>
                                      <p:cBhvr>
                                        <p:cTn id="177" dur="1" fill="hold">
                                          <p:stCondLst>
                                            <p:cond delay="499"/>
                                          </p:stCondLst>
                                        </p:cTn>
                                        <p:tgtEl>
                                          <p:spTgt spid="53"/>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wipe(left)">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1"/>
                                        </p:tgtEl>
                                        <p:attrNameLst>
                                          <p:attrName>style.visibility</p:attrName>
                                        </p:attrNameLst>
                                      </p:cBhvr>
                                      <p:to>
                                        <p:strVal val="visible"/>
                                      </p:to>
                                    </p:set>
                                    <p:animEffect transition="in" filter="wipe(left)">
                                      <p:cBhvr>
                                        <p:cTn id="187" dur="500"/>
                                        <p:tgtEl>
                                          <p:spTgt spid="31"/>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32"/>
                                        </p:tgtEl>
                                        <p:attrNameLst>
                                          <p:attrName>style.visibility</p:attrName>
                                        </p:attrNameLst>
                                      </p:cBhvr>
                                      <p:to>
                                        <p:strVal val="visible"/>
                                      </p:to>
                                    </p:set>
                                    <p:animEffect transition="in" filter="wipe(left)">
                                      <p:cBhvr>
                                        <p:cTn id="192" dur="500"/>
                                        <p:tgtEl>
                                          <p:spTgt spid="32"/>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wipe(left)">
                                      <p:cBhvr>
                                        <p:cTn id="197" dur="500"/>
                                        <p:tgtEl>
                                          <p:spTgt spid="42"/>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33"/>
                                        </p:tgtEl>
                                        <p:attrNameLst>
                                          <p:attrName>style.visibility</p:attrName>
                                        </p:attrNameLst>
                                      </p:cBhvr>
                                      <p:to>
                                        <p:strVal val="visible"/>
                                      </p:to>
                                    </p:set>
                                    <p:animEffect transition="in" filter="wipe(left)">
                                      <p:cBhvr>
                                        <p:cTn id="202" dur="500"/>
                                        <p:tgtEl>
                                          <p:spTgt spid="33"/>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34"/>
                                        </p:tgtEl>
                                        <p:attrNameLst>
                                          <p:attrName>style.visibility</p:attrName>
                                        </p:attrNameLst>
                                      </p:cBhvr>
                                      <p:to>
                                        <p:strVal val="visible"/>
                                      </p:to>
                                    </p:set>
                                    <p:animEffect transition="in" filter="wipe(left)">
                                      <p:cBhvr>
                                        <p:cTn id="207" dur="500"/>
                                        <p:tgtEl>
                                          <p:spTgt spid="34"/>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43"/>
                                        </p:tgtEl>
                                        <p:attrNameLst>
                                          <p:attrName>style.visibility</p:attrName>
                                        </p:attrNameLst>
                                      </p:cBhvr>
                                      <p:to>
                                        <p:strVal val="visible"/>
                                      </p:to>
                                    </p:set>
                                    <p:animEffect transition="in" filter="wipe(left)">
                                      <p:cBhvr>
                                        <p:cTn id="212" dur="500"/>
                                        <p:tgtEl>
                                          <p:spTgt spid="43"/>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35"/>
                                        </p:tgtEl>
                                        <p:attrNameLst>
                                          <p:attrName>style.visibility</p:attrName>
                                        </p:attrNameLst>
                                      </p:cBhvr>
                                      <p:to>
                                        <p:strVal val="visible"/>
                                      </p:to>
                                    </p:set>
                                    <p:animEffect transition="in" filter="wipe(left)">
                                      <p:cBhvr>
                                        <p:cTn id="217" dur="500"/>
                                        <p:tgtEl>
                                          <p:spTgt spid="35"/>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iterate type="lt">
                                    <p:tmPct val="0"/>
                                  </p:iterate>
                                  <p:childTnLst>
                                    <p:set>
                                      <p:cBhvr>
                                        <p:cTn id="221" dur="1" fill="hold">
                                          <p:stCondLst>
                                            <p:cond delay="0"/>
                                          </p:stCondLst>
                                        </p:cTn>
                                        <p:tgtEl>
                                          <p:spTgt spid="36"/>
                                        </p:tgtEl>
                                        <p:attrNameLst>
                                          <p:attrName>style.visibility</p:attrName>
                                        </p:attrNameLst>
                                      </p:cBhvr>
                                      <p:to>
                                        <p:strVal val="visible"/>
                                      </p:to>
                                    </p:set>
                                    <p:animEffect transition="in" filter="wipe(left)">
                                      <p:cBhvr>
                                        <p:cTn id="222" dur="500"/>
                                        <p:tgtEl>
                                          <p:spTgt spid="36"/>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44"/>
                                        </p:tgtEl>
                                        <p:attrNameLst>
                                          <p:attrName>style.visibility</p:attrName>
                                        </p:attrNameLst>
                                      </p:cBhvr>
                                      <p:to>
                                        <p:strVal val="visible"/>
                                      </p:to>
                                    </p:set>
                                    <p:animEffect transition="in" filter="wipe(left)">
                                      <p:cBhvr>
                                        <p:cTn id="227" dur="500"/>
                                        <p:tgtEl>
                                          <p:spTgt spid="44"/>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37"/>
                                        </p:tgtEl>
                                        <p:attrNameLst>
                                          <p:attrName>style.visibility</p:attrName>
                                        </p:attrNameLst>
                                      </p:cBhvr>
                                      <p:to>
                                        <p:strVal val="visible"/>
                                      </p:to>
                                    </p:set>
                                    <p:animEffect transition="in" filter="wipe(left)">
                                      <p:cBhvr>
                                        <p:cTn id="232" dur="500"/>
                                        <p:tgtEl>
                                          <p:spTgt spid="3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iterate type="lt">
                                    <p:tmPct val="0"/>
                                  </p:iterate>
                                  <p:childTnLst>
                                    <p:set>
                                      <p:cBhvr>
                                        <p:cTn id="236" dur="1" fill="hold">
                                          <p:stCondLst>
                                            <p:cond delay="0"/>
                                          </p:stCondLst>
                                        </p:cTn>
                                        <p:tgtEl>
                                          <p:spTgt spid="38"/>
                                        </p:tgtEl>
                                        <p:attrNameLst>
                                          <p:attrName>style.visibility</p:attrName>
                                        </p:attrNameLst>
                                      </p:cBhvr>
                                      <p:to>
                                        <p:strVal val="visible"/>
                                      </p:to>
                                    </p:set>
                                    <p:animEffect transition="in" filter="wipe(left)">
                                      <p:cBhvr>
                                        <p:cTn id="237" dur="500"/>
                                        <p:tgtEl>
                                          <p:spTgt spid="38"/>
                                        </p:tgtEl>
                                      </p:cBhvr>
                                    </p:animEffect>
                                  </p:childTnLst>
                                </p:cTn>
                              </p:par>
                            </p:childTnLst>
                          </p:cTn>
                        </p:par>
                        <p:par>
                          <p:cTn id="238" fill="hold">
                            <p:stCondLst>
                              <p:cond delay="500"/>
                            </p:stCondLst>
                            <p:childTnLst>
                              <p:par>
                                <p:cTn id="239" presetID="22" presetClass="entr" presetSubtype="8" fill="hold" grpId="0" nodeType="afterEffect">
                                  <p:stCondLst>
                                    <p:cond delay="0"/>
                                  </p:stCondLst>
                                  <p:childTnLst>
                                    <p:set>
                                      <p:cBhvr>
                                        <p:cTn id="240" dur="1" fill="hold">
                                          <p:stCondLst>
                                            <p:cond delay="0"/>
                                          </p:stCondLst>
                                        </p:cTn>
                                        <p:tgtEl>
                                          <p:spTgt spid="46"/>
                                        </p:tgtEl>
                                        <p:attrNameLst>
                                          <p:attrName>style.visibility</p:attrName>
                                        </p:attrNameLst>
                                      </p:cBhvr>
                                      <p:to>
                                        <p:strVal val="visible"/>
                                      </p:to>
                                    </p:set>
                                    <p:animEffect transition="in" filter="wipe(left)">
                                      <p:cBhvr>
                                        <p:cTn id="241" dur="500"/>
                                        <p:tgtEl>
                                          <p:spTgt spid="46"/>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45"/>
                                        </p:tgtEl>
                                        <p:attrNameLst>
                                          <p:attrName>style.visibility</p:attrName>
                                        </p:attrNameLst>
                                      </p:cBhvr>
                                      <p:to>
                                        <p:strVal val="visible"/>
                                      </p:to>
                                    </p:set>
                                    <p:animEffect transition="in" filter="wipe(left)">
                                      <p:cBhvr>
                                        <p:cTn id="246" dur="500"/>
                                        <p:tgtEl>
                                          <p:spTgt spid="45"/>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39"/>
                                        </p:tgtEl>
                                        <p:attrNameLst>
                                          <p:attrName>style.visibility</p:attrName>
                                        </p:attrNameLst>
                                      </p:cBhvr>
                                      <p:to>
                                        <p:strVal val="visible"/>
                                      </p:to>
                                    </p:set>
                                    <p:animEffect transition="in" filter="wipe(left)">
                                      <p:cBhvr>
                                        <p:cTn id="251" dur="500"/>
                                        <p:tgtEl>
                                          <p:spTgt spid="39"/>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iterate type="lt">
                                    <p:tmPct val="0"/>
                                  </p:iterate>
                                  <p:childTnLst>
                                    <p:set>
                                      <p:cBhvr>
                                        <p:cTn id="255" dur="1" fill="hold">
                                          <p:stCondLst>
                                            <p:cond delay="0"/>
                                          </p:stCondLst>
                                        </p:cTn>
                                        <p:tgtEl>
                                          <p:spTgt spid="40"/>
                                        </p:tgtEl>
                                        <p:attrNameLst>
                                          <p:attrName>style.visibility</p:attrName>
                                        </p:attrNameLst>
                                      </p:cBhvr>
                                      <p:to>
                                        <p:strVal val="visible"/>
                                      </p:to>
                                    </p:set>
                                    <p:animEffect transition="in" filter="wipe(left)">
                                      <p:cBhvr>
                                        <p:cTn id="256" dur="500"/>
                                        <p:tgtEl>
                                          <p:spTgt spid="40"/>
                                        </p:tgtEl>
                                      </p:cBhvr>
                                    </p:animEffect>
                                  </p:childTnLst>
                                </p:cTn>
                              </p:par>
                            </p:childTnLst>
                          </p:cTn>
                        </p:par>
                        <p:par>
                          <p:cTn id="257" fill="hold">
                            <p:stCondLst>
                              <p:cond delay="500"/>
                            </p:stCondLst>
                            <p:childTnLst>
                              <p:par>
                                <p:cTn id="258" presetID="22" presetClass="entr" presetSubtype="8" fill="hold" nodeType="afterEffect">
                                  <p:stCondLst>
                                    <p:cond delay="0"/>
                                  </p:stCondLst>
                                  <p:childTnLst>
                                    <p:set>
                                      <p:cBhvr>
                                        <p:cTn id="259" dur="1" fill="hold">
                                          <p:stCondLst>
                                            <p:cond delay="0"/>
                                          </p:stCondLst>
                                        </p:cTn>
                                        <p:tgtEl>
                                          <p:spTgt spid="53256"/>
                                        </p:tgtEl>
                                        <p:attrNameLst>
                                          <p:attrName>style.visibility</p:attrName>
                                        </p:attrNameLst>
                                      </p:cBhvr>
                                      <p:to>
                                        <p:strVal val="visible"/>
                                      </p:to>
                                    </p:set>
                                    <p:animEffect transition="in" filter="wipe(left)">
                                      <p:cBhvr>
                                        <p:cTn id="260" dur="500"/>
                                        <p:tgtEl>
                                          <p:spTgt spid="53256"/>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10"/>
                                        </p:tgtEl>
                                        <p:attrNameLst>
                                          <p:attrName>style.visibility</p:attrName>
                                        </p:attrNameLst>
                                      </p:cBhvr>
                                      <p:to>
                                        <p:strVal val="visible"/>
                                      </p:to>
                                    </p:set>
                                    <p:animEffect transition="in" filter="wipe(left)">
                                      <p:cBhvr>
                                        <p:cTn id="265" dur="500"/>
                                        <p:tgtEl>
                                          <p:spTgt spid="10"/>
                                        </p:tgtEl>
                                      </p:cBhvr>
                                    </p:animEffec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219"/>
                                        </p:tgtEl>
                                        <p:attrNameLst>
                                          <p:attrName>style.visibility</p:attrName>
                                        </p:attrNameLst>
                                      </p:cBhvr>
                                      <p:to>
                                        <p:strVal val="visible"/>
                                      </p:to>
                                    </p:set>
                                  </p:childTnLst>
                                </p:cTn>
                              </p:par>
                              <p:par>
                                <p:cTn id="270" presetID="26" presetClass="emph" presetSubtype="0" repeatCount="3000" fill="hold" grpId="1" nodeType="withEffect">
                                  <p:stCondLst>
                                    <p:cond delay="0"/>
                                  </p:stCondLst>
                                  <p:childTnLst>
                                    <p:animEffect transition="out" filter="fade">
                                      <p:cBhvr>
                                        <p:cTn id="271" dur="500" tmFilter="0, 0; .2, .5; .8, .5; 1, 0"/>
                                        <p:tgtEl>
                                          <p:spTgt spid="219"/>
                                        </p:tgtEl>
                                      </p:cBhvr>
                                    </p:animEffect>
                                    <p:animScale>
                                      <p:cBhvr>
                                        <p:cTn id="272" dur="250" autoRev="1" fill="hold"/>
                                        <p:tgtEl>
                                          <p:spTgt spid="219"/>
                                        </p:tgtEl>
                                      </p:cBhvr>
                                      <p:by x="105000" y="105000"/>
                                    </p:animScale>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499"/>
                                          </p:stCondLst>
                                        </p:cTn>
                                        <p:tgtEl>
                                          <p:spTgt spid="271"/>
                                        </p:tgtEl>
                                        <p:attrNameLst>
                                          <p:attrName>style.visibility</p:attrName>
                                        </p:attrNameLst>
                                      </p:cBhvr>
                                      <p:to>
                                        <p:strVal val="visible"/>
                                      </p:to>
                                    </p:set>
                                  </p:childTnLst>
                                </p:cTn>
                              </p:par>
                              <p:par>
                                <p:cTn id="277" presetID="26" presetClass="emph" presetSubtype="0" repeatCount="3000" fill="hold" grpId="1" nodeType="withEffect">
                                  <p:stCondLst>
                                    <p:cond delay="0"/>
                                  </p:stCondLst>
                                  <p:childTnLst>
                                    <p:animEffect transition="out" filter="fade">
                                      <p:cBhvr>
                                        <p:cTn id="278" dur="500" tmFilter="0, 0; .2, .5; .8, .5; 1, 0"/>
                                        <p:tgtEl>
                                          <p:spTgt spid="271"/>
                                        </p:tgtEl>
                                      </p:cBhvr>
                                    </p:animEffect>
                                    <p:animScale>
                                      <p:cBhvr>
                                        <p:cTn id="279" dur="250" autoRev="1" fill="hold"/>
                                        <p:tgtEl>
                                          <p:spTgt spid="271"/>
                                        </p:tgtEl>
                                      </p:cBhvr>
                                      <p:by x="105000" y="105000"/>
                                    </p:animScale>
                                  </p:childTnLst>
                                </p:cTn>
                              </p:par>
                            </p:childTnLst>
                          </p:cTn>
                        </p:par>
                      </p:childTnLst>
                    </p:cTn>
                  </p:par>
                  <p:par>
                    <p:cTn id="280" fill="hold">
                      <p:stCondLst>
                        <p:cond delay="indefinite"/>
                      </p:stCondLst>
                      <p:childTnLst>
                        <p:par>
                          <p:cTn id="281" fill="hold">
                            <p:stCondLst>
                              <p:cond delay="0"/>
                            </p:stCondLst>
                            <p:childTnLst>
                              <p:par>
                                <p:cTn id="282" presetID="22" presetClass="entr" presetSubtype="8" fill="hold" nodeType="clickEffect">
                                  <p:stCondLst>
                                    <p:cond delay="0"/>
                                  </p:stCondLst>
                                  <p:childTnLst>
                                    <p:set>
                                      <p:cBhvr>
                                        <p:cTn id="283" dur="1" fill="hold">
                                          <p:stCondLst>
                                            <p:cond delay="0"/>
                                          </p:stCondLst>
                                        </p:cTn>
                                        <p:tgtEl>
                                          <p:spTgt spid="196"/>
                                        </p:tgtEl>
                                        <p:attrNameLst>
                                          <p:attrName>style.visibility</p:attrName>
                                        </p:attrNameLst>
                                      </p:cBhvr>
                                      <p:to>
                                        <p:strVal val="visible"/>
                                      </p:to>
                                    </p:set>
                                    <p:animEffect transition="in" filter="wipe(left)">
                                      <p:cBhvr>
                                        <p:cTn id="284" dur="500"/>
                                        <p:tgtEl>
                                          <p:spTgt spid="196"/>
                                        </p:tgtEl>
                                      </p:cBhvr>
                                    </p:animEffect>
                                  </p:childTnLst>
                                </p:cTn>
                              </p:par>
                              <p:par>
                                <p:cTn id="285" presetID="10" presetClass="exit" presetSubtype="0" fill="hold" grpId="2" nodeType="withEffect">
                                  <p:stCondLst>
                                    <p:cond delay="0"/>
                                  </p:stCondLst>
                                  <p:childTnLst>
                                    <p:animEffect transition="out" filter="fade">
                                      <p:cBhvr>
                                        <p:cTn id="286" dur="500"/>
                                        <p:tgtEl>
                                          <p:spTgt spid="271"/>
                                        </p:tgtEl>
                                      </p:cBhvr>
                                    </p:animEffect>
                                    <p:set>
                                      <p:cBhvr>
                                        <p:cTn id="287" dur="1" fill="hold">
                                          <p:stCondLst>
                                            <p:cond delay="499"/>
                                          </p:stCondLst>
                                        </p:cTn>
                                        <p:tgtEl>
                                          <p:spTgt spid="271"/>
                                        </p:tgtEl>
                                        <p:attrNameLst>
                                          <p:attrName>style.visibility</p:attrName>
                                        </p:attrNameLst>
                                      </p:cBhvr>
                                      <p:to>
                                        <p:strVal val="hidden"/>
                                      </p:to>
                                    </p:set>
                                  </p:childTnLst>
                                </p:cTn>
                              </p:par>
                              <p:par>
                                <p:cTn id="288" presetID="10" presetClass="exit" presetSubtype="0" fill="hold" grpId="2" nodeType="withEffect">
                                  <p:stCondLst>
                                    <p:cond delay="0"/>
                                  </p:stCondLst>
                                  <p:childTnLst>
                                    <p:animEffect transition="out" filter="fade">
                                      <p:cBhvr>
                                        <p:cTn id="289" dur="500"/>
                                        <p:tgtEl>
                                          <p:spTgt spid="219"/>
                                        </p:tgtEl>
                                      </p:cBhvr>
                                    </p:animEffect>
                                    <p:set>
                                      <p:cBhvr>
                                        <p:cTn id="290" dur="1" fill="hold">
                                          <p:stCondLst>
                                            <p:cond delay="499"/>
                                          </p:stCondLst>
                                        </p:cTn>
                                        <p:tgtEl>
                                          <p:spTgt spid="219"/>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nodeType="clickEffect">
                                  <p:stCondLst>
                                    <p:cond delay="0"/>
                                  </p:stCondLst>
                                  <p:childTnLst>
                                    <p:set>
                                      <p:cBhvr>
                                        <p:cTn id="294" dur="1" fill="hold">
                                          <p:stCondLst>
                                            <p:cond delay="0"/>
                                          </p:stCondLst>
                                        </p:cTn>
                                        <p:tgtEl>
                                          <p:spTgt spid="53257"/>
                                        </p:tgtEl>
                                        <p:attrNameLst>
                                          <p:attrName>style.visibility</p:attrName>
                                        </p:attrNameLst>
                                      </p:cBhvr>
                                      <p:to>
                                        <p:strVal val="visible"/>
                                      </p:to>
                                    </p:set>
                                    <p:animEffect transition="in" filter="wipe(left)">
                                      <p:cBhvr>
                                        <p:cTn id="295" dur="500"/>
                                        <p:tgtEl>
                                          <p:spTgt spid="53257"/>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12"/>
                                        </p:tgtEl>
                                        <p:attrNameLst>
                                          <p:attrName>style.visibility</p:attrName>
                                        </p:attrNameLst>
                                      </p:cBhvr>
                                      <p:to>
                                        <p:strVal val="visible"/>
                                      </p:to>
                                    </p:set>
                                    <p:animEffect transition="in" filter="wipe(left)">
                                      <p:cBhvr>
                                        <p:cTn id="300" dur="500"/>
                                        <p:tgtEl>
                                          <p:spTgt spid="12"/>
                                        </p:tgtEl>
                                      </p:cBhvr>
                                    </p:animEffec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499"/>
                                          </p:stCondLst>
                                        </p:cTn>
                                        <p:tgtEl>
                                          <p:spTgt spid="276"/>
                                        </p:tgtEl>
                                        <p:attrNameLst>
                                          <p:attrName>style.visibility</p:attrName>
                                        </p:attrNameLst>
                                      </p:cBhvr>
                                      <p:to>
                                        <p:strVal val="visible"/>
                                      </p:to>
                                    </p:set>
                                  </p:childTnLst>
                                </p:cTn>
                              </p:par>
                              <p:par>
                                <p:cTn id="305" presetID="26" presetClass="emph" presetSubtype="0" repeatCount="3000" fill="hold" grpId="1" nodeType="withEffect">
                                  <p:stCondLst>
                                    <p:cond delay="0"/>
                                  </p:stCondLst>
                                  <p:childTnLst>
                                    <p:animEffect transition="out" filter="fade">
                                      <p:cBhvr>
                                        <p:cTn id="306" dur="500" tmFilter="0, 0; .2, .5; .8, .5; 1, 0"/>
                                        <p:tgtEl>
                                          <p:spTgt spid="276"/>
                                        </p:tgtEl>
                                      </p:cBhvr>
                                    </p:animEffect>
                                    <p:animScale>
                                      <p:cBhvr>
                                        <p:cTn id="307" dur="250" autoRev="1" fill="hold"/>
                                        <p:tgtEl>
                                          <p:spTgt spid="276"/>
                                        </p:tgtEl>
                                      </p:cBhvr>
                                      <p:by x="105000" y="105000"/>
                                    </p:animScale>
                                  </p:childTnLst>
                                </p:cTn>
                              </p:par>
                            </p:childTnLst>
                          </p:cTn>
                        </p:par>
                      </p:childTnLst>
                    </p:cTn>
                  </p:par>
                  <p:par>
                    <p:cTn id="308" fill="hold">
                      <p:stCondLst>
                        <p:cond delay="indefinite"/>
                      </p:stCondLst>
                      <p:childTnLst>
                        <p:par>
                          <p:cTn id="309" fill="hold">
                            <p:stCondLst>
                              <p:cond delay="0"/>
                            </p:stCondLst>
                            <p:childTnLst>
                              <p:par>
                                <p:cTn id="310" presetID="1" presetClass="entr" presetSubtype="0" fill="hold" grpId="0" nodeType="clickEffect">
                                  <p:stCondLst>
                                    <p:cond delay="0"/>
                                  </p:stCondLst>
                                  <p:childTnLst>
                                    <p:set>
                                      <p:cBhvr>
                                        <p:cTn id="311" dur="1" fill="hold">
                                          <p:stCondLst>
                                            <p:cond delay="499"/>
                                          </p:stCondLst>
                                        </p:cTn>
                                        <p:tgtEl>
                                          <p:spTgt spid="272"/>
                                        </p:tgtEl>
                                        <p:attrNameLst>
                                          <p:attrName>style.visibility</p:attrName>
                                        </p:attrNameLst>
                                      </p:cBhvr>
                                      <p:to>
                                        <p:strVal val="visible"/>
                                      </p:to>
                                    </p:set>
                                  </p:childTnLst>
                                </p:cTn>
                              </p:par>
                              <p:par>
                                <p:cTn id="312" presetID="26" presetClass="emph" presetSubtype="0" repeatCount="3000" fill="hold" grpId="1" nodeType="withEffect">
                                  <p:stCondLst>
                                    <p:cond delay="0"/>
                                  </p:stCondLst>
                                  <p:childTnLst>
                                    <p:animEffect transition="out" filter="fade">
                                      <p:cBhvr>
                                        <p:cTn id="313" dur="500" tmFilter="0, 0; .2, .5; .8, .5; 1, 0"/>
                                        <p:tgtEl>
                                          <p:spTgt spid="272"/>
                                        </p:tgtEl>
                                      </p:cBhvr>
                                    </p:animEffect>
                                    <p:animScale>
                                      <p:cBhvr>
                                        <p:cTn id="314" dur="250" autoRev="1" fill="hold"/>
                                        <p:tgtEl>
                                          <p:spTgt spid="272"/>
                                        </p:tgtEl>
                                      </p:cBhvr>
                                      <p:by x="105000" y="105000"/>
                                    </p:animScale>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nodeType="clickEffect">
                                  <p:stCondLst>
                                    <p:cond delay="0"/>
                                  </p:stCondLst>
                                  <p:childTnLst>
                                    <p:set>
                                      <p:cBhvr>
                                        <p:cTn id="318" dur="1" fill="hold">
                                          <p:stCondLst>
                                            <p:cond delay="0"/>
                                          </p:stCondLst>
                                        </p:cTn>
                                        <p:tgtEl>
                                          <p:spTgt spid="197"/>
                                        </p:tgtEl>
                                        <p:attrNameLst>
                                          <p:attrName>style.visibility</p:attrName>
                                        </p:attrNameLst>
                                      </p:cBhvr>
                                      <p:to>
                                        <p:strVal val="visible"/>
                                      </p:to>
                                    </p:set>
                                    <p:animEffect transition="in" filter="wipe(left)">
                                      <p:cBhvr>
                                        <p:cTn id="319" dur="500"/>
                                        <p:tgtEl>
                                          <p:spTgt spid="197"/>
                                        </p:tgtEl>
                                      </p:cBhvr>
                                    </p:animEffect>
                                  </p:childTnLst>
                                </p:cTn>
                              </p:par>
                              <p:par>
                                <p:cTn id="320" presetID="10" presetClass="exit" presetSubtype="0" fill="hold" grpId="2" nodeType="withEffect">
                                  <p:stCondLst>
                                    <p:cond delay="0"/>
                                  </p:stCondLst>
                                  <p:childTnLst>
                                    <p:animEffect transition="out" filter="fade">
                                      <p:cBhvr>
                                        <p:cTn id="321" dur="500"/>
                                        <p:tgtEl>
                                          <p:spTgt spid="272"/>
                                        </p:tgtEl>
                                      </p:cBhvr>
                                    </p:animEffect>
                                    <p:set>
                                      <p:cBhvr>
                                        <p:cTn id="322" dur="1" fill="hold">
                                          <p:stCondLst>
                                            <p:cond delay="499"/>
                                          </p:stCondLst>
                                        </p:cTn>
                                        <p:tgtEl>
                                          <p:spTgt spid="272"/>
                                        </p:tgtEl>
                                        <p:attrNameLst>
                                          <p:attrName>style.visibility</p:attrName>
                                        </p:attrNameLst>
                                      </p:cBhvr>
                                      <p:to>
                                        <p:strVal val="hidden"/>
                                      </p:to>
                                    </p:set>
                                  </p:childTnLst>
                                </p:cTn>
                              </p:par>
                              <p:par>
                                <p:cTn id="323" presetID="10" presetClass="exit" presetSubtype="0" fill="hold" grpId="2" nodeType="withEffect">
                                  <p:stCondLst>
                                    <p:cond delay="0"/>
                                  </p:stCondLst>
                                  <p:childTnLst>
                                    <p:animEffect transition="out" filter="fade">
                                      <p:cBhvr>
                                        <p:cTn id="324" dur="500"/>
                                        <p:tgtEl>
                                          <p:spTgt spid="276"/>
                                        </p:tgtEl>
                                      </p:cBhvr>
                                    </p:animEffect>
                                    <p:set>
                                      <p:cBhvr>
                                        <p:cTn id="325" dur="1" fill="hold">
                                          <p:stCondLst>
                                            <p:cond delay="499"/>
                                          </p:stCondLst>
                                        </p:cTn>
                                        <p:tgtEl>
                                          <p:spTgt spid="276"/>
                                        </p:tgtEl>
                                        <p:attrNameLst>
                                          <p:attrName>style.visibility</p:attrName>
                                        </p:attrNameLst>
                                      </p:cBhvr>
                                      <p:to>
                                        <p:strVal val="hidden"/>
                                      </p:to>
                                    </p:se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nodeType="clickEffect">
                                  <p:stCondLst>
                                    <p:cond delay="0"/>
                                  </p:stCondLst>
                                  <p:childTnLst>
                                    <p:set>
                                      <p:cBhvr>
                                        <p:cTn id="329" dur="1" fill="hold">
                                          <p:stCondLst>
                                            <p:cond delay="0"/>
                                          </p:stCondLst>
                                        </p:cTn>
                                        <p:tgtEl>
                                          <p:spTgt spid="53258"/>
                                        </p:tgtEl>
                                        <p:attrNameLst>
                                          <p:attrName>style.visibility</p:attrName>
                                        </p:attrNameLst>
                                      </p:cBhvr>
                                      <p:to>
                                        <p:strVal val="visible"/>
                                      </p:to>
                                    </p:set>
                                    <p:animEffect transition="in" filter="wipe(left)">
                                      <p:cBhvr>
                                        <p:cTn id="330" dur="500"/>
                                        <p:tgtEl>
                                          <p:spTgt spid="53258"/>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nodeType="clickEffect">
                                  <p:stCondLst>
                                    <p:cond delay="0"/>
                                  </p:stCondLst>
                                  <p:childTnLst>
                                    <p:set>
                                      <p:cBhvr>
                                        <p:cTn id="334" dur="1" fill="hold">
                                          <p:stCondLst>
                                            <p:cond delay="0"/>
                                          </p:stCondLst>
                                        </p:cTn>
                                        <p:tgtEl>
                                          <p:spTgt spid="14"/>
                                        </p:tgtEl>
                                        <p:attrNameLst>
                                          <p:attrName>style.visibility</p:attrName>
                                        </p:attrNameLst>
                                      </p:cBhvr>
                                      <p:to>
                                        <p:strVal val="visible"/>
                                      </p:to>
                                    </p:set>
                                    <p:animEffect transition="in" filter="wipe(left)">
                                      <p:cBhvr>
                                        <p:cTn id="335" dur="500"/>
                                        <p:tgtEl>
                                          <p:spTgt spid="14"/>
                                        </p:tgtEl>
                                      </p:cBhvr>
                                    </p:animEffec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499"/>
                                          </p:stCondLst>
                                        </p:cTn>
                                        <p:tgtEl>
                                          <p:spTgt spid="275"/>
                                        </p:tgtEl>
                                        <p:attrNameLst>
                                          <p:attrName>style.visibility</p:attrName>
                                        </p:attrNameLst>
                                      </p:cBhvr>
                                      <p:to>
                                        <p:strVal val="visible"/>
                                      </p:to>
                                    </p:set>
                                  </p:childTnLst>
                                </p:cTn>
                              </p:par>
                              <p:par>
                                <p:cTn id="340" presetID="26" presetClass="emph" presetSubtype="0" repeatCount="3000" fill="hold" grpId="1" nodeType="withEffect">
                                  <p:stCondLst>
                                    <p:cond delay="0"/>
                                  </p:stCondLst>
                                  <p:childTnLst>
                                    <p:animEffect transition="out" filter="fade">
                                      <p:cBhvr>
                                        <p:cTn id="341" dur="500" tmFilter="0, 0; .2, .5; .8, .5; 1, 0"/>
                                        <p:tgtEl>
                                          <p:spTgt spid="275"/>
                                        </p:tgtEl>
                                      </p:cBhvr>
                                    </p:animEffect>
                                    <p:animScale>
                                      <p:cBhvr>
                                        <p:cTn id="342" dur="250" autoRev="1" fill="hold"/>
                                        <p:tgtEl>
                                          <p:spTgt spid="275"/>
                                        </p:tgtEl>
                                      </p:cBhvr>
                                      <p:by x="105000" y="105000"/>
                                    </p:animScale>
                                  </p:childTnLst>
                                </p:cTn>
                              </p:par>
                              <p:par>
                                <p:cTn id="343" presetID="1" presetClass="entr" presetSubtype="0" fill="hold" grpId="0" nodeType="withEffect">
                                  <p:stCondLst>
                                    <p:cond delay="0"/>
                                  </p:stCondLst>
                                  <p:childTnLst>
                                    <p:set>
                                      <p:cBhvr>
                                        <p:cTn id="344" dur="1" fill="hold">
                                          <p:stCondLst>
                                            <p:cond delay="499"/>
                                          </p:stCondLst>
                                        </p:cTn>
                                        <p:tgtEl>
                                          <p:spTgt spid="277"/>
                                        </p:tgtEl>
                                        <p:attrNameLst>
                                          <p:attrName>style.visibility</p:attrName>
                                        </p:attrNameLst>
                                      </p:cBhvr>
                                      <p:to>
                                        <p:strVal val="visible"/>
                                      </p:to>
                                    </p:set>
                                  </p:childTnLst>
                                </p:cTn>
                              </p:par>
                              <p:par>
                                <p:cTn id="345" presetID="26" presetClass="emph" presetSubtype="0" repeatCount="3000" fill="hold" grpId="1" nodeType="withEffect">
                                  <p:stCondLst>
                                    <p:cond delay="0"/>
                                  </p:stCondLst>
                                  <p:childTnLst>
                                    <p:animEffect transition="out" filter="fade">
                                      <p:cBhvr>
                                        <p:cTn id="346" dur="500" tmFilter="0, 0; .2, .5; .8, .5; 1, 0"/>
                                        <p:tgtEl>
                                          <p:spTgt spid="277"/>
                                        </p:tgtEl>
                                      </p:cBhvr>
                                    </p:animEffect>
                                    <p:animScale>
                                      <p:cBhvr>
                                        <p:cTn id="347" dur="250" autoRev="1" fill="hold"/>
                                        <p:tgtEl>
                                          <p:spTgt spid="277"/>
                                        </p:tgtEl>
                                      </p:cBhvr>
                                      <p:by x="105000" y="105000"/>
                                    </p:animScale>
                                  </p:childTnLst>
                                </p:cTn>
                              </p:par>
                            </p:childTnLst>
                          </p:cTn>
                        </p:par>
                      </p:childTnLst>
                    </p:cTn>
                  </p:par>
                  <p:par>
                    <p:cTn id="348" fill="hold">
                      <p:stCondLst>
                        <p:cond delay="indefinite"/>
                      </p:stCondLst>
                      <p:childTnLst>
                        <p:par>
                          <p:cTn id="349" fill="hold">
                            <p:stCondLst>
                              <p:cond delay="0"/>
                            </p:stCondLst>
                            <p:childTnLst>
                              <p:par>
                                <p:cTn id="350" presetID="1" presetClass="entr" presetSubtype="0" fill="hold" grpId="0" nodeType="clickEffect">
                                  <p:stCondLst>
                                    <p:cond delay="0"/>
                                  </p:stCondLst>
                                  <p:childTnLst>
                                    <p:set>
                                      <p:cBhvr>
                                        <p:cTn id="351" dur="1" fill="hold">
                                          <p:stCondLst>
                                            <p:cond delay="499"/>
                                          </p:stCondLst>
                                        </p:cTn>
                                        <p:tgtEl>
                                          <p:spTgt spid="270"/>
                                        </p:tgtEl>
                                        <p:attrNameLst>
                                          <p:attrName>style.visibility</p:attrName>
                                        </p:attrNameLst>
                                      </p:cBhvr>
                                      <p:to>
                                        <p:strVal val="visible"/>
                                      </p:to>
                                    </p:set>
                                  </p:childTnLst>
                                </p:cTn>
                              </p:par>
                              <p:par>
                                <p:cTn id="352" presetID="26" presetClass="emph" presetSubtype="0" repeatCount="3000" fill="hold" grpId="1" nodeType="withEffect">
                                  <p:stCondLst>
                                    <p:cond delay="0"/>
                                  </p:stCondLst>
                                  <p:childTnLst>
                                    <p:animEffect transition="out" filter="fade">
                                      <p:cBhvr>
                                        <p:cTn id="353" dur="500" tmFilter="0, 0; .2, .5; .8, .5; 1, 0"/>
                                        <p:tgtEl>
                                          <p:spTgt spid="270"/>
                                        </p:tgtEl>
                                      </p:cBhvr>
                                    </p:animEffect>
                                    <p:animScale>
                                      <p:cBhvr>
                                        <p:cTn id="354" dur="250" autoRev="1" fill="hold"/>
                                        <p:tgtEl>
                                          <p:spTgt spid="270"/>
                                        </p:tgtEl>
                                      </p:cBhvr>
                                      <p:by x="105000" y="105000"/>
                                    </p:animScale>
                                  </p:childTnLst>
                                </p:cTn>
                              </p:par>
                            </p:childTnLst>
                          </p:cTn>
                        </p:par>
                      </p:childTnLst>
                    </p:cTn>
                  </p:par>
                  <p:par>
                    <p:cTn id="355" fill="hold">
                      <p:stCondLst>
                        <p:cond delay="indefinite"/>
                      </p:stCondLst>
                      <p:childTnLst>
                        <p:par>
                          <p:cTn id="356" fill="hold">
                            <p:stCondLst>
                              <p:cond delay="0"/>
                            </p:stCondLst>
                            <p:childTnLst>
                              <p:par>
                                <p:cTn id="357" presetID="22" presetClass="entr" presetSubtype="8" fill="hold" nodeType="clickEffect">
                                  <p:stCondLst>
                                    <p:cond delay="0"/>
                                  </p:stCondLst>
                                  <p:childTnLst>
                                    <p:set>
                                      <p:cBhvr>
                                        <p:cTn id="358" dur="1" fill="hold">
                                          <p:stCondLst>
                                            <p:cond delay="0"/>
                                          </p:stCondLst>
                                        </p:cTn>
                                        <p:tgtEl>
                                          <p:spTgt spid="198"/>
                                        </p:tgtEl>
                                        <p:attrNameLst>
                                          <p:attrName>style.visibility</p:attrName>
                                        </p:attrNameLst>
                                      </p:cBhvr>
                                      <p:to>
                                        <p:strVal val="visible"/>
                                      </p:to>
                                    </p:set>
                                    <p:animEffect transition="in" filter="wipe(left)">
                                      <p:cBhvr>
                                        <p:cTn id="359" dur="500"/>
                                        <p:tgtEl>
                                          <p:spTgt spid="198"/>
                                        </p:tgtEl>
                                      </p:cBhvr>
                                    </p:animEffect>
                                  </p:childTnLst>
                                </p:cTn>
                              </p:par>
                              <p:par>
                                <p:cTn id="360" presetID="10" presetClass="exit" presetSubtype="0" fill="hold" grpId="2" nodeType="withEffect">
                                  <p:stCondLst>
                                    <p:cond delay="0"/>
                                  </p:stCondLst>
                                  <p:childTnLst>
                                    <p:animEffect transition="out" filter="fade">
                                      <p:cBhvr>
                                        <p:cTn id="361" dur="500"/>
                                        <p:tgtEl>
                                          <p:spTgt spid="270"/>
                                        </p:tgtEl>
                                      </p:cBhvr>
                                    </p:animEffect>
                                    <p:set>
                                      <p:cBhvr>
                                        <p:cTn id="362" dur="1" fill="hold">
                                          <p:stCondLst>
                                            <p:cond delay="499"/>
                                          </p:stCondLst>
                                        </p:cTn>
                                        <p:tgtEl>
                                          <p:spTgt spid="270"/>
                                        </p:tgtEl>
                                        <p:attrNameLst>
                                          <p:attrName>style.visibility</p:attrName>
                                        </p:attrNameLst>
                                      </p:cBhvr>
                                      <p:to>
                                        <p:strVal val="hidden"/>
                                      </p:to>
                                    </p:set>
                                  </p:childTnLst>
                                </p:cTn>
                              </p:par>
                              <p:par>
                                <p:cTn id="363" presetID="10" presetClass="exit" presetSubtype="0" fill="hold" grpId="2" nodeType="withEffect">
                                  <p:stCondLst>
                                    <p:cond delay="0"/>
                                  </p:stCondLst>
                                  <p:childTnLst>
                                    <p:animEffect transition="out" filter="fade">
                                      <p:cBhvr>
                                        <p:cTn id="364" dur="500"/>
                                        <p:tgtEl>
                                          <p:spTgt spid="275"/>
                                        </p:tgtEl>
                                      </p:cBhvr>
                                    </p:animEffect>
                                    <p:set>
                                      <p:cBhvr>
                                        <p:cTn id="365" dur="1" fill="hold">
                                          <p:stCondLst>
                                            <p:cond delay="499"/>
                                          </p:stCondLst>
                                        </p:cTn>
                                        <p:tgtEl>
                                          <p:spTgt spid="275"/>
                                        </p:tgtEl>
                                        <p:attrNameLst>
                                          <p:attrName>style.visibility</p:attrName>
                                        </p:attrNameLst>
                                      </p:cBhvr>
                                      <p:to>
                                        <p:strVal val="hidden"/>
                                      </p:to>
                                    </p:set>
                                  </p:childTnLst>
                                </p:cTn>
                              </p:par>
                              <p:par>
                                <p:cTn id="366" presetID="10" presetClass="exit" presetSubtype="0" fill="hold" grpId="2" nodeType="withEffect">
                                  <p:stCondLst>
                                    <p:cond delay="0"/>
                                  </p:stCondLst>
                                  <p:childTnLst>
                                    <p:animEffect transition="out" filter="fade">
                                      <p:cBhvr>
                                        <p:cTn id="367" dur="500"/>
                                        <p:tgtEl>
                                          <p:spTgt spid="277"/>
                                        </p:tgtEl>
                                      </p:cBhvr>
                                    </p:animEffect>
                                    <p:set>
                                      <p:cBhvr>
                                        <p:cTn id="368" dur="1" fill="hold">
                                          <p:stCondLst>
                                            <p:cond delay="499"/>
                                          </p:stCondLst>
                                        </p:cTn>
                                        <p:tgtEl>
                                          <p:spTgt spid="277"/>
                                        </p:tgtEl>
                                        <p:attrNameLst>
                                          <p:attrName>style.visibility</p:attrName>
                                        </p:attrNameLst>
                                      </p:cBhvr>
                                      <p:to>
                                        <p:strVal val="hidden"/>
                                      </p:to>
                                    </p:se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grpId="1" nodeType="clickEffect">
                                  <p:stCondLst>
                                    <p:cond delay="0"/>
                                  </p:stCondLst>
                                  <p:childTnLst>
                                    <p:animEffect transition="out" filter="fade">
                                      <p:cBhvr>
                                        <p:cTn id="372" dur="500"/>
                                        <p:tgtEl>
                                          <p:spTgt spid="46"/>
                                        </p:tgtEl>
                                      </p:cBhvr>
                                    </p:animEffect>
                                    <p:set>
                                      <p:cBhvr>
                                        <p:cTn id="373" dur="1" fill="hold">
                                          <p:stCondLst>
                                            <p:cond delay="499"/>
                                          </p:stCondLst>
                                        </p:cTn>
                                        <p:tgtEl>
                                          <p:spTgt spid="46"/>
                                        </p:tgtEl>
                                        <p:attrNameLst>
                                          <p:attrName>style.visibility</p:attrName>
                                        </p:attrNameLst>
                                      </p:cBhvr>
                                      <p:to>
                                        <p:strVal val="hidden"/>
                                      </p:to>
                                    </p:set>
                                  </p:childTnLst>
                                </p:cTn>
                              </p:par>
                            </p:childTnLst>
                          </p:cTn>
                        </p:par>
                        <p:par>
                          <p:cTn id="374" fill="hold">
                            <p:stCondLst>
                              <p:cond delay="500"/>
                            </p:stCondLst>
                            <p:childTnLst>
                              <p:par>
                                <p:cTn id="375" presetID="22" presetClass="entr" presetSubtype="8" fill="hold" grpId="0" nodeType="afterEffect">
                                  <p:stCondLst>
                                    <p:cond delay="0"/>
                                  </p:stCondLst>
                                  <p:childTnLst>
                                    <p:set>
                                      <p:cBhvr>
                                        <p:cTn id="376" dur="1" fill="hold">
                                          <p:stCondLst>
                                            <p:cond delay="0"/>
                                          </p:stCondLst>
                                        </p:cTn>
                                        <p:tgtEl>
                                          <p:spTgt spid="15"/>
                                        </p:tgtEl>
                                        <p:attrNameLst>
                                          <p:attrName>style.visibility</p:attrName>
                                        </p:attrNameLst>
                                      </p:cBhvr>
                                      <p:to>
                                        <p:strVal val="visible"/>
                                      </p:to>
                                    </p:set>
                                    <p:animEffect transition="in" filter="wipe(left)">
                                      <p:cBhvr>
                                        <p:cTn id="377" dur="500"/>
                                        <p:tgtEl>
                                          <p:spTgt spid="1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ntr" presetSubtype="0" fill="hold" grpId="0" nodeType="clickEffect">
                                  <p:stCondLst>
                                    <p:cond delay="0"/>
                                  </p:stCondLst>
                                  <p:childTnLst>
                                    <p:set>
                                      <p:cBhvr>
                                        <p:cTn id="381" dur="1" fill="hold">
                                          <p:stCondLst>
                                            <p:cond delay="499"/>
                                          </p:stCondLst>
                                        </p:cTn>
                                        <p:tgtEl>
                                          <p:spTgt spid="279"/>
                                        </p:tgtEl>
                                        <p:attrNameLst>
                                          <p:attrName>style.visibility</p:attrName>
                                        </p:attrNameLst>
                                      </p:cBhvr>
                                      <p:to>
                                        <p:strVal val="visible"/>
                                      </p:to>
                                    </p:set>
                                  </p:childTnLst>
                                </p:cTn>
                              </p:par>
                              <p:par>
                                <p:cTn id="382" presetID="26" presetClass="emph" presetSubtype="0" repeatCount="3000" fill="hold" grpId="1" nodeType="withEffect">
                                  <p:stCondLst>
                                    <p:cond delay="0"/>
                                  </p:stCondLst>
                                  <p:childTnLst>
                                    <p:animEffect transition="out" filter="fade">
                                      <p:cBhvr>
                                        <p:cTn id="383" dur="500" tmFilter="0, 0; .2, .5; .8, .5; 1, 0"/>
                                        <p:tgtEl>
                                          <p:spTgt spid="279"/>
                                        </p:tgtEl>
                                      </p:cBhvr>
                                    </p:animEffect>
                                    <p:animScale>
                                      <p:cBhvr>
                                        <p:cTn id="384" dur="250" autoRev="1" fill="hold"/>
                                        <p:tgtEl>
                                          <p:spTgt spid="279"/>
                                        </p:tgtEl>
                                      </p:cBhvr>
                                      <p:by x="105000" y="105000"/>
                                    </p:animScale>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nodeType="clickEffect">
                                  <p:stCondLst>
                                    <p:cond delay="0"/>
                                  </p:stCondLst>
                                  <p:childTnLst>
                                    <p:set>
                                      <p:cBhvr>
                                        <p:cTn id="388" dur="1" fill="hold">
                                          <p:stCondLst>
                                            <p:cond delay="0"/>
                                          </p:stCondLst>
                                        </p:cTn>
                                        <p:tgtEl>
                                          <p:spTgt spid="170"/>
                                        </p:tgtEl>
                                        <p:attrNameLst>
                                          <p:attrName>style.visibility</p:attrName>
                                        </p:attrNameLst>
                                      </p:cBhvr>
                                      <p:to>
                                        <p:strVal val="visible"/>
                                      </p:to>
                                    </p:set>
                                    <p:animEffect transition="in" filter="wipe(left)">
                                      <p:cBhvr>
                                        <p:cTn id="389" dur="500"/>
                                        <p:tgtEl>
                                          <p:spTgt spid="170"/>
                                        </p:tgtEl>
                                      </p:cBhvr>
                                    </p:animEffect>
                                  </p:childTnLst>
                                </p:cTn>
                              </p:par>
                              <p:par>
                                <p:cTn id="390" presetID="10" presetClass="exit" presetSubtype="0" fill="hold" grpId="2" nodeType="withEffect">
                                  <p:stCondLst>
                                    <p:cond delay="0"/>
                                  </p:stCondLst>
                                  <p:childTnLst>
                                    <p:animEffect transition="out" filter="fade">
                                      <p:cBhvr>
                                        <p:cTn id="391" dur="500"/>
                                        <p:tgtEl>
                                          <p:spTgt spid="279"/>
                                        </p:tgtEl>
                                      </p:cBhvr>
                                    </p:animEffect>
                                    <p:set>
                                      <p:cBhvr>
                                        <p:cTn id="392" dur="1" fill="hold">
                                          <p:stCondLst>
                                            <p:cond delay="499"/>
                                          </p:stCondLst>
                                        </p:cTn>
                                        <p:tgtEl>
                                          <p:spTgt spid="279"/>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191"/>
                                        </p:tgtEl>
                                        <p:attrNameLst>
                                          <p:attrName>style.visibility</p:attrName>
                                        </p:attrNameLst>
                                      </p:cBhvr>
                                      <p:to>
                                        <p:strVal val="visible"/>
                                      </p:to>
                                    </p:set>
                                    <p:animEffect transition="in" filter="wipe(left)">
                                      <p:cBhvr>
                                        <p:cTn id="397" dur="500"/>
                                        <p:tgtEl>
                                          <p:spTgt spid="191"/>
                                        </p:tgtEl>
                                      </p:cBhvr>
                                    </p:animEffect>
                                  </p:childTnLst>
                                </p:cTn>
                              </p:par>
                            </p:childTnLst>
                          </p:cTn>
                        </p:par>
                      </p:childTnLst>
                    </p:cTn>
                  </p:par>
                  <p:par>
                    <p:cTn id="398" fill="hold">
                      <p:stCondLst>
                        <p:cond delay="indefinite"/>
                      </p:stCondLst>
                      <p:childTnLst>
                        <p:par>
                          <p:cTn id="399" fill="hold">
                            <p:stCondLst>
                              <p:cond delay="0"/>
                            </p:stCondLst>
                            <p:childTnLst>
                              <p:par>
                                <p:cTn id="400" presetID="1" presetClass="entr" presetSubtype="0" fill="hold" grpId="0" nodeType="clickEffect">
                                  <p:stCondLst>
                                    <p:cond delay="0"/>
                                  </p:stCondLst>
                                  <p:childTnLst>
                                    <p:set>
                                      <p:cBhvr>
                                        <p:cTn id="401" dur="1" fill="hold">
                                          <p:stCondLst>
                                            <p:cond delay="499"/>
                                          </p:stCondLst>
                                        </p:cTn>
                                        <p:tgtEl>
                                          <p:spTgt spid="280"/>
                                        </p:tgtEl>
                                        <p:attrNameLst>
                                          <p:attrName>style.visibility</p:attrName>
                                        </p:attrNameLst>
                                      </p:cBhvr>
                                      <p:to>
                                        <p:strVal val="visible"/>
                                      </p:to>
                                    </p:set>
                                  </p:childTnLst>
                                </p:cTn>
                              </p:par>
                              <p:par>
                                <p:cTn id="402" presetID="26" presetClass="emph" presetSubtype="0" repeatCount="3000" fill="hold" grpId="1" nodeType="withEffect">
                                  <p:stCondLst>
                                    <p:cond delay="0"/>
                                  </p:stCondLst>
                                  <p:childTnLst>
                                    <p:animEffect transition="out" filter="fade">
                                      <p:cBhvr>
                                        <p:cTn id="403" dur="500" tmFilter="0, 0; .2, .5; .8, .5; 1, 0"/>
                                        <p:tgtEl>
                                          <p:spTgt spid="280"/>
                                        </p:tgtEl>
                                      </p:cBhvr>
                                    </p:animEffect>
                                    <p:animScale>
                                      <p:cBhvr>
                                        <p:cTn id="404" dur="250" autoRev="1" fill="hold"/>
                                        <p:tgtEl>
                                          <p:spTgt spid="280"/>
                                        </p:tgtEl>
                                      </p:cBhvr>
                                      <p:by x="105000" y="105000"/>
                                    </p:animScale>
                                  </p:childTnLst>
                                </p:cTn>
                              </p:par>
                            </p:childTnLst>
                          </p:cTn>
                        </p:par>
                      </p:childTnLst>
                    </p:cTn>
                  </p:par>
                  <p:par>
                    <p:cTn id="405" fill="hold">
                      <p:stCondLst>
                        <p:cond delay="indefinite"/>
                      </p:stCondLst>
                      <p:childTnLst>
                        <p:par>
                          <p:cTn id="406" fill="hold">
                            <p:stCondLst>
                              <p:cond delay="0"/>
                            </p:stCondLst>
                            <p:childTnLst>
                              <p:par>
                                <p:cTn id="407" presetID="22" presetClass="entr" presetSubtype="8" fill="hold" nodeType="clickEffect">
                                  <p:stCondLst>
                                    <p:cond delay="0"/>
                                  </p:stCondLst>
                                  <p:childTnLst>
                                    <p:set>
                                      <p:cBhvr>
                                        <p:cTn id="408" dur="1" fill="hold">
                                          <p:stCondLst>
                                            <p:cond delay="0"/>
                                          </p:stCondLst>
                                        </p:cTn>
                                        <p:tgtEl>
                                          <p:spTgt spid="192"/>
                                        </p:tgtEl>
                                        <p:attrNameLst>
                                          <p:attrName>style.visibility</p:attrName>
                                        </p:attrNameLst>
                                      </p:cBhvr>
                                      <p:to>
                                        <p:strVal val="visible"/>
                                      </p:to>
                                    </p:set>
                                    <p:animEffect transition="in" filter="wipe(left)">
                                      <p:cBhvr>
                                        <p:cTn id="409" dur="500"/>
                                        <p:tgtEl>
                                          <p:spTgt spid="192"/>
                                        </p:tgtEl>
                                      </p:cBhvr>
                                    </p:animEffect>
                                  </p:childTnLst>
                                </p:cTn>
                              </p:par>
                              <p:par>
                                <p:cTn id="410" presetID="10" presetClass="exit" presetSubtype="0" fill="hold" grpId="2" nodeType="withEffect">
                                  <p:stCondLst>
                                    <p:cond delay="0"/>
                                  </p:stCondLst>
                                  <p:childTnLst>
                                    <p:animEffect transition="out" filter="fade">
                                      <p:cBhvr>
                                        <p:cTn id="411" dur="500"/>
                                        <p:tgtEl>
                                          <p:spTgt spid="280"/>
                                        </p:tgtEl>
                                      </p:cBhvr>
                                    </p:animEffect>
                                    <p:set>
                                      <p:cBhvr>
                                        <p:cTn id="412" dur="1" fill="hold">
                                          <p:stCondLst>
                                            <p:cond delay="499"/>
                                          </p:stCondLst>
                                        </p:cTn>
                                        <p:tgtEl>
                                          <p:spTgt spid="280"/>
                                        </p:tgtEl>
                                        <p:attrNameLst>
                                          <p:attrName>style.visibility</p:attrName>
                                        </p:attrNameLst>
                                      </p:cBhvr>
                                      <p:to>
                                        <p:strVal val="hidden"/>
                                      </p:to>
                                    </p:set>
                                  </p:childTnLst>
                                </p:cTn>
                              </p:par>
                            </p:childTnLst>
                          </p:cTn>
                        </p:par>
                      </p:childTnLst>
                    </p:cTn>
                  </p:par>
                  <p:par>
                    <p:cTn id="413" fill="hold">
                      <p:stCondLst>
                        <p:cond delay="indefinite"/>
                      </p:stCondLst>
                      <p:childTnLst>
                        <p:par>
                          <p:cTn id="414" fill="hold">
                            <p:stCondLst>
                              <p:cond delay="0"/>
                            </p:stCondLst>
                            <p:childTnLst>
                              <p:par>
                                <p:cTn id="415" presetID="22" presetClass="entr" presetSubtype="8" fill="hold" grpId="0" nodeType="clickEffect">
                                  <p:stCondLst>
                                    <p:cond delay="0"/>
                                  </p:stCondLst>
                                  <p:childTnLst>
                                    <p:set>
                                      <p:cBhvr>
                                        <p:cTn id="416" dur="1" fill="hold">
                                          <p:stCondLst>
                                            <p:cond delay="0"/>
                                          </p:stCondLst>
                                        </p:cTn>
                                        <p:tgtEl>
                                          <p:spTgt spid="193"/>
                                        </p:tgtEl>
                                        <p:attrNameLst>
                                          <p:attrName>style.visibility</p:attrName>
                                        </p:attrNameLst>
                                      </p:cBhvr>
                                      <p:to>
                                        <p:strVal val="visible"/>
                                      </p:to>
                                    </p:set>
                                    <p:animEffect transition="in" filter="wipe(left)">
                                      <p:cBhvr>
                                        <p:cTn id="417" dur="500"/>
                                        <p:tgtEl>
                                          <p:spTgt spid="193"/>
                                        </p:tgtEl>
                                      </p:cBhvr>
                                    </p:animEffect>
                                  </p:childTnLst>
                                </p:cTn>
                              </p:par>
                            </p:childTnLst>
                          </p:cTn>
                        </p:par>
                      </p:childTnLst>
                    </p:cTn>
                  </p:par>
                  <p:par>
                    <p:cTn id="418" fill="hold">
                      <p:stCondLst>
                        <p:cond delay="indefinite"/>
                      </p:stCondLst>
                      <p:childTnLst>
                        <p:par>
                          <p:cTn id="419" fill="hold">
                            <p:stCondLst>
                              <p:cond delay="0"/>
                            </p:stCondLst>
                            <p:childTnLst>
                              <p:par>
                                <p:cTn id="420" presetID="1" presetClass="entr" presetSubtype="0" fill="hold" grpId="0" nodeType="clickEffect">
                                  <p:stCondLst>
                                    <p:cond delay="0"/>
                                  </p:stCondLst>
                                  <p:childTnLst>
                                    <p:set>
                                      <p:cBhvr>
                                        <p:cTn id="421" dur="1" fill="hold">
                                          <p:stCondLst>
                                            <p:cond delay="499"/>
                                          </p:stCondLst>
                                        </p:cTn>
                                        <p:tgtEl>
                                          <p:spTgt spid="281"/>
                                        </p:tgtEl>
                                        <p:attrNameLst>
                                          <p:attrName>style.visibility</p:attrName>
                                        </p:attrNameLst>
                                      </p:cBhvr>
                                      <p:to>
                                        <p:strVal val="visible"/>
                                      </p:to>
                                    </p:set>
                                  </p:childTnLst>
                                </p:cTn>
                              </p:par>
                              <p:par>
                                <p:cTn id="422" presetID="26" presetClass="emph" presetSubtype="0" repeatCount="3000" fill="hold" grpId="1" nodeType="withEffect">
                                  <p:stCondLst>
                                    <p:cond delay="0"/>
                                  </p:stCondLst>
                                  <p:childTnLst>
                                    <p:animEffect transition="out" filter="fade">
                                      <p:cBhvr>
                                        <p:cTn id="423" dur="500" tmFilter="0, 0; .2, .5; .8, .5; 1, 0"/>
                                        <p:tgtEl>
                                          <p:spTgt spid="281"/>
                                        </p:tgtEl>
                                      </p:cBhvr>
                                    </p:animEffect>
                                    <p:animScale>
                                      <p:cBhvr>
                                        <p:cTn id="424" dur="250" autoRev="1" fill="hold"/>
                                        <p:tgtEl>
                                          <p:spTgt spid="281"/>
                                        </p:tgtEl>
                                      </p:cBhvr>
                                      <p:by x="105000" y="105000"/>
                                    </p:animScale>
                                  </p:childTnLst>
                                </p:cTn>
                              </p:par>
                            </p:childTnLst>
                          </p:cTn>
                        </p:par>
                      </p:childTnLst>
                    </p:cTn>
                  </p:par>
                  <p:par>
                    <p:cTn id="425" fill="hold">
                      <p:stCondLst>
                        <p:cond delay="indefinite"/>
                      </p:stCondLst>
                      <p:childTnLst>
                        <p:par>
                          <p:cTn id="426" fill="hold">
                            <p:stCondLst>
                              <p:cond delay="0"/>
                            </p:stCondLst>
                            <p:childTnLst>
                              <p:par>
                                <p:cTn id="427" presetID="22" presetClass="entr" presetSubtype="8" fill="hold" nodeType="clickEffect">
                                  <p:stCondLst>
                                    <p:cond delay="0"/>
                                  </p:stCondLst>
                                  <p:childTnLst>
                                    <p:set>
                                      <p:cBhvr>
                                        <p:cTn id="428" dur="1" fill="hold">
                                          <p:stCondLst>
                                            <p:cond delay="0"/>
                                          </p:stCondLst>
                                        </p:cTn>
                                        <p:tgtEl>
                                          <p:spTgt spid="194"/>
                                        </p:tgtEl>
                                        <p:attrNameLst>
                                          <p:attrName>style.visibility</p:attrName>
                                        </p:attrNameLst>
                                      </p:cBhvr>
                                      <p:to>
                                        <p:strVal val="visible"/>
                                      </p:to>
                                    </p:set>
                                    <p:animEffect transition="in" filter="wipe(left)">
                                      <p:cBhvr>
                                        <p:cTn id="429" dur="500"/>
                                        <p:tgtEl>
                                          <p:spTgt spid="194"/>
                                        </p:tgtEl>
                                      </p:cBhvr>
                                    </p:animEffect>
                                  </p:childTnLst>
                                </p:cTn>
                              </p:par>
                              <p:par>
                                <p:cTn id="430" presetID="10" presetClass="exit" presetSubtype="0" fill="hold" grpId="2" nodeType="withEffect">
                                  <p:stCondLst>
                                    <p:cond delay="0"/>
                                  </p:stCondLst>
                                  <p:childTnLst>
                                    <p:animEffect transition="out" filter="fade">
                                      <p:cBhvr>
                                        <p:cTn id="431" dur="500"/>
                                        <p:tgtEl>
                                          <p:spTgt spid="281"/>
                                        </p:tgtEl>
                                      </p:cBhvr>
                                    </p:animEffect>
                                    <p:set>
                                      <p:cBhvr>
                                        <p:cTn id="432" dur="1" fill="hold">
                                          <p:stCondLst>
                                            <p:cond delay="499"/>
                                          </p:stCondLst>
                                        </p:cTn>
                                        <p:tgtEl>
                                          <p:spTgt spid="281"/>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10" presetClass="exit" presetSubtype="0" fill="hold" nodeType="clickEffect">
                                  <p:stCondLst>
                                    <p:cond delay="0"/>
                                  </p:stCondLst>
                                  <p:childTnLst>
                                    <p:animEffect transition="out" filter="fade">
                                      <p:cBhvr>
                                        <p:cTn id="436" dur="500"/>
                                        <p:tgtEl>
                                          <p:spTgt spid="24"/>
                                        </p:tgtEl>
                                      </p:cBhvr>
                                    </p:animEffect>
                                    <p:set>
                                      <p:cBhvr>
                                        <p:cTn id="437" dur="1" fill="hold">
                                          <p:stCondLst>
                                            <p:cond delay="499"/>
                                          </p:stCondLst>
                                        </p:cTn>
                                        <p:tgtEl>
                                          <p:spTgt spid="24"/>
                                        </p:tgtEl>
                                        <p:attrNameLst>
                                          <p:attrName>style.visibility</p:attrName>
                                        </p:attrNameLst>
                                      </p:cBhvr>
                                      <p:to>
                                        <p:strVal val="hidden"/>
                                      </p:to>
                                    </p:set>
                                  </p:childTnLst>
                                </p:cTn>
                              </p:par>
                              <p:par>
                                <p:cTn id="438" presetID="10" presetClass="exit" presetSubtype="0" fill="hold" grpId="1" nodeType="withEffect">
                                  <p:stCondLst>
                                    <p:cond delay="0"/>
                                  </p:stCondLst>
                                  <p:childTnLst>
                                    <p:animEffect transition="out" filter="fade">
                                      <p:cBhvr>
                                        <p:cTn id="439" dur="500"/>
                                        <p:tgtEl>
                                          <p:spTgt spid="25"/>
                                        </p:tgtEl>
                                      </p:cBhvr>
                                    </p:animEffect>
                                    <p:set>
                                      <p:cBhvr>
                                        <p:cTn id="440" dur="1" fill="hold">
                                          <p:stCondLst>
                                            <p:cond delay="499"/>
                                          </p:stCondLst>
                                        </p:cTn>
                                        <p:tgtEl>
                                          <p:spTgt spid="25"/>
                                        </p:tgtEl>
                                        <p:attrNameLst>
                                          <p:attrName>style.visibility</p:attrName>
                                        </p:attrNameLst>
                                      </p:cBhvr>
                                      <p:to>
                                        <p:strVal val="hidden"/>
                                      </p:to>
                                    </p:set>
                                  </p:childTnLst>
                                </p:cTn>
                              </p:par>
                              <p:par>
                                <p:cTn id="441" presetID="10" presetClass="exit" presetSubtype="0" fill="hold" grpId="1" nodeType="withEffect">
                                  <p:stCondLst>
                                    <p:cond delay="0"/>
                                  </p:stCondLst>
                                  <p:childTnLst>
                                    <p:animEffect transition="out" filter="fade">
                                      <p:cBhvr>
                                        <p:cTn id="442" dur="500"/>
                                        <p:tgtEl>
                                          <p:spTgt spid="26"/>
                                        </p:tgtEl>
                                      </p:cBhvr>
                                    </p:animEffect>
                                    <p:set>
                                      <p:cBhvr>
                                        <p:cTn id="443" dur="1" fill="hold">
                                          <p:stCondLst>
                                            <p:cond delay="499"/>
                                          </p:stCondLst>
                                        </p:cTn>
                                        <p:tgtEl>
                                          <p:spTgt spid="26"/>
                                        </p:tgtEl>
                                        <p:attrNameLst>
                                          <p:attrName>style.visibility</p:attrName>
                                        </p:attrNameLst>
                                      </p:cBhvr>
                                      <p:to>
                                        <p:strVal val="hidden"/>
                                      </p:to>
                                    </p:set>
                                  </p:childTnLst>
                                </p:cTn>
                              </p:par>
                              <p:par>
                                <p:cTn id="444" presetID="10" presetClass="exit" presetSubtype="0" fill="hold" grpId="1" nodeType="withEffect">
                                  <p:stCondLst>
                                    <p:cond delay="0"/>
                                  </p:stCondLst>
                                  <p:childTnLst>
                                    <p:animEffect transition="out" filter="fade">
                                      <p:cBhvr>
                                        <p:cTn id="445" dur="500"/>
                                        <p:tgtEl>
                                          <p:spTgt spid="27"/>
                                        </p:tgtEl>
                                      </p:cBhvr>
                                    </p:animEffect>
                                    <p:set>
                                      <p:cBhvr>
                                        <p:cTn id="446" dur="1" fill="hold">
                                          <p:stCondLst>
                                            <p:cond delay="499"/>
                                          </p:stCondLst>
                                        </p:cTn>
                                        <p:tgtEl>
                                          <p:spTgt spid="27"/>
                                        </p:tgtEl>
                                        <p:attrNameLst>
                                          <p:attrName>style.visibility</p:attrName>
                                        </p:attrNameLst>
                                      </p:cBhvr>
                                      <p:to>
                                        <p:strVal val="hidden"/>
                                      </p:to>
                                    </p:set>
                                  </p:childTnLst>
                                </p:cTn>
                              </p:par>
                              <p:par>
                                <p:cTn id="447" presetID="10" presetClass="exit" presetSubtype="0" fill="hold" grpId="1" nodeType="withEffect">
                                  <p:stCondLst>
                                    <p:cond delay="0"/>
                                  </p:stCondLst>
                                  <p:childTnLst>
                                    <p:animEffect transition="out" filter="fade">
                                      <p:cBhvr>
                                        <p:cTn id="448" dur="500"/>
                                        <p:tgtEl>
                                          <p:spTgt spid="28"/>
                                        </p:tgtEl>
                                      </p:cBhvr>
                                    </p:animEffect>
                                    <p:set>
                                      <p:cBhvr>
                                        <p:cTn id="449" dur="1" fill="hold">
                                          <p:stCondLst>
                                            <p:cond delay="499"/>
                                          </p:stCondLst>
                                        </p:cTn>
                                        <p:tgtEl>
                                          <p:spTgt spid="28"/>
                                        </p:tgtEl>
                                        <p:attrNameLst>
                                          <p:attrName>style.visibility</p:attrName>
                                        </p:attrNameLst>
                                      </p:cBhvr>
                                      <p:to>
                                        <p:strVal val="hidden"/>
                                      </p:to>
                                    </p:set>
                                  </p:childTnLst>
                                </p:cTn>
                              </p:par>
                              <p:par>
                                <p:cTn id="450" presetID="10" presetClass="exit" presetSubtype="0" fill="hold" grpId="1" nodeType="withEffect">
                                  <p:stCondLst>
                                    <p:cond delay="0"/>
                                  </p:stCondLst>
                                  <p:childTnLst>
                                    <p:animEffect transition="out" filter="fade">
                                      <p:cBhvr>
                                        <p:cTn id="451" dur="500"/>
                                        <p:tgtEl>
                                          <p:spTgt spid="29"/>
                                        </p:tgtEl>
                                      </p:cBhvr>
                                    </p:animEffect>
                                    <p:set>
                                      <p:cBhvr>
                                        <p:cTn id="452" dur="1" fill="hold">
                                          <p:stCondLst>
                                            <p:cond delay="499"/>
                                          </p:stCondLst>
                                        </p:cTn>
                                        <p:tgtEl>
                                          <p:spTgt spid="29"/>
                                        </p:tgtEl>
                                        <p:attrNameLst>
                                          <p:attrName>style.visibility</p:attrName>
                                        </p:attrNameLst>
                                      </p:cBhvr>
                                      <p:to>
                                        <p:strVal val="hidden"/>
                                      </p:to>
                                    </p:set>
                                  </p:childTnLst>
                                </p:cTn>
                              </p:par>
                              <p:par>
                                <p:cTn id="453" presetID="10" presetClass="exit" presetSubtype="0" fill="hold" grpId="1" nodeType="withEffect">
                                  <p:stCondLst>
                                    <p:cond delay="0"/>
                                  </p:stCondLst>
                                  <p:childTnLst>
                                    <p:animEffect transition="out" filter="fade">
                                      <p:cBhvr>
                                        <p:cTn id="454" dur="500"/>
                                        <p:tgtEl>
                                          <p:spTgt spid="30"/>
                                        </p:tgtEl>
                                      </p:cBhvr>
                                    </p:animEffect>
                                    <p:set>
                                      <p:cBhvr>
                                        <p:cTn id="455" dur="1" fill="hold">
                                          <p:stCondLst>
                                            <p:cond delay="499"/>
                                          </p:stCondLst>
                                        </p:cTn>
                                        <p:tgtEl>
                                          <p:spTgt spid="30"/>
                                        </p:tgtEl>
                                        <p:attrNameLst>
                                          <p:attrName>style.visibility</p:attrName>
                                        </p:attrNameLst>
                                      </p:cBhvr>
                                      <p:to>
                                        <p:strVal val="hidden"/>
                                      </p:to>
                                    </p:set>
                                  </p:childTnLst>
                                </p:cTn>
                              </p:par>
                              <p:par>
                                <p:cTn id="456" presetID="10" presetClass="exit" presetSubtype="0" fill="hold" grpId="1" nodeType="withEffect">
                                  <p:stCondLst>
                                    <p:cond delay="0"/>
                                  </p:stCondLst>
                                  <p:childTnLst>
                                    <p:animEffect transition="out" filter="fade">
                                      <p:cBhvr>
                                        <p:cTn id="457" dur="500"/>
                                        <p:tgtEl>
                                          <p:spTgt spid="41"/>
                                        </p:tgtEl>
                                      </p:cBhvr>
                                    </p:animEffect>
                                    <p:set>
                                      <p:cBhvr>
                                        <p:cTn id="458" dur="1" fill="hold">
                                          <p:stCondLst>
                                            <p:cond delay="499"/>
                                          </p:stCondLst>
                                        </p:cTn>
                                        <p:tgtEl>
                                          <p:spTgt spid="41"/>
                                        </p:tgtEl>
                                        <p:attrNameLst>
                                          <p:attrName>style.visibility</p:attrName>
                                        </p:attrNameLst>
                                      </p:cBhvr>
                                      <p:to>
                                        <p:strVal val="hidden"/>
                                      </p:to>
                                    </p:set>
                                  </p:childTnLst>
                                </p:cTn>
                              </p:par>
                              <p:par>
                                <p:cTn id="459" presetID="10" presetClass="exit" presetSubtype="0" fill="hold" grpId="1" nodeType="withEffect">
                                  <p:stCondLst>
                                    <p:cond delay="0"/>
                                  </p:stCondLst>
                                  <p:childTnLst>
                                    <p:animEffect transition="out" filter="fade">
                                      <p:cBhvr>
                                        <p:cTn id="460" dur="500"/>
                                        <p:tgtEl>
                                          <p:spTgt spid="31"/>
                                        </p:tgtEl>
                                      </p:cBhvr>
                                    </p:animEffect>
                                    <p:set>
                                      <p:cBhvr>
                                        <p:cTn id="461" dur="1" fill="hold">
                                          <p:stCondLst>
                                            <p:cond delay="499"/>
                                          </p:stCondLst>
                                        </p:cTn>
                                        <p:tgtEl>
                                          <p:spTgt spid="31"/>
                                        </p:tgtEl>
                                        <p:attrNameLst>
                                          <p:attrName>style.visibility</p:attrName>
                                        </p:attrNameLst>
                                      </p:cBhvr>
                                      <p:to>
                                        <p:strVal val="hidden"/>
                                      </p:to>
                                    </p:set>
                                  </p:childTnLst>
                                </p:cTn>
                              </p:par>
                              <p:par>
                                <p:cTn id="462" presetID="10" presetClass="exit" presetSubtype="0" fill="hold" grpId="1" nodeType="withEffect">
                                  <p:stCondLst>
                                    <p:cond delay="0"/>
                                  </p:stCondLst>
                                  <p:childTnLst>
                                    <p:animEffect transition="out" filter="fade">
                                      <p:cBhvr>
                                        <p:cTn id="463" dur="500"/>
                                        <p:tgtEl>
                                          <p:spTgt spid="32"/>
                                        </p:tgtEl>
                                      </p:cBhvr>
                                    </p:animEffect>
                                    <p:set>
                                      <p:cBhvr>
                                        <p:cTn id="464" dur="1" fill="hold">
                                          <p:stCondLst>
                                            <p:cond delay="499"/>
                                          </p:stCondLst>
                                        </p:cTn>
                                        <p:tgtEl>
                                          <p:spTgt spid="32"/>
                                        </p:tgtEl>
                                        <p:attrNameLst>
                                          <p:attrName>style.visibility</p:attrName>
                                        </p:attrNameLst>
                                      </p:cBhvr>
                                      <p:to>
                                        <p:strVal val="hidden"/>
                                      </p:to>
                                    </p:set>
                                  </p:childTnLst>
                                </p:cTn>
                              </p:par>
                              <p:par>
                                <p:cTn id="465" presetID="10" presetClass="exit" presetSubtype="0" fill="hold" grpId="1" nodeType="withEffect">
                                  <p:stCondLst>
                                    <p:cond delay="0"/>
                                  </p:stCondLst>
                                  <p:childTnLst>
                                    <p:animEffect transition="out" filter="fade">
                                      <p:cBhvr>
                                        <p:cTn id="466" dur="500"/>
                                        <p:tgtEl>
                                          <p:spTgt spid="42"/>
                                        </p:tgtEl>
                                      </p:cBhvr>
                                    </p:animEffect>
                                    <p:set>
                                      <p:cBhvr>
                                        <p:cTn id="467" dur="1" fill="hold">
                                          <p:stCondLst>
                                            <p:cond delay="499"/>
                                          </p:stCondLst>
                                        </p:cTn>
                                        <p:tgtEl>
                                          <p:spTgt spid="42"/>
                                        </p:tgtEl>
                                        <p:attrNameLst>
                                          <p:attrName>style.visibility</p:attrName>
                                        </p:attrNameLst>
                                      </p:cBhvr>
                                      <p:to>
                                        <p:strVal val="hidden"/>
                                      </p:to>
                                    </p:set>
                                  </p:childTnLst>
                                </p:cTn>
                              </p:par>
                              <p:par>
                                <p:cTn id="468" presetID="10" presetClass="exit" presetSubtype="0" fill="hold" grpId="1" nodeType="withEffect">
                                  <p:stCondLst>
                                    <p:cond delay="0"/>
                                  </p:stCondLst>
                                  <p:childTnLst>
                                    <p:animEffect transition="out" filter="fade">
                                      <p:cBhvr>
                                        <p:cTn id="469" dur="500"/>
                                        <p:tgtEl>
                                          <p:spTgt spid="33"/>
                                        </p:tgtEl>
                                      </p:cBhvr>
                                    </p:animEffect>
                                    <p:set>
                                      <p:cBhvr>
                                        <p:cTn id="470" dur="1" fill="hold">
                                          <p:stCondLst>
                                            <p:cond delay="499"/>
                                          </p:stCondLst>
                                        </p:cTn>
                                        <p:tgtEl>
                                          <p:spTgt spid="33"/>
                                        </p:tgtEl>
                                        <p:attrNameLst>
                                          <p:attrName>style.visibility</p:attrName>
                                        </p:attrNameLst>
                                      </p:cBhvr>
                                      <p:to>
                                        <p:strVal val="hidden"/>
                                      </p:to>
                                    </p:set>
                                  </p:childTnLst>
                                </p:cTn>
                              </p:par>
                              <p:par>
                                <p:cTn id="471" presetID="10" presetClass="exit" presetSubtype="0" fill="hold" grpId="1" nodeType="withEffect">
                                  <p:stCondLst>
                                    <p:cond delay="0"/>
                                  </p:stCondLst>
                                  <p:childTnLst>
                                    <p:animEffect transition="out" filter="fade">
                                      <p:cBhvr>
                                        <p:cTn id="472" dur="500"/>
                                        <p:tgtEl>
                                          <p:spTgt spid="34"/>
                                        </p:tgtEl>
                                      </p:cBhvr>
                                    </p:animEffect>
                                    <p:set>
                                      <p:cBhvr>
                                        <p:cTn id="473" dur="1" fill="hold">
                                          <p:stCondLst>
                                            <p:cond delay="499"/>
                                          </p:stCondLst>
                                        </p:cTn>
                                        <p:tgtEl>
                                          <p:spTgt spid="34"/>
                                        </p:tgtEl>
                                        <p:attrNameLst>
                                          <p:attrName>style.visibility</p:attrName>
                                        </p:attrNameLst>
                                      </p:cBhvr>
                                      <p:to>
                                        <p:strVal val="hidden"/>
                                      </p:to>
                                    </p:set>
                                  </p:childTnLst>
                                </p:cTn>
                              </p:par>
                              <p:par>
                                <p:cTn id="474" presetID="10" presetClass="exit" presetSubtype="0" fill="hold" grpId="1" nodeType="withEffect">
                                  <p:stCondLst>
                                    <p:cond delay="0"/>
                                  </p:stCondLst>
                                  <p:childTnLst>
                                    <p:animEffect transition="out" filter="fade">
                                      <p:cBhvr>
                                        <p:cTn id="475" dur="500"/>
                                        <p:tgtEl>
                                          <p:spTgt spid="43"/>
                                        </p:tgtEl>
                                      </p:cBhvr>
                                    </p:animEffect>
                                    <p:set>
                                      <p:cBhvr>
                                        <p:cTn id="476" dur="1" fill="hold">
                                          <p:stCondLst>
                                            <p:cond delay="499"/>
                                          </p:stCondLst>
                                        </p:cTn>
                                        <p:tgtEl>
                                          <p:spTgt spid="43"/>
                                        </p:tgtEl>
                                        <p:attrNameLst>
                                          <p:attrName>style.visibility</p:attrName>
                                        </p:attrNameLst>
                                      </p:cBhvr>
                                      <p:to>
                                        <p:strVal val="hidden"/>
                                      </p:to>
                                    </p:set>
                                  </p:childTnLst>
                                </p:cTn>
                              </p:par>
                              <p:par>
                                <p:cTn id="477" presetID="10" presetClass="exit" presetSubtype="0" fill="hold" grpId="1" nodeType="withEffect">
                                  <p:stCondLst>
                                    <p:cond delay="0"/>
                                  </p:stCondLst>
                                  <p:childTnLst>
                                    <p:animEffect transition="out" filter="fade">
                                      <p:cBhvr>
                                        <p:cTn id="478" dur="500"/>
                                        <p:tgtEl>
                                          <p:spTgt spid="35"/>
                                        </p:tgtEl>
                                      </p:cBhvr>
                                    </p:animEffect>
                                    <p:set>
                                      <p:cBhvr>
                                        <p:cTn id="479" dur="1" fill="hold">
                                          <p:stCondLst>
                                            <p:cond delay="499"/>
                                          </p:stCondLst>
                                        </p:cTn>
                                        <p:tgtEl>
                                          <p:spTgt spid="35"/>
                                        </p:tgtEl>
                                        <p:attrNameLst>
                                          <p:attrName>style.visibility</p:attrName>
                                        </p:attrNameLst>
                                      </p:cBhvr>
                                      <p:to>
                                        <p:strVal val="hidden"/>
                                      </p:to>
                                    </p:set>
                                  </p:childTnLst>
                                </p:cTn>
                              </p:par>
                              <p:par>
                                <p:cTn id="480" presetID="10" presetClass="exit" presetSubtype="0" fill="hold" grpId="1" nodeType="withEffect">
                                  <p:stCondLst>
                                    <p:cond delay="0"/>
                                  </p:stCondLst>
                                  <p:iterate type="lt">
                                    <p:tmPct val="0"/>
                                  </p:iterate>
                                  <p:childTnLst>
                                    <p:animEffect transition="out" filter="fade">
                                      <p:cBhvr>
                                        <p:cTn id="481" dur="500"/>
                                        <p:tgtEl>
                                          <p:spTgt spid="36"/>
                                        </p:tgtEl>
                                      </p:cBhvr>
                                    </p:animEffect>
                                    <p:set>
                                      <p:cBhvr>
                                        <p:cTn id="482" dur="1" fill="hold">
                                          <p:stCondLst>
                                            <p:cond delay="499"/>
                                          </p:stCondLst>
                                        </p:cTn>
                                        <p:tgtEl>
                                          <p:spTgt spid="36"/>
                                        </p:tgtEl>
                                        <p:attrNameLst>
                                          <p:attrName>style.visibility</p:attrName>
                                        </p:attrNameLst>
                                      </p:cBhvr>
                                      <p:to>
                                        <p:strVal val="hidden"/>
                                      </p:to>
                                    </p:set>
                                  </p:childTnLst>
                                </p:cTn>
                              </p:par>
                              <p:par>
                                <p:cTn id="483" presetID="10" presetClass="exit" presetSubtype="0" fill="hold" grpId="1" nodeType="withEffect">
                                  <p:stCondLst>
                                    <p:cond delay="0"/>
                                  </p:stCondLst>
                                  <p:childTnLst>
                                    <p:animEffect transition="out" filter="fade">
                                      <p:cBhvr>
                                        <p:cTn id="484" dur="500"/>
                                        <p:tgtEl>
                                          <p:spTgt spid="44"/>
                                        </p:tgtEl>
                                      </p:cBhvr>
                                    </p:animEffect>
                                    <p:set>
                                      <p:cBhvr>
                                        <p:cTn id="485" dur="1" fill="hold">
                                          <p:stCondLst>
                                            <p:cond delay="499"/>
                                          </p:stCondLst>
                                        </p:cTn>
                                        <p:tgtEl>
                                          <p:spTgt spid="44"/>
                                        </p:tgtEl>
                                        <p:attrNameLst>
                                          <p:attrName>style.visibility</p:attrName>
                                        </p:attrNameLst>
                                      </p:cBhvr>
                                      <p:to>
                                        <p:strVal val="hidden"/>
                                      </p:to>
                                    </p:set>
                                  </p:childTnLst>
                                </p:cTn>
                              </p:par>
                              <p:par>
                                <p:cTn id="486" presetID="10" presetClass="exit" presetSubtype="0" fill="hold" grpId="1" nodeType="withEffect">
                                  <p:stCondLst>
                                    <p:cond delay="0"/>
                                  </p:stCondLst>
                                  <p:childTnLst>
                                    <p:animEffect transition="out" filter="fade">
                                      <p:cBhvr>
                                        <p:cTn id="487" dur="500"/>
                                        <p:tgtEl>
                                          <p:spTgt spid="37"/>
                                        </p:tgtEl>
                                      </p:cBhvr>
                                    </p:animEffect>
                                    <p:set>
                                      <p:cBhvr>
                                        <p:cTn id="488" dur="1" fill="hold">
                                          <p:stCondLst>
                                            <p:cond delay="499"/>
                                          </p:stCondLst>
                                        </p:cTn>
                                        <p:tgtEl>
                                          <p:spTgt spid="37"/>
                                        </p:tgtEl>
                                        <p:attrNameLst>
                                          <p:attrName>style.visibility</p:attrName>
                                        </p:attrNameLst>
                                      </p:cBhvr>
                                      <p:to>
                                        <p:strVal val="hidden"/>
                                      </p:to>
                                    </p:set>
                                  </p:childTnLst>
                                </p:cTn>
                              </p:par>
                              <p:par>
                                <p:cTn id="489" presetID="10" presetClass="exit" presetSubtype="0" fill="hold" grpId="1" nodeType="withEffect">
                                  <p:stCondLst>
                                    <p:cond delay="0"/>
                                  </p:stCondLst>
                                  <p:iterate type="lt">
                                    <p:tmPct val="0"/>
                                  </p:iterate>
                                  <p:childTnLst>
                                    <p:animEffect transition="out" filter="fade">
                                      <p:cBhvr>
                                        <p:cTn id="490" dur="500"/>
                                        <p:tgtEl>
                                          <p:spTgt spid="38"/>
                                        </p:tgtEl>
                                      </p:cBhvr>
                                    </p:animEffect>
                                    <p:set>
                                      <p:cBhvr>
                                        <p:cTn id="491" dur="1" fill="hold">
                                          <p:stCondLst>
                                            <p:cond delay="499"/>
                                          </p:stCondLst>
                                        </p:cTn>
                                        <p:tgtEl>
                                          <p:spTgt spid="38"/>
                                        </p:tgtEl>
                                        <p:attrNameLst>
                                          <p:attrName>style.visibility</p:attrName>
                                        </p:attrNameLst>
                                      </p:cBhvr>
                                      <p:to>
                                        <p:strVal val="hidden"/>
                                      </p:to>
                                    </p:set>
                                  </p:childTnLst>
                                </p:cTn>
                              </p:par>
                              <p:par>
                                <p:cTn id="492" presetID="10" presetClass="exit" presetSubtype="0" fill="hold" grpId="1" nodeType="withEffect">
                                  <p:stCondLst>
                                    <p:cond delay="0"/>
                                  </p:stCondLst>
                                  <p:childTnLst>
                                    <p:animEffect transition="out" filter="fade">
                                      <p:cBhvr>
                                        <p:cTn id="493" dur="500"/>
                                        <p:tgtEl>
                                          <p:spTgt spid="45"/>
                                        </p:tgtEl>
                                      </p:cBhvr>
                                    </p:animEffect>
                                    <p:set>
                                      <p:cBhvr>
                                        <p:cTn id="494" dur="1" fill="hold">
                                          <p:stCondLst>
                                            <p:cond delay="499"/>
                                          </p:stCondLst>
                                        </p:cTn>
                                        <p:tgtEl>
                                          <p:spTgt spid="45"/>
                                        </p:tgtEl>
                                        <p:attrNameLst>
                                          <p:attrName>style.visibility</p:attrName>
                                        </p:attrNameLst>
                                      </p:cBhvr>
                                      <p:to>
                                        <p:strVal val="hidden"/>
                                      </p:to>
                                    </p:set>
                                  </p:childTnLst>
                                </p:cTn>
                              </p:par>
                              <p:par>
                                <p:cTn id="495" presetID="10" presetClass="exit" presetSubtype="0" fill="hold" grpId="1" nodeType="withEffect">
                                  <p:stCondLst>
                                    <p:cond delay="0"/>
                                  </p:stCondLst>
                                  <p:childTnLst>
                                    <p:animEffect transition="out" filter="fade">
                                      <p:cBhvr>
                                        <p:cTn id="496" dur="500"/>
                                        <p:tgtEl>
                                          <p:spTgt spid="39"/>
                                        </p:tgtEl>
                                      </p:cBhvr>
                                    </p:animEffect>
                                    <p:set>
                                      <p:cBhvr>
                                        <p:cTn id="497" dur="1" fill="hold">
                                          <p:stCondLst>
                                            <p:cond delay="499"/>
                                          </p:stCondLst>
                                        </p:cTn>
                                        <p:tgtEl>
                                          <p:spTgt spid="39"/>
                                        </p:tgtEl>
                                        <p:attrNameLst>
                                          <p:attrName>style.visibility</p:attrName>
                                        </p:attrNameLst>
                                      </p:cBhvr>
                                      <p:to>
                                        <p:strVal val="hidden"/>
                                      </p:to>
                                    </p:set>
                                  </p:childTnLst>
                                </p:cTn>
                              </p:par>
                              <p:par>
                                <p:cTn id="498" presetID="10" presetClass="exit" presetSubtype="0" fill="hold" grpId="1" nodeType="withEffect">
                                  <p:stCondLst>
                                    <p:cond delay="0"/>
                                  </p:stCondLst>
                                  <p:iterate type="lt">
                                    <p:tmPct val="0"/>
                                  </p:iterate>
                                  <p:childTnLst>
                                    <p:animEffect transition="out" filter="fade">
                                      <p:cBhvr>
                                        <p:cTn id="499" dur="500"/>
                                        <p:tgtEl>
                                          <p:spTgt spid="40"/>
                                        </p:tgtEl>
                                      </p:cBhvr>
                                    </p:animEffect>
                                    <p:set>
                                      <p:cBhvr>
                                        <p:cTn id="500" dur="1" fill="hold">
                                          <p:stCondLst>
                                            <p:cond delay="499"/>
                                          </p:stCondLst>
                                        </p:cTn>
                                        <p:tgtEl>
                                          <p:spTgt spid="4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22" presetClass="entr" presetSubtype="8" fill="hold" nodeType="clickEffect">
                                  <p:stCondLst>
                                    <p:cond delay="0"/>
                                  </p:stCondLst>
                                  <p:childTnLst>
                                    <p:set>
                                      <p:cBhvr>
                                        <p:cTn id="504" dur="1" fill="hold">
                                          <p:stCondLst>
                                            <p:cond delay="0"/>
                                          </p:stCondLst>
                                        </p:cTn>
                                        <p:tgtEl>
                                          <p:spTgt spid="85"/>
                                        </p:tgtEl>
                                        <p:attrNameLst>
                                          <p:attrName>style.visibility</p:attrName>
                                        </p:attrNameLst>
                                      </p:cBhvr>
                                      <p:to>
                                        <p:strVal val="visible"/>
                                      </p:to>
                                    </p:set>
                                    <p:animEffect transition="in" filter="wipe(left)">
                                      <p:cBhvr>
                                        <p:cTn id="505" dur="500"/>
                                        <p:tgtEl>
                                          <p:spTgt spid="85"/>
                                        </p:tgtEl>
                                      </p:cBhvr>
                                    </p:animEffect>
                                  </p:childTnLst>
                                </p:cTn>
                              </p:par>
                            </p:childTnLst>
                          </p:cTn>
                        </p:par>
                      </p:childTnLst>
                    </p:cTn>
                  </p:par>
                  <p:par>
                    <p:cTn id="506" fill="hold">
                      <p:stCondLst>
                        <p:cond delay="indefinite"/>
                      </p:stCondLst>
                      <p:childTnLst>
                        <p:par>
                          <p:cTn id="507" fill="hold">
                            <p:stCondLst>
                              <p:cond delay="0"/>
                            </p:stCondLst>
                            <p:childTnLst>
                              <p:par>
                                <p:cTn id="508" presetID="22" presetClass="entr" presetSubtype="4" fill="hold" nodeType="clickEffect">
                                  <p:stCondLst>
                                    <p:cond delay="0"/>
                                  </p:stCondLst>
                                  <p:childTnLst>
                                    <p:set>
                                      <p:cBhvr>
                                        <p:cTn id="509" dur="1" fill="hold">
                                          <p:stCondLst>
                                            <p:cond delay="0"/>
                                          </p:stCondLst>
                                        </p:cTn>
                                        <p:tgtEl>
                                          <p:spTgt spid="273"/>
                                        </p:tgtEl>
                                        <p:attrNameLst>
                                          <p:attrName>style.visibility</p:attrName>
                                        </p:attrNameLst>
                                      </p:cBhvr>
                                      <p:to>
                                        <p:strVal val="visible"/>
                                      </p:to>
                                    </p:set>
                                    <p:animEffect transition="in" filter="wipe(down)">
                                      <p:cBhvr>
                                        <p:cTn id="510" dur="500"/>
                                        <p:tgtEl>
                                          <p:spTgt spid="273"/>
                                        </p:tgtEl>
                                      </p:cBhvr>
                                    </p:animEffect>
                                  </p:childTnLst>
                                </p:cTn>
                              </p:par>
                            </p:childTnLst>
                          </p:cTn>
                        </p:par>
                      </p:childTnLst>
                    </p:cTn>
                  </p:par>
                  <p:par>
                    <p:cTn id="511" fill="hold">
                      <p:stCondLst>
                        <p:cond delay="indefinite"/>
                      </p:stCondLst>
                      <p:childTnLst>
                        <p:par>
                          <p:cTn id="512" fill="hold">
                            <p:stCondLst>
                              <p:cond delay="0"/>
                            </p:stCondLst>
                            <p:childTnLst>
                              <p:par>
                                <p:cTn id="513" presetID="22" presetClass="entr" presetSubtype="8" fill="hold" grpId="0" nodeType="clickEffect">
                                  <p:stCondLst>
                                    <p:cond delay="0"/>
                                  </p:stCondLst>
                                  <p:childTnLst>
                                    <p:set>
                                      <p:cBhvr>
                                        <p:cTn id="514" dur="1" fill="hold">
                                          <p:stCondLst>
                                            <p:cond delay="0"/>
                                          </p:stCondLst>
                                        </p:cTn>
                                        <p:tgtEl>
                                          <p:spTgt spid="203"/>
                                        </p:tgtEl>
                                        <p:attrNameLst>
                                          <p:attrName>style.visibility</p:attrName>
                                        </p:attrNameLst>
                                      </p:cBhvr>
                                      <p:to>
                                        <p:strVal val="visible"/>
                                      </p:to>
                                    </p:set>
                                    <p:animEffect transition="in" filter="wipe(left)">
                                      <p:cBhvr>
                                        <p:cTn id="515" dur="500"/>
                                        <p:tgtEl>
                                          <p:spTgt spid="203"/>
                                        </p:tgtEl>
                                      </p:cBhvr>
                                    </p:animEffect>
                                  </p:childTnLst>
                                </p:cTn>
                              </p:par>
                              <p:par>
                                <p:cTn id="516" presetID="10" presetClass="exit" presetSubtype="0" fill="hold" nodeType="withEffect">
                                  <p:stCondLst>
                                    <p:cond delay="0"/>
                                  </p:stCondLst>
                                  <p:childTnLst>
                                    <p:animEffect transition="out" filter="fade">
                                      <p:cBhvr>
                                        <p:cTn id="517" dur="500"/>
                                        <p:tgtEl>
                                          <p:spTgt spid="273"/>
                                        </p:tgtEl>
                                      </p:cBhvr>
                                    </p:animEffect>
                                    <p:set>
                                      <p:cBhvr>
                                        <p:cTn id="518" dur="1" fill="hold">
                                          <p:stCondLst>
                                            <p:cond delay="499"/>
                                          </p:stCondLst>
                                        </p:cTn>
                                        <p:tgtEl>
                                          <p:spTgt spid="273"/>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22" presetClass="entr" presetSubtype="4" fill="hold" nodeType="clickEffect">
                                  <p:stCondLst>
                                    <p:cond delay="0"/>
                                  </p:stCondLst>
                                  <p:childTnLst>
                                    <p:set>
                                      <p:cBhvr>
                                        <p:cTn id="522" dur="1" fill="hold">
                                          <p:stCondLst>
                                            <p:cond delay="0"/>
                                          </p:stCondLst>
                                        </p:cTn>
                                        <p:tgtEl>
                                          <p:spTgt spid="274"/>
                                        </p:tgtEl>
                                        <p:attrNameLst>
                                          <p:attrName>style.visibility</p:attrName>
                                        </p:attrNameLst>
                                      </p:cBhvr>
                                      <p:to>
                                        <p:strVal val="visible"/>
                                      </p:to>
                                    </p:set>
                                    <p:animEffect transition="in" filter="wipe(down)">
                                      <p:cBhvr>
                                        <p:cTn id="523" dur="500"/>
                                        <p:tgtEl>
                                          <p:spTgt spid="274"/>
                                        </p:tgtEl>
                                      </p:cBhvr>
                                    </p:animEffect>
                                  </p:childTnLst>
                                </p:cTn>
                              </p:par>
                            </p:childTnLst>
                          </p:cTn>
                        </p:par>
                      </p:childTnLst>
                    </p:cTn>
                  </p:par>
                  <p:par>
                    <p:cTn id="524" fill="hold">
                      <p:stCondLst>
                        <p:cond delay="indefinite"/>
                      </p:stCondLst>
                      <p:childTnLst>
                        <p:par>
                          <p:cTn id="525" fill="hold">
                            <p:stCondLst>
                              <p:cond delay="0"/>
                            </p:stCondLst>
                            <p:childTnLst>
                              <p:par>
                                <p:cTn id="526" presetID="22" presetClass="entr" presetSubtype="8" fill="hold" grpId="0" nodeType="clickEffect">
                                  <p:stCondLst>
                                    <p:cond delay="0"/>
                                  </p:stCondLst>
                                  <p:childTnLst>
                                    <p:set>
                                      <p:cBhvr>
                                        <p:cTn id="527" dur="1" fill="hold">
                                          <p:stCondLst>
                                            <p:cond delay="0"/>
                                          </p:stCondLst>
                                        </p:cTn>
                                        <p:tgtEl>
                                          <p:spTgt spid="48"/>
                                        </p:tgtEl>
                                        <p:attrNameLst>
                                          <p:attrName>style.visibility</p:attrName>
                                        </p:attrNameLst>
                                      </p:cBhvr>
                                      <p:to>
                                        <p:strVal val="visible"/>
                                      </p:to>
                                    </p:set>
                                    <p:animEffect transition="in" filter="wipe(left)">
                                      <p:cBhvr>
                                        <p:cTn id="528" dur="500"/>
                                        <p:tgtEl>
                                          <p:spTgt spid="48"/>
                                        </p:tgtEl>
                                      </p:cBhvr>
                                    </p:animEffect>
                                  </p:childTnLst>
                                </p:cTn>
                              </p:par>
                              <p:par>
                                <p:cTn id="529" presetID="10" presetClass="exit" presetSubtype="0" fill="hold" nodeType="withEffect">
                                  <p:stCondLst>
                                    <p:cond delay="0"/>
                                  </p:stCondLst>
                                  <p:childTnLst>
                                    <p:animEffect transition="out" filter="fade">
                                      <p:cBhvr>
                                        <p:cTn id="530" dur="500"/>
                                        <p:tgtEl>
                                          <p:spTgt spid="274"/>
                                        </p:tgtEl>
                                      </p:cBhvr>
                                    </p:animEffect>
                                    <p:set>
                                      <p:cBhvr>
                                        <p:cTn id="531" dur="1" fill="hold">
                                          <p:stCondLst>
                                            <p:cond delay="499"/>
                                          </p:stCondLst>
                                        </p:cTn>
                                        <p:tgtEl>
                                          <p:spTgt spid="274"/>
                                        </p:tgtEl>
                                        <p:attrNameLst>
                                          <p:attrName>style.visibility</p:attrName>
                                        </p:attrNameLst>
                                      </p:cBhvr>
                                      <p:to>
                                        <p:strVal val="hidden"/>
                                      </p:to>
                                    </p:set>
                                  </p:childTnLst>
                                </p:cTn>
                              </p:par>
                            </p:childTnLst>
                          </p:cTn>
                        </p:par>
                      </p:childTnLst>
                    </p:cTn>
                  </p:par>
                  <p:par>
                    <p:cTn id="532" fill="hold">
                      <p:stCondLst>
                        <p:cond delay="indefinite"/>
                      </p:stCondLst>
                      <p:childTnLst>
                        <p:par>
                          <p:cTn id="533" fill="hold">
                            <p:stCondLst>
                              <p:cond delay="0"/>
                            </p:stCondLst>
                            <p:childTnLst>
                              <p:par>
                                <p:cTn id="534" presetID="22" presetClass="entr" presetSubtype="8" fill="hold" nodeType="clickEffect">
                                  <p:stCondLst>
                                    <p:cond delay="0"/>
                                  </p:stCondLst>
                                  <p:childTnLst>
                                    <p:set>
                                      <p:cBhvr>
                                        <p:cTn id="535" dur="1" fill="hold">
                                          <p:stCondLst>
                                            <p:cond delay="0"/>
                                          </p:stCondLst>
                                        </p:cTn>
                                        <p:tgtEl>
                                          <p:spTgt spid="204"/>
                                        </p:tgtEl>
                                        <p:attrNameLst>
                                          <p:attrName>style.visibility</p:attrName>
                                        </p:attrNameLst>
                                      </p:cBhvr>
                                      <p:to>
                                        <p:strVal val="visible"/>
                                      </p:to>
                                    </p:set>
                                    <p:animEffect transition="in" filter="wipe(left)">
                                      <p:cBhvr>
                                        <p:cTn id="536" dur="500"/>
                                        <p:tgtEl>
                                          <p:spTgt spid="204"/>
                                        </p:tgtEl>
                                      </p:cBhvr>
                                    </p:animEffect>
                                  </p:childTnLst>
                                </p:cTn>
                              </p:par>
                            </p:childTnLst>
                          </p:cTn>
                        </p:par>
                      </p:childTnLst>
                    </p:cTn>
                  </p:par>
                  <p:par>
                    <p:cTn id="537" fill="hold">
                      <p:stCondLst>
                        <p:cond delay="indefinite"/>
                      </p:stCondLst>
                      <p:childTnLst>
                        <p:par>
                          <p:cTn id="538" fill="hold">
                            <p:stCondLst>
                              <p:cond delay="0"/>
                            </p:stCondLst>
                            <p:childTnLst>
                              <p:par>
                                <p:cTn id="539" presetID="22" presetClass="entr" presetSubtype="8" fill="hold" grpId="0" nodeType="clickEffect">
                                  <p:stCondLst>
                                    <p:cond delay="0"/>
                                  </p:stCondLst>
                                  <p:childTnLst>
                                    <p:set>
                                      <p:cBhvr>
                                        <p:cTn id="540" dur="1" fill="hold">
                                          <p:stCondLst>
                                            <p:cond delay="0"/>
                                          </p:stCondLst>
                                        </p:cTn>
                                        <p:tgtEl>
                                          <p:spTgt spid="205"/>
                                        </p:tgtEl>
                                        <p:attrNameLst>
                                          <p:attrName>style.visibility</p:attrName>
                                        </p:attrNameLst>
                                      </p:cBhvr>
                                      <p:to>
                                        <p:strVal val="visible"/>
                                      </p:to>
                                    </p:set>
                                    <p:animEffect transition="in" filter="wipe(left)">
                                      <p:cBhvr>
                                        <p:cTn id="541" dur="500"/>
                                        <p:tgtEl>
                                          <p:spTgt spid="205"/>
                                        </p:tgtEl>
                                      </p:cBhvr>
                                    </p:animEffect>
                                  </p:childTnLst>
                                </p:cTn>
                              </p:par>
                            </p:childTnLst>
                          </p:cTn>
                        </p:par>
                      </p:childTnLst>
                    </p:cTn>
                  </p:par>
                  <p:par>
                    <p:cTn id="542" fill="hold">
                      <p:stCondLst>
                        <p:cond delay="indefinite"/>
                      </p:stCondLst>
                      <p:childTnLst>
                        <p:par>
                          <p:cTn id="543" fill="hold">
                            <p:stCondLst>
                              <p:cond delay="0"/>
                            </p:stCondLst>
                            <p:childTnLst>
                              <p:par>
                                <p:cTn id="544" presetID="22" presetClass="entr" presetSubtype="8" fill="hold" grpId="0" nodeType="click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wipe(left)">
                                      <p:cBhvr>
                                        <p:cTn id="546" dur="500"/>
                                        <p:tgtEl>
                                          <p:spTgt spid="206"/>
                                        </p:tgtEl>
                                      </p:cBhvr>
                                    </p:animEffect>
                                  </p:childTnLst>
                                </p:cTn>
                              </p:par>
                            </p:childTnLst>
                          </p:cTn>
                        </p:par>
                      </p:childTnLst>
                    </p:cTn>
                  </p:par>
                  <p:par>
                    <p:cTn id="547" fill="hold">
                      <p:stCondLst>
                        <p:cond delay="indefinite"/>
                      </p:stCondLst>
                      <p:childTnLst>
                        <p:par>
                          <p:cTn id="548" fill="hold">
                            <p:stCondLst>
                              <p:cond delay="0"/>
                            </p:stCondLst>
                            <p:childTnLst>
                              <p:par>
                                <p:cTn id="549" presetID="22" presetClass="entr" presetSubtype="8" fill="hold" grpId="0" nodeType="clickEffect">
                                  <p:stCondLst>
                                    <p:cond delay="0"/>
                                  </p:stCondLst>
                                  <p:childTnLst>
                                    <p:set>
                                      <p:cBhvr>
                                        <p:cTn id="550" dur="1" fill="hold">
                                          <p:stCondLst>
                                            <p:cond delay="0"/>
                                          </p:stCondLst>
                                        </p:cTn>
                                        <p:tgtEl>
                                          <p:spTgt spid="207"/>
                                        </p:tgtEl>
                                        <p:attrNameLst>
                                          <p:attrName>style.visibility</p:attrName>
                                        </p:attrNameLst>
                                      </p:cBhvr>
                                      <p:to>
                                        <p:strVal val="visible"/>
                                      </p:to>
                                    </p:set>
                                    <p:animEffect transition="in" filter="wipe(left)">
                                      <p:cBhvr>
                                        <p:cTn id="551" dur="500"/>
                                        <p:tgtEl>
                                          <p:spTgt spid="207"/>
                                        </p:tgtEl>
                                      </p:cBhvr>
                                    </p:animEffect>
                                  </p:childTnLst>
                                </p:cTn>
                              </p:par>
                              <p:par>
                                <p:cTn id="552" presetID="22" presetClass="entr" presetSubtype="8" fill="hold" nodeType="withEffect">
                                  <p:stCondLst>
                                    <p:cond delay="0"/>
                                  </p:stCondLst>
                                  <p:childTnLst>
                                    <p:set>
                                      <p:cBhvr>
                                        <p:cTn id="553" dur="1" fill="hold">
                                          <p:stCondLst>
                                            <p:cond delay="0"/>
                                          </p:stCondLst>
                                        </p:cTn>
                                        <p:tgtEl>
                                          <p:spTgt spid="208"/>
                                        </p:tgtEl>
                                        <p:attrNameLst>
                                          <p:attrName>style.visibility</p:attrName>
                                        </p:attrNameLst>
                                      </p:cBhvr>
                                      <p:to>
                                        <p:strVal val="visible"/>
                                      </p:to>
                                    </p:set>
                                    <p:animEffect transition="in" filter="wipe(left)">
                                      <p:cBhvr>
                                        <p:cTn id="554" dur="500"/>
                                        <p:tgtEl>
                                          <p:spTgt spid="208"/>
                                        </p:tgtEl>
                                      </p:cBhvr>
                                    </p:animEffect>
                                  </p:childTnLst>
                                </p:cTn>
                              </p:par>
                              <p:par>
                                <p:cTn id="555" presetID="22" presetClass="entr" presetSubtype="8" fill="hold" grpId="0" nodeType="withEffect">
                                  <p:stCondLst>
                                    <p:cond delay="0"/>
                                  </p:stCondLst>
                                  <p:childTnLst>
                                    <p:set>
                                      <p:cBhvr>
                                        <p:cTn id="556" dur="1" fill="hold">
                                          <p:stCondLst>
                                            <p:cond delay="0"/>
                                          </p:stCondLst>
                                        </p:cTn>
                                        <p:tgtEl>
                                          <p:spTgt spid="209"/>
                                        </p:tgtEl>
                                        <p:attrNameLst>
                                          <p:attrName>style.visibility</p:attrName>
                                        </p:attrNameLst>
                                      </p:cBhvr>
                                      <p:to>
                                        <p:strVal val="visible"/>
                                      </p:to>
                                    </p:set>
                                    <p:animEffect transition="in" filter="wipe(left)">
                                      <p:cBhvr>
                                        <p:cTn id="557" dur="500"/>
                                        <p:tgtEl>
                                          <p:spTgt spid="209"/>
                                        </p:tgtEl>
                                      </p:cBhvr>
                                    </p:animEffect>
                                  </p:childTnLst>
                                </p:cTn>
                              </p:par>
                            </p:childTnLst>
                          </p:cTn>
                        </p:par>
                      </p:childTnLst>
                    </p:cTn>
                  </p:par>
                  <p:par>
                    <p:cTn id="558" fill="hold">
                      <p:stCondLst>
                        <p:cond delay="indefinite"/>
                      </p:stCondLst>
                      <p:childTnLst>
                        <p:par>
                          <p:cTn id="559" fill="hold">
                            <p:stCondLst>
                              <p:cond delay="0"/>
                            </p:stCondLst>
                            <p:childTnLst>
                              <p:par>
                                <p:cTn id="560" presetID="22" presetClass="entr" presetSubtype="8" fill="hold" nodeType="clickEffect">
                                  <p:stCondLst>
                                    <p:cond delay="0"/>
                                  </p:stCondLst>
                                  <p:childTnLst>
                                    <p:set>
                                      <p:cBhvr>
                                        <p:cTn id="561" dur="1" fill="hold">
                                          <p:stCondLst>
                                            <p:cond delay="0"/>
                                          </p:stCondLst>
                                        </p:cTn>
                                        <p:tgtEl>
                                          <p:spTgt spid="93"/>
                                        </p:tgtEl>
                                        <p:attrNameLst>
                                          <p:attrName>style.visibility</p:attrName>
                                        </p:attrNameLst>
                                      </p:cBhvr>
                                      <p:to>
                                        <p:strVal val="visible"/>
                                      </p:to>
                                    </p:set>
                                    <p:animEffect transition="in" filter="wipe(left)">
                                      <p:cBhvr>
                                        <p:cTn id="562" dur="500"/>
                                        <p:tgtEl>
                                          <p:spTgt spid="93"/>
                                        </p:tgtEl>
                                      </p:cBhvr>
                                    </p:animEffect>
                                  </p:childTnLst>
                                </p:cTn>
                              </p:par>
                            </p:childTnLst>
                          </p:cTn>
                        </p:par>
                      </p:childTnLst>
                    </p:cTn>
                  </p:par>
                  <p:par>
                    <p:cTn id="563" fill="hold">
                      <p:stCondLst>
                        <p:cond delay="indefinite"/>
                      </p:stCondLst>
                      <p:childTnLst>
                        <p:par>
                          <p:cTn id="564" fill="hold">
                            <p:stCondLst>
                              <p:cond delay="0"/>
                            </p:stCondLst>
                            <p:childTnLst>
                              <p:par>
                                <p:cTn id="565" presetID="22" presetClass="entr" presetSubtype="8" fill="hold" grpId="0" nodeType="clickEffect">
                                  <p:stCondLst>
                                    <p:cond delay="0"/>
                                  </p:stCondLst>
                                  <p:childTnLst>
                                    <p:set>
                                      <p:cBhvr>
                                        <p:cTn id="566" dur="1" fill="hold">
                                          <p:stCondLst>
                                            <p:cond delay="0"/>
                                          </p:stCondLst>
                                        </p:cTn>
                                        <p:tgtEl>
                                          <p:spTgt spid="210"/>
                                        </p:tgtEl>
                                        <p:attrNameLst>
                                          <p:attrName>style.visibility</p:attrName>
                                        </p:attrNameLst>
                                      </p:cBhvr>
                                      <p:to>
                                        <p:strVal val="visible"/>
                                      </p:to>
                                    </p:set>
                                    <p:animEffect transition="in" filter="wipe(left)">
                                      <p:cBhvr>
                                        <p:cTn id="567" dur="500"/>
                                        <p:tgtEl>
                                          <p:spTgt spid="210"/>
                                        </p:tgtEl>
                                      </p:cBhvr>
                                    </p:animEffect>
                                  </p:childTnLst>
                                </p:cTn>
                              </p:par>
                            </p:childTnLst>
                          </p:cTn>
                        </p:par>
                      </p:childTnLst>
                    </p:cTn>
                  </p:par>
                  <p:par>
                    <p:cTn id="568" fill="hold">
                      <p:stCondLst>
                        <p:cond delay="indefinite"/>
                      </p:stCondLst>
                      <p:childTnLst>
                        <p:par>
                          <p:cTn id="569" fill="hold">
                            <p:stCondLst>
                              <p:cond delay="0"/>
                            </p:stCondLst>
                            <p:childTnLst>
                              <p:par>
                                <p:cTn id="570" presetID="22" presetClass="entr" presetSubtype="8" fill="hold" nodeType="clickEffect">
                                  <p:stCondLst>
                                    <p:cond delay="0"/>
                                  </p:stCondLst>
                                  <p:childTnLst>
                                    <p:set>
                                      <p:cBhvr>
                                        <p:cTn id="571" dur="1" fill="hold">
                                          <p:stCondLst>
                                            <p:cond delay="0"/>
                                          </p:stCondLst>
                                        </p:cTn>
                                        <p:tgtEl>
                                          <p:spTgt spid="211"/>
                                        </p:tgtEl>
                                        <p:attrNameLst>
                                          <p:attrName>style.visibility</p:attrName>
                                        </p:attrNameLst>
                                      </p:cBhvr>
                                      <p:to>
                                        <p:strVal val="visible"/>
                                      </p:to>
                                    </p:set>
                                    <p:animEffect transition="in" filter="wipe(left)">
                                      <p:cBhvr>
                                        <p:cTn id="572" dur="500"/>
                                        <p:tgtEl>
                                          <p:spTgt spid="211"/>
                                        </p:tgtEl>
                                      </p:cBhvr>
                                    </p:animEffect>
                                  </p:childTnLst>
                                </p:cTn>
                              </p:par>
                            </p:childTnLst>
                          </p:cTn>
                        </p:par>
                      </p:childTnLst>
                    </p:cTn>
                  </p:par>
                  <p:par>
                    <p:cTn id="573" fill="hold">
                      <p:stCondLst>
                        <p:cond delay="indefinite"/>
                      </p:stCondLst>
                      <p:childTnLst>
                        <p:par>
                          <p:cTn id="574" fill="hold">
                            <p:stCondLst>
                              <p:cond delay="0"/>
                            </p:stCondLst>
                            <p:childTnLst>
                              <p:par>
                                <p:cTn id="575" presetID="22" presetClass="entr" presetSubtype="8" fill="hold" grpId="0" nodeType="clickEffect">
                                  <p:stCondLst>
                                    <p:cond delay="0"/>
                                  </p:stCondLst>
                                  <p:childTnLst>
                                    <p:set>
                                      <p:cBhvr>
                                        <p:cTn id="576" dur="1" fill="hold">
                                          <p:stCondLst>
                                            <p:cond delay="0"/>
                                          </p:stCondLst>
                                        </p:cTn>
                                        <p:tgtEl>
                                          <p:spTgt spid="212"/>
                                        </p:tgtEl>
                                        <p:attrNameLst>
                                          <p:attrName>style.visibility</p:attrName>
                                        </p:attrNameLst>
                                      </p:cBhvr>
                                      <p:to>
                                        <p:strVal val="visible"/>
                                      </p:to>
                                    </p:set>
                                    <p:animEffect transition="in" filter="wipe(left)">
                                      <p:cBhvr>
                                        <p:cTn id="577" dur="500"/>
                                        <p:tgtEl>
                                          <p:spTgt spid="212"/>
                                        </p:tgtEl>
                                      </p:cBhvr>
                                    </p:animEffect>
                                  </p:childTnLst>
                                </p:cTn>
                              </p:par>
                            </p:childTnLst>
                          </p:cTn>
                        </p:par>
                      </p:childTnLst>
                    </p:cTn>
                  </p:par>
                  <p:par>
                    <p:cTn id="578" fill="hold">
                      <p:stCondLst>
                        <p:cond delay="indefinite"/>
                      </p:stCondLst>
                      <p:childTnLst>
                        <p:par>
                          <p:cTn id="579" fill="hold">
                            <p:stCondLst>
                              <p:cond delay="0"/>
                            </p:stCondLst>
                            <p:childTnLst>
                              <p:par>
                                <p:cTn id="580" presetID="22" presetClass="entr" presetSubtype="8" fill="hold" grpId="0" nodeType="clickEffect">
                                  <p:stCondLst>
                                    <p:cond delay="0"/>
                                  </p:stCondLst>
                                  <p:childTnLst>
                                    <p:set>
                                      <p:cBhvr>
                                        <p:cTn id="581" dur="1" fill="hold">
                                          <p:stCondLst>
                                            <p:cond delay="0"/>
                                          </p:stCondLst>
                                        </p:cTn>
                                        <p:tgtEl>
                                          <p:spTgt spid="213"/>
                                        </p:tgtEl>
                                        <p:attrNameLst>
                                          <p:attrName>style.visibility</p:attrName>
                                        </p:attrNameLst>
                                      </p:cBhvr>
                                      <p:to>
                                        <p:strVal val="visible"/>
                                      </p:to>
                                    </p:set>
                                    <p:animEffect transition="in" filter="wipe(left)">
                                      <p:cBhvr>
                                        <p:cTn id="582" dur="500"/>
                                        <p:tgtEl>
                                          <p:spTgt spid="213"/>
                                        </p:tgtEl>
                                      </p:cBhvr>
                                    </p:animEffect>
                                  </p:childTnLst>
                                </p:cTn>
                              </p:par>
                            </p:childTnLst>
                          </p:cTn>
                        </p:par>
                      </p:childTnLst>
                    </p:cTn>
                  </p:par>
                  <p:par>
                    <p:cTn id="583" fill="hold">
                      <p:stCondLst>
                        <p:cond delay="indefinite"/>
                      </p:stCondLst>
                      <p:childTnLst>
                        <p:par>
                          <p:cTn id="584" fill="hold">
                            <p:stCondLst>
                              <p:cond delay="0"/>
                            </p:stCondLst>
                            <p:childTnLst>
                              <p:par>
                                <p:cTn id="585" presetID="22" presetClass="entr" presetSubtype="8" fill="hold" grpId="0" nodeType="clickEffect">
                                  <p:stCondLst>
                                    <p:cond delay="0"/>
                                  </p:stCondLst>
                                  <p:childTnLst>
                                    <p:set>
                                      <p:cBhvr>
                                        <p:cTn id="586" dur="1" fill="hold">
                                          <p:stCondLst>
                                            <p:cond delay="0"/>
                                          </p:stCondLst>
                                        </p:cTn>
                                        <p:tgtEl>
                                          <p:spTgt spid="214"/>
                                        </p:tgtEl>
                                        <p:attrNameLst>
                                          <p:attrName>style.visibility</p:attrName>
                                        </p:attrNameLst>
                                      </p:cBhvr>
                                      <p:to>
                                        <p:strVal val="visible"/>
                                      </p:to>
                                    </p:set>
                                    <p:animEffect transition="in" filter="wipe(left)">
                                      <p:cBhvr>
                                        <p:cTn id="587" dur="500"/>
                                        <p:tgtEl>
                                          <p:spTgt spid="214"/>
                                        </p:tgtEl>
                                      </p:cBhvr>
                                    </p:animEffect>
                                  </p:childTnLst>
                                </p:cTn>
                              </p:par>
                              <p:par>
                                <p:cTn id="588" presetID="22" presetClass="entr" presetSubtype="8" fill="hold" nodeType="withEffect">
                                  <p:stCondLst>
                                    <p:cond delay="0"/>
                                  </p:stCondLst>
                                  <p:childTnLst>
                                    <p:set>
                                      <p:cBhvr>
                                        <p:cTn id="589" dur="1" fill="hold">
                                          <p:stCondLst>
                                            <p:cond delay="0"/>
                                          </p:stCondLst>
                                        </p:cTn>
                                        <p:tgtEl>
                                          <p:spTgt spid="215"/>
                                        </p:tgtEl>
                                        <p:attrNameLst>
                                          <p:attrName>style.visibility</p:attrName>
                                        </p:attrNameLst>
                                      </p:cBhvr>
                                      <p:to>
                                        <p:strVal val="visible"/>
                                      </p:to>
                                    </p:set>
                                    <p:animEffect transition="in" filter="wipe(left)">
                                      <p:cBhvr>
                                        <p:cTn id="590" dur="500"/>
                                        <p:tgtEl>
                                          <p:spTgt spid="215"/>
                                        </p:tgtEl>
                                      </p:cBhvr>
                                    </p:animEffect>
                                  </p:childTnLst>
                                </p:cTn>
                              </p:par>
                              <p:par>
                                <p:cTn id="591" presetID="22" presetClass="entr" presetSubtype="8" fill="hold" grpId="0" nodeType="withEffect">
                                  <p:stCondLst>
                                    <p:cond delay="0"/>
                                  </p:stCondLst>
                                  <p:childTnLst>
                                    <p:set>
                                      <p:cBhvr>
                                        <p:cTn id="592" dur="1" fill="hold">
                                          <p:stCondLst>
                                            <p:cond delay="0"/>
                                          </p:stCondLst>
                                        </p:cTn>
                                        <p:tgtEl>
                                          <p:spTgt spid="216"/>
                                        </p:tgtEl>
                                        <p:attrNameLst>
                                          <p:attrName>style.visibility</p:attrName>
                                        </p:attrNameLst>
                                      </p:cBhvr>
                                      <p:to>
                                        <p:strVal val="visible"/>
                                      </p:to>
                                    </p:set>
                                    <p:animEffect transition="in" filter="wipe(left)">
                                      <p:cBhvr>
                                        <p:cTn id="593" dur="500"/>
                                        <p:tgtEl>
                                          <p:spTgt spid="216"/>
                                        </p:tgtEl>
                                      </p:cBhvr>
                                    </p:animEffect>
                                  </p:childTnLst>
                                </p:cTn>
                              </p:par>
                            </p:childTnLst>
                          </p:cTn>
                        </p:par>
                      </p:childTnLst>
                    </p:cTn>
                  </p:par>
                  <p:par>
                    <p:cTn id="594" fill="hold">
                      <p:stCondLst>
                        <p:cond delay="indefinite"/>
                      </p:stCondLst>
                      <p:childTnLst>
                        <p:par>
                          <p:cTn id="595" fill="hold">
                            <p:stCondLst>
                              <p:cond delay="0"/>
                            </p:stCondLst>
                            <p:childTnLst>
                              <p:par>
                                <p:cTn id="596" presetID="22" presetClass="entr" presetSubtype="1" fill="hold" nodeType="clickEffect">
                                  <p:stCondLst>
                                    <p:cond delay="0"/>
                                  </p:stCondLst>
                                  <p:childTnLst>
                                    <p:set>
                                      <p:cBhvr>
                                        <p:cTn id="597" dur="1" fill="hold">
                                          <p:stCondLst>
                                            <p:cond delay="0"/>
                                          </p:stCondLst>
                                        </p:cTn>
                                        <p:tgtEl>
                                          <p:spTgt spid="84"/>
                                        </p:tgtEl>
                                        <p:attrNameLst>
                                          <p:attrName>style.visibility</p:attrName>
                                        </p:attrNameLst>
                                      </p:cBhvr>
                                      <p:to>
                                        <p:strVal val="visible"/>
                                      </p:to>
                                    </p:set>
                                    <p:animEffect transition="in" filter="wipe(up)">
                                      <p:cBhvr>
                                        <p:cTn id="598" dur="500"/>
                                        <p:tgtEl>
                                          <p:spTgt spid="84"/>
                                        </p:tgtEl>
                                      </p:cBhvr>
                                    </p:animEffect>
                                  </p:childTnLst>
                                </p:cTn>
                              </p:par>
                            </p:childTnLst>
                          </p:cTn>
                        </p:par>
                      </p:childTnLst>
                    </p:cTn>
                  </p:par>
                  <p:par>
                    <p:cTn id="599" fill="hold">
                      <p:stCondLst>
                        <p:cond delay="indefinite"/>
                      </p:stCondLst>
                      <p:childTnLst>
                        <p:par>
                          <p:cTn id="600" fill="hold">
                            <p:stCondLst>
                              <p:cond delay="0"/>
                            </p:stCondLst>
                            <p:childTnLst>
                              <p:par>
                                <p:cTn id="601" presetID="22" presetClass="entr" presetSubtype="8" fill="hold" nodeType="clickEffect">
                                  <p:stCondLst>
                                    <p:cond delay="0"/>
                                  </p:stCondLst>
                                  <p:childTnLst>
                                    <p:set>
                                      <p:cBhvr>
                                        <p:cTn id="602" dur="1" fill="hold">
                                          <p:stCondLst>
                                            <p:cond delay="0"/>
                                          </p:stCondLst>
                                        </p:cTn>
                                        <p:tgtEl>
                                          <p:spTgt spid="95"/>
                                        </p:tgtEl>
                                        <p:attrNameLst>
                                          <p:attrName>style.visibility</p:attrName>
                                        </p:attrNameLst>
                                      </p:cBhvr>
                                      <p:to>
                                        <p:strVal val="visible"/>
                                      </p:to>
                                    </p:set>
                                    <p:animEffect transition="in" filter="wipe(left)">
                                      <p:cBhvr>
                                        <p:cTn id="603" dur="500"/>
                                        <p:tgtEl>
                                          <p:spTgt spid="95"/>
                                        </p:tgtEl>
                                      </p:cBhvr>
                                    </p:animEffect>
                                  </p:childTnLst>
                                </p:cTn>
                              </p:par>
                            </p:childTnLst>
                          </p:cTn>
                        </p:par>
                      </p:childTnLst>
                    </p:cTn>
                  </p:par>
                  <p:par>
                    <p:cTn id="604" fill="hold">
                      <p:stCondLst>
                        <p:cond delay="indefinite"/>
                      </p:stCondLst>
                      <p:childTnLst>
                        <p:par>
                          <p:cTn id="605" fill="hold">
                            <p:stCondLst>
                              <p:cond delay="0"/>
                            </p:stCondLst>
                            <p:childTnLst>
                              <p:par>
                                <p:cTn id="606" presetID="22" presetClass="entr" presetSubtype="4" fill="hold" nodeType="clickEffect">
                                  <p:stCondLst>
                                    <p:cond delay="0"/>
                                  </p:stCondLst>
                                  <p:childTnLst>
                                    <p:set>
                                      <p:cBhvr>
                                        <p:cTn id="607" dur="1" fill="hold">
                                          <p:stCondLst>
                                            <p:cond delay="0"/>
                                          </p:stCondLst>
                                        </p:cTn>
                                        <p:tgtEl>
                                          <p:spTgt spid="218"/>
                                        </p:tgtEl>
                                        <p:attrNameLst>
                                          <p:attrName>style.visibility</p:attrName>
                                        </p:attrNameLst>
                                      </p:cBhvr>
                                      <p:to>
                                        <p:strVal val="visible"/>
                                      </p:to>
                                    </p:set>
                                    <p:animEffect transition="in" filter="wipe(down)">
                                      <p:cBhvr>
                                        <p:cTn id="608" dur="500"/>
                                        <p:tgtEl>
                                          <p:spTgt spid="218"/>
                                        </p:tgtEl>
                                      </p:cBhvr>
                                    </p:animEffect>
                                  </p:childTnLst>
                                </p:cTn>
                              </p:par>
                            </p:childTnLst>
                          </p:cTn>
                        </p:par>
                      </p:childTnLst>
                    </p:cTn>
                  </p:par>
                  <p:par>
                    <p:cTn id="609" fill="hold">
                      <p:stCondLst>
                        <p:cond delay="indefinite"/>
                      </p:stCondLst>
                      <p:childTnLst>
                        <p:par>
                          <p:cTn id="610" fill="hold">
                            <p:stCondLst>
                              <p:cond delay="0"/>
                            </p:stCondLst>
                            <p:childTnLst>
                              <p:par>
                                <p:cTn id="611" presetID="22" presetClass="entr" presetSubtype="8" fill="hold" grpId="0" nodeType="clickEffect">
                                  <p:stCondLst>
                                    <p:cond delay="0"/>
                                  </p:stCondLst>
                                  <p:childTnLst>
                                    <p:set>
                                      <p:cBhvr>
                                        <p:cTn id="612" dur="1" fill="hold">
                                          <p:stCondLst>
                                            <p:cond delay="0"/>
                                          </p:stCondLst>
                                        </p:cTn>
                                        <p:tgtEl>
                                          <p:spTgt spid="96"/>
                                        </p:tgtEl>
                                        <p:attrNameLst>
                                          <p:attrName>style.visibility</p:attrName>
                                        </p:attrNameLst>
                                      </p:cBhvr>
                                      <p:to>
                                        <p:strVal val="visible"/>
                                      </p:to>
                                    </p:set>
                                    <p:animEffect transition="in" filter="wipe(left)">
                                      <p:cBhvr>
                                        <p:cTn id="613" dur="500"/>
                                        <p:tgtEl>
                                          <p:spTgt spid="96"/>
                                        </p:tgtEl>
                                      </p:cBhvr>
                                    </p:animEffect>
                                  </p:childTnLst>
                                </p:cTn>
                              </p:par>
                              <p:par>
                                <p:cTn id="614" presetID="10" presetClass="exit" presetSubtype="0" fill="hold" nodeType="withEffect">
                                  <p:stCondLst>
                                    <p:cond delay="0"/>
                                  </p:stCondLst>
                                  <p:childTnLst>
                                    <p:animEffect transition="out" filter="fade">
                                      <p:cBhvr>
                                        <p:cTn id="615" dur="500"/>
                                        <p:tgtEl>
                                          <p:spTgt spid="218"/>
                                        </p:tgtEl>
                                      </p:cBhvr>
                                    </p:animEffect>
                                    <p:set>
                                      <p:cBhvr>
                                        <p:cTn id="616" dur="1" fill="hold">
                                          <p:stCondLst>
                                            <p:cond delay="499"/>
                                          </p:stCondLst>
                                        </p:cTn>
                                        <p:tgtEl>
                                          <p:spTgt spid="218"/>
                                        </p:tgtEl>
                                        <p:attrNameLst>
                                          <p:attrName>style.visibility</p:attrName>
                                        </p:attrNameLst>
                                      </p:cBhvr>
                                      <p:to>
                                        <p:strVal val="hidden"/>
                                      </p:to>
                                    </p:set>
                                  </p:childTnLst>
                                </p:cTn>
                              </p:par>
                            </p:childTnLst>
                          </p:cTn>
                        </p:par>
                      </p:childTnLst>
                    </p:cTn>
                  </p:par>
                  <p:par>
                    <p:cTn id="617" fill="hold">
                      <p:stCondLst>
                        <p:cond delay="indefinite"/>
                      </p:stCondLst>
                      <p:childTnLst>
                        <p:par>
                          <p:cTn id="618" fill="hold">
                            <p:stCondLst>
                              <p:cond delay="0"/>
                            </p:stCondLst>
                            <p:childTnLst>
                              <p:par>
                                <p:cTn id="619" presetID="22" presetClass="entr" presetSubtype="4" fill="hold" nodeType="clickEffect">
                                  <p:stCondLst>
                                    <p:cond delay="0"/>
                                  </p:stCondLst>
                                  <p:childTnLst>
                                    <p:set>
                                      <p:cBhvr>
                                        <p:cTn id="620" dur="1" fill="hold">
                                          <p:stCondLst>
                                            <p:cond delay="0"/>
                                          </p:stCondLst>
                                        </p:cTn>
                                        <p:tgtEl>
                                          <p:spTgt spid="217"/>
                                        </p:tgtEl>
                                        <p:attrNameLst>
                                          <p:attrName>style.visibility</p:attrName>
                                        </p:attrNameLst>
                                      </p:cBhvr>
                                      <p:to>
                                        <p:strVal val="visible"/>
                                      </p:to>
                                    </p:set>
                                    <p:animEffect transition="in" filter="wipe(down)">
                                      <p:cBhvr>
                                        <p:cTn id="621" dur="500"/>
                                        <p:tgtEl>
                                          <p:spTgt spid="217"/>
                                        </p:tgtEl>
                                      </p:cBhvr>
                                    </p:animEffect>
                                  </p:childTnLst>
                                </p:cTn>
                              </p:par>
                            </p:childTnLst>
                          </p:cTn>
                        </p:par>
                      </p:childTnLst>
                    </p:cTn>
                  </p:par>
                  <p:par>
                    <p:cTn id="622" fill="hold">
                      <p:stCondLst>
                        <p:cond delay="indefinite"/>
                      </p:stCondLst>
                      <p:childTnLst>
                        <p:par>
                          <p:cTn id="623" fill="hold">
                            <p:stCondLst>
                              <p:cond delay="0"/>
                            </p:stCondLst>
                            <p:childTnLst>
                              <p:par>
                                <p:cTn id="624" presetID="22" presetClass="entr" presetSubtype="8" fill="hold" grpId="0" nodeType="clickEffect">
                                  <p:stCondLst>
                                    <p:cond delay="0"/>
                                  </p:stCondLst>
                                  <p:childTnLst>
                                    <p:set>
                                      <p:cBhvr>
                                        <p:cTn id="625" dur="1" fill="hold">
                                          <p:stCondLst>
                                            <p:cond delay="0"/>
                                          </p:stCondLst>
                                        </p:cTn>
                                        <p:tgtEl>
                                          <p:spTgt spid="18"/>
                                        </p:tgtEl>
                                        <p:attrNameLst>
                                          <p:attrName>style.visibility</p:attrName>
                                        </p:attrNameLst>
                                      </p:cBhvr>
                                      <p:to>
                                        <p:strVal val="visible"/>
                                      </p:to>
                                    </p:set>
                                    <p:animEffect transition="in" filter="wipe(left)">
                                      <p:cBhvr>
                                        <p:cTn id="626" dur="500"/>
                                        <p:tgtEl>
                                          <p:spTgt spid="18"/>
                                        </p:tgtEl>
                                      </p:cBhvr>
                                    </p:animEffect>
                                  </p:childTnLst>
                                </p:cTn>
                              </p:par>
                              <p:par>
                                <p:cTn id="627" presetID="10" presetClass="exit" presetSubtype="0" fill="hold" nodeType="withEffect">
                                  <p:stCondLst>
                                    <p:cond delay="0"/>
                                  </p:stCondLst>
                                  <p:childTnLst>
                                    <p:animEffect transition="out" filter="fade">
                                      <p:cBhvr>
                                        <p:cTn id="628" dur="500"/>
                                        <p:tgtEl>
                                          <p:spTgt spid="217"/>
                                        </p:tgtEl>
                                      </p:cBhvr>
                                    </p:animEffect>
                                    <p:set>
                                      <p:cBhvr>
                                        <p:cTn id="629" dur="1" fill="hold">
                                          <p:stCondLst>
                                            <p:cond delay="499"/>
                                          </p:stCondLst>
                                        </p:cTn>
                                        <p:tgtEl>
                                          <p:spTgt spid="217"/>
                                        </p:tgtEl>
                                        <p:attrNameLst>
                                          <p:attrName>style.visibility</p:attrName>
                                        </p:attrNameLst>
                                      </p:cBhvr>
                                      <p:to>
                                        <p:strVal val="hidden"/>
                                      </p:to>
                                    </p:set>
                                  </p:childTnLst>
                                </p:cTn>
                              </p:par>
                            </p:childTnLst>
                          </p:cTn>
                        </p:par>
                      </p:childTnLst>
                    </p:cTn>
                  </p:par>
                  <p:par>
                    <p:cTn id="630" fill="hold">
                      <p:stCondLst>
                        <p:cond delay="indefinite"/>
                      </p:stCondLst>
                      <p:childTnLst>
                        <p:par>
                          <p:cTn id="631" fill="hold">
                            <p:stCondLst>
                              <p:cond delay="0"/>
                            </p:stCondLst>
                            <p:childTnLst>
                              <p:par>
                                <p:cTn id="632" presetID="22" presetClass="entr" presetSubtype="8" fill="hold" nodeType="clickEffect">
                                  <p:stCondLst>
                                    <p:cond delay="0"/>
                                  </p:stCondLst>
                                  <p:childTnLst>
                                    <p:set>
                                      <p:cBhvr>
                                        <p:cTn id="633" dur="1" fill="hold">
                                          <p:stCondLst>
                                            <p:cond delay="0"/>
                                          </p:stCondLst>
                                        </p:cTn>
                                        <p:tgtEl>
                                          <p:spTgt spid="110"/>
                                        </p:tgtEl>
                                        <p:attrNameLst>
                                          <p:attrName>style.visibility</p:attrName>
                                        </p:attrNameLst>
                                      </p:cBhvr>
                                      <p:to>
                                        <p:strVal val="visible"/>
                                      </p:to>
                                    </p:set>
                                    <p:animEffect transition="in" filter="wipe(left)">
                                      <p:cBhvr>
                                        <p:cTn id="634" dur="500"/>
                                        <p:tgtEl>
                                          <p:spTgt spid="110"/>
                                        </p:tgtEl>
                                      </p:cBhvr>
                                    </p:animEffect>
                                  </p:childTnLst>
                                </p:cTn>
                              </p:par>
                            </p:childTnLst>
                          </p:cTn>
                        </p:par>
                      </p:childTnLst>
                    </p:cTn>
                  </p:par>
                  <p:par>
                    <p:cTn id="635" fill="hold">
                      <p:stCondLst>
                        <p:cond delay="indefinite"/>
                      </p:stCondLst>
                      <p:childTnLst>
                        <p:par>
                          <p:cTn id="636" fill="hold">
                            <p:stCondLst>
                              <p:cond delay="0"/>
                            </p:stCondLst>
                            <p:childTnLst>
                              <p:par>
                                <p:cTn id="637" presetID="22" presetClass="entr" presetSubtype="8" fill="hold" grpId="0" nodeType="clickEffect">
                                  <p:stCondLst>
                                    <p:cond delay="0"/>
                                  </p:stCondLst>
                                  <p:childTnLst>
                                    <p:set>
                                      <p:cBhvr>
                                        <p:cTn id="638" dur="1" fill="hold">
                                          <p:stCondLst>
                                            <p:cond delay="0"/>
                                          </p:stCondLst>
                                        </p:cTn>
                                        <p:tgtEl>
                                          <p:spTgt spid="21"/>
                                        </p:tgtEl>
                                        <p:attrNameLst>
                                          <p:attrName>style.visibility</p:attrName>
                                        </p:attrNameLst>
                                      </p:cBhvr>
                                      <p:to>
                                        <p:strVal val="visible"/>
                                      </p:to>
                                    </p:set>
                                    <p:animEffect transition="in" filter="wipe(left)">
                                      <p:cBhvr>
                                        <p:cTn id="639" dur="500"/>
                                        <p:tgtEl>
                                          <p:spTgt spid="21"/>
                                        </p:tgtEl>
                                      </p:cBhvr>
                                    </p:animEffect>
                                  </p:childTnLst>
                                </p:cTn>
                              </p:par>
                            </p:childTnLst>
                          </p:cTn>
                        </p:par>
                      </p:childTnLst>
                    </p:cTn>
                  </p:par>
                  <p:par>
                    <p:cTn id="640" fill="hold">
                      <p:stCondLst>
                        <p:cond delay="indefinite"/>
                      </p:stCondLst>
                      <p:childTnLst>
                        <p:par>
                          <p:cTn id="641" fill="hold">
                            <p:stCondLst>
                              <p:cond delay="0"/>
                            </p:stCondLst>
                            <p:childTnLst>
                              <p:par>
                                <p:cTn id="642" presetID="22" presetClass="entr" presetSubtype="8" fill="hold" grpId="0" nodeType="clickEffect">
                                  <p:stCondLst>
                                    <p:cond delay="0"/>
                                  </p:stCondLst>
                                  <p:childTnLst>
                                    <p:set>
                                      <p:cBhvr>
                                        <p:cTn id="643" dur="1" fill="hold">
                                          <p:stCondLst>
                                            <p:cond delay="0"/>
                                          </p:stCondLst>
                                        </p:cTn>
                                        <p:tgtEl>
                                          <p:spTgt spid="22"/>
                                        </p:tgtEl>
                                        <p:attrNameLst>
                                          <p:attrName>style.visibility</p:attrName>
                                        </p:attrNameLst>
                                      </p:cBhvr>
                                      <p:to>
                                        <p:strVal val="visible"/>
                                      </p:to>
                                    </p:set>
                                    <p:animEffect transition="in" filter="wipe(left)">
                                      <p:cBhvr>
                                        <p:cTn id="644" dur="500"/>
                                        <p:tgtEl>
                                          <p:spTgt spid="22"/>
                                        </p:tgtEl>
                                      </p:cBhvr>
                                    </p:animEffect>
                                  </p:childTnLst>
                                </p:cTn>
                              </p:par>
                            </p:childTnLst>
                          </p:cTn>
                        </p:par>
                      </p:childTnLst>
                    </p:cTn>
                  </p:par>
                  <p:par>
                    <p:cTn id="645" fill="hold">
                      <p:stCondLst>
                        <p:cond delay="indefinite"/>
                      </p:stCondLst>
                      <p:childTnLst>
                        <p:par>
                          <p:cTn id="646" fill="hold">
                            <p:stCondLst>
                              <p:cond delay="0"/>
                            </p:stCondLst>
                            <p:childTnLst>
                              <p:par>
                                <p:cTn id="647" presetID="22" presetClass="entr" presetSubtype="8" fill="hold" grpId="0" nodeType="clickEffect">
                                  <p:stCondLst>
                                    <p:cond delay="0"/>
                                  </p:stCondLst>
                                  <p:childTnLst>
                                    <p:set>
                                      <p:cBhvr>
                                        <p:cTn id="648" dur="1" fill="hold">
                                          <p:stCondLst>
                                            <p:cond delay="0"/>
                                          </p:stCondLst>
                                        </p:cTn>
                                        <p:tgtEl>
                                          <p:spTgt spid="220"/>
                                        </p:tgtEl>
                                        <p:attrNameLst>
                                          <p:attrName>style.visibility</p:attrName>
                                        </p:attrNameLst>
                                      </p:cBhvr>
                                      <p:to>
                                        <p:strVal val="visible"/>
                                      </p:to>
                                    </p:set>
                                    <p:animEffect transition="in" filter="wipe(left)">
                                      <p:cBhvr>
                                        <p:cTn id="649" dur="500"/>
                                        <p:tgtEl>
                                          <p:spTgt spid="220"/>
                                        </p:tgtEl>
                                      </p:cBhvr>
                                    </p:animEffect>
                                  </p:childTnLst>
                                </p:cTn>
                              </p:par>
                            </p:childTnLst>
                          </p:cTn>
                        </p:par>
                      </p:childTnLst>
                    </p:cTn>
                  </p:par>
                  <p:par>
                    <p:cTn id="650" fill="hold">
                      <p:stCondLst>
                        <p:cond delay="indefinite"/>
                      </p:stCondLst>
                      <p:childTnLst>
                        <p:par>
                          <p:cTn id="651" fill="hold">
                            <p:stCondLst>
                              <p:cond delay="0"/>
                            </p:stCondLst>
                            <p:childTnLst>
                              <p:par>
                                <p:cTn id="652" presetID="22" presetClass="entr" presetSubtype="8" fill="hold" grpId="0" nodeType="clickEffect">
                                  <p:stCondLst>
                                    <p:cond delay="0"/>
                                  </p:stCondLst>
                                  <p:childTnLst>
                                    <p:set>
                                      <p:cBhvr>
                                        <p:cTn id="653" dur="1" fill="hold">
                                          <p:stCondLst>
                                            <p:cond delay="0"/>
                                          </p:stCondLst>
                                        </p:cTn>
                                        <p:tgtEl>
                                          <p:spTgt spid="97"/>
                                        </p:tgtEl>
                                        <p:attrNameLst>
                                          <p:attrName>style.visibility</p:attrName>
                                        </p:attrNameLst>
                                      </p:cBhvr>
                                      <p:to>
                                        <p:strVal val="visible"/>
                                      </p:to>
                                    </p:set>
                                    <p:animEffect transition="in" filter="wipe(left)">
                                      <p:cBhvr>
                                        <p:cTn id="654" dur="500"/>
                                        <p:tgtEl>
                                          <p:spTgt spid="97"/>
                                        </p:tgtEl>
                                      </p:cBhvr>
                                    </p:animEffect>
                                  </p:childTnLst>
                                </p:cTn>
                              </p:par>
                              <p:par>
                                <p:cTn id="655" presetID="10" presetClass="exit" presetSubtype="0" fill="hold" grpId="1" nodeType="withEffect">
                                  <p:stCondLst>
                                    <p:cond delay="0"/>
                                  </p:stCondLst>
                                  <p:childTnLst>
                                    <p:animEffect transition="out" filter="fade">
                                      <p:cBhvr>
                                        <p:cTn id="656" dur="500"/>
                                        <p:tgtEl>
                                          <p:spTgt spid="220"/>
                                        </p:tgtEl>
                                      </p:cBhvr>
                                    </p:animEffect>
                                    <p:set>
                                      <p:cBhvr>
                                        <p:cTn id="657" dur="1" fill="hold">
                                          <p:stCondLst>
                                            <p:cond delay="499"/>
                                          </p:stCondLst>
                                        </p:cTn>
                                        <p:tgtEl>
                                          <p:spTgt spid="220"/>
                                        </p:tgtEl>
                                        <p:attrNameLst>
                                          <p:attrName>style.visibility</p:attrName>
                                        </p:attrNameLst>
                                      </p:cBhvr>
                                      <p:to>
                                        <p:strVal val="hidden"/>
                                      </p:to>
                                    </p:set>
                                  </p:childTnLst>
                                </p:cTn>
                              </p:par>
                            </p:childTnLst>
                          </p:cTn>
                        </p:par>
                      </p:childTnLst>
                    </p:cTn>
                  </p:par>
                  <p:par>
                    <p:cTn id="658" fill="hold">
                      <p:stCondLst>
                        <p:cond delay="indefinite"/>
                      </p:stCondLst>
                      <p:childTnLst>
                        <p:par>
                          <p:cTn id="659" fill="hold">
                            <p:stCondLst>
                              <p:cond delay="0"/>
                            </p:stCondLst>
                            <p:childTnLst>
                              <p:par>
                                <p:cTn id="660" presetID="22" presetClass="entr" presetSubtype="8" fill="hold" grpId="0" nodeType="clickEffect">
                                  <p:stCondLst>
                                    <p:cond delay="0"/>
                                  </p:stCondLst>
                                  <p:childTnLst>
                                    <p:set>
                                      <p:cBhvr>
                                        <p:cTn id="661" dur="1" fill="hold">
                                          <p:stCondLst>
                                            <p:cond delay="0"/>
                                          </p:stCondLst>
                                        </p:cTn>
                                        <p:tgtEl>
                                          <p:spTgt spid="221"/>
                                        </p:tgtEl>
                                        <p:attrNameLst>
                                          <p:attrName>style.visibility</p:attrName>
                                        </p:attrNameLst>
                                      </p:cBhvr>
                                      <p:to>
                                        <p:strVal val="visible"/>
                                      </p:to>
                                    </p:set>
                                    <p:animEffect transition="in" filter="wipe(left)">
                                      <p:cBhvr>
                                        <p:cTn id="662" dur="500"/>
                                        <p:tgtEl>
                                          <p:spTgt spid="221"/>
                                        </p:tgtEl>
                                      </p:cBhvr>
                                    </p:animEffect>
                                  </p:childTnLst>
                                </p:cTn>
                              </p:par>
                            </p:childTnLst>
                          </p:cTn>
                        </p:par>
                      </p:childTnLst>
                    </p:cTn>
                  </p:par>
                  <p:par>
                    <p:cTn id="663" fill="hold">
                      <p:stCondLst>
                        <p:cond delay="indefinite"/>
                      </p:stCondLst>
                      <p:childTnLst>
                        <p:par>
                          <p:cTn id="664" fill="hold">
                            <p:stCondLst>
                              <p:cond delay="0"/>
                            </p:stCondLst>
                            <p:childTnLst>
                              <p:par>
                                <p:cTn id="665" presetID="22" presetClass="entr" presetSubtype="8" fill="hold" grpId="0" nodeType="clickEffect">
                                  <p:stCondLst>
                                    <p:cond delay="0"/>
                                  </p:stCondLst>
                                  <p:childTnLst>
                                    <p:set>
                                      <p:cBhvr>
                                        <p:cTn id="666" dur="1" fill="hold">
                                          <p:stCondLst>
                                            <p:cond delay="0"/>
                                          </p:stCondLst>
                                        </p:cTn>
                                        <p:tgtEl>
                                          <p:spTgt spid="20"/>
                                        </p:tgtEl>
                                        <p:attrNameLst>
                                          <p:attrName>style.visibility</p:attrName>
                                        </p:attrNameLst>
                                      </p:cBhvr>
                                      <p:to>
                                        <p:strVal val="visible"/>
                                      </p:to>
                                    </p:set>
                                    <p:animEffect transition="in" filter="wipe(left)">
                                      <p:cBhvr>
                                        <p:cTn id="667" dur="500"/>
                                        <p:tgtEl>
                                          <p:spTgt spid="20"/>
                                        </p:tgtEl>
                                      </p:cBhvr>
                                    </p:animEffect>
                                  </p:childTnLst>
                                </p:cTn>
                              </p:par>
                              <p:par>
                                <p:cTn id="668" presetID="10" presetClass="exit" presetSubtype="0" fill="hold" grpId="1" nodeType="withEffect">
                                  <p:stCondLst>
                                    <p:cond delay="0"/>
                                  </p:stCondLst>
                                  <p:childTnLst>
                                    <p:animEffect transition="out" filter="fade">
                                      <p:cBhvr>
                                        <p:cTn id="669" dur="500"/>
                                        <p:tgtEl>
                                          <p:spTgt spid="221"/>
                                        </p:tgtEl>
                                      </p:cBhvr>
                                    </p:animEffect>
                                    <p:set>
                                      <p:cBhvr>
                                        <p:cTn id="670" dur="1" fill="hold">
                                          <p:stCondLst>
                                            <p:cond delay="499"/>
                                          </p:stCondLst>
                                        </p:cTn>
                                        <p:tgtEl>
                                          <p:spTgt spid="221"/>
                                        </p:tgtEl>
                                        <p:attrNameLst>
                                          <p:attrName>style.visibility</p:attrName>
                                        </p:attrNameLst>
                                      </p:cBhvr>
                                      <p:to>
                                        <p:strVal val="hidden"/>
                                      </p:to>
                                    </p:set>
                                  </p:childTnLst>
                                </p:cTn>
                              </p:par>
                            </p:childTnLst>
                          </p:cTn>
                        </p:par>
                      </p:childTnLst>
                    </p:cTn>
                  </p:par>
                  <p:par>
                    <p:cTn id="671" fill="hold">
                      <p:stCondLst>
                        <p:cond delay="indefinite"/>
                      </p:stCondLst>
                      <p:childTnLst>
                        <p:par>
                          <p:cTn id="672" fill="hold">
                            <p:stCondLst>
                              <p:cond delay="0"/>
                            </p:stCondLst>
                            <p:childTnLst>
                              <p:par>
                                <p:cTn id="673" presetID="22" presetClass="entr" presetSubtype="8" fill="hold" nodeType="clickEffect">
                                  <p:stCondLst>
                                    <p:cond delay="0"/>
                                  </p:stCondLst>
                                  <p:childTnLst>
                                    <p:set>
                                      <p:cBhvr>
                                        <p:cTn id="674" dur="1" fill="hold">
                                          <p:stCondLst>
                                            <p:cond delay="0"/>
                                          </p:stCondLst>
                                        </p:cTn>
                                        <p:tgtEl>
                                          <p:spTgt spid="111"/>
                                        </p:tgtEl>
                                        <p:attrNameLst>
                                          <p:attrName>style.visibility</p:attrName>
                                        </p:attrNameLst>
                                      </p:cBhvr>
                                      <p:to>
                                        <p:strVal val="visible"/>
                                      </p:to>
                                    </p:set>
                                    <p:animEffect transition="in" filter="wipe(left)">
                                      <p:cBhvr>
                                        <p:cTn id="675" dur="500"/>
                                        <p:tgtEl>
                                          <p:spTgt spid="111"/>
                                        </p:tgtEl>
                                      </p:cBhvr>
                                    </p:animEffect>
                                  </p:childTnLst>
                                </p:cTn>
                              </p:par>
                            </p:childTnLst>
                          </p:cTn>
                        </p:par>
                      </p:childTnLst>
                    </p:cTn>
                  </p:par>
                  <p:par>
                    <p:cTn id="676" fill="hold">
                      <p:stCondLst>
                        <p:cond delay="indefinite"/>
                      </p:stCondLst>
                      <p:childTnLst>
                        <p:par>
                          <p:cTn id="677" fill="hold">
                            <p:stCondLst>
                              <p:cond delay="0"/>
                            </p:stCondLst>
                            <p:childTnLst>
                              <p:par>
                                <p:cTn id="678" presetID="22" presetClass="entr" presetSubtype="8" fill="hold" grpId="0" nodeType="clickEffect">
                                  <p:stCondLst>
                                    <p:cond delay="0"/>
                                  </p:stCondLst>
                                  <p:childTnLst>
                                    <p:set>
                                      <p:cBhvr>
                                        <p:cTn id="679" dur="1" fill="hold">
                                          <p:stCondLst>
                                            <p:cond delay="0"/>
                                          </p:stCondLst>
                                        </p:cTn>
                                        <p:tgtEl>
                                          <p:spTgt spid="98"/>
                                        </p:tgtEl>
                                        <p:attrNameLst>
                                          <p:attrName>style.visibility</p:attrName>
                                        </p:attrNameLst>
                                      </p:cBhvr>
                                      <p:to>
                                        <p:strVal val="visible"/>
                                      </p:to>
                                    </p:set>
                                    <p:animEffect transition="in" filter="wipe(left)">
                                      <p:cBhvr>
                                        <p:cTn id="680" dur="500"/>
                                        <p:tgtEl>
                                          <p:spTgt spid="98"/>
                                        </p:tgtEl>
                                      </p:cBhvr>
                                    </p:animEffect>
                                  </p:childTnLst>
                                </p:cTn>
                              </p:par>
                            </p:childTnLst>
                          </p:cTn>
                        </p:par>
                      </p:childTnLst>
                    </p:cTn>
                  </p:par>
                  <p:par>
                    <p:cTn id="681" fill="hold">
                      <p:stCondLst>
                        <p:cond delay="indefinite"/>
                      </p:stCondLst>
                      <p:childTnLst>
                        <p:par>
                          <p:cTn id="682" fill="hold">
                            <p:stCondLst>
                              <p:cond delay="0"/>
                            </p:stCondLst>
                            <p:childTnLst>
                              <p:par>
                                <p:cTn id="683" presetID="22" presetClass="entr" presetSubtype="8" fill="hold" grpId="0" nodeType="clickEffect">
                                  <p:stCondLst>
                                    <p:cond delay="0"/>
                                  </p:stCondLst>
                                  <p:childTnLst>
                                    <p:set>
                                      <p:cBhvr>
                                        <p:cTn id="684" dur="1" fill="hold">
                                          <p:stCondLst>
                                            <p:cond delay="0"/>
                                          </p:stCondLst>
                                        </p:cTn>
                                        <p:tgtEl>
                                          <p:spTgt spid="23"/>
                                        </p:tgtEl>
                                        <p:attrNameLst>
                                          <p:attrName>style.visibility</p:attrName>
                                        </p:attrNameLst>
                                      </p:cBhvr>
                                      <p:to>
                                        <p:strVal val="visible"/>
                                      </p:to>
                                    </p:set>
                                    <p:animEffect transition="in" filter="wipe(left)">
                                      <p:cBhvr>
                                        <p:cTn id="685" dur="500"/>
                                        <p:tgtEl>
                                          <p:spTgt spid="23"/>
                                        </p:tgtEl>
                                      </p:cBhvr>
                                    </p:animEffect>
                                  </p:childTnLst>
                                </p:cTn>
                              </p:par>
                            </p:childTnLst>
                          </p:cTn>
                        </p:par>
                      </p:childTnLst>
                    </p:cTn>
                  </p:par>
                  <p:par>
                    <p:cTn id="686" fill="hold">
                      <p:stCondLst>
                        <p:cond delay="indefinite"/>
                      </p:stCondLst>
                      <p:childTnLst>
                        <p:par>
                          <p:cTn id="687" fill="hold">
                            <p:stCondLst>
                              <p:cond delay="0"/>
                            </p:stCondLst>
                            <p:childTnLst>
                              <p:par>
                                <p:cTn id="688" presetID="22" presetClass="entr" presetSubtype="2" fill="hold" grpId="0" nodeType="clickEffect">
                                  <p:stCondLst>
                                    <p:cond delay="0"/>
                                  </p:stCondLst>
                                  <p:childTnLst>
                                    <p:set>
                                      <p:cBhvr>
                                        <p:cTn id="689" dur="1" fill="hold">
                                          <p:stCondLst>
                                            <p:cond delay="0"/>
                                          </p:stCondLst>
                                        </p:cTn>
                                        <p:tgtEl>
                                          <p:spTgt spid="223"/>
                                        </p:tgtEl>
                                        <p:attrNameLst>
                                          <p:attrName>style.visibility</p:attrName>
                                        </p:attrNameLst>
                                      </p:cBhvr>
                                      <p:to>
                                        <p:strVal val="visible"/>
                                      </p:to>
                                    </p:set>
                                    <p:animEffect transition="in" filter="wipe(right)">
                                      <p:cBhvr>
                                        <p:cTn id="690" dur="500"/>
                                        <p:tgtEl>
                                          <p:spTgt spid="223"/>
                                        </p:tgtEl>
                                      </p:cBhvr>
                                    </p:animEffect>
                                  </p:childTnLst>
                                </p:cTn>
                              </p:par>
                            </p:childTnLst>
                          </p:cTn>
                        </p:par>
                      </p:childTnLst>
                    </p:cTn>
                  </p:par>
                  <p:par>
                    <p:cTn id="691" fill="hold">
                      <p:stCondLst>
                        <p:cond delay="indefinite"/>
                      </p:stCondLst>
                      <p:childTnLst>
                        <p:par>
                          <p:cTn id="692" fill="hold">
                            <p:stCondLst>
                              <p:cond delay="0"/>
                            </p:stCondLst>
                            <p:childTnLst>
                              <p:par>
                                <p:cTn id="693" presetID="22" presetClass="entr" presetSubtype="8" fill="hold" grpId="0" nodeType="clickEffect">
                                  <p:stCondLst>
                                    <p:cond delay="0"/>
                                  </p:stCondLst>
                                  <p:childTnLst>
                                    <p:set>
                                      <p:cBhvr>
                                        <p:cTn id="694" dur="1" fill="hold">
                                          <p:stCondLst>
                                            <p:cond delay="0"/>
                                          </p:stCondLst>
                                        </p:cTn>
                                        <p:tgtEl>
                                          <p:spTgt spid="250"/>
                                        </p:tgtEl>
                                        <p:attrNameLst>
                                          <p:attrName>style.visibility</p:attrName>
                                        </p:attrNameLst>
                                      </p:cBhvr>
                                      <p:to>
                                        <p:strVal val="visible"/>
                                      </p:to>
                                    </p:set>
                                    <p:animEffect transition="in" filter="wipe(left)">
                                      <p:cBhvr>
                                        <p:cTn id="695" dur="500"/>
                                        <p:tgtEl>
                                          <p:spTgt spid="250"/>
                                        </p:tgtEl>
                                      </p:cBhvr>
                                    </p:animEffect>
                                  </p:childTnLst>
                                </p:cTn>
                              </p:par>
                              <p:par>
                                <p:cTn id="696" presetID="10" presetClass="exit" presetSubtype="0" fill="hold" grpId="1" nodeType="withEffect">
                                  <p:stCondLst>
                                    <p:cond delay="0"/>
                                  </p:stCondLst>
                                  <p:childTnLst>
                                    <p:animEffect transition="out" filter="fade">
                                      <p:cBhvr>
                                        <p:cTn id="697" dur="500"/>
                                        <p:tgtEl>
                                          <p:spTgt spid="223"/>
                                        </p:tgtEl>
                                      </p:cBhvr>
                                    </p:animEffect>
                                    <p:set>
                                      <p:cBhvr>
                                        <p:cTn id="698" dur="1" fill="hold">
                                          <p:stCondLst>
                                            <p:cond delay="499"/>
                                          </p:stCondLst>
                                        </p:cTn>
                                        <p:tgtEl>
                                          <p:spTgt spid="223"/>
                                        </p:tgtEl>
                                        <p:attrNameLst>
                                          <p:attrName>style.visibility</p:attrName>
                                        </p:attrNameLst>
                                      </p:cBhvr>
                                      <p:to>
                                        <p:strVal val="hidden"/>
                                      </p:to>
                                    </p:set>
                                  </p:childTnLst>
                                </p:cTn>
                              </p:par>
                            </p:childTnLst>
                          </p:cTn>
                        </p:par>
                      </p:childTnLst>
                    </p:cTn>
                  </p:par>
                  <p:par>
                    <p:cTn id="699" fill="hold">
                      <p:stCondLst>
                        <p:cond delay="indefinite"/>
                      </p:stCondLst>
                      <p:childTnLst>
                        <p:par>
                          <p:cTn id="700" fill="hold">
                            <p:stCondLst>
                              <p:cond delay="0"/>
                            </p:stCondLst>
                            <p:childTnLst>
                              <p:par>
                                <p:cTn id="701" presetID="22" presetClass="entr" presetSubtype="2" fill="hold" grpId="0" nodeType="clickEffect">
                                  <p:stCondLst>
                                    <p:cond delay="0"/>
                                  </p:stCondLst>
                                  <p:childTnLst>
                                    <p:set>
                                      <p:cBhvr>
                                        <p:cTn id="702" dur="1" fill="hold">
                                          <p:stCondLst>
                                            <p:cond delay="0"/>
                                          </p:stCondLst>
                                        </p:cTn>
                                        <p:tgtEl>
                                          <p:spTgt spid="267"/>
                                        </p:tgtEl>
                                        <p:attrNameLst>
                                          <p:attrName>style.visibility</p:attrName>
                                        </p:attrNameLst>
                                      </p:cBhvr>
                                      <p:to>
                                        <p:strVal val="visible"/>
                                      </p:to>
                                    </p:set>
                                    <p:animEffect transition="in" filter="wipe(right)">
                                      <p:cBhvr>
                                        <p:cTn id="703" dur="500"/>
                                        <p:tgtEl>
                                          <p:spTgt spid="267"/>
                                        </p:tgtEl>
                                      </p:cBhvr>
                                    </p:animEffect>
                                  </p:childTnLst>
                                </p:cTn>
                              </p:par>
                            </p:childTnLst>
                          </p:cTn>
                        </p:par>
                      </p:childTnLst>
                    </p:cTn>
                  </p:par>
                  <p:par>
                    <p:cTn id="704" fill="hold">
                      <p:stCondLst>
                        <p:cond delay="indefinite"/>
                      </p:stCondLst>
                      <p:childTnLst>
                        <p:par>
                          <p:cTn id="705" fill="hold">
                            <p:stCondLst>
                              <p:cond delay="0"/>
                            </p:stCondLst>
                            <p:childTnLst>
                              <p:par>
                                <p:cTn id="706" presetID="22" presetClass="entr" presetSubtype="8" fill="hold" grpId="0" nodeType="clickEffect">
                                  <p:stCondLst>
                                    <p:cond delay="0"/>
                                  </p:stCondLst>
                                  <p:childTnLst>
                                    <p:set>
                                      <p:cBhvr>
                                        <p:cTn id="707" dur="1" fill="hold">
                                          <p:stCondLst>
                                            <p:cond delay="0"/>
                                          </p:stCondLst>
                                        </p:cTn>
                                        <p:tgtEl>
                                          <p:spTgt spid="47"/>
                                        </p:tgtEl>
                                        <p:attrNameLst>
                                          <p:attrName>style.visibility</p:attrName>
                                        </p:attrNameLst>
                                      </p:cBhvr>
                                      <p:to>
                                        <p:strVal val="visible"/>
                                      </p:to>
                                    </p:set>
                                    <p:animEffect transition="in" filter="wipe(left)">
                                      <p:cBhvr>
                                        <p:cTn id="708" dur="500"/>
                                        <p:tgtEl>
                                          <p:spTgt spid="47"/>
                                        </p:tgtEl>
                                      </p:cBhvr>
                                    </p:animEffect>
                                  </p:childTnLst>
                                </p:cTn>
                              </p:par>
                              <p:par>
                                <p:cTn id="709" presetID="10" presetClass="exit" presetSubtype="0" fill="hold" grpId="1" nodeType="withEffect">
                                  <p:stCondLst>
                                    <p:cond delay="0"/>
                                  </p:stCondLst>
                                  <p:childTnLst>
                                    <p:animEffect transition="out" filter="fade">
                                      <p:cBhvr>
                                        <p:cTn id="710" dur="500"/>
                                        <p:tgtEl>
                                          <p:spTgt spid="267"/>
                                        </p:tgtEl>
                                      </p:cBhvr>
                                    </p:animEffect>
                                    <p:set>
                                      <p:cBhvr>
                                        <p:cTn id="711" dur="1" fill="hold">
                                          <p:stCondLst>
                                            <p:cond delay="499"/>
                                          </p:stCondLst>
                                        </p:cTn>
                                        <p:tgtEl>
                                          <p:spTgt spid="267"/>
                                        </p:tgtEl>
                                        <p:attrNameLst>
                                          <p:attrName>style.visibility</p:attrName>
                                        </p:attrNameLst>
                                      </p:cBhvr>
                                      <p:to>
                                        <p:strVal val="hidden"/>
                                      </p:to>
                                    </p:set>
                                  </p:childTnLst>
                                </p:cTn>
                              </p:par>
                            </p:childTnLst>
                          </p:cTn>
                        </p:par>
                      </p:childTnLst>
                    </p:cTn>
                  </p:par>
                  <p:par>
                    <p:cTn id="712" fill="hold">
                      <p:stCondLst>
                        <p:cond delay="indefinite"/>
                      </p:stCondLst>
                      <p:childTnLst>
                        <p:par>
                          <p:cTn id="713" fill="hold">
                            <p:stCondLst>
                              <p:cond delay="0"/>
                            </p:stCondLst>
                            <p:childTnLst>
                              <p:par>
                                <p:cTn id="714" presetID="22" presetClass="entr" presetSubtype="8" fill="hold" grpId="0" nodeType="clickEffect">
                                  <p:stCondLst>
                                    <p:cond delay="0"/>
                                  </p:stCondLst>
                                  <p:childTnLst>
                                    <p:set>
                                      <p:cBhvr>
                                        <p:cTn id="715" dur="1" fill="hold">
                                          <p:stCondLst>
                                            <p:cond delay="0"/>
                                          </p:stCondLst>
                                        </p:cTn>
                                        <p:tgtEl>
                                          <p:spTgt spid="222"/>
                                        </p:tgtEl>
                                        <p:attrNameLst>
                                          <p:attrName>style.visibility</p:attrName>
                                        </p:attrNameLst>
                                      </p:cBhvr>
                                      <p:to>
                                        <p:strVal val="visible"/>
                                      </p:to>
                                    </p:set>
                                    <p:animEffect transition="in" filter="wipe(left)">
                                      <p:cBhvr>
                                        <p:cTn id="716" dur="500"/>
                                        <p:tgtEl>
                                          <p:spTgt spid="222"/>
                                        </p:tgtEl>
                                      </p:cBhvr>
                                    </p:animEffect>
                                  </p:childTnLst>
                                </p:cTn>
                              </p:par>
                            </p:childTnLst>
                          </p:cTn>
                        </p:par>
                      </p:childTnLst>
                    </p:cTn>
                  </p:par>
                  <p:par>
                    <p:cTn id="717" fill="hold">
                      <p:stCondLst>
                        <p:cond delay="indefinite"/>
                      </p:stCondLst>
                      <p:childTnLst>
                        <p:par>
                          <p:cTn id="718" fill="hold">
                            <p:stCondLst>
                              <p:cond delay="0"/>
                            </p:stCondLst>
                            <p:childTnLst>
                              <p:par>
                                <p:cTn id="719" presetID="22" presetClass="entr" presetSubtype="8" fill="hold" nodeType="clickEffect">
                                  <p:stCondLst>
                                    <p:cond delay="0"/>
                                  </p:stCondLst>
                                  <p:childTnLst>
                                    <p:set>
                                      <p:cBhvr>
                                        <p:cTn id="720" dur="1" fill="hold">
                                          <p:stCondLst>
                                            <p:cond delay="0"/>
                                          </p:stCondLst>
                                        </p:cTn>
                                        <p:tgtEl>
                                          <p:spTgt spid="112"/>
                                        </p:tgtEl>
                                        <p:attrNameLst>
                                          <p:attrName>style.visibility</p:attrName>
                                        </p:attrNameLst>
                                      </p:cBhvr>
                                      <p:to>
                                        <p:strVal val="visible"/>
                                      </p:to>
                                    </p:set>
                                    <p:animEffect transition="in" filter="wipe(left)">
                                      <p:cBhvr>
                                        <p:cTn id="721" dur="500"/>
                                        <p:tgtEl>
                                          <p:spTgt spid="112"/>
                                        </p:tgtEl>
                                      </p:cBhvr>
                                    </p:animEffect>
                                  </p:childTnLst>
                                </p:cTn>
                              </p:par>
                            </p:childTnLst>
                          </p:cTn>
                        </p:par>
                        <p:par>
                          <p:cTn id="722" fill="hold">
                            <p:stCondLst>
                              <p:cond delay="500"/>
                            </p:stCondLst>
                            <p:childTnLst>
                              <p:par>
                                <p:cTn id="723" presetID="22" presetClass="entr" presetSubtype="8" fill="hold" grpId="0" nodeType="afterEffect">
                                  <p:stCondLst>
                                    <p:cond delay="0"/>
                                  </p:stCondLst>
                                  <p:childTnLst>
                                    <p:set>
                                      <p:cBhvr>
                                        <p:cTn id="724" dur="1" fill="hold">
                                          <p:stCondLst>
                                            <p:cond delay="0"/>
                                          </p:stCondLst>
                                        </p:cTn>
                                        <p:tgtEl>
                                          <p:spTgt spid="99"/>
                                        </p:tgtEl>
                                        <p:attrNameLst>
                                          <p:attrName>style.visibility</p:attrName>
                                        </p:attrNameLst>
                                      </p:cBhvr>
                                      <p:to>
                                        <p:strVal val="visible"/>
                                      </p:to>
                                    </p:set>
                                    <p:animEffect transition="in" filter="wipe(left)">
                                      <p:cBhvr>
                                        <p:cTn id="725" dur="500"/>
                                        <p:tgtEl>
                                          <p:spTgt spid="99"/>
                                        </p:tgtEl>
                                      </p:cBhvr>
                                    </p:animEffect>
                                  </p:childTnLst>
                                </p:cTn>
                              </p:par>
                            </p:childTnLst>
                          </p:cTn>
                        </p:par>
                      </p:childTnLst>
                    </p:cTn>
                  </p:par>
                  <p:par>
                    <p:cTn id="726" fill="hold">
                      <p:stCondLst>
                        <p:cond delay="indefinite"/>
                      </p:stCondLst>
                      <p:childTnLst>
                        <p:par>
                          <p:cTn id="727" fill="hold">
                            <p:stCondLst>
                              <p:cond delay="0"/>
                            </p:stCondLst>
                            <p:childTnLst>
                              <p:par>
                                <p:cTn id="728" presetID="22" presetClass="entr" presetSubtype="8" fill="hold" grpId="0" nodeType="clickEffect">
                                  <p:stCondLst>
                                    <p:cond delay="0"/>
                                  </p:stCondLst>
                                  <p:childTnLst>
                                    <p:set>
                                      <p:cBhvr>
                                        <p:cTn id="729" dur="1" fill="hold">
                                          <p:stCondLst>
                                            <p:cond delay="0"/>
                                          </p:stCondLst>
                                        </p:cTn>
                                        <p:tgtEl>
                                          <p:spTgt spid="178"/>
                                        </p:tgtEl>
                                        <p:attrNameLst>
                                          <p:attrName>style.visibility</p:attrName>
                                        </p:attrNameLst>
                                      </p:cBhvr>
                                      <p:to>
                                        <p:strVal val="visible"/>
                                      </p:to>
                                    </p:set>
                                    <p:animEffect transition="in" filter="wipe(left)">
                                      <p:cBhvr>
                                        <p:cTn id="730" dur="500"/>
                                        <p:tgtEl>
                                          <p:spTgt spid="178"/>
                                        </p:tgtEl>
                                      </p:cBhvr>
                                    </p:animEffect>
                                  </p:childTnLst>
                                </p:cTn>
                              </p:par>
                            </p:childTnLst>
                          </p:cTn>
                        </p:par>
                      </p:childTnLst>
                    </p:cTn>
                  </p:par>
                  <p:par>
                    <p:cTn id="731" fill="hold">
                      <p:stCondLst>
                        <p:cond delay="indefinite"/>
                      </p:stCondLst>
                      <p:childTnLst>
                        <p:par>
                          <p:cTn id="732" fill="hold">
                            <p:stCondLst>
                              <p:cond delay="0"/>
                            </p:stCondLst>
                            <p:childTnLst>
                              <p:par>
                                <p:cTn id="733" presetID="22" presetClass="entr" presetSubtype="8" fill="hold" grpId="0" nodeType="clickEffect">
                                  <p:stCondLst>
                                    <p:cond delay="0"/>
                                  </p:stCondLst>
                                  <p:childTnLst>
                                    <p:set>
                                      <p:cBhvr>
                                        <p:cTn id="734" dur="1" fill="hold">
                                          <p:stCondLst>
                                            <p:cond delay="0"/>
                                          </p:stCondLst>
                                        </p:cTn>
                                        <p:tgtEl>
                                          <p:spTgt spid="179"/>
                                        </p:tgtEl>
                                        <p:attrNameLst>
                                          <p:attrName>style.visibility</p:attrName>
                                        </p:attrNameLst>
                                      </p:cBhvr>
                                      <p:to>
                                        <p:strVal val="visible"/>
                                      </p:to>
                                    </p:set>
                                    <p:animEffect transition="in" filter="wipe(left)">
                                      <p:cBhvr>
                                        <p:cTn id="735" dur="500"/>
                                        <p:tgtEl>
                                          <p:spTgt spid="179"/>
                                        </p:tgtEl>
                                      </p:cBhvr>
                                    </p:animEffect>
                                  </p:childTnLst>
                                </p:cTn>
                              </p:par>
                            </p:childTnLst>
                          </p:cTn>
                        </p:par>
                      </p:childTnLst>
                    </p:cTn>
                  </p:par>
                  <p:par>
                    <p:cTn id="736" fill="hold">
                      <p:stCondLst>
                        <p:cond delay="indefinite"/>
                      </p:stCondLst>
                      <p:childTnLst>
                        <p:par>
                          <p:cTn id="737" fill="hold">
                            <p:stCondLst>
                              <p:cond delay="0"/>
                            </p:stCondLst>
                            <p:childTnLst>
                              <p:par>
                                <p:cTn id="738" presetID="22" presetClass="entr" presetSubtype="8" fill="hold" grpId="0" nodeType="clickEffect">
                                  <p:stCondLst>
                                    <p:cond delay="0"/>
                                  </p:stCondLst>
                                  <p:childTnLst>
                                    <p:set>
                                      <p:cBhvr>
                                        <p:cTn id="739" dur="1" fill="hold">
                                          <p:stCondLst>
                                            <p:cond delay="0"/>
                                          </p:stCondLst>
                                        </p:cTn>
                                        <p:tgtEl>
                                          <p:spTgt spid="182"/>
                                        </p:tgtEl>
                                        <p:attrNameLst>
                                          <p:attrName>style.visibility</p:attrName>
                                        </p:attrNameLst>
                                      </p:cBhvr>
                                      <p:to>
                                        <p:strVal val="visible"/>
                                      </p:to>
                                    </p:set>
                                    <p:animEffect transition="in" filter="wipe(left)">
                                      <p:cBhvr>
                                        <p:cTn id="740" dur="500"/>
                                        <p:tgtEl>
                                          <p:spTgt spid="182"/>
                                        </p:tgtEl>
                                      </p:cBhvr>
                                    </p:animEffect>
                                  </p:childTnLst>
                                </p:cTn>
                              </p:par>
                            </p:childTnLst>
                          </p:cTn>
                        </p:par>
                      </p:childTnLst>
                    </p:cTn>
                  </p:par>
                  <p:par>
                    <p:cTn id="741" fill="hold">
                      <p:stCondLst>
                        <p:cond delay="indefinite"/>
                      </p:stCondLst>
                      <p:childTnLst>
                        <p:par>
                          <p:cTn id="742" fill="hold">
                            <p:stCondLst>
                              <p:cond delay="0"/>
                            </p:stCondLst>
                            <p:childTnLst>
                              <p:par>
                                <p:cTn id="743" presetID="22" presetClass="entr" presetSubtype="2" fill="hold" grpId="0" nodeType="clickEffect">
                                  <p:stCondLst>
                                    <p:cond delay="0"/>
                                  </p:stCondLst>
                                  <p:childTnLst>
                                    <p:set>
                                      <p:cBhvr>
                                        <p:cTn id="744" dur="1" fill="hold">
                                          <p:stCondLst>
                                            <p:cond delay="0"/>
                                          </p:stCondLst>
                                        </p:cTn>
                                        <p:tgtEl>
                                          <p:spTgt spid="122"/>
                                        </p:tgtEl>
                                        <p:attrNameLst>
                                          <p:attrName>style.visibility</p:attrName>
                                        </p:attrNameLst>
                                      </p:cBhvr>
                                      <p:to>
                                        <p:strVal val="visible"/>
                                      </p:to>
                                    </p:set>
                                    <p:animEffect transition="in" filter="wipe(right)">
                                      <p:cBhvr>
                                        <p:cTn id="745" dur="500"/>
                                        <p:tgtEl>
                                          <p:spTgt spid="122"/>
                                        </p:tgtEl>
                                      </p:cBhvr>
                                    </p:animEffect>
                                  </p:childTnLst>
                                </p:cTn>
                              </p:par>
                            </p:childTnLst>
                          </p:cTn>
                        </p:par>
                        <p:par>
                          <p:cTn id="746" fill="hold">
                            <p:stCondLst>
                              <p:cond delay="500"/>
                            </p:stCondLst>
                            <p:childTnLst>
                              <p:par>
                                <p:cTn id="747" presetID="22" presetClass="entr" presetSubtype="8" fill="hold" grpId="0" nodeType="afterEffect">
                                  <p:stCondLst>
                                    <p:cond delay="0"/>
                                  </p:stCondLst>
                                  <p:childTnLst>
                                    <p:set>
                                      <p:cBhvr>
                                        <p:cTn id="748" dur="1" fill="hold">
                                          <p:stCondLst>
                                            <p:cond delay="0"/>
                                          </p:stCondLst>
                                        </p:cTn>
                                        <p:tgtEl>
                                          <p:spTgt spid="123"/>
                                        </p:tgtEl>
                                        <p:attrNameLst>
                                          <p:attrName>style.visibility</p:attrName>
                                        </p:attrNameLst>
                                      </p:cBhvr>
                                      <p:to>
                                        <p:strVal val="visible"/>
                                      </p:to>
                                    </p:set>
                                    <p:animEffect transition="in" filter="wipe(left)">
                                      <p:cBhvr>
                                        <p:cTn id="749" dur="500"/>
                                        <p:tgtEl>
                                          <p:spTgt spid="123"/>
                                        </p:tgtEl>
                                      </p:cBhvr>
                                    </p:animEffect>
                                  </p:childTnLst>
                                </p:cTn>
                              </p:par>
                            </p:childTnLst>
                          </p:cTn>
                        </p:par>
                      </p:childTnLst>
                    </p:cTn>
                  </p:par>
                  <p:par>
                    <p:cTn id="750" fill="hold">
                      <p:stCondLst>
                        <p:cond delay="indefinite"/>
                      </p:stCondLst>
                      <p:childTnLst>
                        <p:par>
                          <p:cTn id="751" fill="hold">
                            <p:stCondLst>
                              <p:cond delay="0"/>
                            </p:stCondLst>
                            <p:childTnLst>
                              <p:par>
                                <p:cTn id="752" presetID="10" presetClass="exit" presetSubtype="0" fill="hold" grpId="1" nodeType="clickEffect">
                                  <p:stCondLst>
                                    <p:cond delay="0"/>
                                  </p:stCondLst>
                                  <p:childTnLst>
                                    <p:animEffect transition="out" filter="fade">
                                      <p:cBhvr>
                                        <p:cTn id="753" dur="500"/>
                                        <p:tgtEl>
                                          <p:spTgt spid="122"/>
                                        </p:tgtEl>
                                      </p:cBhvr>
                                    </p:animEffect>
                                    <p:set>
                                      <p:cBhvr>
                                        <p:cTn id="754" dur="1" fill="hold">
                                          <p:stCondLst>
                                            <p:cond delay="499"/>
                                          </p:stCondLst>
                                        </p:cTn>
                                        <p:tgtEl>
                                          <p:spTgt spid="122"/>
                                        </p:tgtEl>
                                        <p:attrNameLst>
                                          <p:attrName>style.visibility</p:attrName>
                                        </p:attrNameLst>
                                      </p:cBhvr>
                                      <p:to>
                                        <p:strVal val="hidden"/>
                                      </p:to>
                                    </p:set>
                                  </p:childTnLst>
                                </p:cTn>
                              </p:par>
                              <p:par>
                                <p:cTn id="755" presetID="10" presetClass="exit" presetSubtype="0" fill="hold" grpId="1" nodeType="withEffect">
                                  <p:stCondLst>
                                    <p:cond delay="0"/>
                                  </p:stCondLst>
                                  <p:childTnLst>
                                    <p:animEffect transition="out" filter="fade">
                                      <p:cBhvr>
                                        <p:cTn id="756" dur="500"/>
                                        <p:tgtEl>
                                          <p:spTgt spid="123"/>
                                        </p:tgtEl>
                                      </p:cBhvr>
                                    </p:animEffect>
                                    <p:set>
                                      <p:cBhvr>
                                        <p:cTn id="757" dur="1" fill="hold">
                                          <p:stCondLst>
                                            <p:cond delay="499"/>
                                          </p:stCondLst>
                                        </p:cTn>
                                        <p:tgtEl>
                                          <p:spTgt spid="123"/>
                                        </p:tgtEl>
                                        <p:attrNameLst>
                                          <p:attrName>style.visibility</p:attrName>
                                        </p:attrNameLst>
                                      </p:cBhvr>
                                      <p:to>
                                        <p:strVal val="hidden"/>
                                      </p:to>
                                    </p:set>
                                  </p:childTnLst>
                                </p:cTn>
                              </p:par>
                            </p:childTnLst>
                          </p:cTn>
                        </p:par>
                      </p:childTnLst>
                    </p:cTn>
                  </p:par>
                  <p:par>
                    <p:cTn id="758" fill="hold">
                      <p:stCondLst>
                        <p:cond delay="indefinite"/>
                      </p:stCondLst>
                      <p:childTnLst>
                        <p:par>
                          <p:cTn id="759" fill="hold">
                            <p:stCondLst>
                              <p:cond delay="0"/>
                            </p:stCondLst>
                            <p:childTnLst>
                              <p:par>
                                <p:cTn id="760" presetID="1" presetClass="entr" presetSubtype="0" fill="hold" grpId="0" nodeType="clickEffect">
                                  <p:stCondLst>
                                    <p:cond delay="0"/>
                                  </p:stCondLst>
                                  <p:childTnLst>
                                    <p:set>
                                      <p:cBhvr>
                                        <p:cTn id="761" dur="1" fill="hold">
                                          <p:stCondLst>
                                            <p:cond delay="499"/>
                                          </p:stCondLst>
                                        </p:cTn>
                                        <p:tgtEl>
                                          <p:spTgt spid="148"/>
                                        </p:tgtEl>
                                        <p:attrNameLst>
                                          <p:attrName>style.visibility</p:attrName>
                                        </p:attrNameLst>
                                      </p:cBhvr>
                                      <p:to>
                                        <p:strVal val="visible"/>
                                      </p:to>
                                    </p:set>
                                  </p:childTnLst>
                                </p:cTn>
                              </p:par>
                              <p:par>
                                <p:cTn id="762" presetID="26" presetClass="emph" presetSubtype="0" repeatCount="3000" fill="hold" grpId="1" nodeType="withEffect">
                                  <p:stCondLst>
                                    <p:cond delay="0"/>
                                  </p:stCondLst>
                                  <p:childTnLst>
                                    <p:animEffect transition="out" filter="fade">
                                      <p:cBhvr>
                                        <p:cTn id="763" dur="500" tmFilter="0, 0; .2, .5; .8, .5; 1, 0"/>
                                        <p:tgtEl>
                                          <p:spTgt spid="148"/>
                                        </p:tgtEl>
                                      </p:cBhvr>
                                    </p:animEffect>
                                    <p:animScale>
                                      <p:cBhvr>
                                        <p:cTn id="764" dur="250" autoRev="1" fill="hold"/>
                                        <p:tgtEl>
                                          <p:spTgt spid="148"/>
                                        </p:tgtEl>
                                      </p:cBhvr>
                                      <p:by x="105000" y="105000"/>
                                    </p:animScale>
                                  </p:childTnLst>
                                </p:cTn>
                              </p:par>
                            </p:childTnLst>
                          </p:cTn>
                        </p:par>
                      </p:childTnLst>
                    </p:cTn>
                  </p:par>
                  <p:par>
                    <p:cTn id="765" fill="hold">
                      <p:stCondLst>
                        <p:cond delay="indefinite"/>
                      </p:stCondLst>
                      <p:childTnLst>
                        <p:par>
                          <p:cTn id="766" fill="hold">
                            <p:stCondLst>
                              <p:cond delay="0"/>
                            </p:stCondLst>
                            <p:childTnLst>
                              <p:par>
                                <p:cTn id="767" presetID="22" presetClass="entr" presetSubtype="8" fill="hold" grpId="0" nodeType="clickEffect">
                                  <p:stCondLst>
                                    <p:cond delay="0"/>
                                  </p:stCondLst>
                                  <p:childTnLst>
                                    <p:set>
                                      <p:cBhvr>
                                        <p:cTn id="768" dur="1" fill="hold">
                                          <p:stCondLst>
                                            <p:cond delay="0"/>
                                          </p:stCondLst>
                                        </p:cTn>
                                        <p:tgtEl>
                                          <p:spTgt spid="247"/>
                                        </p:tgtEl>
                                        <p:attrNameLst>
                                          <p:attrName>style.visibility</p:attrName>
                                        </p:attrNameLst>
                                      </p:cBhvr>
                                      <p:to>
                                        <p:strVal val="visible"/>
                                      </p:to>
                                    </p:set>
                                    <p:animEffect transition="in" filter="wipe(left)">
                                      <p:cBhvr>
                                        <p:cTn id="769" dur="500"/>
                                        <p:tgtEl>
                                          <p:spTgt spid="247"/>
                                        </p:tgtEl>
                                      </p:cBhvr>
                                    </p:animEffect>
                                  </p:childTnLst>
                                </p:cTn>
                              </p:par>
                            </p:childTnLst>
                          </p:cTn>
                        </p:par>
                      </p:childTnLst>
                    </p:cTn>
                  </p:par>
                  <p:par>
                    <p:cTn id="770" fill="hold">
                      <p:stCondLst>
                        <p:cond delay="indefinite"/>
                      </p:stCondLst>
                      <p:childTnLst>
                        <p:par>
                          <p:cTn id="771" fill="hold">
                            <p:stCondLst>
                              <p:cond delay="0"/>
                            </p:stCondLst>
                            <p:childTnLst>
                              <p:par>
                                <p:cTn id="772" presetID="1" presetClass="exit" presetSubtype="0" fill="hold" grpId="1" nodeType="clickEffect">
                                  <p:stCondLst>
                                    <p:cond delay="0"/>
                                  </p:stCondLst>
                                  <p:childTnLst>
                                    <p:set>
                                      <p:cBhvr>
                                        <p:cTn id="773" dur="1" fill="hold">
                                          <p:stCondLst>
                                            <p:cond delay="499"/>
                                          </p:stCondLst>
                                        </p:cTn>
                                        <p:tgtEl>
                                          <p:spTgt spid="247"/>
                                        </p:tgtEl>
                                        <p:attrNameLst>
                                          <p:attrName>style.visibility</p:attrName>
                                        </p:attrNameLst>
                                      </p:cBhvr>
                                      <p:to>
                                        <p:strVal val="hidden"/>
                                      </p:to>
                                    </p:set>
                                  </p:childTnLst>
                                </p:cTn>
                              </p:par>
                              <p:par>
                                <p:cTn id="774" presetID="10" presetClass="exit" presetSubtype="0" fill="hold" grpId="2" nodeType="withEffect">
                                  <p:stCondLst>
                                    <p:cond delay="0"/>
                                  </p:stCondLst>
                                  <p:childTnLst>
                                    <p:animEffect transition="out" filter="fade">
                                      <p:cBhvr>
                                        <p:cTn id="775" dur="500"/>
                                        <p:tgtEl>
                                          <p:spTgt spid="148"/>
                                        </p:tgtEl>
                                      </p:cBhvr>
                                    </p:animEffect>
                                    <p:set>
                                      <p:cBhvr>
                                        <p:cTn id="776" dur="1" fill="hold">
                                          <p:stCondLst>
                                            <p:cond delay="499"/>
                                          </p:stCondLst>
                                        </p:cTn>
                                        <p:tgtEl>
                                          <p:spTgt spid="148"/>
                                        </p:tgtEl>
                                        <p:attrNameLst>
                                          <p:attrName>style.visibility</p:attrName>
                                        </p:attrNameLst>
                                      </p:cBhvr>
                                      <p:to>
                                        <p:strVal val="hidden"/>
                                      </p:to>
                                    </p:set>
                                  </p:childTnLst>
                                </p:cTn>
                              </p:par>
                            </p:childTnLst>
                          </p:cTn>
                        </p:par>
                        <p:par>
                          <p:cTn id="777" fill="hold">
                            <p:stCondLst>
                              <p:cond delay="500"/>
                            </p:stCondLst>
                            <p:childTnLst>
                              <p:par>
                                <p:cTn id="778" presetID="22" presetClass="entr" presetSubtype="1" fill="hold" nodeType="afterEffect">
                                  <p:stCondLst>
                                    <p:cond delay="0"/>
                                  </p:stCondLst>
                                  <p:childTnLst>
                                    <p:set>
                                      <p:cBhvr>
                                        <p:cTn id="779" dur="1" fill="hold">
                                          <p:stCondLst>
                                            <p:cond delay="0"/>
                                          </p:stCondLst>
                                        </p:cTn>
                                        <p:tgtEl>
                                          <p:spTgt spid="252"/>
                                        </p:tgtEl>
                                        <p:attrNameLst>
                                          <p:attrName>style.visibility</p:attrName>
                                        </p:attrNameLst>
                                      </p:cBhvr>
                                      <p:to>
                                        <p:strVal val="visible"/>
                                      </p:to>
                                    </p:set>
                                    <p:animEffect transition="in" filter="wipe(up)">
                                      <p:cBhvr>
                                        <p:cTn id="780" dur="500"/>
                                        <p:tgtEl>
                                          <p:spTgt spid="252"/>
                                        </p:tgtEl>
                                      </p:cBhvr>
                                    </p:animEffect>
                                  </p:childTnLst>
                                </p:cTn>
                              </p:par>
                            </p:childTnLst>
                          </p:cTn>
                        </p:par>
                      </p:childTnLst>
                    </p:cTn>
                  </p:par>
                  <p:par>
                    <p:cTn id="781" fill="hold">
                      <p:stCondLst>
                        <p:cond delay="indefinite"/>
                      </p:stCondLst>
                      <p:childTnLst>
                        <p:par>
                          <p:cTn id="782" fill="hold">
                            <p:stCondLst>
                              <p:cond delay="0"/>
                            </p:stCondLst>
                            <p:childTnLst>
                              <p:par>
                                <p:cTn id="783" presetID="22" presetClass="entr" presetSubtype="8" fill="hold" grpId="0" nodeType="clickEffect">
                                  <p:stCondLst>
                                    <p:cond delay="0"/>
                                  </p:stCondLst>
                                  <p:childTnLst>
                                    <p:set>
                                      <p:cBhvr>
                                        <p:cTn id="784" dur="1" fill="hold">
                                          <p:stCondLst>
                                            <p:cond delay="0"/>
                                          </p:stCondLst>
                                        </p:cTn>
                                        <p:tgtEl>
                                          <p:spTgt spid="2"/>
                                        </p:tgtEl>
                                        <p:attrNameLst>
                                          <p:attrName>style.visibility</p:attrName>
                                        </p:attrNameLst>
                                      </p:cBhvr>
                                      <p:to>
                                        <p:strVal val="visible"/>
                                      </p:to>
                                    </p:set>
                                    <p:animEffect transition="in" filter="wipe(left)">
                                      <p:cBhvr>
                                        <p:cTn id="785" dur="500"/>
                                        <p:tgtEl>
                                          <p:spTgt spid="2"/>
                                        </p:tgtEl>
                                      </p:cBhvr>
                                    </p:animEffect>
                                  </p:childTnLst>
                                </p:cTn>
                              </p:par>
                            </p:childTnLst>
                          </p:cTn>
                        </p:par>
                      </p:childTnLst>
                    </p:cTn>
                  </p:par>
                  <p:par>
                    <p:cTn id="786" fill="hold">
                      <p:stCondLst>
                        <p:cond delay="indefinite"/>
                      </p:stCondLst>
                      <p:childTnLst>
                        <p:par>
                          <p:cTn id="787" fill="hold">
                            <p:stCondLst>
                              <p:cond delay="0"/>
                            </p:stCondLst>
                            <p:childTnLst>
                              <p:par>
                                <p:cTn id="788" presetID="22" presetClass="entr" presetSubtype="8" fill="hold" grpId="0" nodeType="clickEffect">
                                  <p:stCondLst>
                                    <p:cond delay="0"/>
                                  </p:stCondLst>
                                  <p:childTnLst>
                                    <p:set>
                                      <p:cBhvr>
                                        <p:cTn id="789" dur="1" fill="hold">
                                          <p:stCondLst>
                                            <p:cond delay="0"/>
                                          </p:stCondLst>
                                        </p:cTn>
                                        <p:tgtEl>
                                          <p:spTgt spid="278"/>
                                        </p:tgtEl>
                                        <p:attrNameLst>
                                          <p:attrName>style.visibility</p:attrName>
                                        </p:attrNameLst>
                                      </p:cBhvr>
                                      <p:to>
                                        <p:strVal val="visible"/>
                                      </p:to>
                                    </p:set>
                                    <p:animEffect transition="in" filter="wipe(left)">
                                      <p:cBhvr>
                                        <p:cTn id="790" dur="500"/>
                                        <p:tgtEl>
                                          <p:spTgt spid="278"/>
                                        </p:tgtEl>
                                      </p:cBhvr>
                                    </p:animEffect>
                                  </p:childTnLst>
                                </p:cTn>
                              </p:par>
                            </p:childTnLst>
                          </p:cTn>
                        </p:par>
                      </p:childTnLst>
                    </p:cTn>
                  </p:par>
                  <p:par>
                    <p:cTn id="791" fill="hold">
                      <p:stCondLst>
                        <p:cond delay="indefinite"/>
                      </p:stCondLst>
                      <p:childTnLst>
                        <p:par>
                          <p:cTn id="792" fill="hold">
                            <p:stCondLst>
                              <p:cond delay="0"/>
                            </p:stCondLst>
                            <p:childTnLst>
                              <p:par>
                                <p:cTn id="793" presetID="22" presetClass="entr" presetSubtype="8" fill="hold" nodeType="clickEffect">
                                  <p:stCondLst>
                                    <p:cond delay="0"/>
                                  </p:stCondLst>
                                  <p:childTnLst>
                                    <p:set>
                                      <p:cBhvr>
                                        <p:cTn id="794" dur="1" fill="hold">
                                          <p:stCondLst>
                                            <p:cond delay="0"/>
                                          </p:stCondLst>
                                        </p:cTn>
                                        <p:tgtEl>
                                          <p:spTgt spid="3"/>
                                        </p:tgtEl>
                                        <p:attrNameLst>
                                          <p:attrName>style.visibility</p:attrName>
                                        </p:attrNameLst>
                                      </p:cBhvr>
                                      <p:to>
                                        <p:strVal val="visible"/>
                                      </p:to>
                                    </p:set>
                                    <p:animEffect transition="in" filter="wipe(left)">
                                      <p:cBhvr>
                                        <p:cTn id="795" dur="500"/>
                                        <p:tgtEl>
                                          <p:spTgt spid="3"/>
                                        </p:tgtEl>
                                      </p:cBhvr>
                                    </p:animEffect>
                                  </p:childTnLst>
                                </p:cTn>
                              </p:par>
                            </p:childTnLst>
                          </p:cTn>
                        </p:par>
                      </p:childTnLst>
                    </p:cTn>
                  </p:par>
                  <p:par>
                    <p:cTn id="796" fill="hold">
                      <p:stCondLst>
                        <p:cond delay="indefinite"/>
                      </p:stCondLst>
                      <p:childTnLst>
                        <p:par>
                          <p:cTn id="797" fill="hold">
                            <p:stCondLst>
                              <p:cond delay="0"/>
                            </p:stCondLst>
                            <p:childTnLst>
                              <p:par>
                                <p:cTn id="798" presetID="10" presetClass="exit" presetSubtype="0" fill="hold" nodeType="clickEffect">
                                  <p:stCondLst>
                                    <p:cond delay="0"/>
                                  </p:stCondLst>
                                  <p:childTnLst>
                                    <p:animEffect transition="out" filter="fade">
                                      <p:cBhvr>
                                        <p:cTn id="799" dur="500"/>
                                        <p:tgtEl>
                                          <p:spTgt spid="3"/>
                                        </p:tgtEl>
                                      </p:cBhvr>
                                    </p:animEffect>
                                    <p:set>
                                      <p:cBhvr>
                                        <p:cTn id="800" dur="1" fill="hold">
                                          <p:stCondLst>
                                            <p:cond delay="499"/>
                                          </p:stCondLst>
                                        </p:cTn>
                                        <p:tgtEl>
                                          <p:spTgt spid="3"/>
                                        </p:tgtEl>
                                        <p:attrNameLst>
                                          <p:attrName>style.visibility</p:attrName>
                                        </p:attrNameLst>
                                      </p:cBhvr>
                                      <p:to>
                                        <p:strVal val="hidden"/>
                                      </p:to>
                                    </p:set>
                                  </p:childTnLst>
                                </p:cTn>
                              </p:par>
                            </p:childTnLst>
                          </p:cTn>
                        </p:par>
                      </p:childTnLst>
                    </p:cTn>
                  </p:par>
                  <p:par>
                    <p:cTn id="801" fill="hold">
                      <p:stCondLst>
                        <p:cond delay="indefinite"/>
                      </p:stCondLst>
                      <p:childTnLst>
                        <p:par>
                          <p:cTn id="802" fill="hold">
                            <p:stCondLst>
                              <p:cond delay="0"/>
                            </p:stCondLst>
                            <p:childTnLst>
                              <p:par>
                                <p:cTn id="803" presetID="10" presetClass="entr" presetSubtype="0" fill="hold" grpId="0" nodeType="clickEffect">
                                  <p:stCondLst>
                                    <p:cond delay="0"/>
                                  </p:stCondLst>
                                  <p:childTnLst>
                                    <p:set>
                                      <p:cBhvr>
                                        <p:cTn id="804" dur="1" fill="hold">
                                          <p:stCondLst>
                                            <p:cond delay="0"/>
                                          </p:stCondLst>
                                        </p:cTn>
                                        <p:tgtEl>
                                          <p:spTgt spid="251"/>
                                        </p:tgtEl>
                                        <p:attrNameLst>
                                          <p:attrName>style.visibility</p:attrName>
                                        </p:attrNameLst>
                                      </p:cBhvr>
                                      <p:to>
                                        <p:strVal val="visible"/>
                                      </p:to>
                                    </p:set>
                                    <p:animEffect transition="in" filter="fade">
                                      <p:cBhvr>
                                        <p:cTn id="805" dur="500"/>
                                        <p:tgtEl>
                                          <p:spTgt spid="251"/>
                                        </p:tgtEl>
                                      </p:cBhvr>
                                    </p:animEffect>
                                  </p:childTnLst>
                                </p:cTn>
                              </p:par>
                            </p:childTnLst>
                          </p:cTn>
                        </p:par>
                      </p:childTnLst>
                    </p:cTn>
                  </p:par>
                  <p:par>
                    <p:cTn id="806" fill="hold">
                      <p:stCondLst>
                        <p:cond delay="indefinite"/>
                      </p:stCondLst>
                      <p:childTnLst>
                        <p:par>
                          <p:cTn id="807" fill="hold">
                            <p:stCondLst>
                              <p:cond delay="0"/>
                            </p:stCondLst>
                            <p:childTnLst>
                              <p:par>
                                <p:cTn id="808" presetID="1" presetClass="entr" presetSubtype="0" fill="hold" grpId="0" nodeType="clickEffect">
                                  <p:stCondLst>
                                    <p:cond delay="0"/>
                                  </p:stCondLst>
                                  <p:childTnLst>
                                    <p:set>
                                      <p:cBhvr>
                                        <p:cTn id="809" dur="1" fill="hold">
                                          <p:stCondLst>
                                            <p:cond delay="499"/>
                                          </p:stCondLst>
                                        </p:cTn>
                                        <p:tgtEl>
                                          <p:spTgt spid="164"/>
                                        </p:tgtEl>
                                        <p:attrNameLst>
                                          <p:attrName>style.visibility</p:attrName>
                                        </p:attrNameLst>
                                      </p:cBhvr>
                                      <p:to>
                                        <p:strVal val="visible"/>
                                      </p:to>
                                    </p:set>
                                  </p:childTnLst>
                                </p:cTn>
                              </p:par>
                              <p:par>
                                <p:cTn id="810" presetID="26" presetClass="emph" presetSubtype="0" repeatCount="3000" fill="hold" grpId="1" nodeType="withEffect">
                                  <p:stCondLst>
                                    <p:cond delay="0"/>
                                  </p:stCondLst>
                                  <p:childTnLst>
                                    <p:animEffect transition="out" filter="fade">
                                      <p:cBhvr>
                                        <p:cTn id="811" dur="500" tmFilter="0, 0; .2, .5; .8, .5; 1, 0"/>
                                        <p:tgtEl>
                                          <p:spTgt spid="164"/>
                                        </p:tgtEl>
                                      </p:cBhvr>
                                    </p:animEffect>
                                    <p:animScale>
                                      <p:cBhvr>
                                        <p:cTn id="812" dur="250" autoRev="1" fill="hold"/>
                                        <p:tgtEl>
                                          <p:spTgt spid="164"/>
                                        </p:tgtEl>
                                      </p:cBhvr>
                                      <p:by x="105000" y="105000"/>
                                    </p:animScale>
                                  </p:childTnLst>
                                </p:cTn>
                              </p:par>
                            </p:childTnLst>
                          </p:cTn>
                        </p:par>
                      </p:childTnLst>
                    </p:cTn>
                  </p:par>
                  <p:par>
                    <p:cTn id="813" fill="hold">
                      <p:stCondLst>
                        <p:cond delay="indefinite"/>
                      </p:stCondLst>
                      <p:childTnLst>
                        <p:par>
                          <p:cTn id="814" fill="hold">
                            <p:stCondLst>
                              <p:cond delay="0"/>
                            </p:stCondLst>
                            <p:childTnLst>
                              <p:par>
                                <p:cTn id="815" presetID="1" presetClass="exit" presetSubtype="0" fill="hold" grpId="1" nodeType="clickEffect">
                                  <p:stCondLst>
                                    <p:cond delay="0"/>
                                  </p:stCondLst>
                                  <p:childTnLst>
                                    <p:set>
                                      <p:cBhvr>
                                        <p:cTn id="816" dur="1" fill="hold">
                                          <p:stCondLst>
                                            <p:cond delay="499"/>
                                          </p:stCondLst>
                                        </p:cTn>
                                        <p:tgtEl>
                                          <p:spTgt spid="251"/>
                                        </p:tgtEl>
                                        <p:attrNameLst>
                                          <p:attrName>style.visibility</p:attrName>
                                        </p:attrNameLst>
                                      </p:cBhvr>
                                      <p:to>
                                        <p:strVal val="hidden"/>
                                      </p:to>
                                    </p:set>
                                  </p:childTnLst>
                                </p:cTn>
                              </p:par>
                              <p:par>
                                <p:cTn id="817" presetID="10" presetClass="exit" presetSubtype="0" fill="hold" grpId="2" nodeType="withEffect">
                                  <p:stCondLst>
                                    <p:cond delay="0"/>
                                  </p:stCondLst>
                                  <p:childTnLst>
                                    <p:animEffect transition="out" filter="fade">
                                      <p:cBhvr>
                                        <p:cTn id="818" dur="500"/>
                                        <p:tgtEl>
                                          <p:spTgt spid="164"/>
                                        </p:tgtEl>
                                      </p:cBhvr>
                                    </p:animEffect>
                                    <p:set>
                                      <p:cBhvr>
                                        <p:cTn id="819" dur="1" fill="hold">
                                          <p:stCondLst>
                                            <p:cond delay="499"/>
                                          </p:stCondLst>
                                        </p:cTn>
                                        <p:tgtEl>
                                          <p:spTgt spid="164"/>
                                        </p:tgtEl>
                                        <p:attrNameLst>
                                          <p:attrName>style.visibility</p:attrName>
                                        </p:attrNameLst>
                                      </p:cBhvr>
                                      <p:to>
                                        <p:strVal val="hidden"/>
                                      </p:to>
                                    </p:set>
                                  </p:childTnLst>
                                </p:cTn>
                              </p:par>
                            </p:childTnLst>
                          </p:cTn>
                        </p:par>
                        <p:par>
                          <p:cTn id="820" fill="hold">
                            <p:stCondLst>
                              <p:cond delay="500"/>
                            </p:stCondLst>
                            <p:childTnLst>
                              <p:par>
                                <p:cTn id="821" presetID="10" presetClass="entr" presetSubtype="0" fill="hold" grpId="0" nodeType="afterEffect">
                                  <p:stCondLst>
                                    <p:cond delay="0"/>
                                  </p:stCondLst>
                                  <p:childTnLst>
                                    <p:set>
                                      <p:cBhvr>
                                        <p:cTn id="822" dur="1" fill="hold">
                                          <p:stCondLst>
                                            <p:cond delay="0"/>
                                          </p:stCondLst>
                                        </p:cTn>
                                        <p:tgtEl>
                                          <p:spTgt spid="261"/>
                                        </p:tgtEl>
                                        <p:attrNameLst>
                                          <p:attrName>style.visibility</p:attrName>
                                        </p:attrNameLst>
                                      </p:cBhvr>
                                      <p:to>
                                        <p:strVal val="visible"/>
                                      </p:to>
                                    </p:set>
                                    <p:animEffect transition="in" filter="fade">
                                      <p:cBhvr>
                                        <p:cTn id="823" dur="500"/>
                                        <p:tgtEl>
                                          <p:spTgt spid="261"/>
                                        </p:tgtEl>
                                      </p:cBhvr>
                                    </p:animEffect>
                                  </p:childTnLst>
                                </p:cTn>
                              </p:par>
                            </p:childTnLst>
                          </p:cTn>
                        </p:par>
                      </p:childTnLst>
                    </p:cTn>
                  </p:par>
                  <p:par>
                    <p:cTn id="824" fill="hold">
                      <p:stCondLst>
                        <p:cond delay="indefinite"/>
                      </p:stCondLst>
                      <p:childTnLst>
                        <p:par>
                          <p:cTn id="825" fill="hold">
                            <p:stCondLst>
                              <p:cond delay="0"/>
                            </p:stCondLst>
                            <p:childTnLst>
                              <p:par>
                                <p:cTn id="826" presetID="10" presetClass="entr" presetSubtype="0" fill="hold" grpId="0" nodeType="clickEffect">
                                  <p:stCondLst>
                                    <p:cond delay="0"/>
                                  </p:stCondLst>
                                  <p:childTnLst>
                                    <p:set>
                                      <p:cBhvr>
                                        <p:cTn id="827" dur="1" fill="hold">
                                          <p:stCondLst>
                                            <p:cond delay="0"/>
                                          </p:stCondLst>
                                        </p:cTn>
                                        <p:tgtEl>
                                          <p:spTgt spid="262"/>
                                        </p:tgtEl>
                                        <p:attrNameLst>
                                          <p:attrName>style.visibility</p:attrName>
                                        </p:attrNameLst>
                                      </p:cBhvr>
                                      <p:to>
                                        <p:strVal val="visible"/>
                                      </p:to>
                                    </p:set>
                                    <p:animEffect transition="in" filter="fade">
                                      <p:cBhvr>
                                        <p:cTn id="828" dur="500"/>
                                        <p:tgtEl>
                                          <p:spTgt spid="262"/>
                                        </p:tgtEl>
                                      </p:cBhvr>
                                    </p:animEffect>
                                  </p:childTnLst>
                                </p:cTn>
                              </p:par>
                            </p:childTnLst>
                          </p:cTn>
                        </p:par>
                      </p:childTnLst>
                    </p:cTn>
                  </p:par>
                  <p:par>
                    <p:cTn id="829" fill="hold">
                      <p:stCondLst>
                        <p:cond delay="indefinite"/>
                      </p:stCondLst>
                      <p:childTnLst>
                        <p:par>
                          <p:cTn id="830" fill="hold">
                            <p:stCondLst>
                              <p:cond delay="0"/>
                            </p:stCondLst>
                            <p:childTnLst>
                              <p:par>
                                <p:cTn id="831" presetID="22" presetClass="entr" presetSubtype="8" fill="hold" nodeType="clickEffect">
                                  <p:stCondLst>
                                    <p:cond delay="0"/>
                                  </p:stCondLst>
                                  <p:childTnLst>
                                    <p:set>
                                      <p:cBhvr>
                                        <p:cTn id="832" dur="1" fill="hold">
                                          <p:stCondLst>
                                            <p:cond delay="0"/>
                                          </p:stCondLst>
                                        </p:cTn>
                                        <p:tgtEl>
                                          <p:spTgt spid="113"/>
                                        </p:tgtEl>
                                        <p:attrNameLst>
                                          <p:attrName>style.visibility</p:attrName>
                                        </p:attrNameLst>
                                      </p:cBhvr>
                                      <p:to>
                                        <p:strVal val="visible"/>
                                      </p:to>
                                    </p:set>
                                    <p:animEffect transition="in" filter="wipe(left)">
                                      <p:cBhvr>
                                        <p:cTn id="833" dur="500"/>
                                        <p:tgtEl>
                                          <p:spTgt spid="113"/>
                                        </p:tgtEl>
                                      </p:cBhvr>
                                    </p:animEffect>
                                  </p:childTnLst>
                                </p:cTn>
                              </p:par>
                            </p:childTnLst>
                          </p:cTn>
                        </p:par>
                        <p:par>
                          <p:cTn id="834" fill="hold">
                            <p:stCondLst>
                              <p:cond delay="500"/>
                            </p:stCondLst>
                            <p:childTnLst>
                              <p:par>
                                <p:cTn id="835" presetID="22" presetClass="entr" presetSubtype="8" fill="hold" grpId="0" nodeType="afterEffect">
                                  <p:stCondLst>
                                    <p:cond delay="0"/>
                                  </p:stCondLst>
                                  <p:childTnLst>
                                    <p:set>
                                      <p:cBhvr>
                                        <p:cTn id="836" dur="1" fill="hold">
                                          <p:stCondLst>
                                            <p:cond delay="0"/>
                                          </p:stCondLst>
                                        </p:cTn>
                                        <p:tgtEl>
                                          <p:spTgt spid="100"/>
                                        </p:tgtEl>
                                        <p:attrNameLst>
                                          <p:attrName>style.visibility</p:attrName>
                                        </p:attrNameLst>
                                      </p:cBhvr>
                                      <p:to>
                                        <p:strVal val="visible"/>
                                      </p:to>
                                    </p:set>
                                    <p:animEffect transition="in" filter="wipe(left)">
                                      <p:cBhvr>
                                        <p:cTn id="837" dur="500"/>
                                        <p:tgtEl>
                                          <p:spTgt spid="100"/>
                                        </p:tgtEl>
                                      </p:cBhvr>
                                    </p:animEffect>
                                  </p:childTnLst>
                                </p:cTn>
                              </p:par>
                            </p:childTnLst>
                          </p:cTn>
                        </p:par>
                      </p:childTnLst>
                    </p:cTn>
                  </p:par>
                  <p:par>
                    <p:cTn id="838" fill="hold">
                      <p:stCondLst>
                        <p:cond delay="indefinite"/>
                      </p:stCondLst>
                      <p:childTnLst>
                        <p:par>
                          <p:cTn id="839" fill="hold">
                            <p:stCondLst>
                              <p:cond delay="0"/>
                            </p:stCondLst>
                            <p:childTnLst>
                              <p:par>
                                <p:cTn id="840" presetID="22" presetClass="entr" presetSubtype="8" fill="hold" grpId="0" nodeType="clickEffect">
                                  <p:stCondLst>
                                    <p:cond delay="0"/>
                                  </p:stCondLst>
                                  <p:childTnLst>
                                    <p:set>
                                      <p:cBhvr>
                                        <p:cTn id="841" dur="1" fill="hold">
                                          <p:stCondLst>
                                            <p:cond delay="0"/>
                                          </p:stCondLst>
                                        </p:cTn>
                                        <p:tgtEl>
                                          <p:spTgt spid="161"/>
                                        </p:tgtEl>
                                        <p:attrNameLst>
                                          <p:attrName>style.visibility</p:attrName>
                                        </p:attrNameLst>
                                      </p:cBhvr>
                                      <p:to>
                                        <p:strVal val="visible"/>
                                      </p:to>
                                    </p:set>
                                    <p:animEffect transition="in" filter="wipe(left)">
                                      <p:cBhvr>
                                        <p:cTn id="842" dur="500"/>
                                        <p:tgtEl>
                                          <p:spTgt spid="161"/>
                                        </p:tgtEl>
                                      </p:cBhvr>
                                    </p:animEffect>
                                  </p:childTnLst>
                                </p:cTn>
                              </p:par>
                            </p:childTnLst>
                          </p:cTn>
                        </p:par>
                      </p:childTnLst>
                    </p:cTn>
                  </p:par>
                  <p:par>
                    <p:cTn id="843" fill="hold">
                      <p:stCondLst>
                        <p:cond delay="indefinite"/>
                      </p:stCondLst>
                      <p:childTnLst>
                        <p:par>
                          <p:cTn id="844" fill="hold">
                            <p:stCondLst>
                              <p:cond delay="0"/>
                            </p:stCondLst>
                            <p:childTnLst>
                              <p:par>
                                <p:cTn id="845" presetID="22" presetClass="entr" presetSubtype="8" fill="hold" grpId="0" nodeType="clickEffect">
                                  <p:stCondLst>
                                    <p:cond delay="0"/>
                                  </p:stCondLst>
                                  <p:childTnLst>
                                    <p:set>
                                      <p:cBhvr>
                                        <p:cTn id="846" dur="1" fill="hold">
                                          <p:stCondLst>
                                            <p:cond delay="0"/>
                                          </p:stCondLst>
                                        </p:cTn>
                                        <p:tgtEl>
                                          <p:spTgt spid="162"/>
                                        </p:tgtEl>
                                        <p:attrNameLst>
                                          <p:attrName>style.visibility</p:attrName>
                                        </p:attrNameLst>
                                      </p:cBhvr>
                                      <p:to>
                                        <p:strVal val="visible"/>
                                      </p:to>
                                    </p:set>
                                    <p:animEffect transition="in" filter="wipe(left)">
                                      <p:cBhvr>
                                        <p:cTn id="847" dur="500"/>
                                        <p:tgtEl>
                                          <p:spTgt spid="162"/>
                                        </p:tgtEl>
                                      </p:cBhvr>
                                    </p:animEffect>
                                  </p:childTnLst>
                                </p:cTn>
                              </p:par>
                            </p:childTnLst>
                          </p:cTn>
                        </p:par>
                      </p:childTnLst>
                    </p:cTn>
                  </p:par>
                  <p:par>
                    <p:cTn id="848" fill="hold">
                      <p:stCondLst>
                        <p:cond delay="indefinite"/>
                      </p:stCondLst>
                      <p:childTnLst>
                        <p:par>
                          <p:cTn id="849" fill="hold">
                            <p:stCondLst>
                              <p:cond delay="0"/>
                            </p:stCondLst>
                            <p:childTnLst>
                              <p:par>
                                <p:cTn id="850" presetID="22" presetClass="entr" presetSubtype="8" fill="hold" grpId="0" nodeType="clickEffect">
                                  <p:stCondLst>
                                    <p:cond delay="0"/>
                                  </p:stCondLst>
                                  <p:childTnLst>
                                    <p:set>
                                      <p:cBhvr>
                                        <p:cTn id="851" dur="1" fill="hold">
                                          <p:stCondLst>
                                            <p:cond delay="0"/>
                                          </p:stCondLst>
                                        </p:cTn>
                                        <p:tgtEl>
                                          <p:spTgt spid="163"/>
                                        </p:tgtEl>
                                        <p:attrNameLst>
                                          <p:attrName>style.visibility</p:attrName>
                                        </p:attrNameLst>
                                      </p:cBhvr>
                                      <p:to>
                                        <p:strVal val="visible"/>
                                      </p:to>
                                    </p:set>
                                    <p:animEffect transition="in" filter="wipe(left)">
                                      <p:cBhvr>
                                        <p:cTn id="852" dur="500"/>
                                        <p:tgtEl>
                                          <p:spTgt spid="163"/>
                                        </p:tgtEl>
                                      </p:cBhvr>
                                    </p:animEffect>
                                  </p:childTnLst>
                                </p:cTn>
                              </p:par>
                            </p:childTnLst>
                          </p:cTn>
                        </p:par>
                      </p:childTnLst>
                    </p:cTn>
                  </p:par>
                  <p:par>
                    <p:cTn id="853" fill="hold">
                      <p:stCondLst>
                        <p:cond delay="indefinite"/>
                      </p:stCondLst>
                      <p:childTnLst>
                        <p:par>
                          <p:cTn id="854" fill="hold">
                            <p:stCondLst>
                              <p:cond delay="0"/>
                            </p:stCondLst>
                            <p:childTnLst>
                              <p:par>
                                <p:cTn id="855" presetID="22" presetClass="entr" presetSubtype="8" fill="hold" grpId="0" nodeType="clickEffect">
                                  <p:stCondLst>
                                    <p:cond delay="0"/>
                                  </p:stCondLst>
                                  <p:childTnLst>
                                    <p:set>
                                      <p:cBhvr>
                                        <p:cTn id="856" dur="1" fill="hold">
                                          <p:stCondLst>
                                            <p:cond delay="0"/>
                                          </p:stCondLst>
                                        </p:cTn>
                                        <p:tgtEl>
                                          <p:spTgt spid="165"/>
                                        </p:tgtEl>
                                        <p:attrNameLst>
                                          <p:attrName>style.visibility</p:attrName>
                                        </p:attrNameLst>
                                      </p:cBhvr>
                                      <p:to>
                                        <p:strVal val="visible"/>
                                      </p:to>
                                    </p:set>
                                    <p:animEffect transition="in" filter="wipe(left)">
                                      <p:cBhvr>
                                        <p:cTn id="857" dur="500"/>
                                        <p:tgtEl>
                                          <p:spTgt spid="165"/>
                                        </p:tgtEl>
                                      </p:cBhvr>
                                    </p:animEffect>
                                  </p:childTnLst>
                                </p:cTn>
                              </p:par>
                            </p:childTnLst>
                          </p:cTn>
                        </p:par>
                      </p:childTnLst>
                    </p:cTn>
                  </p:par>
                  <p:par>
                    <p:cTn id="858" fill="hold">
                      <p:stCondLst>
                        <p:cond delay="indefinite"/>
                      </p:stCondLst>
                      <p:childTnLst>
                        <p:par>
                          <p:cTn id="859" fill="hold">
                            <p:stCondLst>
                              <p:cond delay="0"/>
                            </p:stCondLst>
                            <p:childTnLst>
                              <p:par>
                                <p:cTn id="860" presetID="10" presetClass="exit" presetSubtype="0" fill="hold" nodeType="clickEffect">
                                  <p:stCondLst>
                                    <p:cond delay="0"/>
                                  </p:stCondLst>
                                  <p:childTnLst>
                                    <p:animEffect transition="out" filter="fade">
                                      <p:cBhvr>
                                        <p:cTn id="861" dur="500"/>
                                        <p:tgtEl>
                                          <p:spTgt spid="252"/>
                                        </p:tgtEl>
                                      </p:cBhvr>
                                    </p:animEffect>
                                    <p:set>
                                      <p:cBhvr>
                                        <p:cTn id="862" dur="1" fill="hold">
                                          <p:stCondLst>
                                            <p:cond delay="499"/>
                                          </p:stCondLst>
                                        </p:cTn>
                                        <p:tgtEl>
                                          <p:spTgt spid="252"/>
                                        </p:tgtEl>
                                        <p:attrNameLst>
                                          <p:attrName>style.visibility</p:attrName>
                                        </p:attrNameLst>
                                      </p:cBhvr>
                                      <p:to>
                                        <p:strVal val="hidden"/>
                                      </p:to>
                                    </p:set>
                                  </p:childTnLst>
                                </p:cTn>
                              </p:par>
                              <p:par>
                                <p:cTn id="863" presetID="10" presetClass="exit" presetSubtype="0" fill="hold" grpId="1" nodeType="withEffect">
                                  <p:stCondLst>
                                    <p:cond delay="0"/>
                                  </p:stCondLst>
                                  <p:childTnLst>
                                    <p:animEffect transition="out" filter="fade">
                                      <p:cBhvr>
                                        <p:cTn id="864" dur="500"/>
                                        <p:tgtEl>
                                          <p:spTgt spid="261"/>
                                        </p:tgtEl>
                                      </p:cBhvr>
                                    </p:animEffect>
                                    <p:set>
                                      <p:cBhvr>
                                        <p:cTn id="865" dur="1" fill="hold">
                                          <p:stCondLst>
                                            <p:cond delay="499"/>
                                          </p:stCondLst>
                                        </p:cTn>
                                        <p:tgtEl>
                                          <p:spTgt spid="261"/>
                                        </p:tgtEl>
                                        <p:attrNameLst>
                                          <p:attrName>style.visibility</p:attrName>
                                        </p:attrNameLst>
                                      </p:cBhvr>
                                      <p:to>
                                        <p:strVal val="hidden"/>
                                      </p:to>
                                    </p:set>
                                  </p:childTnLst>
                                </p:cTn>
                              </p:par>
                              <p:par>
                                <p:cTn id="866" presetID="10" presetClass="exit" presetSubtype="0" fill="hold" grpId="1" nodeType="withEffect">
                                  <p:stCondLst>
                                    <p:cond delay="0"/>
                                  </p:stCondLst>
                                  <p:childTnLst>
                                    <p:animEffect transition="out" filter="fade">
                                      <p:cBhvr>
                                        <p:cTn id="867" dur="500"/>
                                        <p:tgtEl>
                                          <p:spTgt spid="262"/>
                                        </p:tgtEl>
                                      </p:cBhvr>
                                    </p:animEffect>
                                    <p:set>
                                      <p:cBhvr>
                                        <p:cTn id="868" dur="1" fill="hold">
                                          <p:stCondLst>
                                            <p:cond delay="499"/>
                                          </p:stCondLst>
                                        </p:cTn>
                                        <p:tgtEl>
                                          <p:spTgt spid="262"/>
                                        </p:tgtEl>
                                        <p:attrNameLst>
                                          <p:attrName>style.visibility</p:attrName>
                                        </p:attrNameLst>
                                      </p:cBhvr>
                                      <p:to>
                                        <p:strVal val="hidden"/>
                                      </p:to>
                                    </p:set>
                                  </p:childTnLst>
                                </p:cTn>
                              </p:par>
                              <p:par>
                                <p:cTn id="869" presetID="10" presetClass="exit" presetSubtype="0" fill="hold" grpId="1" nodeType="withEffect">
                                  <p:stCondLst>
                                    <p:cond delay="0"/>
                                  </p:stCondLst>
                                  <p:childTnLst>
                                    <p:animEffect transition="out" filter="fade">
                                      <p:cBhvr>
                                        <p:cTn id="870" dur="500"/>
                                        <p:tgtEl>
                                          <p:spTgt spid="2"/>
                                        </p:tgtEl>
                                      </p:cBhvr>
                                    </p:animEffect>
                                    <p:set>
                                      <p:cBhvr>
                                        <p:cTn id="871" dur="1" fill="hold">
                                          <p:stCondLst>
                                            <p:cond delay="499"/>
                                          </p:stCondLst>
                                        </p:cTn>
                                        <p:tgtEl>
                                          <p:spTgt spid="2"/>
                                        </p:tgtEl>
                                        <p:attrNameLst>
                                          <p:attrName>style.visibility</p:attrName>
                                        </p:attrNameLst>
                                      </p:cBhvr>
                                      <p:to>
                                        <p:strVal val="hidden"/>
                                      </p:to>
                                    </p:set>
                                  </p:childTnLst>
                                </p:cTn>
                              </p:par>
                              <p:par>
                                <p:cTn id="872" presetID="10" presetClass="exit" presetSubtype="0" fill="hold" grpId="1" nodeType="withEffect">
                                  <p:stCondLst>
                                    <p:cond delay="0"/>
                                  </p:stCondLst>
                                  <p:childTnLst>
                                    <p:animEffect transition="out" filter="fade">
                                      <p:cBhvr>
                                        <p:cTn id="873" dur="500"/>
                                        <p:tgtEl>
                                          <p:spTgt spid="278"/>
                                        </p:tgtEl>
                                      </p:cBhvr>
                                    </p:animEffect>
                                    <p:set>
                                      <p:cBhvr>
                                        <p:cTn id="874" dur="1" fill="hold">
                                          <p:stCondLst>
                                            <p:cond delay="499"/>
                                          </p:stCondLst>
                                        </p:cTn>
                                        <p:tgtEl>
                                          <p:spTgt spid="278"/>
                                        </p:tgtEl>
                                        <p:attrNameLst>
                                          <p:attrName>style.visibility</p:attrName>
                                        </p:attrNameLst>
                                      </p:cBhvr>
                                      <p:to>
                                        <p:strVal val="hidden"/>
                                      </p:to>
                                    </p:set>
                                  </p:childTnLst>
                                </p:cTn>
                              </p:par>
                            </p:childTnLst>
                          </p:cTn>
                        </p:par>
                        <p:par>
                          <p:cTn id="875" fill="hold">
                            <p:stCondLst>
                              <p:cond delay="500"/>
                            </p:stCondLst>
                            <p:childTnLst>
                              <p:par>
                                <p:cTn id="876" presetID="22" presetClass="entr" presetSubtype="8" fill="hold" nodeType="afterEffect">
                                  <p:stCondLst>
                                    <p:cond delay="0"/>
                                  </p:stCondLst>
                                  <p:childTnLst>
                                    <p:set>
                                      <p:cBhvr>
                                        <p:cTn id="877" dur="1" fill="hold">
                                          <p:stCondLst>
                                            <p:cond delay="0"/>
                                          </p:stCondLst>
                                        </p:cTn>
                                        <p:tgtEl>
                                          <p:spTgt spid="183"/>
                                        </p:tgtEl>
                                        <p:attrNameLst>
                                          <p:attrName>style.visibility</p:attrName>
                                        </p:attrNameLst>
                                      </p:cBhvr>
                                      <p:to>
                                        <p:strVal val="visible"/>
                                      </p:to>
                                    </p:set>
                                    <p:animEffect transition="in" filter="wipe(left)">
                                      <p:cBhvr>
                                        <p:cTn id="878" dur="500"/>
                                        <p:tgtEl>
                                          <p:spTgt spid="183"/>
                                        </p:tgtEl>
                                      </p:cBhvr>
                                    </p:animEffect>
                                  </p:childTnLst>
                                </p:cTn>
                              </p:par>
                            </p:childTnLst>
                          </p:cTn>
                        </p:par>
                      </p:childTnLst>
                    </p:cTn>
                  </p:par>
                  <p:par>
                    <p:cTn id="879" fill="hold">
                      <p:stCondLst>
                        <p:cond delay="indefinite"/>
                      </p:stCondLst>
                      <p:childTnLst>
                        <p:par>
                          <p:cTn id="880" fill="hold">
                            <p:stCondLst>
                              <p:cond delay="0"/>
                            </p:stCondLst>
                            <p:childTnLst>
                              <p:par>
                                <p:cTn id="881" presetID="22" presetClass="entr" presetSubtype="8" fill="hold" nodeType="clickEffect">
                                  <p:stCondLst>
                                    <p:cond delay="0"/>
                                  </p:stCondLst>
                                  <p:childTnLst>
                                    <p:set>
                                      <p:cBhvr>
                                        <p:cTn id="882" dur="1" fill="hold">
                                          <p:stCondLst>
                                            <p:cond delay="0"/>
                                          </p:stCondLst>
                                        </p:cTn>
                                        <p:tgtEl>
                                          <p:spTgt spid="184"/>
                                        </p:tgtEl>
                                        <p:attrNameLst>
                                          <p:attrName>style.visibility</p:attrName>
                                        </p:attrNameLst>
                                      </p:cBhvr>
                                      <p:to>
                                        <p:strVal val="visible"/>
                                      </p:to>
                                    </p:set>
                                    <p:animEffect transition="in" filter="wipe(left)">
                                      <p:cBhvr>
                                        <p:cTn id="883" dur="500"/>
                                        <p:tgtEl>
                                          <p:spTgt spid="184"/>
                                        </p:tgtEl>
                                      </p:cBhvr>
                                    </p:animEffect>
                                  </p:childTnLst>
                                </p:cTn>
                              </p:par>
                            </p:childTnLst>
                          </p:cTn>
                        </p:par>
                      </p:childTnLst>
                    </p:cTn>
                  </p:par>
                  <p:par>
                    <p:cTn id="884" fill="hold">
                      <p:stCondLst>
                        <p:cond delay="indefinite"/>
                      </p:stCondLst>
                      <p:childTnLst>
                        <p:par>
                          <p:cTn id="885" fill="hold">
                            <p:stCondLst>
                              <p:cond delay="0"/>
                            </p:stCondLst>
                            <p:childTnLst>
                              <p:par>
                                <p:cTn id="886" presetID="22" presetClass="entr" presetSubtype="8" fill="hold" nodeType="clickEffect">
                                  <p:stCondLst>
                                    <p:cond delay="0"/>
                                  </p:stCondLst>
                                  <p:childTnLst>
                                    <p:set>
                                      <p:cBhvr>
                                        <p:cTn id="887" dur="1" fill="hold">
                                          <p:stCondLst>
                                            <p:cond delay="0"/>
                                          </p:stCondLst>
                                        </p:cTn>
                                        <p:tgtEl>
                                          <p:spTgt spid="114"/>
                                        </p:tgtEl>
                                        <p:attrNameLst>
                                          <p:attrName>style.visibility</p:attrName>
                                        </p:attrNameLst>
                                      </p:cBhvr>
                                      <p:to>
                                        <p:strVal val="visible"/>
                                      </p:to>
                                    </p:set>
                                    <p:animEffect transition="in" filter="wipe(left)">
                                      <p:cBhvr>
                                        <p:cTn id="888" dur="500"/>
                                        <p:tgtEl>
                                          <p:spTgt spid="114"/>
                                        </p:tgtEl>
                                      </p:cBhvr>
                                    </p:animEffect>
                                  </p:childTnLst>
                                </p:cTn>
                              </p:par>
                            </p:childTnLst>
                          </p:cTn>
                        </p:par>
                        <p:par>
                          <p:cTn id="889" fill="hold">
                            <p:stCondLst>
                              <p:cond delay="500"/>
                            </p:stCondLst>
                            <p:childTnLst>
                              <p:par>
                                <p:cTn id="890" presetID="22" presetClass="entr" presetSubtype="8" fill="hold" grpId="0" nodeType="afterEffect">
                                  <p:stCondLst>
                                    <p:cond delay="0"/>
                                  </p:stCondLst>
                                  <p:childTnLst>
                                    <p:set>
                                      <p:cBhvr>
                                        <p:cTn id="891" dur="1" fill="hold">
                                          <p:stCondLst>
                                            <p:cond delay="0"/>
                                          </p:stCondLst>
                                        </p:cTn>
                                        <p:tgtEl>
                                          <p:spTgt spid="101"/>
                                        </p:tgtEl>
                                        <p:attrNameLst>
                                          <p:attrName>style.visibility</p:attrName>
                                        </p:attrNameLst>
                                      </p:cBhvr>
                                      <p:to>
                                        <p:strVal val="visible"/>
                                      </p:to>
                                    </p:set>
                                    <p:animEffect transition="in" filter="wipe(left)">
                                      <p:cBhvr>
                                        <p:cTn id="892" dur="500"/>
                                        <p:tgtEl>
                                          <p:spTgt spid="101"/>
                                        </p:tgtEl>
                                      </p:cBhvr>
                                    </p:animEffect>
                                  </p:childTnLst>
                                </p:cTn>
                              </p:par>
                            </p:childTnLst>
                          </p:cTn>
                        </p:par>
                      </p:childTnLst>
                    </p:cTn>
                  </p:par>
                  <p:par>
                    <p:cTn id="893" fill="hold">
                      <p:stCondLst>
                        <p:cond delay="indefinite"/>
                      </p:stCondLst>
                      <p:childTnLst>
                        <p:par>
                          <p:cTn id="894" fill="hold">
                            <p:stCondLst>
                              <p:cond delay="0"/>
                            </p:stCondLst>
                            <p:childTnLst>
                              <p:par>
                                <p:cTn id="895" presetID="22" presetClass="entr" presetSubtype="8" fill="hold" grpId="0" nodeType="clickEffect">
                                  <p:stCondLst>
                                    <p:cond delay="0"/>
                                  </p:stCondLst>
                                  <p:childTnLst>
                                    <p:set>
                                      <p:cBhvr>
                                        <p:cTn id="896" dur="1" fill="hold">
                                          <p:stCondLst>
                                            <p:cond delay="0"/>
                                          </p:stCondLst>
                                        </p:cTn>
                                        <p:tgtEl>
                                          <p:spTgt spid="166"/>
                                        </p:tgtEl>
                                        <p:attrNameLst>
                                          <p:attrName>style.visibility</p:attrName>
                                        </p:attrNameLst>
                                      </p:cBhvr>
                                      <p:to>
                                        <p:strVal val="visible"/>
                                      </p:to>
                                    </p:set>
                                    <p:animEffect transition="in" filter="wipe(left)">
                                      <p:cBhvr>
                                        <p:cTn id="897" dur="500"/>
                                        <p:tgtEl>
                                          <p:spTgt spid="166"/>
                                        </p:tgtEl>
                                      </p:cBhvr>
                                    </p:animEffect>
                                  </p:childTnLst>
                                </p:cTn>
                              </p:par>
                            </p:childTnLst>
                          </p:cTn>
                        </p:par>
                      </p:childTnLst>
                    </p:cTn>
                  </p:par>
                  <p:par>
                    <p:cTn id="898" fill="hold">
                      <p:stCondLst>
                        <p:cond delay="indefinite"/>
                      </p:stCondLst>
                      <p:childTnLst>
                        <p:par>
                          <p:cTn id="899" fill="hold">
                            <p:stCondLst>
                              <p:cond delay="0"/>
                            </p:stCondLst>
                            <p:childTnLst>
                              <p:par>
                                <p:cTn id="900" presetID="22" presetClass="entr" presetSubtype="8" fill="hold" grpId="0" nodeType="clickEffect">
                                  <p:stCondLst>
                                    <p:cond delay="0"/>
                                  </p:stCondLst>
                                  <p:childTnLst>
                                    <p:set>
                                      <p:cBhvr>
                                        <p:cTn id="901" dur="1" fill="hold">
                                          <p:stCondLst>
                                            <p:cond delay="0"/>
                                          </p:stCondLst>
                                        </p:cTn>
                                        <p:tgtEl>
                                          <p:spTgt spid="171"/>
                                        </p:tgtEl>
                                        <p:attrNameLst>
                                          <p:attrName>style.visibility</p:attrName>
                                        </p:attrNameLst>
                                      </p:cBhvr>
                                      <p:to>
                                        <p:strVal val="visible"/>
                                      </p:to>
                                    </p:set>
                                    <p:animEffect transition="in" filter="wipe(left)">
                                      <p:cBhvr>
                                        <p:cTn id="902" dur="500"/>
                                        <p:tgtEl>
                                          <p:spTgt spid="171"/>
                                        </p:tgtEl>
                                      </p:cBhvr>
                                    </p:animEffect>
                                  </p:childTnLst>
                                </p:cTn>
                              </p:par>
                            </p:childTnLst>
                          </p:cTn>
                        </p:par>
                      </p:childTnLst>
                    </p:cTn>
                  </p:par>
                  <p:par>
                    <p:cTn id="903" fill="hold">
                      <p:stCondLst>
                        <p:cond delay="indefinite"/>
                      </p:stCondLst>
                      <p:childTnLst>
                        <p:par>
                          <p:cTn id="904" fill="hold">
                            <p:stCondLst>
                              <p:cond delay="0"/>
                            </p:stCondLst>
                            <p:childTnLst>
                              <p:par>
                                <p:cTn id="905" presetID="22" presetClass="entr" presetSubtype="8" fill="hold" grpId="0" nodeType="clickEffect">
                                  <p:stCondLst>
                                    <p:cond delay="0"/>
                                  </p:stCondLst>
                                  <p:childTnLst>
                                    <p:set>
                                      <p:cBhvr>
                                        <p:cTn id="906" dur="1" fill="hold">
                                          <p:stCondLst>
                                            <p:cond delay="0"/>
                                          </p:stCondLst>
                                        </p:cTn>
                                        <p:tgtEl>
                                          <p:spTgt spid="172"/>
                                        </p:tgtEl>
                                        <p:attrNameLst>
                                          <p:attrName>style.visibility</p:attrName>
                                        </p:attrNameLst>
                                      </p:cBhvr>
                                      <p:to>
                                        <p:strVal val="visible"/>
                                      </p:to>
                                    </p:set>
                                    <p:animEffect transition="in" filter="wipe(left)">
                                      <p:cBhvr>
                                        <p:cTn id="907" dur="500"/>
                                        <p:tgtEl>
                                          <p:spTgt spid="172"/>
                                        </p:tgtEl>
                                      </p:cBhvr>
                                    </p:animEffect>
                                  </p:childTnLst>
                                </p:cTn>
                              </p:par>
                            </p:childTnLst>
                          </p:cTn>
                        </p:par>
                      </p:childTnLst>
                    </p:cTn>
                  </p:par>
                  <p:par>
                    <p:cTn id="908" fill="hold">
                      <p:stCondLst>
                        <p:cond delay="indefinite"/>
                      </p:stCondLst>
                      <p:childTnLst>
                        <p:par>
                          <p:cTn id="909" fill="hold">
                            <p:stCondLst>
                              <p:cond delay="0"/>
                            </p:stCondLst>
                            <p:childTnLst>
                              <p:par>
                                <p:cTn id="910" presetID="22" presetClass="entr" presetSubtype="8" fill="hold" grpId="0" nodeType="clickEffect">
                                  <p:stCondLst>
                                    <p:cond delay="0"/>
                                  </p:stCondLst>
                                  <p:childTnLst>
                                    <p:set>
                                      <p:cBhvr>
                                        <p:cTn id="911" dur="1" fill="hold">
                                          <p:stCondLst>
                                            <p:cond delay="0"/>
                                          </p:stCondLst>
                                        </p:cTn>
                                        <p:tgtEl>
                                          <p:spTgt spid="173"/>
                                        </p:tgtEl>
                                        <p:attrNameLst>
                                          <p:attrName>style.visibility</p:attrName>
                                        </p:attrNameLst>
                                      </p:cBhvr>
                                      <p:to>
                                        <p:strVal val="visible"/>
                                      </p:to>
                                    </p:set>
                                    <p:animEffect transition="in" filter="wipe(left)">
                                      <p:cBhvr>
                                        <p:cTn id="912" dur="500"/>
                                        <p:tgtEl>
                                          <p:spTgt spid="173"/>
                                        </p:tgtEl>
                                      </p:cBhvr>
                                    </p:animEffect>
                                  </p:childTnLst>
                                </p:cTn>
                              </p:par>
                            </p:childTnLst>
                          </p:cTn>
                        </p:par>
                      </p:childTnLst>
                    </p:cTn>
                  </p:par>
                  <p:par>
                    <p:cTn id="913" fill="hold">
                      <p:stCondLst>
                        <p:cond delay="indefinite"/>
                      </p:stCondLst>
                      <p:childTnLst>
                        <p:par>
                          <p:cTn id="914" fill="hold">
                            <p:stCondLst>
                              <p:cond delay="0"/>
                            </p:stCondLst>
                            <p:childTnLst>
                              <p:par>
                                <p:cTn id="915" presetID="10" presetClass="exit" presetSubtype="0" fill="hold" nodeType="clickEffect">
                                  <p:stCondLst>
                                    <p:cond delay="0"/>
                                  </p:stCondLst>
                                  <p:childTnLst>
                                    <p:animEffect transition="out" filter="fade">
                                      <p:cBhvr>
                                        <p:cTn id="916" dur="500"/>
                                        <p:tgtEl>
                                          <p:spTgt spid="183"/>
                                        </p:tgtEl>
                                      </p:cBhvr>
                                    </p:animEffect>
                                    <p:set>
                                      <p:cBhvr>
                                        <p:cTn id="917" dur="1" fill="hold">
                                          <p:stCondLst>
                                            <p:cond delay="499"/>
                                          </p:stCondLst>
                                        </p:cTn>
                                        <p:tgtEl>
                                          <p:spTgt spid="183"/>
                                        </p:tgtEl>
                                        <p:attrNameLst>
                                          <p:attrName>style.visibility</p:attrName>
                                        </p:attrNameLst>
                                      </p:cBhvr>
                                      <p:to>
                                        <p:strVal val="hidden"/>
                                      </p:to>
                                    </p:set>
                                  </p:childTnLst>
                                </p:cTn>
                              </p:par>
                              <p:par>
                                <p:cTn id="918" presetID="10" presetClass="exit" presetSubtype="0" fill="hold" nodeType="withEffect">
                                  <p:stCondLst>
                                    <p:cond delay="0"/>
                                  </p:stCondLst>
                                  <p:childTnLst>
                                    <p:animEffect transition="out" filter="fade">
                                      <p:cBhvr>
                                        <p:cTn id="919" dur="500"/>
                                        <p:tgtEl>
                                          <p:spTgt spid="184"/>
                                        </p:tgtEl>
                                      </p:cBhvr>
                                    </p:animEffect>
                                    <p:set>
                                      <p:cBhvr>
                                        <p:cTn id="920" dur="1" fill="hold">
                                          <p:stCondLst>
                                            <p:cond delay="499"/>
                                          </p:stCondLst>
                                        </p:cTn>
                                        <p:tgtEl>
                                          <p:spTgt spid="184"/>
                                        </p:tgtEl>
                                        <p:attrNameLst>
                                          <p:attrName>style.visibility</p:attrName>
                                        </p:attrNameLst>
                                      </p:cBhvr>
                                      <p:to>
                                        <p:strVal val="hidden"/>
                                      </p:to>
                                    </p:set>
                                  </p:childTnLst>
                                </p:cTn>
                              </p:par>
                            </p:childTnLst>
                          </p:cTn>
                        </p:par>
                        <p:par>
                          <p:cTn id="921" fill="hold">
                            <p:stCondLst>
                              <p:cond delay="500"/>
                            </p:stCondLst>
                            <p:childTnLst>
                              <p:par>
                                <p:cTn id="922" presetID="22" presetClass="entr" presetSubtype="8" fill="hold" nodeType="afterEffect">
                                  <p:stCondLst>
                                    <p:cond delay="0"/>
                                  </p:stCondLst>
                                  <p:childTnLst>
                                    <p:set>
                                      <p:cBhvr>
                                        <p:cTn id="923" dur="1" fill="hold">
                                          <p:stCondLst>
                                            <p:cond delay="0"/>
                                          </p:stCondLst>
                                        </p:cTn>
                                        <p:tgtEl>
                                          <p:spTgt spid="185"/>
                                        </p:tgtEl>
                                        <p:attrNameLst>
                                          <p:attrName>style.visibility</p:attrName>
                                        </p:attrNameLst>
                                      </p:cBhvr>
                                      <p:to>
                                        <p:strVal val="visible"/>
                                      </p:to>
                                    </p:set>
                                    <p:animEffect transition="in" filter="wipe(left)">
                                      <p:cBhvr>
                                        <p:cTn id="924" dur="500"/>
                                        <p:tgtEl>
                                          <p:spTgt spid="185"/>
                                        </p:tgtEl>
                                      </p:cBhvr>
                                    </p:animEffect>
                                  </p:childTnLst>
                                </p:cTn>
                              </p:par>
                            </p:childTnLst>
                          </p:cTn>
                        </p:par>
                      </p:childTnLst>
                    </p:cTn>
                  </p:par>
                  <p:par>
                    <p:cTn id="925" fill="hold">
                      <p:stCondLst>
                        <p:cond delay="indefinite"/>
                      </p:stCondLst>
                      <p:childTnLst>
                        <p:par>
                          <p:cTn id="926" fill="hold">
                            <p:stCondLst>
                              <p:cond delay="0"/>
                            </p:stCondLst>
                            <p:childTnLst>
                              <p:par>
                                <p:cTn id="927" presetID="22" presetClass="entr" presetSubtype="8" fill="hold" nodeType="clickEffect">
                                  <p:stCondLst>
                                    <p:cond delay="0"/>
                                  </p:stCondLst>
                                  <p:childTnLst>
                                    <p:set>
                                      <p:cBhvr>
                                        <p:cTn id="928" dur="1" fill="hold">
                                          <p:stCondLst>
                                            <p:cond delay="0"/>
                                          </p:stCondLst>
                                        </p:cTn>
                                        <p:tgtEl>
                                          <p:spTgt spid="186"/>
                                        </p:tgtEl>
                                        <p:attrNameLst>
                                          <p:attrName>style.visibility</p:attrName>
                                        </p:attrNameLst>
                                      </p:cBhvr>
                                      <p:to>
                                        <p:strVal val="visible"/>
                                      </p:to>
                                    </p:set>
                                    <p:animEffect transition="in" filter="wipe(left)">
                                      <p:cBhvr>
                                        <p:cTn id="929" dur="500"/>
                                        <p:tgtEl>
                                          <p:spTgt spid="186"/>
                                        </p:tgtEl>
                                      </p:cBhvr>
                                    </p:animEffect>
                                  </p:childTnLst>
                                </p:cTn>
                              </p:par>
                            </p:childTnLst>
                          </p:cTn>
                        </p:par>
                      </p:childTnLst>
                    </p:cTn>
                  </p:par>
                  <p:par>
                    <p:cTn id="930" fill="hold">
                      <p:stCondLst>
                        <p:cond delay="indefinite"/>
                      </p:stCondLst>
                      <p:childTnLst>
                        <p:par>
                          <p:cTn id="931" fill="hold">
                            <p:stCondLst>
                              <p:cond delay="0"/>
                            </p:stCondLst>
                            <p:childTnLst>
                              <p:par>
                                <p:cTn id="932" presetID="22" presetClass="entr" presetSubtype="8" fill="hold" nodeType="clickEffect">
                                  <p:stCondLst>
                                    <p:cond delay="0"/>
                                  </p:stCondLst>
                                  <p:childTnLst>
                                    <p:set>
                                      <p:cBhvr>
                                        <p:cTn id="933" dur="1" fill="hold">
                                          <p:stCondLst>
                                            <p:cond delay="0"/>
                                          </p:stCondLst>
                                        </p:cTn>
                                        <p:tgtEl>
                                          <p:spTgt spid="115"/>
                                        </p:tgtEl>
                                        <p:attrNameLst>
                                          <p:attrName>style.visibility</p:attrName>
                                        </p:attrNameLst>
                                      </p:cBhvr>
                                      <p:to>
                                        <p:strVal val="visible"/>
                                      </p:to>
                                    </p:set>
                                    <p:animEffect transition="in" filter="wipe(left)">
                                      <p:cBhvr>
                                        <p:cTn id="934" dur="500"/>
                                        <p:tgtEl>
                                          <p:spTgt spid="115"/>
                                        </p:tgtEl>
                                      </p:cBhvr>
                                    </p:animEffect>
                                  </p:childTnLst>
                                </p:cTn>
                              </p:par>
                            </p:childTnLst>
                          </p:cTn>
                        </p:par>
                        <p:par>
                          <p:cTn id="935" fill="hold">
                            <p:stCondLst>
                              <p:cond delay="500"/>
                            </p:stCondLst>
                            <p:childTnLst>
                              <p:par>
                                <p:cTn id="936" presetID="22" presetClass="entr" presetSubtype="8" fill="hold" grpId="0" nodeType="afterEffect">
                                  <p:stCondLst>
                                    <p:cond delay="0"/>
                                  </p:stCondLst>
                                  <p:childTnLst>
                                    <p:set>
                                      <p:cBhvr>
                                        <p:cTn id="937" dur="1" fill="hold">
                                          <p:stCondLst>
                                            <p:cond delay="0"/>
                                          </p:stCondLst>
                                        </p:cTn>
                                        <p:tgtEl>
                                          <p:spTgt spid="102"/>
                                        </p:tgtEl>
                                        <p:attrNameLst>
                                          <p:attrName>style.visibility</p:attrName>
                                        </p:attrNameLst>
                                      </p:cBhvr>
                                      <p:to>
                                        <p:strVal val="visible"/>
                                      </p:to>
                                    </p:set>
                                    <p:animEffect transition="in" filter="wipe(left)">
                                      <p:cBhvr>
                                        <p:cTn id="938" dur="500"/>
                                        <p:tgtEl>
                                          <p:spTgt spid="102"/>
                                        </p:tgtEl>
                                      </p:cBhvr>
                                    </p:animEffect>
                                  </p:childTnLst>
                                </p:cTn>
                              </p:par>
                            </p:childTnLst>
                          </p:cTn>
                        </p:par>
                      </p:childTnLst>
                    </p:cTn>
                  </p:par>
                  <p:par>
                    <p:cTn id="939" fill="hold">
                      <p:stCondLst>
                        <p:cond delay="indefinite"/>
                      </p:stCondLst>
                      <p:childTnLst>
                        <p:par>
                          <p:cTn id="940" fill="hold">
                            <p:stCondLst>
                              <p:cond delay="0"/>
                            </p:stCondLst>
                            <p:childTnLst>
                              <p:par>
                                <p:cTn id="941" presetID="22" presetClass="entr" presetSubtype="8" fill="hold" grpId="0" nodeType="clickEffect">
                                  <p:stCondLst>
                                    <p:cond delay="0"/>
                                  </p:stCondLst>
                                  <p:childTnLst>
                                    <p:set>
                                      <p:cBhvr>
                                        <p:cTn id="942" dur="1" fill="hold">
                                          <p:stCondLst>
                                            <p:cond delay="0"/>
                                          </p:stCondLst>
                                        </p:cTn>
                                        <p:tgtEl>
                                          <p:spTgt spid="174"/>
                                        </p:tgtEl>
                                        <p:attrNameLst>
                                          <p:attrName>style.visibility</p:attrName>
                                        </p:attrNameLst>
                                      </p:cBhvr>
                                      <p:to>
                                        <p:strVal val="visible"/>
                                      </p:to>
                                    </p:set>
                                    <p:animEffect transition="in" filter="wipe(left)">
                                      <p:cBhvr>
                                        <p:cTn id="943" dur="500"/>
                                        <p:tgtEl>
                                          <p:spTgt spid="174"/>
                                        </p:tgtEl>
                                      </p:cBhvr>
                                    </p:animEffect>
                                  </p:childTnLst>
                                </p:cTn>
                              </p:par>
                            </p:childTnLst>
                          </p:cTn>
                        </p:par>
                      </p:childTnLst>
                    </p:cTn>
                  </p:par>
                  <p:par>
                    <p:cTn id="944" fill="hold">
                      <p:stCondLst>
                        <p:cond delay="indefinite"/>
                      </p:stCondLst>
                      <p:childTnLst>
                        <p:par>
                          <p:cTn id="945" fill="hold">
                            <p:stCondLst>
                              <p:cond delay="0"/>
                            </p:stCondLst>
                            <p:childTnLst>
                              <p:par>
                                <p:cTn id="946" presetID="22" presetClass="entr" presetSubtype="8" fill="hold" grpId="0" nodeType="clickEffect">
                                  <p:stCondLst>
                                    <p:cond delay="0"/>
                                  </p:stCondLst>
                                  <p:childTnLst>
                                    <p:set>
                                      <p:cBhvr>
                                        <p:cTn id="947" dur="1" fill="hold">
                                          <p:stCondLst>
                                            <p:cond delay="0"/>
                                          </p:stCondLst>
                                        </p:cTn>
                                        <p:tgtEl>
                                          <p:spTgt spid="175"/>
                                        </p:tgtEl>
                                        <p:attrNameLst>
                                          <p:attrName>style.visibility</p:attrName>
                                        </p:attrNameLst>
                                      </p:cBhvr>
                                      <p:to>
                                        <p:strVal val="visible"/>
                                      </p:to>
                                    </p:set>
                                    <p:animEffect transition="in" filter="wipe(left)">
                                      <p:cBhvr>
                                        <p:cTn id="948" dur="500"/>
                                        <p:tgtEl>
                                          <p:spTgt spid="175"/>
                                        </p:tgtEl>
                                      </p:cBhvr>
                                    </p:animEffect>
                                  </p:childTnLst>
                                </p:cTn>
                              </p:par>
                            </p:childTnLst>
                          </p:cTn>
                        </p:par>
                      </p:childTnLst>
                    </p:cTn>
                  </p:par>
                  <p:par>
                    <p:cTn id="949" fill="hold">
                      <p:stCondLst>
                        <p:cond delay="indefinite"/>
                      </p:stCondLst>
                      <p:childTnLst>
                        <p:par>
                          <p:cTn id="950" fill="hold">
                            <p:stCondLst>
                              <p:cond delay="0"/>
                            </p:stCondLst>
                            <p:childTnLst>
                              <p:par>
                                <p:cTn id="951" presetID="10" presetClass="exit" presetSubtype="0" fill="hold" nodeType="clickEffect">
                                  <p:stCondLst>
                                    <p:cond delay="0"/>
                                  </p:stCondLst>
                                  <p:childTnLst>
                                    <p:animEffect transition="out" filter="fade">
                                      <p:cBhvr>
                                        <p:cTn id="952" dur="500"/>
                                        <p:tgtEl>
                                          <p:spTgt spid="185"/>
                                        </p:tgtEl>
                                      </p:cBhvr>
                                    </p:animEffect>
                                    <p:set>
                                      <p:cBhvr>
                                        <p:cTn id="953" dur="1" fill="hold">
                                          <p:stCondLst>
                                            <p:cond delay="499"/>
                                          </p:stCondLst>
                                        </p:cTn>
                                        <p:tgtEl>
                                          <p:spTgt spid="185"/>
                                        </p:tgtEl>
                                        <p:attrNameLst>
                                          <p:attrName>style.visibility</p:attrName>
                                        </p:attrNameLst>
                                      </p:cBhvr>
                                      <p:to>
                                        <p:strVal val="hidden"/>
                                      </p:to>
                                    </p:set>
                                  </p:childTnLst>
                                </p:cTn>
                              </p:par>
                              <p:par>
                                <p:cTn id="954" presetID="10" presetClass="exit" presetSubtype="0" fill="hold" nodeType="withEffect">
                                  <p:stCondLst>
                                    <p:cond delay="0"/>
                                  </p:stCondLst>
                                  <p:childTnLst>
                                    <p:animEffect transition="out" filter="fade">
                                      <p:cBhvr>
                                        <p:cTn id="955" dur="500"/>
                                        <p:tgtEl>
                                          <p:spTgt spid="186"/>
                                        </p:tgtEl>
                                      </p:cBhvr>
                                    </p:animEffect>
                                    <p:set>
                                      <p:cBhvr>
                                        <p:cTn id="956" dur="1" fill="hold">
                                          <p:stCondLst>
                                            <p:cond delay="499"/>
                                          </p:stCondLst>
                                        </p:cTn>
                                        <p:tgtEl>
                                          <p:spTgt spid="186"/>
                                        </p:tgtEl>
                                        <p:attrNameLst>
                                          <p:attrName>style.visibility</p:attrName>
                                        </p:attrNameLst>
                                      </p:cBhvr>
                                      <p:to>
                                        <p:strVal val="hidden"/>
                                      </p:to>
                                    </p:set>
                                  </p:childTnLst>
                                </p:cTn>
                              </p:par>
                            </p:childTnLst>
                          </p:cTn>
                        </p:par>
                        <p:par>
                          <p:cTn id="957" fill="hold">
                            <p:stCondLst>
                              <p:cond delay="500"/>
                            </p:stCondLst>
                            <p:childTnLst>
                              <p:par>
                                <p:cTn id="958" presetID="22" presetClass="entr" presetSubtype="8" fill="hold" nodeType="afterEffect">
                                  <p:stCondLst>
                                    <p:cond delay="0"/>
                                  </p:stCondLst>
                                  <p:childTnLst>
                                    <p:set>
                                      <p:cBhvr>
                                        <p:cTn id="959" dur="1" fill="hold">
                                          <p:stCondLst>
                                            <p:cond delay="0"/>
                                          </p:stCondLst>
                                        </p:cTn>
                                        <p:tgtEl>
                                          <p:spTgt spid="116"/>
                                        </p:tgtEl>
                                        <p:attrNameLst>
                                          <p:attrName>style.visibility</p:attrName>
                                        </p:attrNameLst>
                                      </p:cBhvr>
                                      <p:to>
                                        <p:strVal val="visible"/>
                                      </p:to>
                                    </p:set>
                                    <p:animEffect transition="in" filter="wipe(left)">
                                      <p:cBhvr>
                                        <p:cTn id="960" dur="500"/>
                                        <p:tgtEl>
                                          <p:spTgt spid="116"/>
                                        </p:tgtEl>
                                      </p:cBhvr>
                                    </p:animEffect>
                                  </p:childTnLst>
                                </p:cTn>
                              </p:par>
                            </p:childTnLst>
                          </p:cTn>
                        </p:par>
                        <p:par>
                          <p:cTn id="961" fill="hold">
                            <p:stCondLst>
                              <p:cond delay="1000"/>
                            </p:stCondLst>
                            <p:childTnLst>
                              <p:par>
                                <p:cTn id="962" presetID="22" presetClass="entr" presetSubtype="8" fill="hold" grpId="0" nodeType="afterEffect">
                                  <p:stCondLst>
                                    <p:cond delay="0"/>
                                  </p:stCondLst>
                                  <p:childTnLst>
                                    <p:set>
                                      <p:cBhvr>
                                        <p:cTn id="963" dur="1" fill="hold">
                                          <p:stCondLst>
                                            <p:cond delay="0"/>
                                          </p:stCondLst>
                                        </p:cTn>
                                        <p:tgtEl>
                                          <p:spTgt spid="103"/>
                                        </p:tgtEl>
                                        <p:attrNameLst>
                                          <p:attrName>style.visibility</p:attrName>
                                        </p:attrNameLst>
                                      </p:cBhvr>
                                      <p:to>
                                        <p:strVal val="visible"/>
                                      </p:to>
                                    </p:set>
                                    <p:animEffect transition="in" filter="wipe(left)">
                                      <p:cBhvr>
                                        <p:cTn id="964" dur="500"/>
                                        <p:tgtEl>
                                          <p:spTgt spid="103"/>
                                        </p:tgtEl>
                                      </p:cBhvr>
                                    </p:animEffect>
                                  </p:childTnLst>
                                </p:cTn>
                              </p:par>
                            </p:childTnLst>
                          </p:cTn>
                        </p:par>
                      </p:childTnLst>
                    </p:cTn>
                  </p:par>
                  <p:par>
                    <p:cTn id="965" fill="hold">
                      <p:stCondLst>
                        <p:cond delay="indefinite"/>
                      </p:stCondLst>
                      <p:childTnLst>
                        <p:par>
                          <p:cTn id="966" fill="hold">
                            <p:stCondLst>
                              <p:cond delay="0"/>
                            </p:stCondLst>
                            <p:childTnLst>
                              <p:par>
                                <p:cTn id="967" presetID="22" presetClass="entr" presetSubtype="8" fill="hold" grpId="0" nodeType="clickEffect">
                                  <p:stCondLst>
                                    <p:cond delay="0"/>
                                  </p:stCondLst>
                                  <p:childTnLst>
                                    <p:set>
                                      <p:cBhvr>
                                        <p:cTn id="968" dur="1" fill="hold">
                                          <p:stCondLst>
                                            <p:cond delay="0"/>
                                          </p:stCondLst>
                                        </p:cTn>
                                        <p:tgtEl>
                                          <p:spTgt spid="176"/>
                                        </p:tgtEl>
                                        <p:attrNameLst>
                                          <p:attrName>style.visibility</p:attrName>
                                        </p:attrNameLst>
                                      </p:cBhvr>
                                      <p:to>
                                        <p:strVal val="visible"/>
                                      </p:to>
                                    </p:set>
                                    <p:animEffect transition="in" filter="wipe(left)">
                                      <p:cBhvr>
                                        <p:cTn id="969" dur="500"/>
                                        <p:tgtEl>
                                          <p:spTgt spid="176"/>
                                        </p:tgtEl>
                                      </p:cBhvr>
                                    </p:animEffect>
                                  </p:childTnLst>
                                </p:cTn>
                              </p:par>
                            </p:childTnLst>
                          </p:cTn>
                        </p:par>
                      </p:childTnLst>
                    </p:cTn>
                  </p:par>
                  <p:par>
                    <p:cTn id="970" fill="hold">
                      <p:stCondLst>
                        <p:cond delay="indefinite"/>
                      </p:stCondLst>
                      <p:childTnLst>
                        <p:par>
                          <p:cTn id="971" fill="hold">
                            <p:stCondLst>
                              <p:cond delay="0"/>
                            </p:stCondLst>
                            <p:childTnLst>
                              <p:par>
                                <p:cTn id="972" presetID="22" presetClass="entr" presetSubtype="8" fill="hold" nodeType="clickEffect">
                                  <p:stCondLst>
                                    <p:cond delay="0"/>
                                  </p:stCondLst>
                                  <p:childTnLst>
                                    <p:set>
                                      <p:cBhvr>
                                        <p:cTn id="973" dur="1" fill="hold">
                                          <p:stCondLst>
                                            <p:cond delay="0"/>
                                          </p:stCondLst>
                                        </p:cTn>
                                        <p:tgtEl>
                                          <p:spTgt spid="117"/>
                                        </p:tgtEl>
                                        <p:attrNameLst>
                                          <p:attrName>style.visibility</p:attrName>
                                        </p:attrNameLst>
                                      </p:cBhvr>
                                      <p:to>
                                        <p:strVal val="visible"/>
                                      </p:to>
                                    </p:set>
                                    <p:animEffect transition="in" filter="wipe(left)">
                                      <p:cBhvr>
                                        <p:cTn id="974" dur="500"/>
                                        <p:tgtEl>
                                          <p:spTgt spid="117"/>
                                        </p:tgtEl>
                                      </p:cBhvr>
                                    </p:animEffect>
                                  </p:childTnLst>
                                </p:cTn>
                              </p:par>
                            </p:childTnLst>
                          </p:cTn>
                        </p:par>
                        <p:par>
                          <p:cTn id="975" fill="hold">
                            <p:stCondLst>
                              <p:cond delay="500"/>
                            </p:stCondLst>
                            <p:childTnLst>
                              <p:par>
                                <p:cTn id="976" presetID="22" presetClass="entr" presetSubtype="8" fill="hold" grpId="0" nodeType="afterEffect">
                                  <p:stCondLst>
                                    <p:cond delay="0"/>
                                  </p:stCondLst>
                                  <p:childTnLst>
                                    <p:set>
                                      <p:cBhvr>
                                        <p:cTn id="977" dur="1" fill="hold">
                                          <p:stCondLst>
                                            <p:cond delay="0"/>
                                          </p:stCondLst>
                                        </p:cTn>
                                        <p:tgtEl>
                                          <p:spTgt spid="104"/>
                                        </p:tgtEl>
                                        <p:attrNameLst>
                                          <p:attrName>style.visibility</p:attrName>
                                        </p:attrNameLst>
                                      </p:cBhvr>
                                      <p:to>
                                        <p:strVal val="visible"/>
                                      </p:to>
                                    </p:set>
                                    <p:animEffect transition="in" filter="wipe(left)">
                                      <p:cBhvr>
                                        <p:cTn id="978" dur="500"/>
                                        <p:tgtEl>
                                          <p:spTgt spid="104"/>
                                        </p:tgtEl>
                                      </p:cBhvr>
                                    </p:animEffect>
                                  </p:childTnLst>
                                </p:cTn>
                              </p:par>
                            </p:childTnLst>
                          </p:cTn>
                        </p:par>
                      </p:childTnLst>
                    </p:cTn>
                  </p:par>
                  <p:par>
                    <p:cTn id="979" fill="hold">
                      <p:stCondLst>
                        <p:cond delay="indefinite"/>
                      </p:stCondLst>
                      <p:childTnLst>
                        <p:par>
                          <p:cTn id="980" fill="hold">
                            <p:stCondLst>
                              <p:cond delay="0"/>
                            </p:stCondLst>
                            <p:childTnLst>
                              <p:par>
                                <p:cTn id="981" presetID="22" presetClass="entr" presetSubtype="8" fill="hold" grpId="0" nodeType="clickEffect">
                                  <p:stCondLst>
                                    <p:cond delay="0"/>
                                  </p:stCondLst>
                                  <p:childTnLst>
                                    <p:set>
                                      <p:cBhvr>
                                        <p:cTn id="982" dur="1" fill="hold">
                                          <p:stCondLst>
                                            <p:cond delay="0"/>
                                          </p:stCondLst>
                                        </p:cTn>
                                        <p:tgtEl>
                                          <p:spTgt spid="177"/>
                                        </p:tgtEl>
                                        <p:attrNameLst>
                                          <p:attrName>style.visibility</p:attrName>
                                        </p:attrNameLst>
                                      </p:cBhvr>
                                      <p:to>
                                        <p:strVal val="visible"/>
                                      </p:to>
                                    </p:set>
                                    <p:animEffect transition="in" filter="wipe(left)">
                                      <p:cBhvr>
                                        <p:cTn id="983" dur="500"/>
                                        <p:tgtEl>
                                          <p:spTgt spid="177"/>
                                        </p:tgtEl>
                                      </p:cBhvr>
                                    </p:animEffect>
                                  </p:childTnLst>
                                </p:cTn>
                              </p:par>
                            </p:childTnLst>
                          </p:cTn>
                        </p:par>
                      </p:childTnLst>
                    </p:cTn>
                  </p:par>
                  <p:par>
                    <p:cTn id="984" fill="hold">
                      <p:stCondLst>
                        <p:cond delay="indefinite"/>
                      </p:stCondLst>
                      <p:childTnLst>
                        <p:par>
                          <p:cTn id="985" fill="hold">
                            <p:stCondLst>
                              <p:cond delay="0"/>
                            </p:stCondLst>
                            <p:childTnLst>
                              <p:par>
                                <p:cTn id="986" presetID="22" presetClass="entr" presetSubtype="8" fill="hold" nodeType="clickEffect">
                                  <p:stCondLst>
                                    <p:cond delay="0"/>
                                  </p:stCondLst>
                                  <p:childTnLst>
                                    <p:set>
                                      <p:cBhvr>
                                        <p:cTn id="987" dur="1" fill="hold">
                                          <p:stCondLst>
                                            <p:cond delay="0"/>
                                          </p:stCondLst>
                                        </p:cTn>
                                        <p:tgtEl>
                                          <p:spTgt spid="118"/>
                                        </p:tgtEl>
                                        <p:attrNameLst>
                                          <p:attrName>style.visibility</p:attrName>
                                        </p:attrNameLst>
                                      </p:cBhvr>
                                      <p:to>
                                        <p:strVal val="visible"/>
                                      </p:to>
                                    </p:set>
                                    <p:animEffect transition="in" filter="wipe(left)">
                                      <p:cBhvr>
                                        <p:cTn id="988" dur="500"/>
                                        <p:tgtEl>
                                          <p:spTgt spid="118"/>
                                        </p:tgtEl>
                                      </p:cBhvr>
                                    </p:animEffect>
                                  </p:childTnLst>
                                </p:cTn>
                              </p:par>
                            </p:childTnLst>
                          </p:cTn>
                        </p:par>
                        <p:par>
                          <p:cTn id="989" fill="hold">
                            <p:stCondLst>
                              <p:cond delay="500"/>
                            </p:stCondLst>
                            <p:childTnLst>
                              <p:par>
                                <p:cTn id="990" presetID="22" presetClass="entr" presetSubtype="8" fill="hold" grpId="0" nodeType="afterEffect">
                                  <p:stCondLst>
                                    <p:cond delay="0"/>
                                  </p:stCondLst>
                                  <p:childTnLst>
                                    <p:set>
                                      <p:cBhvr>
                                        <p:cTn id="991" dur="1" fill="hold">
                                          <p:stCondLst>
                                            <p:cond delay="0"/>
                                          </p:stCondLst>
                                        </p:cTn>
                                        <p:tgtEl>
                                          <p:spTgt spid="105"/>
                                        </p:tgtEl>
                                        <p:attrNameLst>
                                          <p:attrName>style.visibility</p:attrName>
                                        </p:attrNameLst>
                                      </p:cBhvr>
                                      <p:to>
                                        <p:strVal val="visible"/>
                                      </p:to>
                                    </p:set>
                                    <p:animEffect transition="in" filter="wipe(left)">
                                      <p:cBhvr>
                                        <p:cTn id="992" dur="500"/>
                                        <p:tgtEl>
                                          <p:spTgt spid="105"/>
                                        </p:tgtEl>
                                      </p:cBhvr>
                                    </p:animEffect>
                                  </p:childTnLst>
                                </p:cTn>
                              </p:par>
                            </p:childTnLst>
                          </p:cTn>
                        </p:par>
                      </p:childTnLst>
                    </p:cTn>
                  </p:par>
                  <p:par>
                    <p:cTn id="993" fill="hold">
                      <p:stCondLst>
                        <p:cond delay="indefinite"/>
                      </p:stCondLst>
                      <p:childTnLst>
                        <p:par>
                          <p:cTn id="994" fill="hold">
                            <p:stCondLst>
                              <p:cond delay="0"/>
                            </p:stCondLst>
                            <p:childTnLst>
                              <p:par>
                                <p:cTn id="995" presetID="22" presetClass="entr" presetSubtype="8" fill="hold" nodeType="clickEffect">
                                  <p:stCondLst>
                                    <p:cond delay="0"/>
                                  </p:stCondLst>
                                  <p:childTnLst>
                                    <p:set>
                                      <p:cBhvr>
                                        <p:cTn id="996" dur="1" fill="hold">
                                          <p:stCondLst>
                                            <p:cond delay="0"/>
                                          </p:stCondLst>
                                        </p:cTn>
                                        <p:tgtEl>
                                          <p:spTgt spid="119"/>
                                        </p:tgtEl>
                                        <p:attrNameLst>
                                          <p:attrName>style.visibility</p:attrName>
                                        </p:attrNameLst>
                                      </p:cBhvr>
                                      <p:to>
                                        <p:strVal val="visible"/>
                                      </p:to>
                                    </p:set>
                                    <p:animEffect transition="in" filter="wipe(left)">
                                      <p:cBhvr>
                                        <p:cTn id="997" dur="500"/>
                                        <p:tgtEl>
                                          <p:spTgt spid="119"/>
                                        </p:tgtEl>
                                      </p:cBhvr>
                                    </p:animEffect>
                                  </p:childTnLst>
                                </p:cTn>
                              </p:par>
                            </p:childTnLst>
                          </p:cTn>
                        </p:par>
                        <p:par>
                          <p:cTn id="998" fill="hold">
                            <p:stCondLst>
                              <p:cond delay="500"/>
                            </p:stCondLst>
                            <p:childTnLst>
                              <p:par>
                                <p:cTn id="999" presetID="22" presetClass="entr" presetSubtype="8" fill="hold" grpId="0" nodeType="afterEffect">
                                  <p:stCondLst>
                                    <p:cond delay="0"/>
                                  </p:stCondLst>
                                  <p:childTnLst>
                                    <p:set>
                                      <p:cBhvr>
                                        <p:cTn id="1000" dur="1" fill="hold">
                                          <p:stCondLst>
                                            <p:cond delay="0"/>
                                          </p:stCondLst>
                                        </p:cTn>
                                        <p:tgtEl>
                                          <p:spTgt spid="199"/>
                                        </p:tgtEl>
                                        <p:attrNameLst>
                                          <p:attrName>style.visibility</p:attrName>
                                        </p:attrNameLst>
                                      </p:cBhvr>
                                      <p:to>
                                        <p:strVal val="visible"/>
                                      </p:to>
                                    </p:set>
                                    <p:animEffect transition="in" filter="wipe(left)">
                                      <p:cBhvr>
                                        <p:cTn id="1001" dur="500"/>
                                        <p:tgtEl>
                                          <p:spTgt spid="199"/>
                                        </p:tgtEl>
                                      </p:cBhvr>
                                    </p:animEffect>
                                  </p:childTnLst>
                                </p:cTn>
                              </p:par>
                            </p:childTnLst>
                          </p:cTn>
                        </p:par>
                      </p:childTnLst>
                    </p:cTn>
                  </p:par>
                  <p:par>
                    <p:cTn id="1002" fill="hold">
                      <p:stCondLst>
                        <p:cond delay="indefinite"/>
                      </p:stCondLst>
                      <p:childTnLst>
                        <p:par>
                          <p:cTn id="1003" fill="hold">
                            <p:stCondLst>
                              <p:cond delay="0"/>
                            </p:stCondLst>
                            <p:childTnLst>
                              <p:par>
                                <p:cTn id="1004" presetID="22" presetClass="entr" presetSubtype="8" fill="hold" grpId="0" nodeType="clickEffect">
                                  <p:stCondLst>
                                    <p:cond delay="0"/>
                                  </p:stCondLst>
                                  <p:childTnLst>
                                    <p:set>
                                      <p:cBhvr>
                                        <p:cTn id="1005" dur="1" fill="hold">
                                          <p:stCondLst>
                                            <p:cond delay="0"/>
                                          </p:stCondLst>
                                        </p:cTn>
                                        <p:tgtEl>
                                          <p:spTgt spid="107"/>
                                        </p:tgtEl>
                                        <p:attrNameLst>
                                          <p:attrName>style.visibility</p:attrName>
                                        </p:attrNameLst>
                                      </p:cBhvr>
                                      <p:to>
                                        <p:strVal val="visible"/>
                                      </p:to>
                                    </p:set>
                                    <p:animEffect transition="in" filter="wipe(left)">
                                      <p:cBhvr>
                                        <p:cTn id="1006" dur="500"/>
                                        <p:tgtEl>
                                          <p:spTgt spid="107"/>
                                        </p:tgtEl>
                                      </p:cBhvr>
                                    </p:animEffect>
                                  </p:childTnLst>
                                </p:cTn>
                              </p:par>
                            </p:childTnLst>
                          </p:cTn>
                        </p:par>
                      </p:childTnLst>
                    </p:cTn>
                  </p:par>
                  <p:par>
                    <p:cTn id="1007" fill="hold">
                      <p:stCondLst>
                        <p:cond delay="indefinite"/>
                      </p:stCondLst>
                      <p:childTnLst>
                        <p:par>
                          <p:cTn id="1008" fill="hold">
                            <p:stCondLst>
                              <p:cond delay="0"/>
                            </p:stCondLst>
                            <p:childTnLst>
                              <p:par>
                                <p:cTn id="1009" presetID="22" presetClass="entr" presetSubtype="8" fill="hold" nodeType="clickEffect">
                                  <p:stCondLst>
                                    <p:cond delay="0"/>
                                  </p:stCondLst>
                                  <p:childTnLst>
                                    <p:set>
                                      <p:cBhvr>
                                        <p:cTn id="1010" dur="1" fill="hold">
                                          <p:stCondLst>
                                            <p:cond delay="0"/>
                                          </p:stCondLst>
                                        </p:cTn>
                                        <p:tgtEl>
                                          <p:spTgt spid="120"/>
                                        </p:tgtEl>
                                        <p:attrNameLst>
                                          <p:attrName>style.visibility</p:attrName>
                                        </p:attrNameLst>
                                      </p:cBhvr>
                                      <p:to>
                                        <p:strVal val="visible"/>
                                      </p:to>
                                    </p:set>
                                    <p:animEffect transition="in" filter="wipe(left)">
                                      <p:cBhvr>
                                        <p:cTn id="1011" dur="500"/>
                                        <p:tgtEl>
                                          <p:spTgt spid="120"/>
                                        </p:tgtEl>
                                      </p:cBhvr>
                                    </p:animEffect>
                                  </p:childTnLst>
                                </p:cTn>
                              </p:par>
                            </p:childTnLst>
                          </p:cTn>
                        </p:par>
                        <p:par>
                          <p:cTn id="1012" fill="hold">
                            <p:stCondLst>
                              <p:cond delay="500"/>
                            </p:stCondLst>
                            <p:childTnLst>
                              <p:par>
                                <p:cTn id="1013" presetID="22" presetClass="entr" presetSubtype="8" fill="hold" grpId="0" nodeType="afterEffect">
                                  <p:stCondLst>
                                    <p:cond delay="0"/>
                                  </p:stCondLst>
                                  <p:childTnLst>
                                    <p:set>
                                      <p:cBhvr>
                                        <p:cTn id="1014" dur="1" fill="hold">
                                          <p:stCondLst>
                                            <p:cond delay="0"/>
                                          </p:stCondLst>
                                        </p:cTn>
                                        <p:tgtEl>
                                          <p:spTgt spid="108"/>
                                        </p:tgtEl>
                                        <p:attrNameLst>
                                          <p:attrName>style.visibility</p:attrName>
                                        </p:attrNameLst>
                                      </p:cBhvr>
                                      <p:to>
                                        <p:strVal val="visible"/>
                                      </p:to>
                                    </p:set>
                                    <p:animEffect transition="in" filter="wipe(left)">
                                      <p:cBhvr>
                                        <p:cTn id="1015" dur="500"/>
                                        <p:tgtEl>
                                          <p:spTgt spid="108"/>
                                        </p:tgtEl>
                                      </p:cBhvr>
                                    </p:animEffect>
                                  </p:childTnLst>
                                </p:cTn>
                              </p:par>
                            </p:childTnLst>
                          </p:cTn>
                        </p:par>
                      </p:childTnLst>
                    </p:cTn>
                  </p:par>
                  <p:par>
                    <p:cTn id="1016" fill="hold">
                      <p:stCondLst>
                        <p:cond delay="indefinite"/>
                      </p:stCondLst>
                      <p:childTnLst>
                        <p:par>
                          <p:cTn id="1017" fill="hold">
                            <p:stCondLst>
                              <p:cond delay="0"/>
                            </p:stCondLst>
                            <p:childTnLst>
                              <p:par>
                                <p:cTn id="1018" presetID="22" presetClass="entr" presetSubtype="8" fill="hold" grpId="0" nodeType="clickEffect">
                                  <p:stCondLst>
                                    <p:cond delay="0"/>
                                  </p:stCondLst>
                                  <p:childTnLst>
                                    <p:set>
                                      <p:cBhvr>
                                        <p:cTn id="1019" dur="1" fill="hold">
                                          <p:stCondLst>
                                            <p:cond delay="0"/>
                                          </p:stCondLst>
                                        </p:cTn>
                                        <p:tgtEl>
                                          <p:spTgt spid="180"/>
                                        </p:tgtEl>
                                        <p:attrNameLst>
                                          <p:attrName>style.visibility</p:attrName>
                                        </p:attrNameLst>
                                      </p:cBhvr>
                                      <p:to>
                                        <p:strVal val="visible"/>
                                      </p:to>
                                    </p:set>
                                    <p:animEffect transition="in" filter="wipe(left)">
                                      <p:cBhvr>
                                        <p:cTn id="1020" dur="500"/>
                                        <p:tgtEl>
                                          <p:spTgt spid="180"/>
                                        </p:tgtEl>
                                      </p:cBhvr>
                                    </p:animEffect>
                                  </p:childTnLst>
                                </p:cTn>
                              </p:par>
                            </p:childTnLst>
                          </p:cTn>
                        </p:par>
                      </p:childTnLst>
                    </p:cTn>
                  </p:par>
                  <p:par>
                    <p:cTn id="1021" fill="hold">
                      <p:stCondLst>
                        <p:cond delay="indefinite"/>
                      </p:stCondLst>
                      <p:childTnLst>
                        <p:par>
                          <p:cTn id="1022" fill="hold">
                            <p:stCondLst>
                              <p:cond delay="0"/>
                            </p:stCondLst>
                            <p:childTnLst>
                              <p:par>
                                <p:cTn id="1023" presetID="22" presetClass="entr" presetSubtype="8" fill="hold" grpId="0" nodeType="clickEffect">
                                  <p:stCondLst>
                                    <p:cond delay="0"/>
                                  </p:stCondLst>
                                  <p:childTnLst>
                                    <p:set>
                                      <p:cBhvr>
                                        <p:cTn id="1024" dur="1" fill="hold">
                                          <p:stCondLst>
                                            <p:cond delay="0"/>
                                          </p:stCondLst>
                                        </p:cTn>
                                        <p:tgtEl>
                                          <p:spTgt spid="181"/>
                                        </p:tgtEl>
                                        <p:attrNameLst>
                                          <p:attrName>style.visibility</p:attrName>
                                        </p:attrNameLst>
                                      </p:cBhvr>
                                      <p:to>
                                        <p:strVal val="visible"/>
                                      </p:to>
                                    </p:set>
                                    <p:animEffect transition="in" filter="wipe(left)">
                                      <p:cBhvr>
                                        <p:cTn id="1025" dur="500"/>
                                        <p:tgtEl>
                                          <p:spTgt spid="181"/>
                                        </p:tgtEl>
                                      </p:cBhvr>
                                    </p:animEffect>
                                  </p:childTnLst>
                                </p:cTn>
                              </p:par>
                            </p:childTnLst>
                          </p:cTn>
                        </p:par>
                      </p:childTnLst>
                    </p:cTn>
                  </p:par>
                  <p:par>
                    <p:cTn id="1026" fill="hold">
                      <p:stCondLst>
                        <p:cond delay="indefinite"/>
                      </p:stCondLst>
                      <p:childTnLst>
                        <p:par>
                          <p:cTn id="1027" fill="hold">
                            <p:stCondLst>
                              <p:cond delay="0"/>
                            </p:stCondLst>
                            <p:childTnLst>
                              <p:par>
                                <p:cTn id="1028" presetID="22" presetClass="entr" presetSubtype="8" fill="hold" nodeType="clickEffect">
                                  <p:stCondLst>
                                    <p:cond delay="0"/>
                                  </p:stCondLst>
                                  <p:childTnLst>
                                    <p:set>
                                      <p:cBhvr>
                                        <p:cTn id="1029" dur="1" fill="hold">
                                          <p:stCondLst>
                                            <p:cond delay="0"/>
                                          </p:stCondLst>
                                        </p:cTn>
                                        <p:tgtEl>
                                          <p:spTgt spid="121"/>
                                        </p:tgtEl>
                                        <p:attrNameLst>
                                          <p:attrName>style.visibility</p:attrName>
                                        </p:attrNameLst>
                                      </p:cBhvr>
                                      <p:to>
                                        <p:strVal val="visible"/>
                                      </p:to>
                                    </p:set>
                                    <p:animEffect transition="in" filter="wipe(left)">
                                      <p:cBhvr>
                                        <p:cTn id="1030" dur="500"/>
                                        <p:tgtEl>
                                          <p:spTgt spid="121"/>
                                        </p:tgtEl>
                                      </p:cBhvr>
                                    </p:animEffect>
                                  </p:childTnLst>
                                </p:cTn>
                              </p:par>
                            </p:childTnLst>
                          </p:cTn>
                        </p:par>
                      </p:childTnLst>
                    </p:cTn>
                  </p:par>
                  <p:par>
                    <p:cTn id="1031" fill="hold">
                      <p:stCondLst>
                        <p:cond delay="indefinite"/>
                      </p:stCondLst>
                      <p:childTnLst>
                        <p:par>
                          <p:cTn id="1032" fill="hold">
                            <p:stCondLst>
                              <p:cond delay="0"/>
                            </p:stCondLst>
                            <p:childTnLst>
                              <p:par>
                                <p:cTn id="1033" presetID="22" presetClass="entr" presetSubtype="8" fill="hold" grpId="0" nodeType="clickEffect">
                                  <p:stCondLst>
                                    <p:cond delay="0"/>
                                  </p:stCondLst>
                                  <p:childTnLst>
                                    <p:set>
                                      <p:cBhvr>
                                        <p:cTn id="1034" dur="1" fill="hold">
                                          <p:stCondLst>
                                            <p:cond delay="0"/>
                                          </p:stCondLst>
                                        </p:cTn>
                                        <p:tgtEl>
                                          <p:spTgt spid="109"/>
                                        </p:tgtEl>
                                        <p:attrNameLst>
                                          <p:attrName>style.visibility</p:attrName>
                                        </p:attrNameLst>
                                      </p:cBhvr>
                                      <p:to>
                                        <p:strVal val="visible"/>
                                      </p:to>
                                    </p:set>
                                    <p:animEffect transition="in" filter="wipe(left)">
                                      <p:cBhvr>
                                        <p:cTn id="103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animBg="1"/>
      <p:bldP spid="281" grpId="1" animBg="1"/>
      <p:bldP spid="281" grpId="2" animBg="1"/>
      <p:bldP spid="280" grpId="0" animBg="1"/>
      <p:bldP spid="280" grpId="1" animBg="1"/>
      <p:bldP spid="280" grpId="2" animBg="1"/>
      <p:bldP spid="279" grpId="0" animBg="1"/>
      <p:bldP spid="279" grpId="1" animBg="1"/>
      <p:bldP spid="279" grpId="2" animBg="1"/>
      <p:bldP spid="277" grpId="0" animBg="1"/>
      <p:bldP spid="277" grpId="1" animBg="1"/>
      <p:bldP spid="277" grpId="2" animBg="1"/>
      <p:bldP spid="275" grpId="0" animBg="1"/>
      <p:bldP spid="275" grpId="1" animBg="1"/>
      <p:bldP spid="275" grpId="2" animBg="1"/>
      <p:bldP spid="276" grpId="0" animBg="1"/>
      <p:bldP spid="276" grpId="1" animBg="1"/>
      <p:bldP spid="276" grpId="2" animBg="1"/>
      <p:bldP spid="219" grpId="0" animBg="1"/>
      <p:bldP spid="219" grpId="1" animBg="1"/>
      <p:bldP spid="219" grpId="2" animBg="1"/>
      <p:bldP spid="48" grpId="0"/>
      <p:bldP spid="203" grpId="0"/>
      <p:bldP spid="205" grpId="0"/>
      <p:bldP spid="206" grpId="0"/>
      <p:bldP spid="207" grpId="0"/>
      <p:bldP spid="209" grpId="0"/>
      <p:bldP spid="210" grpId="0"/>
      <p:bldP spid="212" grpId="0"/>
      <p:bldP spid="213" grpId="0"/>
      <p:bldP spid="214" grpId="0"/>
      <p:bldP spid="216" grpId="0"/>
      <p:bldP spid="272" grpId="0" animBg="1"/>
      <p:bldP spid="272" grpId="1" animBg="1"/>
      <p:bldP spid="272" grpId="2" animBg="1"/>
      <p:bldP spid="10" grpId="0"/>
      <p:bldP spid="12" grpId="0"/>
      <p:bldP spid="15" grpId="0"/>
      <p:bldP spid="191" grpId="0"/>
      <p:bldP spid="193" grpId="0"/>
      <p:bldP spid="189" grpId="0" animBg="1"/>
      <p:bldP spid="189" grpId="1" animBg="1"/>
      <p:bldP spid="188" grpId="0" animBg="1"/>
      <p:bldP spid="188" grpId="1" animBg="1"/>
      <p:bldP spid="83" grpId="0" animBg="1"/>
      <p:bldP spid="83" grpId="1" animBg="1"/>
      <p:bldP spid="82" grpId="0" animBg="1"/>
      <p:bldP spid="82" grpId="1" animBg="1"/>
      <p:bldP spid="82" grpId="2" animBg="1"/>
      <p:bldP spid="77" grpId="0" animBg="1"/>
      <p:bldP spid="77" grpId="1" animBg="1"/>
      <p:bldP spid="6" grpId="0"/>
      <p:bldP spid="46" grpId="0" animBg="1"/>
      <p:bldP spid="46" grpId="1" animBg="1"/>
      <p:bldP spid="7" grpId="0"/>
      <p:bldP spid="9" grpId="0"/>
      <p:bldP spid="8" grpId="0"/>
      <p:bldP spid="13" grpId="0"/>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7" grpId="0"/>
      <p:bldP spid="37"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50" grpId="0" animBg="1"/>
      <p:bldP spid="50" grpId="1" animBg="1"/>
      <p:bldP spid="53" grpId="0" animBg="1"/>
      <p:bldP spid="53" grpId="1" animBg="1"/>
      <p:bldP spid="52" grpId="0" animBg="1"/>
      <p:bldP spid="52" grpId="1" animBg="1"/>
      <p:bldP spid="96" grpId="0"/>
      <p:bldP spid="97" grpId="0"/>
      <p:bldP spid="98" grpId="0"/>
      <p:bldP spid="99" grpId="0"/>
      <p:bldP spid="100" grpId="0"/>
      <p:bldP spid="101" grpId="0"/>
      <p:bldP spid="102" grpId="0"/>
      <p:bldP spid="103" grpId="0"/>
      <p:bldP spid="104" grpId="0"/>
      <p:bldP spid="105" grpId="0"/>
      <p:bldP spid="107" grpId="0"/>
      <p:bldP spid="108" grpId="0"/>
      <p:bldP spid="109" grpId="0" animBg="1"/>
      <p:bldP spid="123" grpId="0" animBg="1"/>
      <p:bldP spid="123" grpId="1" animBg="1"/>
      <p:bldP spid="148" grpId="0" animBg="1"/>
      <p:bldP spid="148" grpId="1" animBg="1"/>
      <p:bldP spid="148" grpId="2" animBg="1"/>
      <p:bldP spid="164" grpId="0" animBg="1"/>
      <p:bldP spid="164" grpId="1" animBg="1"/>
      <p:bldP spid="164" grpId="2" animBg="1"/>
      <p:bldP spid="247" grpId="0" animBg="1"/>
      <p:bldP spid="247" grpId="1" animBg="1"/>
      <p:bldP spid="251" grpId="0" animBg="1"/>
      <p:bldP spid="251" grpId="1" animBg="1"/>
      <p:bldP spid="261" grpId="0"/>
      <p:bldP spid="261" grpId="1"/>
      <p:bldP spid="262" grpId="0"/>
      <p:bldP spid="262" grpId="1"/>
      <p:bldP spid="161" grpId="0"/>
      <p:bldP spid="162" grpId="0"/>
      <p:bldP spid="163" grpId="0"/>
      <p:bldP spid="165" grpId="0"/>
      <p:bldP spid="166" grpId="0"/>
      <p:bldP spid="171" grpId="0"/>
      <p:bldP spid="172" grpId="0"/>
      <p:bldP spid="173" grpId="0"/>
      <p:bldP spid="174" grpId="0"/>
      <p:bldP spid="175" grpId="0"/>
      <p:bldP spid="176" grpId="0"/>
      <p:bldP spid="177" grpId="0"/>
      <p:bldP spid="180" grpId="0"/>
      <p:bldP spid="181" grpId="0"/>
      <p:bldP spid="178" grpId="0"/>
      <p:bldP spid="179" grpId="0"/>
      <p:bldP spid="182" grpId="0"/>
      <p:bldP spid="187" grpId="0" animBg="1"/>
      <p:bldP spid="187" grpId="1" animBg="1"/>
      <p:bldP spid="190" grpId="0" animBg="1"/>
      <p:bldP spid="190" grpId="1" animBg="1"/>
      <p:bldP spid="199" grpId="0"/>
      <p:bldP spid="18" grpId="0"/>
      <p:bldP spid="220" grpId="0" animBg="1"/>
      <p:bldP spid="220" grpId="1" animBg="1"/>
      <p:bldP spid="221" grpId="0" animBg="1"/>
      <p:bldP spid="221" grpId="1" animBg="1"/>
      <p:bldP spid="20" grpId="0"/>
      <p:bldP spid="21" grpId="0"/>
      <p:bldP spid="22" grpId="0"/>
      <p:bldP spid="222" grpId="0"/>
      <p:bldP spid="23" grpId="0"/>
      <p:bldP spid="250" grpId="0"/>
      <p:bldP spid="47" grpId="0"/>
      <p:bldP spid="122" grpId="0" animBg="1"/>
      <p:bldP spid="122" grpId="1" animBg="1"/>
      <p:bldP spid="223" grpId="0" animBg="1"/>
      <p:bldP spid="223" grpId="1" animBg="1"/>
      <p:bldP spid="267" grpId="0" animBg="1"/>
      <p:bldP spid="267" grpId="1" animBg="1"/>
      <p:bldP spid="270" grpId="0" animBg="1"/>
      <p:bldP spid="270" grpId="1" animBg="1"/>
      <p:bldP spid="270" grpId="2" animBg="1"/>
      <p:bldP spid="36" grpId="0"/>
      <p:bldP spid="36" grpId="1"/>
      <p:bldP spid="271" grpId="0" animBg="1"/>
      <p:bldP spid="271" grpId="1" animBg="1"/>
      <p:bldP spid="271" grpId="2" animBg="1"/>
      <p:bldP spid="38" grpId="0"/>
      <p:bldP spid="38" grpId="1"/>
      <p:bldP spid="200" grpId="0" animBg="1"/>
      <p:bldP spid="200" grpId="1" animBg="1"/>
      <p:bldP spid="2" grpId="0"/>
      <p:bldP spid="2" grpId="1"/>
      <p:bldP spid="278" grpId="0"/>
      <p:bldP spid="278" grpId="1"/>
      <p:bldP spid="282" grpId="0" animBg="1"/>
      <p:bldP spid="282" grpId="1" animBg="1"/>
      <p:bldP spid="282" grpId="2" animBg="1"/>
      <p:bldP spid="5" grpId="0"/>
    </p:bldLst>
  </p:timing>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round/>
          <a:headEnd/>
          <a:tailEnd/>
        </a:ln>
      </a:spPr>
      <a:bodyPr wrap="square">
        <a:spAutoFit/>
      </a:bodyPr>
      <a:lstStyle>
        <a:defPPr>
          <a:defRPr/>
        </a:defPPr>
      </a:lstStyle>
    </a:spDef>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19252</TotalTime>
  <Words>3247</Words>
  <Application>Microsoft Office PowerPoint</Application>
  <PresentationFormat>On-screen Show (16:9)</PresentationFormat>
  <Paragraphs>811</Paragraphs>
  <Slides>24</Slides>
  <Notes>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5" baseType="lpstr">
      <vt:lpstr>Arial</vt:lpstr>
      <vt:lpstr>Bookman Old Style</vt:lpstr>
      <vt:lpstr>Calibri</vt:lpstr>
      <vt:lpstr>Cambria Math</vt:lpstr>
      <vt:lpstr>Garamond</vt:lpstr>
      <vt:lpstr>Symbol</vt:lpstr>
      <vt:lpstr>Wingdings 2</vt:lpstr>
      <vt:lpstr>4_Office Theme</vt:lpstr>
      <vt:lpstr>Technic</vt:lpstr>
      <vt:lpstr>1_Office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dc:creator>
  <cp:lastModifiedBy>T.S BORA</cp:lastModifiedBy>
  <cp:revision>3370</cp:revision>
  <dcterms:created xsi:type="dcterms:W3CDTF">2010-03-27T01:47:36Z</dcterms:created>
  <dcterms:modified xsi:type="dcterms:W3CDTF">2022-04-23T04:47:43Z</dcterms:modified>
</cp:coreProperties>
</file>