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38"/>
  </p:notesMasterIdLst>
  <p:sldIdLst>
    <p:sldId id="909" r:id="rId4"/>
    <p:sldId id="638" r:id="rId5"/>
    <p:sldId id="637" r:id="rId6"/>
    <p:sldId id="396" r:id="rId7"/>
    <p:sldId id="399" r:id="rId8"/>
    <p:sldId id="639" r:id="rId9"/>
    <p:sldId id="645" r:id="rId10"/>
    <p:sldId id="646" r:id="rId11"/>
    <p:sldId id="640" r:id="rId12"/>
    <p:sldId id="647" r:id="rId13"/>
    <p:sldId id="648" r:id="rId14"/>
    <p:sldId id="649" r:id="rId15"/>
    <p:sldId id="650" r:id="rId16"/>
    <p:sldId id="651" r:id="rId17"/>
    <p:sldId id="641" r:id="rId18"/>
    <p:sldId id="652" r:id="rId19"/>
    <p:sldId id="653" r:id="rId20"/>
    <p:sldId id="654" r:id="rId21"/>
    <p:sldId id="655" r:id="rId22"/>
    <p:sldId id="656" r:id="rId23"/>
    <p:sldId id="657" r:id="rId24"/>
    <p:sldId id="642" r:id="rId25"/>
    <p:sldId id="658" r:id="rId26"/>
    <p:sldId id="659" r:id="rId27"/>
    <p:sldId id="660" r:id="rId28"/>
    <p:sldId id="643" r:id="rId29"/>
    <p:sldId id="661" r:id="rId30"/>
    <p:sldId id="662" r:id="rId31"/>
    <p:sldId id="663" r:id="rId32"/>
    <p:sldId id="644" r:id="rId33"/>
    <p:sldId id="664" r:id="rId34"/>
    <p:sldId id="665" r:id="rId35"/>
    <p:sldId id="666" r:id="rId36"/>
    <p:sldId id="91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4.wmf"/><Relationship Id="rId3" Type="http://schemas.openxmlformats.org/officeDocument/2006/relationships/image" Target="../media/image13.png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24" Type="http://schemas.openxmlformats.org/officeDocument/2006/relationships/image" Target="../media/image13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1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27.png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wmf"/><Relationship Id="rId3" Type="http://schemas.openxmlformats.org/officeDocument/2006/relationships/image" Target="../media/image35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39.wmf"/><Relationship Id="rId18" Type="http://schemas.openxmlformats.org/officeDocument/2006/relationships/image" Target="../media/image440.png"/><Relationship Id="rId3" Type="http://schemas.openxmlformats.org/officeDocument/2006/relationships/image" Target="../media/image39.png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wmf"/><Relationship Id="rId5" Type="http://schemas.openxmlformats.org/officeDocument/2006/relationships/image" Target="../media/image410.png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4.png"/><Relationship Id="rId9" Type="http://schemas.openxmlformats.org/officeDocument/2006/relationships/image" Target="../media/image43.png"/><Relationship Id="rId14" Type="http://schemas.openxmlformats.org/officeDocument/2006/relationships/oleObject" Target="../embeddings/oleObject37.bin"/><Relationship Id="rId22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microsoft.com/office/2007/relationships/hdphoto" Target="../media/hdphoto6.wdp"/><Relationship Id="rId4" Type="http://schemas.microsoft.com/office/2007/relationships/hdphoto" Target="../media/hdphoto4.wdp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11" Type="http://schemas.openxmlformats.org/officeDocument/2006/relationships/image" Target="../media/image480.pn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Identifying whether a given list of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numbers is A.P. or not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Alternate Process 30"/>
          <p:cNvSpPr/>
          <p:nvPr/>
        </p:nvSpPr>
        <p:spPr>
          <a:xfrm>
            <a:off x="2883743" y="2433749"/>
            <a:ext cx="308115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1178207" y="2427578"/>
            <a:ext cx="308115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1111277" y="955164"/>
            <a:ext cx="308115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1368847" y="955164"/>
            <a:ext cx="308115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1704078" y="955164"/>
            <a:ext cx="347192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833008" y="953836"/>
            <a:ext cx="308115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0318" y="2761488"/>
            <a:ext cx="3883982" cy="5532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495" y="907619"/>
            <a:ext cx="1913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indent="-290513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FF"/>
                </a:solidFill>
                <a:latin typeface="Bookman Old Style" pitchFamily="18" charset="0"/>
              </a:defRPr>
            </a:lvl1pPr>
          </a:lstStyle>
          <a:p>
            <a:r>
              <a:rPr lang="en-US" sz="1600" dirty="0"/>
              <a:t>i)  2, 4, 8, 16,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635" y="12329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04915" y="567226"/>
            <a:ext cx="3761790" cy="633325"/>
          </a:xfrm>
          <a:prstGeom prst="wedgeRoundRectCallout">
            <a:avLst>
              <a:gd name="adj1" fmla="val -48413"/>
              <a:gd name="adj2" fmla="val -1946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1075" y="57965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780" y="1478583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6555" y="173286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3412" y="207850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 –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6568" y="237730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55533" y="174415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1242" y="207850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5828" y="237730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552" y="2738927"/>
            <a:ext cx="4277248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As difference is not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given list of numbers is not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4525" y="1478583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4,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0499" y="1472233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8,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30273" y="14658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16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70311" y="1177131"/>
            <a:ext cx="2842445" cy="542330"/>
            <a:chOff x="2116732" y="3394524"/>
            <a:chExt cx="2842445" cy="622905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30482"/>
                <a:gd name="adj2" fmla="val -4894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39003" y="-1162050"/>
            <a:ext cx="410310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58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2" grpId="0" animBg="1"/>
      <p:bldP spid="22" grpId="1" animBg="1"/>
      <p:bldP spid="21" grpId="0" animBg="1"/>
      <p:bldP spid="2" grpId="0" animBg="1"/>
      <p:bldP spid="3" grpId="0"/>
      <p:bldP spid="4" grpId="0"/>
      <p:bldP spid="8" grpId="0" animBg="1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>
          <a:xfrm>
            <a:off x="1361838" y="961942"/>
            <a:ext cx="314308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1714291" y="957180"/>
            <a:ext cx="308115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2028467" y="956614"/>
            <a:ext cx="281721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900918" y="961942"/>
            <a:ext cx="423641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3993" y="3116172"/>
            <a:ext cx="3420927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630" y="911103"/>
            <a:ext cx="2210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ii)  -10, -6, -2, 2,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635" y="123641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422" y="1482067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-10,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976" y="3092851"/>
            <a:ext cx="3873207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 is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constant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    given list of numbers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an AP.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07727" y="1482067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-6,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96551" y="1482067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-2,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6325" y="148206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6296" y="17827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802" y="208799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(-10)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0388" y="2386791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-6 + 10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2696" y="1787509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32202" y="208799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-2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6788" y="2386791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- 2 + 6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0382" y="270149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052" y="270149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7183" y="179343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8602" y="2100269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 – (-2)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56437" y="1180897"/>
            <a:ext cx="2842445" cy="542330"/>
            <a:chOff x="2116732" y="3394524"/>
            <a:chExt cx="2842445" cy="622905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14922"/>
                <a:gd name="adj2" fmla="val -468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	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99946" y="2373868"/>
            <a:ext cx="972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00550" y="2686050"/>
            <a:ext cx="972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1056955" y="2720655"/>
            <a:ext cx="3864681" cy="28428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9003" y="-1162050"/>
            <a:ext cx="410310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4(iv)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81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21" grpId="0" animBg="1"/>
      <p:bldP spid="3" grpId="0"/>
      <p:bldP spid="4" grpId="0"/>
      <p:bldP spid="13" grpId="0"/>
      <p:bldP spid="20" grpId="0"/>
      <p:bldP spid="28" grpId="0"/>
      <p:bldP spid="29" grpId="0"/>
      <p:bldP spid="30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2" grpId="0"/>
      <p:bldP spid="37" grpId="0"/>
      <p:bldP spid="41" grpId="0" animBg="1"/>
      <p:bldP spid="41" grpId="1" animBg="1"/>
      <p:bldP spid="4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Alternate Process 24"/>
          <p:cNvSpPr/>
          <p:nvPr/>
        </p:nvSpPr>
        <p:spPr>
          <a:xfrm>
            <a:off x="1439240" y="962103"/>
            <a:ext cx="55421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048742" y="963930"/>
            <a:ext cx="689834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2802502" y="962103"/>
            <a:ext cx="825142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940778" y="961048"/>
            <a:ext cx="440843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366" y="2779232"/>
            <a:ext cx="3883982" cy="522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0841" y="1478583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0.222,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788" y="907619"/>
            <a:ext cx="3571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iii)  0.2, 0.22, 0.222, 0.2222,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635" y="12329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2" y="1478583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0.2,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433" y="173780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412" y="2044638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0.22 – 0.2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6568" y="23434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0.02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1583" y="174415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1242" y="2044638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0.222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0.22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5828" y="2343437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0.002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417" y="2748975"/>
            <a:ext cx="4364583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 is not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    given list of numbers is not an AP.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2007" y="1478583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0.22,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49205" y="1478583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0.2222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85639" y="968203"/>
            <a:ext cx="2842445" cy="542330"/>
            <a:chOff x="2116732" y="3394524"/>
            <a:chExt cx="2842445" cy="622905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16969"/>
                <a:gd name="adj2" fmla="val -405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Flowchart: Alternate Process 28"/>
          <p:cNvSpPr/>
          <p:nvPr/>
        </p:nvSpPr>
        <p:spPr>
          <a:xfrm>
            <a:off x="957125" y="2358092"/>
            <a:ext cx="2674378" cy="298783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9003" y="-1085850"/>
            <a:ext cx="410310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4(vi)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95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8" grpId="0" animBg="1"/>
      <p:bldP spid="20" grpId="0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1" grpId="0"/>
      <p:bldP spid="29" grpId="0" animBg="1"/>
      <p:bldP spid="29" grpId="1" animBg="1"/>
      <p:bldP spid="29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Alternate Process 43"/>
          <p:cNvSpPr/>
          <p:nvPr/>
        </p:nvSpPr>
        <p:spPr>
          <a:xfrm>
            <a:off x="2963986" y="2745673"/>
            <a:ext cx="36129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5" name="Flowchart: Alternate Process 44"/>
          <p:cNvSpPr/>
          <p:nvPr/>
        </p:nvSpPr>
        <p:spPr>
          <a:xfrm>
            <a:off x="4634452" y="2764880"/>
            <a:ext cx="357713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1293815" y="2451677"/>
            <a:ext cx="343754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1208828" y="959141"/>
            <a:ext cx="32707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1552110" y="959141"/>
            <a:ext cx="330341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2" name="Flowchart: Alternate Process 41"/>
          <p:cNvSpPr/>
          <p:nvPr/>
        </p:nvSpPr>
        <p:spPr>
          <a:xfrm>
            <a:off x="1913658" y="961176"/>
            <a:ext cx="449704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3" name="Flowchart: Alternate Process 42"/>
          <p:cNvSpPr/>
          <p:nvPr/>
        </p:nvSpPr>
        <p:spPr>
          <a:xfrm>
            <a:off x="906100" y="959141"/>
            <a:ext cx="27617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1263" y="3119314"/>
            <a:ext cx="3448564" cy="533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645" y="902517"/>
            <a:ext cx="226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iv)  0, -4, -8, -12,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635" y="122782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422" y="147348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0,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707" y="3074217"/>
            <a:ext cx="3791250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 is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    given list of numbers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an AP.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07727" y="147348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-4,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96551" y="147348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-8,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6325" y="1473481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-12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0583" y="177892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802" y="2079406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-4 –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4283" y="177892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32202" y="207940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-8 – (-4)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26788" y="2378205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-8 + 4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0382" y="2388417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- 4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052" y="2692906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- 4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7683" y="1791199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8602" y="209168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-12 – (-8)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04452" y="2705183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2185" y="2382015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-12 + 8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7300" y="973537"/>
            <a:ext cx="2842445" cy="542330"/>
            <a:chOff x="2116732" y="3394524"/>
            <a:chExt cx="2842445" cy="622905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23751"/>
                <a:gd name="adj2" fmla="val -4671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39003" y="-1314450"/>
            <a:ext cx="410310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4(vii)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07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21" grpId="0" animBg="1"/>
      <p:bldP spid="3" grpId="0"/>
      <p:bldP spid="4" grpId="0"/>
      <p:bldP spid="13" grpId="0"/>
      <p:bldP spid="20" grpId="0"/>
      <p:bldP spid="28" grpId="0"/>
      <p:bldP spid="29" grpId="0"/>
      <p:bldP spid="30" grpId="0"/>
      <p:bldP spid="22" grpId="0"/>
      <p:bldP spid="23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6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1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Identifying whether a given list of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numbers is A.P. or not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Alternate Process 24"/>
          <p:cNvSpPr/>
          <p:nvPr/>
        </p:nvSpPr>
        <p:spPr>
          <a:xfrm>
            <a:off x="1097716" y="967526"/>
            <a:ext cx="281721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1381689" y="967258"/>
            <a:ext cx="27617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666942" y="962704"/>
            <a:ext cx="391226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834058" y="964501"/>
            <a:ext cx="27617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1279" y="2781821"/>
            <a:ext cx="4122925" cy="51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30" y="907619"/>
            <a:ext cx="196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v)  1, 3, 9, 27,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635" y="12329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2" y="1478583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1,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9933" y="174415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412" y="204463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3 –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6568" y="23434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333" y="174415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1242" y="204463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5828" y="23434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416" y="2748975"/>
            <a:ext cx="4604613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not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given list of numbers is not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2007" y="1478583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0841" y="1478583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9,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49205" y="14785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27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74356" y="973051"/>
            <a:ext cx="2842445" cy="542330"/>
            <a:chOff x="2116732" y="3394524"/>
            <a:chExt cx="2842445" cy="622905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16150"/>
                <a:gd name="adj2" fmla="val -447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Flowchart: Alternate Process 28"/>
          <p:cNvSpPr/>
          <p:nvPr/>
        </p:nvSpPr>
        <p:spPr>
          <a:xfrm>
            <a:off x="945836" y="2358092"/>
            <a:ext cx="2273716" cy="298783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9003" y="-1238250"/>
            <a:ext cx="410310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4(ix)</a:t>
            </a:r>
            <a:endParaRPr lang="en-US" sz="4400" dirty="0"/>
          </a:p>
        </p:txBody>
      </p:sp>
      <p:sp>
        <p:nvSpPr>
          <p:cNvPr id="31" name="TextBox 30"/>
          <p:cNvSpPr txBox="1"/>
          <p:nvPr/>
        </p:nvSpPr>
        <p:spPr>
          <a:xfrm>
            <a:off x="-228600" y="-10858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92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8" grpId="0" animBg="1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9" grpId="0" animBg="1"/>
      <p:bldP spid="29" grpId="1" animBg="1"/>
      <p:bldP spid="29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Alternate Process 37"/>
          <p:cNvSpPr/>
          <p:nvPr/>
        </p:nvSpPr>
        <p:spPr>
          <a:xfrm>
            <a:off x="1220811" y="973187"/>
            <a:ext cx="34035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1608084" y="976489"/>
            <a:ext cx="350664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2001212" y="973588"/>
            <a:ext cx="347192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917717" y="973188"/>
            <a:ext cx="27617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5569" y="2781821"/>
            <a:ext cx="3660721" cy="51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881" y="904935"/>
            <a:ext cx="2241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vi)  a, 2a, 3a, 4a,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635" y="123024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422" y="147589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706" y="2748975"/>
            <a:ext cx="4117143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given list of numbers is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07727" y="1475899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2a,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96551" y="1475899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3a,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6325" y="1475899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4a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2333" y="1781341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802" y="208182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2a –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8733" y="1781341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32202" y="2081824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3a – 2a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26788" y="23806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0382" y="239083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5133" y="1793617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8602" y="2094101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4a – 3a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2185" y="238443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9777" y="982839"/>
            <a:ext cx="2842445" cy="542330"/>
            <a:chOff x="2116732" y="3394524"/>
            <a:chExt cx="2842445" cy="622905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25568"/>
                <a:gd name="adj2" fmla="val -447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2" name="Flowchart: Alternate Process 41"/>
          <p:cNvSpPr/>
          <p:nvPr/>
        </p:nvSpPr>
        <p:spPr>
          <a:xfrm>
            <a:off x="1056125" y="2405717"/>
            <a:ext cx="3885647" cy="298783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36092" y="-1009650"/>
            <a:ext cx="410310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4(x)</a:t>
            </a:r>
            <a:endParaRPr lang="en-US" sz="44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800" y="-11620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46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1" grpId="0" animBg="1"/>
      <p:bldP spid="3" grpId="0"/>
      <p:bldP spid="4" grpId="0"/>
      <p:bldP spid="13" grpId="0"/>
      <p:bldP spid="20" grpId="0"/>
      <p:bldP spid="28" grpId="0"/>
      <p:bldP spid="29" grpId="0"/>
      <p:bldP spid="30" grpId="0"/>
      <p:bldP spid="22" grpId="0"/>
      <p:bldP spid="23" grpId="0"/>
      <p:bldP spid="25" grpId="0"/>
      <p:bldP spid="26" grpId="0"/>
      <p:bldP spid="27" grpId="0"/>
      <p:bldP spid="31" grpId="0"/>
      <p:bldP spid="33" grpId="0"/>
      <p:bldP spid="34" grpId="0"/>
      <p:bldP spid="35" grpId="0"/>
      <p:bldP spid="42" grpId="0" animBg="1"/>
      <p:bldP spid="42" grpId="1" animBg="1"/>
      <p:bldP spid="4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Alternate Process 39"/>
          <p:cNvSpPr/>
          <p:nvPr/>
        </p:nvSpPr>
        <p:spPr>
          <a:xfrm>
            <a:off x="1291073" y="1015333"/>
            <a:ext cx="278932" cy="49453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1575854" y="1141607"/>
            <a:ext cx="262767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2" name="Flowchart: Alternate Process 41"/>
          <p:cNvSpPr/>
          <p:nvPr/>
        </p:nvSpPr>
        <p:spPr>
          <a:xfrm>
            <a:off x="1823893" y="1009650"/>
            <a:ext cx="296092" cy="50482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3" name="Flowchart: Alternate Process 42"/>
          <p:cNvSpPr/>
          <p:nvPr/>
        </p:nvSpPr>
        <p:spPr>
          <a:xfrm>
            <a:off x="1043281" y="1147180"/>
            <a:ext cx="262767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5569" y="4229621"/>
            <a:ext cx="3660721" cy="51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1010" y="971550"/>
                <a:ext cx="2069797" cy="540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vii)   2,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, 3,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,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….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" y="971550"/>
                <a:ext cx="2069797" cy="540020"/>
              </a:xfrm>
              <a:prstGeom prst="rect">
                <a:avLst/>
              </a:prstGeom>
              <a:blipFill rotWithShape="1">
                <a:blip r:embed="rId3"/>
                <a:stretch>
                  <a:fillRect l="-1770" r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8055" y="1483548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102199"/>
              </p:ext>
            </p:extLst>
          </p:nvPr>
        </p:nvGraphicFramePr>
        <p:xfrm>
          <a:off x="1043324" y="1819516"/>
          <a:ext cx="697827" cy="2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4" name="Equation" r:id="rId4" imgW="533160" imgH="228600" progId="Equation.DSMT4">
                  <p:embed/>
                </p:oleObj>
              </mc:Choice>
              <mc:Fallback>
                <p:oleObj name="Equation" r:id="rId4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24" y="1819516"/>
                        <a:ext cx="697827" cy="299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26416"/>
              </p:ext>
            </p:extLst>
          </p:nvPr>
        </p:nvGraphicFramePr>
        <p:xfrm>
          <a:off x="1876117" y="1711439"/>
          <a:ext cx="764204" cy="51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5" name="Equation" r:id="rId6" imgW="583920" imgH="393480" progId="Equation.DSMT4">
                  <p:embed/>
                </p:oleObj>
              </mc:Choice>
              <mc:Fallback>
                <p:oleObj name="Equation" r:id="rId6" imgW="583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117" y="1711439"/>
                        <a:ext cx="764204" cy="515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76882"/>
              </p:ext>
            </p:extLst>
          </p:nvPr>
        </p:nvGraphicFramePr>
        <p:xfrm>
          <a:off x="2760167" y="1819516"/>
          <a:ext cx="713144" cy="2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0"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167" y="1819516"/>
                        <a:ext cx="713144" cy="299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13833"/>
              </p:ext>
            </p:extLst>
          </p:nvPr>
        </p:nvGraphicFramePr>
        <p:xfrm>
          <a:off x="3697678" y="1711438"/>
          <a:ext cx="781223" cy="51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1" name="Equation" r:id="rId10" imgW="596880" imgH="393480" progId="Equation.DSMT4">
                  <p:embed/>
                </p:oleObj>
              </mc:Choice>
              <mc:Fallback>
                <p:oleObj name="Equation" r:id="rId10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678" y="1711438"/>
                        <a:ext cx="781223" cy="515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74408" y="2280821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94339"/>
              </p:ext>
            </p:extLst>
          </p:nvPr>
        </p:nvGraphicFramePr>
        <p:xfrm>
          <a:off x="1233170" y="2606040"/>
          <a:ext cx="7953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12" imgW="609480" imgH="393480" progId="Equation.DSMT4">
                  <p:embed/>
                </p:oleObj>
              </mc:Choice>
              <mc:Fallback>
                <p:oleObj name="Equation" r:id="rId12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170" y="2606040"/>
                        <a:ext cx="7953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62847"/>
              </p:ext>
            </p:extLst>
          </p:nvPr>
        </p:nvGraphicFramePr>
        <p:xfrm>
          <a:off x="1246188" y="3136900"/>
          <a:ext cx="8461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14" imgW="647640" imgH="393480" progId="Equation.DSMT4">
                  <p:embed/>
                </p:oleObj>
              </mc:Choice>
              <mc:Fallback>
                <p:oleObj name="Equation" r:id="rId14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136900"/>
                        <a:ext cx="8461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37820"/>
              </p:ext>
            </p:extLst>
          </p:nvPr>
        </p:nvGraphicFramePr>
        <p:xfrm>
          <a:off x="1238250" y="3655378"/>
          <a:ext cx="4143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16" imgW="317160" imgH="393480" progId="Equation.DSMT4">
                  <p:embed/>
                </p:oleObj>
              </mc:Choice>
              <mc:Fallback>
                <p:oleObj name="Equation" r:id="rId16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655378"/>
                        <a:ext cx="4143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79383" y="228272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064039"/>
              </p:ext>
            </p:extLst>
          </p:nvPr>
        </p:nvGraphicFramePr>
        <p:xfrm>
          <a:off x="3046095" y="2598738"/>
          <a:ext cx="7620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18" imgW="583920" imgH="393480" progId="Equation.DSMT4">
                  <p:embed/>
                </p:oleObj>
              </mc:Choice>
              <mc:Fallback>
                <p:oleObj name="Equation" r:id="rId18" imgW="583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095" y="2598738"/>
                        <a:ext cx="7620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01662"/>
              </p:ext>
            </p:extLst>
          </p:nvPr>
        </p:nvGraphicFramePr>
        <p:xfrm>
          <a:off x="3009900" y="3128963"/>
          <a:ext cx="9128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Equation" r:id="rId20" imgW="698400" imgH="393480" progId="Equation.DSMT4">
                  <p:embed/>
                </p:oleObj>
              </mc:Choice>
              <mc:Fallback>
                <p:oleObj name="Equation" r:id="rId20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128963"/>
                        <a:ext cx="9128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27631"/>
              </p:ext>
            </p:extLst>
          </p:nvPr>
        </p:nvGraphicFramePr>
        <p:xfrm>
          <a:off x="3036047" y="3647758"/>
          <a:ext cx="4143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22" imgW="317160" imgH="393480" progId="Equation.DSMT4">
                  <p:embed/>
                </p:oleObj>
              </mc:Choice>
              <mc:Fallback>
                <p:oleObj name="Equation" r:id="rId22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047" y="3647758"/>
                        <a:ext cx="4143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136783" y="228028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18675"/>
              </p:ext>
            </p:extLst>
          </p:nvPr>
        </p:nvGraphicFramePr>
        <p:xfrm>
          <a:off x="5018088" y="2605088"/>
          <a:ext cx="8112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23" imgW="622080" imgH="393480" progId="Equation.DSMT4">
                  <p:embed/>
                </p:oleObj>
              </mc:Choice>
              <mc:Fallback>
                <p:oleObj name="Equation" r:id="rId23" imgW="62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2605088"/>
                        <a:ext cx="8112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61637"/>
              </p:ext>
            </p:extLst>
          </p:nvPr>
        </p:nvGraphicFramePr>
        <p:xfrm>
          <a:off x="5008563" y="3135313"/>
          <a:ext cx="911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Equation" r:id="rId25" imgW="698400" imgH="393480" progId="Equation.DSMT4">
                  <p:embed/>
                </p:oleObj>
              </mc:Choice>
              <mc:Fallback>
                <p:oleObj name="Equation" r:id="rId25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135313"/>
                        <a:ext cx="9112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604697"/>
              </p:ext>
            </p:extLst>
          </p:nvPr>
        </p:nvGraphicFramePr>
        <p:xfrm>
          <a:off x="5032487" y="3654842"/>
          <a:ext cx="4143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27" imgW="317160" imgH="393480" progId="Equation.DSMT4">
                  <p:embed/>
                </p:oleObj>
              </mc:Choice>
              <mc:Fallback>
                <p:oleObj name="Equation" r:id="rId27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487" y="3654842"/>
                        <a:ext cx="4143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2706" y="4196775"/>
            <a:ext cx="4117143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given list of numbers is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85035" y="1135443"/>
            <a:ext cx="2842445" cy="542330"/>
            <a:chOff x="2116732" y="3394524"/>
            <a:chExt cx="2842445" cy="622905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23111"/>
                <a:gd name="adj2" fmla="val -3425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4" name="Flowchart: Alternate Process 43"/>
          <p:cNvSpPr/>
          <p:nvPr/>
        </p:nvSpPr>
        <p:spPr>
          <a:xfrm>
            <a:off x="1184312" y="3639915"/>
            <a:ext cx="4350476" cy="53644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9003" y="-1162050"/>
            <a:ext cx="410310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675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34" grpId="0" animBg="1"/>
      <p:bldP spid="5" grpId="0"/>
      <p:bldP spid="6" grpId="0"/>
      <p:bldP spid="21" grpId="0"/>
      <p:bldP spid="25" grpId="0"/>
      <p:bldP spid="29" grpId="0"/>
      <p:bldP spid="33" grpId="0"/>
      <p:bldP spid="44" grpId="0" animBg="1"/>
      <p:bldP spid="44" grpId="1" animBg="1"/>
      <p:bldP spid="4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Alternate Process 39"/>
          <p:cNvSpPr/>
          <p:nvPr/>
        </p:nvSpPr>
        <p:spPr>
          <a:xfrm>
            <a:off x="1439485" y="1006838"/>
            <a:ext cx="296092" cy="49453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1840889" y="1006838"/>
            <a:ext cx="311761" cy="49176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2" name="Flowchart: Alternate Process 41"/>
          <p:cNvSpPr/>
          <p:nvPr/>
        </p:nvSpPr>
        <p:spPr>
          <a:xfrm>
            <a:off x="2225563" y="993774"/>
            <a:ext cx="296092" cy="50482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3" name="Flowchart: Alternate Process 42"/>
          <p:cNvSpPr/>
          <p:nvPr/>
        </p:nvSpPr>
        <p:spPr>
          <a:xfrm>
            <a:off x="1039864" y="989388"/>
            <a:ext cx="281721" cy="52943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5569" y="4252199"/>
            <a:ext cx="3660721" cy="51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4863" y="978888"/>
                <a:ext cx="2644827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viii)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…..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63" y="978888"/>
                <a:ext cx="2644827" cy="535468"/>
              </a:xfrm>
              <a:prstGeom prst="rect">
                <a:avLst/>
              </a:prstGeom>
              <a:blipFill rotWithShape="1">
                <a:blip r:embed="rId3"/>
                <a:stretch>
                  <a:fillRect l="-1386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8055" y="150612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65095"/>
              </p:ext>
            </p:extLst>
          </p:nvPr>
        </p:nvGraphicFramePr>
        <p:xfrm>
          <a:off x="976313" y="1733903"/>
          <a:ext cx="831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38" name="Equation" r:id="rId4" imgW="634680" imgH="393480" progId="Equation.DSMT4">
                  <p:embed/>
                </p:oleObj>
              </mc:Choice>
              <mc:Fallback>
                <p:oleObj name="Equation" r:id="rId4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733903"/>
                        <a:ext cx="8318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03138"/>
              </p:ext>
            </p:extLst>
          </p:nvPr>
        </p:nvGraphicFramePr>
        <p:xfrm>
          <a:off x="1819275" y="1733903"/>
          <a:ext cx="8794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39" name="Equation" r:id="rId6" imgW="672840" imgH="393480" progId="Equation.DSMT4">
                  <p:embed/>
                </p:oleObj>
              </mc:Choice>
              <mc:Fallback>
                <p:oleObj name="Equation" r:id="rId6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733903"/>
                        <a:ext cx="8794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28379"/>
              </p:ext>
            </p:extLst>
          </p:nvPr>
        </p:nvGraphicFramePr>
        <p:xfrm>
          <a:off x="2718435" y="1733903"/>
          <a:ext cx="8445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4" name="Equation" r:id="rId8" imgW="647640" imgH="393480" progId="Equation.DSMT4">
                  <p:embed/>
                </p:oleObj>
              </mc:Choice>
              <mc:Fallback>
                <p:oleObj name="Equation" r:id="rId8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35" y="1733903"/>
                        <a:ext cx="8445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36616"/>
              </p:ext>
            </p:extLst>
          </p:nvPr>
        </p:nvGraphicFramePr>
        <p:xfrm>
          <a:off x="3636645" y="1733903"/>
          <a:ext cx="8810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5" name="Equation" r:id="rId10" imgW="672840" imgH="393480" progId="Equation.DSMT4">
                  <p:embed/>
                </p:oleObj>
              </mc:Choice>
              <mc:Fallback>
                <p:oleObj name="Equation" r:id="rId10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645" y="1733903"/>
                        <a:ext cx="8810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07316" y="2297684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82245"/>
              </p:ext>
            </p:extLst>
          </p:nvPr>
        </p:nvGraphicFramePr>
        <p:xfrm>
          <a:off x="1252220" y="2608616"/>
          <a:ext cx="118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12" imgW="914400" imgH="431640" progId="Equation.DSMT4">
                  <p:embed/>
                </p:oleObj>
              </mc:Choice>
              <mc:Fallback>
                <p:oleObj name="Equation" r:id="rId12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220" y="2608616"/>
                        <a:ext cx="1181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58557"/>
              </p:ext>
            </p:extLst>
          </p:nvPr>
        </p:nvGraphicFramePr>
        <p:xfrm>
          <a:off x="1249680" y="3159478"/>
          <a:ext cx="930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14" imgW="711000" imgH="393480" progId="Equation.DSMT4">
                  <p:embed/>
                </p:oleObj>
              </mc:Choice>
              <mc:Fallback>
                <p:oleObj name="Equation" r:id="rId14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680" y="3159478"/>
                        <a:ext cx="9302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68990"/>
              </p:ext>
            </p:extLst>
          </p:nvPr>
        </p:nvGraphicFramePr>
        <p:xfrm>
          <a:off x="1262063" y="3819878"/>
          <a:ext cx="3651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16" imgW="279360" imgH="177480" progId="Equation.DSMT4">
                  <p:embed/>
                </p:oleObj>
              </mc:Choice>
              <mc:Fallback>
                <p:oleObj name="Equation" r:id="rId16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819878"/>
                        <a:ext cx="365125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05113" y="2290064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76567"/>
              </p:ext>
            </p:extLst>
          </p:nvPr>
        </p:nvGraphicFramePr>
        <p:xfrm>
          <a:off x="3055937" y="2597503"/>
          <a:ext cx="11922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18" imgW="914400" imgH="431640" progId="Equation.DSMT4">
                  <p:embed/>
                </p:oleObj>
              </mc:Choice>
              <mc:Fallback>
                <p:oleObj name="Equation" r:id="rId18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7" y="2597503"/>
                        <a:ext cx="11922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09899"/>
              </p:ext>
            </p:extLst>
          </p:nvPr>
        </p:nvGraphicFramePr>
        <p:xfrm>
          <a:off x="3047683" y="3151541"/>
          <a:ext cx="9286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20" imgW="711000" imgH="393480" progId="Equation.DSMT4">
                  <p:embed/>
                </p:oleObj>
              </mc:Choice>
              <mc:Fallback>
                <p:oleObj name="Equation" r:id="rId20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683" y="3151541"/>
                        <a:ext cx="9286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401990"/>
              </p:ext>
            </p:extLst>
          </p:nvPr>
        </p:nvGraphicFramePr>
        <p:xfrm>
          <a:off x="3060700" y="3811941"/>
          <a:ext cx="3635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22" imgW="279360" imgH="177480" progId="Equation.DSMT4">
                  <p:embed/>
                </p:oleObj>
              </mc:Choice>
              <mc:Fallback>
                <p:oleObj name="Equation" r:id="rId22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811941"/>
                        <a:ext cx="3635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163453" y="2297148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432161"/>
              </p:ext>
            </p:extLst>
          </p:nvPr>
        </p:nvGraphicFramePr>
        <p:xfrm>
          <a:off x="5002848" y="2603853"/>
          <a:ext cx="11922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24" imgW="914400" imgH="431640" progId="Equation.DSMT4">
                  <p:embed/>
                </p:oleObj>
              </mc:Choice>
              <mc:Fallback>
                <p:oleObj name="Equation" r:id="rId24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848" y="2603853"/>
                        <a:ext cx="11922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95154"/>
              </p:ext>
            </p:extLst>
          </p:nvPr>
        </p:nvGraphicFramePr>
        <p:xfrm>
          <a:off x="4999038" y="3157891"/>
          <a:ext cx="9286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26" imgW="711000" imgH="393480" progId="Equation.DSMT4">
                  <p:embed/>
                </p:oleObj>
              </mc:Choice>
              <mc:Fallback>
                <p:oleObj name="Equation" r:id="rId26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3157891"/>
                        <a:ext cx="9286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08616"/>
              </p:ext>
            </p:extLst>
          </p:nvPr>
        </p:nvGraphicFramePr>
        <p:xfrm>
          <a:off x="5023485" y="3818291"/>
          <a:ext cx="3635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Equation" r:id="rId28" imgW="279360" imgH="177480" progId="Equation.DSMT4">
                  <p:embed/>
                </p:oleObj>
              </mc:Choice>
              <mc:Fallback>
                <p:oleObj name="Equation" r:id="rId28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485" y="3818291"/>
                        <a:ext cx="3635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2706" y="4209828"/>
            <a:ext cx="4117143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given list of numbers is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74356" y="1146528"/>
            <a:ext cx="2842445" cy="542330"/>
            <a:chOff x="2116732" y="3394524"/>
            <a:chExt cx="2842445" cy="622905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22702"/>
                <a:gd name="adj2" fmla="val -447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6732" y="3394524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4" name="Flowchart: Alternate Process 43"/>
          <p:cNvSpPr/>
          <p:nvPr/>
        </p:nvSpPr>
        <p:spPr>
          <a:xfrm>
            <a:off x="1211933" y="3746776"/>
            <a:ext cx="4264754" cy="35320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803" y="-1009650"/>
            <a:ext cx="4723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4(viii)</a:t>
            </a:r>
            <a:endParaRPr lang="en-US" sz="44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-10858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0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34" grpId="0" animBg="1"/>
      <p:bldP spid="5" grpId="0"/>
      <p:bldP spid="6" grpId="0"/>
      <p:bldP spid="21" grpId="0"/>
      <p:bldP spid="25" grpId="0"/>
      <p:bldP spid="29" grpId="0"/>
      <p:bldP spid="33" grpId="0"/>
      <p:bldP spid="44" grpId="0" animBg="1"/>
      <p:bldP spid="44" grpId="1" animBg="1"/>
      <p:bldP spid="44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Alternate Process 36"/>
          <p:cNvSpPr/>
          <p:nvPr/>
        </p:nvSpPr>
        <p:spPr>
          <a:xfrm>
            <a:off x="3330368" y="2854176"/>
            <a:ext cx="683038" cy="28763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1441450" y="2498725"/>
            <a:ext cx="843803" cy="27089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1269160" y="1080178"/>
            <a:ext cx="347192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1635402" y="1082643"/>
            <a:ext cx="350664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2027994" y="1080177"/>
            <a:ext cx="395138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915444" y="1082643"/>
            <a:ext cx="327070" cy="2380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6999" y="3210446"/>
            <a:ext cx="4122925" cy="51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388" y="1013996"/>
                <a:ext cx="2428806" cy="362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r>
                  <a:rPr lang="en-US" dirty="0"/>
                  <a:t>ix)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/>
                          </a:rPr>
                          <m:t>𝟑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/>
                          </a:rPr>
                          <m:t>𝟔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/>
                          </a:rPr>
                          <m:t>𝟗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/>
                          </a:rPr>
                          <m:t>𝟏𝟐</m:t>
                        </m:r>
                      </m:e>
                    </m:rad>
                    <m:r>
                      <a:rPr lang="en-US">
                        <a:latin typeface="Cambria Math"/>
                      </a:rPr>
                      <m:t>, ……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1013996"/>
                <a:ext cx="2428806" cy="362600"/>
              </a:xfrm>
              <a:prstGeom prst="rect">
                <a:avLst/>
              </a:prstGeom>
              <a:blipFill rotWithShape="1">
                <a:blip r:embed="rId3"/>
                <a:stretch>
                  <a:fillRect l="-12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8055" y="1361628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92860"/>
              </p:ext>
            </p:extLst>
          </p:nvPr>
        </p:nvGraphicFramePr>
        <p:xfrm>
          <a:off x="976313" y="1681480"/>
          <a:ext cx="831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8" name="Equation" r:id="rId4" imgW="634680" imgH="253800" progId="Equation.DSMT4">
                  <p:embed/>
                </p:oleObj>
              </mc:Choice>
              <mc:Fallback>
                <p:oleObj name="Equation" r:id="rId4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681480"/>
                        <a:ext cx="83185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888"/>
              </p:ext>
            </p:extLst>
          </p:nvPr>
        </p:nvGraphicFramePr>
        <p:xfrm>
          <a:off x="1827213" y="1681480"/>
          <a:ext cx="863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9" name="Equation" r:id="rId6" imgW="660240" imgH="253800" progId="Equation.DSMT4">
                  <p:embed/>
                </p:oleObj>
              </mc:Choice>
              <mc:Fallback>
                <p:oleObj name="Equation" r:id="rId6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681480"/>
                        <a:ext cx="863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23944"/>
              </p:ext>
            </p:extLst>
          </p:nvPr>
        </p:nvGraphicFramePr>
        <p:xfrm>
          <a:off x="2717800" y="1681480"/>
          <a:ext cx="8445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0" name="Equation" r:id="rId8" imgW="647640" imgH="253800" progId="Equation.DSMT4">
                  <p:embed/>
                </p:oleObj>
              </mc:Choice>
              <mc:Fallback>
                <p:oleObj name="Equation" r:id="rId8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681480"/>
                        <a:ext cx="84455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982916"/>
              </p:ext>
            </p:extLst>
          </p:nvPr>
        </p:nvGraphicFramePr>
        <p:xfrm>
          <a:off x="3595688" y="1681480"/>
          <a:ext cx="9636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1"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681480"/>
                        <a:ext cx="9636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33986" y="2063651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91246"/>
              </p:ext>
            </p:extLst>
          </p:nvPr>
        </p:nvGraphicFramePr>
        <p:xfrm>
          <a:off x="1249998" y="2491105"/>
          <a:ext cx="10017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2" name="Equation" r:id="rId12" imgW="774360" imgH="228600" progId="Equation.DSMT4">
                  <p:embed/>
                </p:oleObj>
              </mc:Choice>
              <mc:Fallback>
                <p:oleObj name="Equation" r:id="rId12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998" y="2491105"/>
                        <a:ext cx="10017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39733" y="2056031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35606"/>
              </p:ext>
            </p:extLst>
          </p:nvPr>
        </p:nvGraphicFramePr>
        <p:xfrm>
          <a:off x="3146425" y="2479993"/>
          <a:ext cx="10096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3" name="Equation" r:id="rId14" imgW="774360" imgH="228600" progId="Equation.DSMT4">
                  <p:embed/>
                </p:oleObj>
              </mc:Choice>
              <mc:Fallback>
                <p:oleObj name="Equation" r:id="rId14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479993"/>
                        <a:ext cx="10096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324887"/>
              </p:ext>
            </p:extLst>
          </p:nvPr>
        </p:nvGraphicFramePr>
        <p:xfrm>
          <a:off x="3138488" y="2850198"/>
          <a:ext cx="8620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4" name="Equation" r:id="rId16" imgW="660240" imgH="228600" progId="Equation.DSMT4">
                  <p:embed/>
                </p:oleObj>
              </mc:Choice>
              <mc:Fallback>
                <p:oleObj name="Equation" r:id="rId16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850198"/>
                        <a:ext cx="8620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4136" y="3177600"/>
            <a:ext cx="4604613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As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is not constant, the</a:t>
            </a:r>
          </a:p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given list of numbers is not an AP.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345" y="566624"/>
            <a:ext cx="394161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1) Which of the following are APs ? 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107738" y="559506"/>
            <a:ext cx="3761790" cy="633325"/>
          </a:xfrm>
          <a:prstGeom prst="wedgeRoundRectCallout">
            <a:avLst>
              <a:gd name="adj1" fmla="val -47813"/>
              <a:gd name="adj2" fmla="val -26593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43898" y="571930"/>
            <a:ext cx="388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In an AP difference between any two consecutive terms is constant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79924" y="1137346"/>
            <a:ext cx="2842445" cy="541647"/>
            <a:chOff x="2116732" y="3399291"/>
            <a:chExt cx="2842445" cy="622120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155234" y="3399291"/>
              <a:ext cx="2756937" cy="618138"/>
            </a:xfrm>
            <a:prstGeom prst="wedgeRoundRectCallout">
              <a:avLst>
                <a:gd name="adj1" fmla="val -14512"/>
                <a:gd name="adj2" fmla="val -3635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6732" y="3420456"/>
              <a:ext cx="2842445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between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4(xiii)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8256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5" grpId="0"/>
      <p:bldP spid="6" grpId="0"/>
      <p:bldP spid="21" grpId="0"/>
      <p:bldP spid="25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1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Identifying whether the given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situation / statement forms an A.P.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1210499" y="1271499"/>
            <a:ext cx="2505610" cy="2442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5350" y="2039994"/>
            <a:ext cx="776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Since the difference between consecutive terms is constant, given sequence</a:t>
            </a:r>
          </a:p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is an A.P. </a:t>
            </a:r>
          </a:p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60480" y="1509686"/>
            <a:ext cx="3613322" cy="2921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98542" y="1261538"/>
            <a:ext cx="3613322" cy="3010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067" y="573042"/>
            <a:ext cx="76962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2) In  which  of  the  following  situations, does  the  list of numbers</a:t>
            </a:r>
          </a:p>
          <a:p>
            <a:r>
              <a:rPr lang="en-US" dirty="0"/>
              <a:t>involved  make an A.P. and why?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542" y="1217743"/>
            <a:ext cx="788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i) The taxi fare after each km when the fare is Rs.15 for the first km and Rs.8 for each additional km.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94" y="179482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733" y="1657350"/>
            <a:ext cx="2233304" cy="534417"/>
            <a:chOff x="2421310" y="3394524"/>
            <a:chExt cx="2233304" cy="61381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2446598" y="3408382"/>
              <a:ext cx="2128488" cy="599958"/>
            </a:xfrm>
            <a:prstGeom prst="wedgeRoundRectCallout">
              <a:avLst>
                <a:gd name="adj1" fmla="val -53325"/>
                <a:gd name="adj2" fmla="val -99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21310" y="3394524"/>
              <a:ext cx="2233304" cy="600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make list of fare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successive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kms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2429" y="1789962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Fare for successive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kms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for taxi are: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3306" y="1804483"/>
            <a:ext cx="50366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2984" y="1806155"/>
            <a:ext cx="50366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32970" y="2197908"/>
            <a:ext cx="1553630" cy="526242"/>
            <a:chOff x="2761145" y="3538933"/>
            <a:chExt cx="1553630" cy="600957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2767336" y="3557713"/>
              <a:ext cx="1532733" cy="548986"/>
            </a:xfrm>
            <a:prstGeom prst="wedgeRoundRectCallout">
              <a:avLst>
                <a:gd name="adj1" fmla="val -55562"/>
                <a:gd name="adj2" fmla="val -840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61145" y="3538933"/>
              <a:ext cx="1553630" cy="60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Fare for 3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kms</a:t>
              </a:r>
              <a:endParaRPr lang="en-US" sz="1400" b="1" dirty="0" smtClean="0">
                <a:solidFill>
                  <a:prstClr val="white"/>
                </a:solidFill>
                <a:latin typeface="Bookman Old Style"/>
              </a:endParaRP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23 + 8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6399" y="1806155"/>
            <a:ext cx="708848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31,…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69888" y="2275847"/>
            <a:ext cx="2664512" cy="524503"/>
            <a:chOff x="2205700" y="3408382"/>
            <a:chExt cx="2664512" cy="602429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2233567" y="3408382"/>
              <a:ext cx="2623131" cy="599957"/>
            </a:xfrm>
            <a:prstGeom prst="wedgeRoundRectCallout">
              <a:avLst>
                <a:gd name="adj1" fmla="val -54569"/>
                <a:gd name="adj2" fmla="val -99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5700" y="3409856"/>
              <a:ext cx="2664512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Check difference between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1066" y="2820446"/>
            <a:ext cx="8119534" cy="457200"/>
            <a:chOff x="491066" y="2952750"/>
            <a:chExt cx="8119534" cy="457200"/>
          </a:xfrm>
        </p:grpSpPr>
        <p:sp>
          <p:nvSpPr>
            <p:cNvPr id="9" name="Parallelogram 8"/>
            <p:cNvSpPr/>
            <p:nvPr/>
          </p:nvSpPr>
          <p:spPr>
            <a:xfrm>
              <a:off x="491066" y="2952750"/>
              <a:ext cx="8119534" cy="457200"/>
            </a:xfrm>
            <a:prstGeom prst="parallelogram">
              <a:avLst>
                <a:gd name="adj" fmla="val 4917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51624" y="3163661"/>
              <a:ext cx="783970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7632" name="Picture 1328" descr="C:\Users\ADMIN\Desktop\SA2 TAT\O8nRDK-K03K0_TnJr6Ib2Fw2xs2anhVgZjp89ipgRPtamiIT79WqfFvc1ggYTDq_nM-B=w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5" y="2363247"/>
            <a:ext cx="1190625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/>
          <p:cNvCxnSpPr/>
          <p:nvPr/>
        </p:nvCxnSpPr>
        <p:spPr>
          <a:xfrm>
            <a:off x="860480" y="3419475"/>
            <a:ext cx="2193006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34401" y="320040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 km</a:t>
            </a:r>
            <a:endParaRPr lang="en-US" sz="12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34401" y="3381375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Rs.15</a:t>
            </a:r>
            <a:endParaRPr lang="en-US" sz="1200" b="1" kern="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022368" y="3419475"/>
            <a:ext cx="1897824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28101" y="32004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+ 1 km</a:t>
            </a:r>
            <a:endParaRPr lang="en-US" sz="12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30047" y="338137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+ Rs.8</a:t>
            </a:r>
            <a:endParaRPr lang="en-US" sz="1200" b="1" kern="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836405" y="1106238"/>
            <a:ext cx="1136942" cy="676575"/>
            <a:chOff x="2849105" y="3299149"/>
            <a:chExt cx="1136942" cy="777093"/>
          </a:xfrm>
        </p:grpSpPr>
        <p:sp>
          <p:nvSpPr>
            <p:cNvPr id="76" name="Cloud Callout 75"/>
            <p:cNvSpPr/>
            <p:nvPr/>
          </p:nvSpPr>
          <p:spPr>
            <a:xfrm>
              <a:off x="2849105" y="3299149"/>
              <a:ext cx="1136942" cy="777093"/>
            </a:xfrm>
            <a:prstGeom prst="cloudCallout">
              <a:avLst>
                <a:gd name="adj1" fmla="val 41641"/>
                <a:gd name="adj2" fmla="val 71348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04655" y="3399217"/>
              <a:ext cx="870751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23 – 15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= 8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140128" y="1073765"/>
            <a:ext cx="1136942" cy="676575"/>
            <a:chOff x="2849105" y="3299149"/>
            <a:chExt cx="1136942" cy="777093"/>
          </a:xfrm>
        </p:grpSpPr>
        <p:sp>
          <p:nvSpPr>
            <p:cNvPr id="79" name="Cloud Callout 78"/>
            <p:cNvSpPr/>
            <p:nvPr/>
          </p:nvSpPr>
          <p:spPr>
            <a:xfrm>
              <a:off x="2849105" y="3299149"/>
              <a:ext cx="1136942" cy="777093"/>
            </a:xfrm>
            <a:prstGeom prst="cloudCallout">
              <a:avLst>
                <a:gd name="adj1" fmla="val -38785"/>
                <a:gd name="adj2" fmla="val 74164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04655" y="3399217"/>
              <a:ext cx="870752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31 – 23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= 8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039002" y="-1466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1(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887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20988E-6 L 0.21424 -0.001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7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-9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24 -0.00186 L 0.41736 3.20988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27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9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24" grpId="0"/>
      <p:bldP spid="12" grpId="0" animBg="1"/>
      <p:bldP spid="12" grpId="1" animBg="1"/>
      <p:bldP spid="10" grpId="0" animBg="1"/>
      <p:bldP spid="10" grpId="1" animBg="1"/>
      <p:bldP spid="2" grpId="0" animBg="1"/>
      <p:bldP spid="3" grpId="0"/>
      <p:bldP spid="4" grpId="0"/>
      <p:bldP spid="8" grpId="0"/>
      <p:bldP spid="11" grpId="0"/>
      <p:bldP spid="16" grpId="0"/>
      <p:bldP spid="20" grpId="0"/>
      <p:bldP spid="65" grpId="0"/>
      <p:bldP spid="65" grpId="1"/>
      <p:bldP spid="66" grpId="0"/>
      <p:bldP spid="66" grpId="1"/>
      <p:bldP spid="69" grpId="0"/>
      <p:bldP spid="69" grpId="1"/>
      <p:bldP spid="71" grpId="0"/>
      <p:bldP spid="7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896691" y="2215575"/>
            <a:ext cx="771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Since the difference between consecutive terms is not constant, given list of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umbers is not an A.P. 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44064" y="1520862"/>
            <a:ext cx="6111091" cy="4714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2633" y="1512092"/>
            <a:ext cx="6111091" cy="4714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56185" y="1251475"/>
            <a:ext cx="1761104" cy="3010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58067" y="1241985"/>
            <a:ext cx="2494783" cy="3010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07802" y="1241985"/>
            <a:ext cx="951733" cy="3010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328" y="192839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0184" y="1208616"/>
                <a:ext cx="7424420" cy="7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ii) The amount of air pressure in a cylinder when a vacuum pump removes of the air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remaining in the cylinder at a time.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4" y="1208616"/>
                <a:ext cx="7424420" cy="781689"/>
              </a:xfrm>
              <a:prstGeom prst="rect">
                <a:avLst/>
              </a:prstGeom>
              <a:blipFill rotWithShape="1">
                <a:blip r:embed="rId3"/>
                <a:stretch>
                  <a:fillRect l="-493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1067" y="573042"/>
            <a:ext cx="76962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2) In  which  of  the  following  situations, does  the  list of numbers</a:t>
            </a:r>
          </a:p>
          <a:p>
            <a:r>
              <a:rPr lang="en-US" dirty="0"/>
              <a:t>involved  make an A.P. and why?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19350"/>
            <a:ext cx="1615132" cy="24451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95600" y="2715132"/>
            <a:ext cx="3200719" cy="537360"/>
            <a:chOff x="1912388" y="3378283"/>
            <a:chExt cx="3200719" cy="617197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1912388" y="3378283"/>
              <a:ext cx="3200719" cy="612018"/>
            </a:xfrm>
            <a:prstGeom prst="wedgeRoundRectCallout">
              <a:avLst>
                <a:gd name="adj1" fmla="val -53028"/>
                <a:gd name="adj2" fmla="val 10110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3708" y="3394524"/>
              <a:ext cx="3108543" cy="600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initial amount of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air pressure in a cylinder be ‘V’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" name="Round Same Side Corner Rectangle 11"/>
          <p:cNvSpPr/>
          <p:nvPr/>
        </p:nvSpPr>
        <p:spPr>
          <a:xfrm>
            <a:off x="2049214" y="2959927"/>
            <a:ext cx="716209" cy="1679843"/>
          </a:xfrm>
          <a:custGeom>
            <a:avLst/>
            <a:gdLst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7043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0 w 704303"/>
              <a:gd name="connsiteY6" fmla="*/ 156670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7043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6662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666203 w 704303"/>
              <a:gd name="connsiteY3" fmla="*/ 1566707 h 1623981"/>
              <a:gd name="connsiteX4" fmla="*/ 647029 w 704303"/>
              <a:gd name="connsiteY4" fmla="*/ 1623981 h 1623981"/>
              <a:gd name="connsiteX5" fmla="*/ 953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5334"/>
              <a:gd name="connsiteX1" fmla="*/ 544053 w 704303"/>
              <a:gd name="connsiteY1" fmla="*/ 0 h 1625334"/>
              <a:gd name="connsiteX2" fmla="*/ 704303 w 704303"/>
              <a:gd name="connsiteY2" fmla="*/ 160250 h 1625334"/>
              <a:gd name="connsiteX3" fmla="*/ 666203 w 704303"/>
              <a:gd name="connsiteY3" fmla="*/ 1566707 h 1625334"/>
              <a:gd name="connsiteX4" fmla="*/ 647029 w 704303"/>
              <a:gd name="connsiteY4" fmla="*/ 1623981 h 1625334"/>
              <a:gd name="connsiteX5" fmla="*/ 95374 w 704303"/>
              <a:gd name="connsiteY5" fmla="*/ 1623981 h 1625334"/>
              <a:gd name="connsiteX6" fmla="*/ 22860 w 704303"/>
              <a:gd name="connsiteY6" fmla="*/ 1559087 h 1625334"/>
              <a:gd name="connsiteX7" fmla="*/ 0 w 704303"/>
              <a:gd name="connsiteY7" fmla="*/ 160250 h 1625334"/>
              <a:gd name="connsiteX8" fmla="*/ 160250 w 704303"/>
              <a:gd name="connsiteY8" fmla="*/ 0 h 1625334"/>
              <a:gd name="connsiteX0" fmla="*/ 160250 w 704303"/>
              <a:gd name="connsiteY0" fmla="*/ 0 h 1638797"/>
              <a:gd name="connsiteX1" fmla="*/ 544053 w 704303"/>
              <a:gd name="connsiteY1" fmla="*/ 0 h 1638797"/>
              <a:gd name="connsiteX2" fmla="*/ 704303 w 704303"/>
              <a:gd name="connsiteY2" fmla="*/ 160250 h 1638797"/>
              <a:gd name="connsiteX3" fmla="*/ 666203 w 704303"/>
              <a:gd name="connsiteY3" fmla="*/ 1566707 h 1638797"/>
              <a:gd name="connsiteX4" fmla="*/ 647029 w 704303"/>
              <a:gd name="connsiteY4" fmla="*/ 1623981 h 1638797"/>
              <a:gd name="connsiteX5" fmla="*/ 95374 w 704303"/>
              <a:gd name="connsiteY5" fmla="*/ 1623981 h 1638797"/>
              <a:gd name="connsiteX6" fmla="*/ 22860 w 704303"/>
              <a:gd name="connsiteY6" fmla="*/ 1559087 h 1638797"/>
              <a:gd name="connsiteX7" fmla="*/ 0 w 704303"/>
              <a:gd name="connsiteY7" fmla="*/ 160250 h 1638797"/>
              <a:gd name="connsiteX8" fmla="*/ 160250 w 704303"/>
              <a:gd name="connsiteY8" fmla="*/ 0 h 1638797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66203 w 704303"/>
              <a:gd name="connsiteY3" fmla="*/ 1566707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28103 w 704303"/>
              <a:gd name="connsiteY3" fmla="*/ 1519082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42391 w 704303"/>
              <a:gd name="connsiteY3" fmla="*/ 1550038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42391 w 704303"/>
              <a:gd name="connsiteY3" fmla="*/ 1550038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39441"/>
              <a:gd name="connsiteX1" fmla="*/ 544053 w 704303"/>
              <a:gd name="connsiteY1" fmla="*/ 0 h 1639441"/>
              <a:gd name="connsiteX2" fmla="*/ 704303 w 704303"/>
              <a:gd name="connsiteY2" fmla="*/ 160250 h 1639441"/>
              <a:gd name="connsiteX3" fmla="*/ 642391 w 704303"/>
              <a:gd name="connsiteY3" fmla="*/ 1550038 h 1639441"/>
              <a:gd name="connsiteX4" fmla="*/ 535111 w 704303"/>
              <a:gd name="connsiteY4" fmla="*/ 1626363 h 1639441"/>
              <a:gd name="connsiteX5" fmla="*/ 95374 w 704303"/>
              <a:gd name="connsiteY5" fmla="*/ 1623981 h 1639441"/>
              <a:gd name="connsiteX6" fmla="*/ 22860 w 704303"/>
              <a:gd name="connsiteY6" fmla="*/ 1559087 h 1639441"/>
              <a:gd name="connsiteX7" fmla="*/ 0 w 704303"/>
              <a:gd name="connsiteY7" fmla="*/ 160250 h 1639441"/>
              <a:gd name="connsiteX8" fmla="*/ 160250 w 704303"/>
              <a:gd name="connsiteY8" fmla="*/ 0 h 1639441"/>
              <a:gd name="connsiteX0" fmla="*/ 160250 w 704303"/>
              <a:gd name="connsiteY0" fmla="*/ 0 h 1639441"/>
              <a:gd name="connsiteX1" fmla="*/ 544053 w 704303"/>
              <a:gd name="connsiteY1" fmla="*/ 0 h 1639441"/>
              <a:gd name="connsiteX2" fmla="*/ 704303 w 704303"/>
              <a:gd name="connsiteY2" fmla="*/ 160250 h 1639441"/>
              <a:gd name="connsiteX3" fmla="*/ 642391 w 704303"/>
              <a:gd name="connsiteY3" fmla="*/ 1550038 h 1639441"/>
              <a:gd name="connsiteX4" fmla="*/ 535111 w 704303"/>
              <a:gd name="connsiteY4" fmla="*/ 1626363 h 1639441"/>
              <a:gd name="connsiteX5" fmla="*/ 95374 w 704303"/>
              <a:gd name="connsiteY5" fmla="*/ 1623981 h 1639441"/>
              <a:gd name="connsiteX6" fmla="*/ 22860 w 704303"/>
              <a:gd name="connsiteY6" fmla="*/ 1559087 h 1639441"/>
              <a:gd name="connsiteX7" fmla="*/ 0 w 704303"/>
              <a:gd name="connsiteY7" fmla="*/ 160250 h 1639441"/>
              <a:gd name="connsiteX8" fmla="*/ 160250 w 704303"/>
              <a:gd name="connsiteY8" fmla="*/ 0 h 1639441"/>
              <a:gd name="connsiteX0" fmla="*/ 160250 w 704303"/>
              <a:gd name="connsiteY0" fmla="*/ 0 h 1644976"/>
              <a:gd name="connsiteX1" fmla="*/ 544053 w 704303"/>
              <a:gd name="connsiteY1" fmla="*/ 0 h 1644976"/>
              <a:gd name="connsiteX2" fmla="*/ 704303 w 704303"/>
              <a:gd name="connsiteY2" fmla="*/ 160250 h 1644976"/>
              <a:gd name="connsiteX3" fmla="*/ 642391 w 704303"/>
              <a:gd name="connsiteY3" fmla="*/ 1550038 h 1644976"/>
              <a:gd name="connsiteX4" fmla="*/ 535111 w 704303"/>
              <a:gd name="connsiteY4" fmla="*/ 1626363 h 1644976"/>
              <a:gd name="connsiteX5" fmla="*/ 95374 w 704303"/>
              <a:gd name="connsiteY5" fmla="*/ 1623981 h 1644976"/>
              <a:gd name="connsiteX6" fmla="*/ 22860 w 704303"/>
              <a:gd name="connsiteY6" fmla="*/ 1559087 h 1644976"/>
              <a:gd name="connsiteX7" fmla="*/ 0 w 704303"/>
              <a:gd name="connsiteY7" fmla="*/ 160250 h 1644976"/>
              <a:gd name="connsiteX8" fmla="*/ 160250 w 704303"/>
              <a:gd name="connsiteY8" fmla="*/ 0 h 1644976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22860 w 704303"/>
              <a:gd name="connsiteY6" fmla="*/ 1559087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9529 w 704303"/>
              <a:gd name="connsiteY6" fmla="*/ 1554325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9529 w 704303"/>
              <a:gd name="connsiteY6" fmla="*/ 1554325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0004 w 704303"/>
              <a:gd name="connsiteY6" fmla="*/ 1551943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25242 w 704303"/>
              <a:gd name="connsiteY6" fmla="*/ 1537656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102517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95373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95373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41234"/>
              <a:gd name="connsiteX1" fmla="*/ 544053 w 704303"/>
              <a:gd name="connsiteY1" fmla="*/ 0 h 1641234"/>
              <a:gd name="connsiteX2" fmla="*/ 704303 w 704303"/>
              <a:gd name="connsiteY2" fmla="*/ 160250 h 1641234"/>
              <a:gd name="connsiteX3" fmla="*/ 642391 w 704303"/>
              <a:gd name="connsiteY3" fmla="*/ 1550038 h 1641234"/>
              <a:gd name="connsiteX4" fmla="*/ 535111 w 704303"/>
              <a:gd name="connsiteY4" fmla="*/ 1626363 h 1641234"/>
              <a:gd name="connsiteX5" fmla="*/ 112042 w 704303"/>
              <a:gd name="connsiteY5" fmla="*/ 1621600 h 1641234"/>
              <a:gd name="connsiteX6" fmla="*/ 25242 w 704303"/>
              <a:gd name="connsiteY6" fmla="*/ 1537656 h 1641234"/>
              <a:gd name="connsiteX7" fmla="*/ 0 w 704303"/>
              <a:gd name="connsiteY7" fmla="*/ 160250 h 1641234"/>
              <a:gd name="connsiteX8" fmla="*/ 160250 w 704303"/>
              <a:gd name="connsiteY8" fmla="*/ 0 h 1641234"/>
              <a:gd name="connsiteX0" fmla="*/ 160250 w 704303"/>
              <a:gd name="connsiteY0" fmla="*/ 0 h 1641234"/>
              <a:gd name="connsiteX1" fmla="*/ 544053 w 704303"/>
              <a:gd name="connsiteY1" fmla="*/ 0 h 1641234"/>
              <a:gd name="connsiteX2" fmla="*/ 704303 w 704303"/>
              <a:gd name="connsiteY2" fmla="*/ 160250 h 1641234"/>
              <a:gd name="connsiteX3" fmla="*/ 642391 w 704303"/>
              <a:gd name="connsiteY3" fmla="*/ 1550038 h 1641234"/>
              <a:gd name="connsiteX4" fmla="*/ 535111 w 704303"/>
              <a:gd name="connsiteY4" fmla="*/ 1626363 h 1641234"/>
              <a:gd name="connsiteX5" fmla="*/ 112042 w 704303"/>
              <a:gd name="connsiteY5" fmla="*/ 1621600 h 1641234"/>
              <a:gd name="connsiteX6" fmla="*/ 25242 w 704303"/>
              <a:gd name="connsiteY6" fmla="*/ 1537656 h 1641234"/>
              <a:gd name="connsiteX7" fmla="*/ 0 w 704303"/>
              <a:gd name="connsiteY7" fmla="*/ 160250 h 1641234"/>
              <a:gd name="connsiteX8" fmla="*/ 160250 w 704303"/>
              <a:gd name="connsiteY8" fmla="*/ 0 h 1641234"/>
              <a:gd name="connsiteX0" fmla="*/ 160250 w 704303"/>
              <a:gd name="connsiteY0" fmla="*/ 0 h 1644428"/>
              <a:gd name="connsiteX1" fmla="*/ 544053 w 704303"/>
              <a:gd name="connsiteY1" fmla="*/ 0 h 1644428"/>
              <a:gd name="connsiteX2" fmla="*/ 704303 w 704303"/>
              <a:gd name="connsiteY2" fmla="*/ 160250 h 1644428"/>
              <a:gd name="connsiteX3" fmla="*/ 642391 w 704303"/>
              <a:gd name="connsiteY3" fmla="*/ 1550038 h 1644428"/>
              <a:gd name="connsiteX4" fmla="*/ 535111 w 704303"/>
              <a:gd name="connsiteY4" fmla="*/ 1626363 h 1644428"/>
              <a:gd name="connsiteX5" fmla="*/ 145380 w 704303"/>
              <a:gd name="connsiteY5" fmla="*/ 1626363 h 1644428"/>
              <a:gd name="connsiteX6" fmla="*/ 25242 w 704303"/>
              <a:gd name="connsiteY6" fmla="*/ 1537656 h 1644428"/>
              <a:gd name="connsiteX7" fmla="*/ 0 w 704303"/>
              <a:gd name="connsiteY7" fmla="*/ 160250 h 1644428"/>
              <a:gd name="connsiteX8" fmla="*/ 160250 w 704303"/>
              <a:gd name="connsiteY8" fmla="*/ 0 h 1644428"/>
              <a:gd name="connsiteX0" fmla="*/ 160250 w 704303"/>
              <a:gd name="connsiteY0" fmla="*/ 0 h 1644428"/>
              <a:gd name="connsiteX1" fmla="*/ 544053 w 704303"/>
              <a:gd name="connsiteY1" fmla="*/ 0 h 1644428"/>
              <a:gd name="connsiteX2" fmla="*/ 704303 w 704303"/>
              <a:gd name="connsiteY2" fmla="*/ 160250 h 1644428"/>
              <a:gd name="connsiteX3" fmla="*/ 642391 w 704303"/>
              <a:gd name="connsiteY3" fmla="*/ 1550038 h 1644428"/>
              <a:gd name="connsiteX4" fmla="*/ 535111 w 704303"/>
              <a:gd name="connsiteY4" fmla="*/ 1626363 h 1644428"/>
              <a:gd name="connsiteX5" fmla="*/ 145380 w 704303"/>
              <a:gd name="connsiteY5" fmla="*/ 1626363 h 1644428"/>
              <a:gd name="connsiteX6" fmla="*/ 25242 w 704303"/>
              <a:gd name="connsiteY6" fmla="*/ 1537656 h 1644428"/>
              <a:gd name="connsiteX7" fmla="*/ 0 w 704303"/>
              <a:gd name="connsiteY7" fmla="*/ 160250 h 1644428"/>
              <a:gd name="connsiteX8" fmla="*/ 160250 w 704303"/>
              <a:gd name="connsiteY8" fmla="*/ 0 h 1644428"/>
              <a:gd name="connsiteX0" fmla="*/ 160250 w 704303"/>
              <a:gd name="connsiteY0" fmla="*/ 0 h 1647836"/>
              <a:gd name="connsiteX1" fmla="*/ 544053 w 704303"/>
              <a:gd name="connsiteY1" fmla="*/ 0 h 1647836"/>
              <a:gd name="connsiteX2" fmla="*/ 704303 w 704303"/>
              <a:gd name="connsiteY2" fmla="*/ 160250 h 1647836"/>
              <a:gd name="connsiteX3" fmla="*/ 642391 w 704303"/>
              <a:gd name="connsiteY3" fmla="*/ 1550038 h 1647836"/>
              <a:gd name="connsiteX4" fmla="*/ 535111 w 704303"/>
              <a:gd name="connsiteY4" fmla="*/ 1626363 h 1647836"/>
              <a:gd name="connsiteX5" fmla="*/ 159668 w 704303"/>
              <a:gd name="connsiteY5" fmla="*/ 1631126 h 1647836"/>
              <a:gd name="connsiteX6" fmla="*/ 25242 w 704303"/>
              <a:gd name="connsiteY6" fmla="*/ 1537656 h 1647836"/>
              <a:gd name="connsiteX7" fmla="*/ 0 w 704303"/>
              <a:gd name="connsiteY7" fmla="*/ 160250 h 1647836"/>
              <a:gd name="connsiteX8" fmla="*/ 160250 w 704303"/>
              <a:gd name="connsiteY8" fmla="*/ 0 h 1647836"/>
              <a:gd name="connsiteX0" fmla="*/ 160250 w 704303"/>
              <a:gd name="connsiteY0" fmla="*/ 0 h 1648886"/>
              <a:gd name="connsiteX1" fmla="*/ 544053 w 704303"/>
              <a:gd name="connsiteY1" fmla="*/ 0 h 1648886"/>
              <a:gd name="connsiteX2" fmla="*/ 704303 w 704303"/>
              <a:gd name="connsiteY2" fmla="*/ 160250 h 1648886"/>
              <a:gd name="connsiteX3" fmla="*/ 642391 w 704303"/>
              <a:gd name="connsiteY3" fmla="*/ 1550038 h 1648886"/>
              <a:gd name="connsiteX4" fmla="*/ 535111 w 704303"/>
              <a:gd name="connsiteY4" fmla="*/ 1626363 h 1648886"/>
              <a:gd name="connsiteX5" fmla="*/ 159668 w 704303"/>
              <a:gd name="connsiteY5" fmla="*/ 1631126 h 1648886"/>
              <a:gd name="connsiteX6" fmla="*/ 25242 w 704303"/>
              <a:gd name="connsiteY6" fmla="*/ 1537656 h 1648886"/>
              <a:gd name="connsiteX7" fmla="*/ 0 w 704303"/>
              <a:gd name="connsiteY7" fmla="*/ 160250 h 1648886"/>
              <a:gd name="connsiteX8" fmla="*/ 160250 w 704303"/>
              <a:gd name="connsiteY8" fmla="*/ 0 h 1648886"/>
              <a:gd name="connsiteX0" fmla="*/ 160250 w 704303"/>
              <a:gd name="connsiteY0" fmla="*/ 0 h 1648886"/>
              <a:gd name="connsiteX1" fmla="*/ 544053 w 704303"/>
              <a:gd name="connsiteY1" fmla="*/ 0 h 1648886"/>
              <a:gd name="connsiteX2" fmla="*/ 704303 w 704303"/>
              <a:gd name="connsiteY2" fmla="*/ 160250 h 1648886"/>
              <a:gd name="connsiteX3" fmla="*/ 642391 w 704303"/>
              <a:gd name="connsiteY3" fmla="*/ 1550038 h 1648886"/>
              <a:gd name="connsiteX4" fmla="*/ 535111 w 704303"/>
              <a:gd name="connsiteY4" fmla="*/ 1626363 h 1648886"/>
              <a:gd name="connsiteX5" fmla="*/ 159668 w 704303"/>
              <a:gd name="connsiteY5" fmla="*/ 1631126 h 1648886"/>
              <a:gd name="connsiteX6" fmla="*/ 25242 w 704303"/>
              <a:gd name="connsiteY6" fmla="*/ 1537656 h 1648886"/>
              <a:gd name="connsiteX7" fmla="*/ 0 w 704303"/>
              <a:gd name="connsiteY7" fmla="*/ 160250 h 1648886"/>
              <a:gd name="connsiteX8" fmla="*/ 160250 w 704303"/>
              <a:gd name="connsiteY8" fmla="*/ 0 h 1648886"/>
              <a:gd name="connsiteX0" fmla="*/ 167394 w 704303"/>
              <a:gd name="connsiteY0" fmla="*/ 0 h 1677461"/>
              <a:gd name="connsiteX1" fmla="*/ 544053 w 704303"/>
              <a:gd name="connsiteY1" fmla="*/ 28575 h 1677461"/>
              <a:gd name="connsiteX2" fmla="*/ 704303 w 704303"/>
              <a:gd name="connsiteY2" fmla="*/ 188825 h 1677461"/>
              <a:gd name="connsiteX3" fmla="*/ 642391 w 704303"/>
              <a:gd name="connsiteY3" fmla="*/ 1578613 h 1677461"/>
              <a:gd name="connsiteX4" fmla="*/ 535111 w 704303"/>
              <a:gd name="connsiteY4" fmla="*/ 1654938 h 1677461"/>
              <a:gd name="connsiteX5" fmla="*/ 159668 w 704303"/>
              <a:gd name="connsiteY5" fmla="*/ 1659701 h 1677461"/>
              <a:gd name="connsiteX6" fmla="*/ 25242 w 704303"/>
              <a:gd name="connsiteY6" fmla="*/ 1566231 h 1677461"/>
              <a:gd name="connsiteX7" fmla="*/ 0 w 704303"/>
              <a:gd name="connsiteY7" fmla="*/ 188825 h 1677461"/>
              <a:gd name="connsiteX8" fmla="*/ 167394 w 704303"/>
              <a:gd name="connsiteY8" fmla="*/ 0 h 1677461"/>
              <a:gd name="connsiteX0" fmla="*/ 167394 w 704303"/>
              <a:gd name="connsiteY0" fmla="*/ 11907 h 1689368"/>
              <a:gd name="connsiteX1" fmla="*/ 544053 w 704303"/>
              <a:gd name="connsiteY1" fmla="*/ 0 h 1689368"/>
              <a:gd name="connsiteX2" fmla="*/ 704303 w 704303"/>
              <a:gd name="connsiteY2" fmla="*/ 200732 h 1689368"/>
              <a:gd name="connsiteX3" fmla="*/ 642391 w 704303"/>
              <a:gd name="connsiteY3" fmla="*/ 1590520 h 1689368"/>
              <a:gd name="connsiteX4" fmla="*/ 535111 w 704303"/>
              <a:gd name="connsiteY4" fmla="*/ 1666845 h 1689368"/>
              <a:gd name="connsiteX5" fmla="*/ 159668 w 704303"/>
              <a:gd name="connsiteY5" fmla="*/ 1671608 h 1689368"/>
              <a:gd name="connsiteX6" fmla="*/ 25242 w 704303"/>
              <a:gd name="connsiteY6" fmla="*/ 1578138 h 1689368"/>
              <a:gd name="connsiteX7" fmla="*/ 0 w 704303"/>
              <a:gd name="connsiteY7" fmla="*/ 200732 h 1689368"/>
              <a:gd name="connsiteX8" fmla="*/ 167394 w 704303"/>
              <a:gd name="connsiteY8" fmla="*/ 11907 h 1689368"/>
              <a:gd name="connsiteX0" fmla="*/ 167394 w 704303"/>
              <a:gd name="connsiteY0" fmla="*/ 2382 h 1679843"/>
              <a:gd name="connsiteX1" fmla="*/ 539290 w 704303"/>
              <a:gd name="connsiteY1" fmla="*/ 0 h 1679843"/>
              <a:gd name="connsiteX2" fmla="*/ 704303 w 704303"/>
              <a:gd name="connsiteY2" fmla="*/ 191207 h 1679843"/>
              <a:gd name="connsiteX3" fmla="*/ 642391 w 704303"/>
              <a:gd name="connsiteY3" fmla="*/ 1580995 h 1679843"/>
              <a:gd name="connsiteX4" fmla="*/ 535111 w 704303"/>
              <a:gd name="connsiteY4" fmla="*/ 1657320 h 1679843"/>
              <a:gd name="connsiteX5" fmla="*/ 159668 w 704303"/>
              <a:gd name="connsiteY5" fmla="*/ 1662083 h 1679843"/>
              <a:gd name="connsiteX6" fmla="*/ 25242 w 704303"/>
              <a:gd name="connsiteY6" fmla="*/ 1568613 h 1679843"/>
              <a:gd name="connsiteX7" fmla="*/ 0 w 704303"/>
              <a:gd name="connsiteY7" fmla="*/ 191207 h 1679843"/>
              <a:gd name="connsiteX8" fmla="*/ 167394 w 704303"/>
              <a:gd name="connsiteY8" fmla="*/ 2382 h 1679843"/>
              <a:gd name="connsiteX0" fmla="*/ 169775 w 706684"/>
              <a:gd name="connsiteY0" fmla="*/ 2382 h 1679843"/>
              <a:gd name="connsiteX1" fmla="*/ 541671 w 706684"/>
              <a:gd name="connsiteY1" fmla="*/ 0 h 1679843"/>
              <a:gd name="connsiteX2" fmla="*/ 706684 w 706684"/>
              <a:gd name="connsiteY2" fmla="*/ 191207 h 1679843"/>
              <a:gd name="connsiteX3" fmla="*/ 644772 w 706684"/>
              <a:gd name="connsiteY3" fmla="*/ 1580995 h 1679843"/>
              <a:gd name="connsiteX4" fmla="*/ 537492 w 706684"/>
              <a:gd name="connsiteY4" fmla="*/ 1657320 h 1679843"/>
              <a:gd name="connsiteX5" fmla="*/ 162049 w 706684"/>
              <a:gd name="connsiteY5" fmla="*/ 1662083 h 1679843"/>
              <a:gd name="connsiteX6" fmla="*/ 27623 w 706684"/>
              <a:gd name="connsiteY6" fmla="*/ 1568613 h 1679843"/>
              <a:gd name="connsiteX7" fmla="*/ 0 w 706684"/>
              <a:gd name="connsiteY7" fmla="*/ 131676 h 1679843"/>
              <a:gd name="connsiteX8" fmla="*/ 169775 w 706684"/>
              <a:gd name="connsiteY8" fmla="*/ 2382 h 1679843"/>
              <a:gd name="connsiteX0" fmla="*/ 169775 w 716209"/>
              <a:gd name="connsiteY0" fmla="*/ 2382 h 1679843"/>
              <a:gd name="connsiteX1" fmla="*/ 541671 w 716209"/>
              <a:gd name="connsiteY1" fmla="*/ 0 h 1679843"/>
              <a:gd name="connsiteX2" fmla="*/ 716209 w 716209"/>
              <a:gd name="connsiteY2" fmla="*/ 143582 h 1679843"/>
              <a:gd name="connsiteX3" fmla="*/ 644772 w 716209"/>
              <a:gd name="connsiteY3" fmla="*/ 1580995 h 1679843"/>
              <a:gd name="connsiteX4" fmla="*/ 537492 w 716209"/>
              <a:gd name="connsiteY4" fmla="*/ 1657320 h 1679843"/>
              <a:gd name="connsiteX5" fmla="*/ 162049 w 716209"/>
              <a:gd name="connsiteY5" fmla="*/ 1662083 h 1679843"/>
              <a:gd name="connsiteX6" fmla="*/ 27623 w 716209"/>
              <a:gd name="connsiteY6" fmla="*/ 1568613 h 1679843"/>
              <a:gd name="connsiteX7" fmla="*/ 0 w 716209"/>
              <a:gd name="connsiteY7" fmla="*/ 131676 h 1679843"/>
              <a:gd name="connsiteX8" fmla="*/ 169775 w 716209"/>
              <a:gd name="connsiteY8" fmla="*/ 2382 h 167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09" h="1679843">
                <a:moveTo>
                  <a:pt x="169775" y="2382"/>
                </a:moveTo>
                <a:lnTo>
                  <a:pt x="541671" y="0"/>
                </a:lnTo>
                <a:cubicBezTo>
                  <a:pt x="630175" y="0"/>
                  <a:pt x="716209" y="55078"/>
                  <a:pt x="716209" y="143582"/>
                </a:cubicBezTo>
                <a:lnTo>
                  <a:pt x="644772" y="1580995"/>
                </a:lnTo>
                <a:cubicBezTo>
                  <a:pt x="616197" y="1619770"/>
                  <a:pt x="617946" y="1643805"/>
                  <a:pt x="537492" y="1657320"/>
                </a:cubicBezTo>
                <a:cubicBezTo>
                  <a:pt x="457038" y="1670835"/>
                  <a:pt x="357840" y="1697802"/>
                  <a:pt x="162049" y="1662083"/>
                </a:cubicBezTo>
                <a:cubicBezTo>
                  <a:pt x="82792" y="1623984"/>
                  <a:pt x="27623" y="1600245"/>
                  <a:pt x="27623" y="1568613"/>
                </a:cubicBezTo>
                <a:cubicBezTo>
                  <a:pt x="13335" y="1099794"/>
                  <a:pt x="0" y="600495"/>
                  <a:pt x="0" y="131676"/>
                </a:cubicBezTo>
                <a:cubicBezTo>
                  <a:pt x="0" y="43172"/>
                  <a:pt x="81271" y="2382"/>
                  <a:pt x="169775" y="2382"/>
                </a:cubicBezTo>
                <a:close/>
              </a:path>
            </a:pathLst>
          </a:cu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 rot="1391663">
            <a:off x="1562100" y="2254655"/>
            <a:ext cx="721068" cy="610197"/>
          </a:xfrm>
          <a:prstGeom prst="cloud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89237" y="2303537"/>
                <a:ext cx="466794" cy="446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𝟒</m:t>
                        </m:r>
                      </m:den>
                    </m:f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V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37" y="2303537"/>
                <a:ext cx="466794" cy="446789"/>
              </a:xfrm>
              <a:prstGeom prst="rect">
                <a:avLst/>
              </a:prstGeom>
              <a:blipFill rotWithShape="1">
                <a:blip r:embed="rId5"/>
                <a:stretch>
                  <a:fillRect b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 Same Side Corner Rectangle 11"/>
          <p:cNvSpPr/>
          <p:nvPr/>
        </p:nvSpPr>
        <p:spPr>
          <a:xfrm>
            <a:off x="2053687" y="3170705"/>
            <a:ext cx="697159" cy="1464795"/>
          </a:xfrm>
          <a:custGeom>
            <a:avLst/>
            <a:gdLst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7043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0 w 704303"/>
              <a:gd name="connsiteY6" fmla="*/ 156670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7043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6662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666203 w 704303"/>
              <a:gd name="connsiteY3" fmla="*/ 1566707 h 1623981"/>
              <a:gd name="connsiteX4" fmla="*/ 647029 w 704303"/>
              <a:gd name="connsiteY4" fmla="*/ 1623981 h 1623981"/>
              <a:gd name="connsiteX5" fmla="*/ 953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5334"/>
              <a:gd name="connsiteX1" fmla="*/ 544053 w 704303"/>
              <a:gd name="connsiteY1" fmla="*/ 0 h 1625334"/>
              <a:gd name="connsiteX2" fmla="*/ 704303 w 704303"/>
              <a:gd name="connsiteY2" fmla="*/ 160250 h 1625334"/>
              <a:gd name="connsiteX3" fmla="*/ 666203 w 704303"/>
              <a:gd name="connsiteY3" fmla="*/ 1566707 h 1625334"/>
              <a:gd name="connsiteX4" fmla="*/ 647029 w 704303"/>
              <a:gd name="connsiteY4" fmla="*/ 1623981 h 1625334"/>
              <a:gd name="connsiteX5" fmla="*/ 95374 w 704303"/>
              <a:gd name="connsiteY5" fmla="*/ 1623981 h 1625334"/>
              <a:gd name="connsiteX6" fmla="*/ 22860 w 704303"/>
              <a:gd name="connsiteY6" fmla="*/ 1559087 h 1625334"/>
              <a:gd name="connsiteX7" fmla="*/ 0 w 704303"/>
              <a:gd name="connsiteY7" fmla="*/ 160250 h 1625334"/>
              <a:gd name="connsiteX8" fmla="*/ 160250 w 704303"/>
              <a:gd name="connsiteY8" fmla="*/ 0 h 1625334"/>
              <a:gd name="connsiteX0" fmla="*/ 160250 w 704303"/>
              <a:gd name="connsiteY0" fmla="*/ 0 h 1638797"/>
              <a:gd name="connsiteX1" fmla="*/ 544053 w 704303"/>
              <a:gd name="connsiteY1" fmla="*/ 0 h 1638797"/>
              <a:gd name="connsiteX2" fmla="*/ 704303 w 704303"/>
              <a:gd name="connsiteY2" fmla="*/ 160250 h 1638797"/>
              <a:gd name="connsiteX3" fmla="*/ 666203 w 704303"/>
              <a:gd name="connsiteY3" fmla="*/ 1566707 h 1638797"/>
              <a:gd name="connsiteX4" fmla="*/ 647029 w 704303"/>
              <a:gd name="connsiteY4" fmla="*/ 1623981 h 1638797"/>
              <a:gd name="connsiteX5" fmla="*/ 95374 w 704303"/>
              <a:gd name="connsiteY5" fmla="*/ 1623981 h 1638797"/>
              <a:gd name="connsiteX6" fmla="*/ 22860 w 704303"/>
              <a:gd name="connsiteY6" fmla="*/ 1559087 h 1638797"/>
              <a:gd name="connsiteX7" fmla="*/ 0 w 704303"/>
              <a:gd name="connsiteY7" fmla="*/ 160250 h 1638797"/>
              <a:gd name="connsiteX8" fmla="*/ 160250 w 704303"/>
              <a:gd name="connsiteY8" fmla="*/ 0 h 1638797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66203 w 704303"/>
              <a:gd name="connsiteY3" fmla="*/ 1566707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28103 w 704303"/>
              <a:gd name="connsiteY3" fmla="*/ 1519082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42391 w 704303"/>
              <a:gd name="connsiteY3" fmla="*/ 1550038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42391 w 704303"/>
              <a:gd name="connsiteY3" fmla="*/ 1550038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39441"/>
              <a:gd name="connsiteX1" fmla="*/ 544053 w 704303"/>
              <a:gd name="connsiteY1" fmla="*/ 0 h 1639441"/>
              <a:gd name="connsiteX2" fmla="*/ 704303 w 704303"/>
              <a:gd name="connsiteY2" fmla="*/ 160250 h 1639441"/>
              <a:gd name="connsiteX3" fmla="*/ 642391 w 704303"/>
              <a:gd name="connsiteY3" fmla="*/ 1550038 h 1639441"/>
              <a:gd name="connsiteX4" fmla="*/ 535111 w 704303"/>
              <a:gd name="connsiteY4" fmla="*/ 1626363 h 1639441"/>
              <a:gd name="connsiteX5" fmla="*/ 95374 w 704303"/>
              <a:gd name="connsiteY5" fmla="*/ 1623981 h 1639441"/>
              <a:gd name="connsiteX6" fmla="*/ 22860 w 704303"/>
              <a:gd name="connsiteY6" fmla="*/ 1559087 h 1639441"/>
              <a:gd name="connsiteX7" fmla="*/ 0 w 704303"/>
              <a:gd name="connsiteY7" fmla="*/ 160250 h 1639441"/>
              <a:gd name="connsiteX8" fmla="*/ 160250 w 704303"/>
              <a:gd name="connsiteY8" fmla="*/ 0 h 1639441"/>
              <a:gd name="connsiteX0" fmla="*/ 160250 w 704303"/>
              <a:gd name="connsiteY0" fmla="*/ 0 h 1639441"/>
              <a:gd name="connsiteX1" fmla="*/ 544053 w 704303"/>
              <a:gd name="connsiteY1" fmla="*/ 0 h 1639441"/>
              <a:gd name="connsiteX2" fmla="*/ 704303 w 704303"/>
              <a:gd name="connsiteY2" fmla="*/ 160250 h 1639441"/>
              <a:gd name="connsiteX3" fmla="*/ 642391 w 704303"/>
              <a:gd name="connsiteY3" fmla="*/ 1550038 h 1639441"/>
              <a:gd name="connsiteX4" fmla="*/ 535111 w 704303"/>
              <a:gd name="connsiteY4" fmla="*/ 1626363 h 1639441"/>
              <a:gd name="connsiteX5" fmla="*/ 95374 w 704303"/>
              <a:gd name="connsiteY5" fmla="*/ 1623981 h 1639441"/>
              <a:gd name="connsiteX6" fmla="*/ 22860 w 704303"/>
              <a:gd name="connsiteY6" fmla="*/ 1559087 h 1639441"/>
              <a:gd name="connsiteX7" fmla="*/ 0 w 704303"/>
              <a:gd name="connsiteY7" fmla="*/ 160250 h 1639441"/>
              <a:gd name="connsiteX8" fmla="*/ 160250 w 704303"/>
              <a:gd name="connsiteY8" fmla="*/ 0 h 1639441"/>
              <a:gd name="connsiteX0" fmla="*/ 160250 w 704303"/>
              <a:gd name="connsiteY0" fmla="*/ 0 h 1644976"/>
              <a:gd name="connsiteX1" fmla="*/ 544053 w 704303"/>
              <a:gd name="connsiteY1" fmla="*/ 0 h 1644976"/>
              <a:gd name="connsiteX2" fmla="*/ 704303 w 704303"/>
              <a:gd name="connsiteY2" fmla="*/ 160250 h 1644976"/>
              <a:gd name="connsiteX3" fmla="*/ 642391 w 704303"/>
              <a:gd name="connsiteY3" fmla="*/ 1550038 h 1644976"/>
              <a:gd name="connsiteX4" fmla="*/ 535111 w 704303"/>
              <a:gd name="connsiteY4" fmla="*/ 1626363 h 1644976"/>
              <a:gd name="connsiteX5" fmla="*/ 95374 w 704303"/>
              <a:gd name="connsiteY5" fmla="*/ 1623981 h 1644976"/>
              <a:gd name="connsiteX6" fmla="*/ 22860 w 704303"/>
              <a:gd name="connsiteY6" fmla="*/ 1559087 h 1644976"/>
              <a:gd name="connsiteX7" fmla="*/ 0 w 704303"/>
              <a:gd name="connsiteY7" fmla="*/ 160250 h 1644976"/>
              <a:gd name="connsiteX8" fmla="*/ 160250 w 704303"/>
              <a:gd name="connsiteY8" fmla="*/ 0 h 1644976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22860 w 704303"/>
              <a:gd name="connsiteY6" fmla="*/ 1559087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9529 w 704303"/>
              <a:gd name="connsiteY6" fmla="*/ 1554325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9529 w 704303"/>
              <a:gd name="connsiteY6" fmla="*/ 1554325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0004 w 704303"/>
              <a:gd name="connsiteY6" fmla="*/ 1551943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25242 w 704303"/>
              <a:gd name="connsiteY6" fmla="*/ 1537656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102517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95373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95373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41234"/>
              <a:gd name="connsiteX1" fmla="*/ 544053 w 704303"/>
              <a:gd name="connsiteY1" fmla="*/ 0 h 1641234"/>
              <a:gd name="connsiteX2" fmla="*/ 704303 w 704303"/>
              <a:gd name="connsiteY2" fmla="*/ 160250 h 1641234"/>
              <a:gd name="connsiteX3" fmla="*/ 642391 w 704303"/>
              <a:gd name="connsiteY3" fmla="*/ 1550038 h 1641234"/>
              <a:gd name="connsiteX4" fmla="*/ 535111 w 704303"/>
              <a:gd name="connsiteY4" fmla="*/ 1626363 h 1641234"/>
              <a:gd name="connsiteX5" fmla="*/ 112042 w 704303"/>
              <a:gd name="connsiteY5" fmla="*/ 1621600 h 1641234"/>
              <a:gd name="connsiteX6" fmla="*/ 25242 w 704303"/>
              <a:gd name="connsiteY6" fmla="*/ 1537656 h 1641234"/>
              <a:gd name="connsiteX7" fmla="*/ 0 w 704303"/>
              <a:gd name="connsiteY7" fmla="*/ 160250 h 1641234"/>
              <a:gd name="connsiteX8" fmla="*/ 160250 w 704303"/>
              <a:gd name="connsiteY8" fmla="*/ 0 h 1641234"/>
              <a:gd name="connsiteX0" fmla="*/ 160250 w 704303"/>
              <a:gd name="connsiteY0" fmla="*/ 0 h 1641234"/>
              <a:gd name="connsiteX1" fmla="*/ 544053 w 704303"/>
              <a:gd name="connsiteY1" fmla="*/ 0 h 1641234"/>
              <a:gd name="connsiteX2" fmla="*/ 704303 w 704303"/>
              <a:gd name="connsiteY2" fmla="*/ 160250 h 1641234"/>
              <a:gd name="connsiteX3" fmla="*/ 642391 w 704303"/>
              <a:gd name="connsiteY3" fmla="*/ 1550038 h 1641234"/>
              <a:gd name="connsiteX4" fmla="*/ 535111 w 704303"/>
              <a:gd name="connsiteY4" fmla="*/ 1626363 h 1641234"/>
              <a:gd name="connsiteX5" fmla="*/ 112042 w 704303"/>
              <a:gd name="connsiteY5" fmla="*/ 1621600 h 1641234"/>
              <a:gd name="connsiteX6" fmla="*/ 25242 w 704303"/>
              <a:gd name="connsiteY6" fmla="*/ 1537656 h 1641234"/>
              <a:gd name="connsiteX7" fmla="*/ 0 w 704303"/>
              <a:gd name="connsiteY7" fmla="*/ 160250 h 1641234"/>
              <a:gd name="connsiteX8" fmla="*/ 160250 w 704303"/>
              <a:gd name="connsiteY8" fmla="*/ 0 h 1641234"/>
              <a:gd name="connsiteX0" fmla="*/ 160250 w 704303"/>
              <a:gd name="connsiteY0" fmla="*/ 0 h 1644428"/>
              <a:gd name="connsiteX1" fmla="*/ 544053 w 704303"/>
              <a:gd name="connsiteY1" fmla="*/ 0 h 1644428"/>
              <a:gd name="connsiteX2" fmla="*/ 704303 w 704303"/>
              <a:gd name="connsiteY2" fmla="*/ 160250 h 1644428"/>
              <a:gd name="connsiteX3" fmla="*/ 642391 w 704303"/>
              <a:gd name="connsiteY3" fmla="*/ 1550038 h 1644428"/>
              <a:gd name="connsiteX4" fmla="*/ 535111 w 704303"/>
              <a:gd name="connsiteY4" fmla="*/ 1626363 h 1644428"/>
              <a:gd name="connsiteX5" fmla="*/ 145380 w 704303"/>
              <a:gd name="connsiteY5" fmla="*/ 1626363 h 1644428"/>
              <a:gd name="connsiteX6" fmla="*/ 25242 w 704303"/>
              <a:gd name="connsiteY6" fmla="*/ 1537656 h 1644428"/>
              <a:gd name="connsiteX7" fmla="*/ 0 w 704303"/>
              <a:gd name="connsiteY7" fmla="*/ 160250 h 1644428"/>
              <a:gd name="connsiteX8" fmla="*/ 160250 w 704303"/>
              <a:gd name="connsiteY8" fmla="*/ 0 h 1644428"/>
              <a:gd name="connsiteX0" fmla="*/ 160250 w 704303"/>
              <a:gd name="connsiteY0" fmla="*/ 0 h 1644428"/>
              <a:gd name="connsiteX1" fmla="*/ 544053 w 704303"/>
              <a:gd name="connsiteY1" fmla="*/ 0 h 1644428"/>
              <a:gd name="connsiteX2" fmla="*/ 704303 w 704303"/>
              <a:gd name="connsiteY2" fmla="*/ 160250 h 1644428"/>
              <a:gd name="connsiteX3" fmla="*/ 642391 w 704303"/>
              <a:gd name="connsiteY3" fmla="*/ 1550038 h 1644428"/>
              <a:gd name="connsiteX4" fmla="*/ 535111 w 704303"/>
              <a:gd name="connsiteY4" fmla="*/ 1626363 h 1644428"/>
              <a:gd name="connsiteX5" fmla="*/ 145380 w 704303"/>
              <a:gd name="connsiteY5" fmla="*/ 1626363 h 1644428"/>
              <a:gd name="connsiteX6" fmla="*/ 25242 w 704303"/>
              <a:gd name="connsiteY6" fmla="*/ 1537656 h 1644428"/>
              <a:gd name="connsiteX7" fmla="*/ 0 w 704303"/>
              <a:gd name="connsiteY7" fmla="*/ 160250 h 1644428"/>
              <a:gd name="connsiteX8" fmla="*/ 160250 w 704303"/>
              <a:gd name="connsiteY8" fmla="*/ 0 h 1644428"/>
              <a:gd name="connsiteX0" fmla="*/ 160250 w 704303"/>
              <a:gd name="connsiteY0" fmla="*/ 0 h 1647836"/>
              <a:gd name="connsiteX1" fmla="*/ 544053 w 704303"/>
              <a:gd name="connsiteY1" fmla="*/ 0 h 1647836"/>
              <a:gd name="connsiteX2" fmla="*/ 704303 w 704303"/>
              <a:gd name="connsiteY2" fmla="*/ 160250 h 1647836"/>
              <a:gd name="connsiteX3" fmla="*/ 642391 w 704303"/>
              <a:gd name="connsiteY3" fmla="*/ 1550038 h 1647836"/>
              <a:gd name="connsiteX4" fmla="*/ 535111 w 704303"/>
              <a:gd name="connsiteY4" fmla="*/ 1626363 h 1647836"/>
              <a:gd name="connsiteX5" fmla="*/ 159668 w 704303"/>
              <a:gd name="connsiteY5" fmla="*/ 1631126 h 1647836"/>
              <a:gd name="connsiteX6" fmla="*/ 25242 w 704303"/>
              <a:gd name="connsiteY6" fmla="*/ 1537656 h 1647836"/>
              <a:gd name="connsiteX7" fmla="*/ 0 w 704303"/>
              <a:gd name="connsiteY7" fmla="*/ 160250 h 1647836"/>
              <a:gd name="connsiteX8" fmla="*/ 160250 w 704303"/>
              <a:gd name="connsiteY8" fmla="*/ 0 h 1647836"/>
              <a:gd name="connsiteX0" fmla="*/ 160250 w 704303"/>
              <a:gd name="connsiteY0" fmla="*/ 0 h 1648886"/>
              <a:gd name="connsiteX1" fmla="*/ 544053 w 704303"/>
              <a:gd name="connsiteY1" fmla="*/ 0 h 1648886"/>
              <a:gd name="connsiteX2" fmla="*/ 704303 w 704303"/>
              <a:gd name="connsiteY2" fmla="*/ 160250 h 1648886"/>
              <a:gd name="connsiteX3" fmla="*/ 642391 w 704303"/>
              <a:gd name="connsiteY3" fmla="*/ 1550038 h 1648886"/>
              <a:gd name="connsiteX4" fmla="*/ 535111 w 704303"/>
              <a:gd name="connsiteY4" fmla="*/ 1626363 h 1648886"/>
              <a:gd name="connsiteX5" fmla="*/ 159668 w 704303"/>
              <a:gd name="connsiteY5" fmla="*/ 1631126 h 1648886"/>
              <a:gd name="connsiteX6" fmla="*/ 25242 w 704303"/>
              <a:gd name="connsiteY6" fmla="*/ 1537656 h 1648886"/>
              <a:gd name="connsiteX7" fmla="*/ 0 w 704303"/>
              <a:gd name="connsiteY7" fmla="*/ 160250 h 1648886"/>
              <a:gd name="connsiteX8" fmla="*/ 160250 w 704303"/>
              <a:gd name="connsiteY8" fmla="*/ 0 h 1648886"/>
              <a:gd name="connsiteX0" fmla="*/ 160250 w 704303"/>
              <a:gd name="connsiteY0" fmla="*/ 0 h 1648886"/>
              <a:gd name="connsiteX1" fmla="*/ 544053 w 704303"/>
              <a:gd name="connsiteY1" fmla="*/ 0 h 1648886"/>
              <a:gd name="connsiteX2" fmla="*/ 704303 w 704303"/>
              <a:gd name="connsiteY2" fmla="*/ 160250 h 1648886"/>
              <a:gd name="connsiteX3" fmla="*/ 642391 w 704303"/>
              <a:gd name="connsiteY3" fmla="*/ 1550038 h 1648886"/>
              <a:gd name="connsiteX4" fmla="*/ 535111 w 704303"/>
              <a:gd name="connsiteY4" fmla="*/ 1626363 h 1648886"/>
              <a:gd name="connsiteX5" fmla="*/ 159668 w 704303"/>
              <a:gd name="connsiteY5" fmla="*/ 1631126 h 1648886"/>
              <a:gd name="connsiteX6" fmla="*/ 25242 w 704303"/>
              <a:gd name="connsiteY6" fmla="*/ 1537656 h 1648886"/>
              <a:gd name="connsiteX7" fmla="*/ 0 w 704303"/>
              <a:gd name="connsiteY7" fmla="*/ 160250 h 1648886"/>
              <a:gd name="connsiteX8" fmla="*/ 160250 w 704303"/>
              <a:gd name="connsiteY8" fmla="*/ 0 h 1648886"/>
              <a:gd name="connsiteX0" fmla="*/ 167394 w 704303"/>
              <a:gd name="connsiteY0" fmla="*/ 0 h 1677461"/>
              <a:gd name="connsiteX1" fmla="*/ 544053 w 704303"/>
              <a:gd name="connsiteY1" fmla="*/ 28575 h 1677461"/>
              <a:gd name="connsiteX2" fmla="*/ 704303 w 704303"/>
              <a:gd name="connsiteY2" fmla="*/ 188825 h 1677461"/>
              <a:gd name="connsiteX3" fmla="*/ 642391 w 704303"/>
              <a:gd name="connsiteY3" fmla="*/ 1578613 h 1677461"/>
              <a:gd name="connsiteX4" fmla="*/ 535111 w 704303"/>
              <a:gd name="connsiteY4" fmla="*/ 1654938 h 1677461"/>
              <a:gd name="connsiteX5" fmla="*/ 159668 w 704303"/>
              <a:gd name="connsiteY5" fmla="*/ 1659701 h 1677461"/>
              <a:gd name="connsiteX6" fmla="*/ 25242 w 704303"/>
              <a:gd name="connsiteY6" fmla="*/ 1566231 h 1677461"/>
              <a:gd name="connsiteX7" fmla="*/ 0 w 704303"/>
              <a:gd name="connsiteY7" fmla="*/ 188825 h 1677461"/>
              <a:gd name="connsiteX8" fmla="*/ 167394 w 704303"/>
              <a:gd name="connsiteY8" fmla="*/ 0 h 1677461"/>
              <a:gd name="connsiteX0" fmla="*/ 167394 w 704303"/>
              <a:gd name="connsiteY0" fmla="*/ 11907 h 1689368"/>
              <a:gd name="connsiteX1" fmla="*/ 544053 w 704303"/>
              <a:gd name="connsiteY1" fmla="*/ 0 h 1689368"/>
              <a:gd name="connsiteX2" fmla="*/ 704303 w 704303"/>
              <a:gd name="connsiteY2" fmla="*/ 200732 h 1689368"/>
              <a:gd name="connsiteX3" fmla="*/ 642391 w 704303"/>
              <a:gd name="connsiteY3" fmla="*/ 1590520 h 1689368"/>
              <a:gd name="connsiteX4" fmla="*/ 535111 w 704303"/>
              <a:gd name="connsiteY4" fmla="*/ 1666845 h 1689368"/>
              <a:gd name="connsiteX5" fmla="*/ 159668 w 704303"/>
              <a:gd name="connsiteY5" fmla="*/ 1671608 h 1689368"/>
              <a:gd name="connsiteX6" fmla="*/ 25242 w 704303"/>
              <a:gd name="connsiteY6" fmla="*/ 1578138 h 1689368"/>
              <a:gd name="connsiteX7" fmla="*/ 0 w 704303"/>
              <a:gd name="connsiteY7" fmla="*/ 200732 h 1689368"/>
              <a:gd name="connsiteX8" fmla="*/ 167394 w 704303"/>
              <a:gd name="connsiteY8" fmla="*/ 11907 h 1689368"/>
              <a:gd name="connsiteX0" fmla="*/ 167394 w 704303"/>
              <a:gd name="connsiteY0" fmla="*/ 2382 h 1679843"/>
              <a:gd name="connsiteX1" fmla="*/ 539290 w 704303"/>
              <a:gd name="connsiteY1" fmla="*/ 0 h 1679843"/>
              <a:gd name="connsiteX2" fmla="*/ 704303 w 704303"/>
              <a:gd name="connsiteY2" fmla="*/ 191207 h 1679843"/>
              <a:gd name="connsiteX3" fmla="*/ 642391 w 704303"/>
              <a:gd name="connsiteY3" fmla="*/ 1580995 h 1679843"/>
              <a:gd name="connsiteX4" fmla="*/ 535111 w 704303"/>
              <a:gd name="connsiteY4" fmla="*/ 1657320 h 1679843"/>
              <a:gd name="connsiteX5" fmla="*/ 159668 w 704303"/>
              <a:gd name="connsiteY5" fmla="*/ 1662083 h 1679843"/>
              <a:gd name="connsiteX6" fmla="*/ 25242 w 704303"/>
              <a:gd name="connsiteY6" fmla="*/ 1568613 h 1679843"/>
              <a:gd name="connsiteX7" fmla="*/ 0 w 704303"/>
              <a:gd name="connsiteY7" fmla="*/ 191207 h 1679843"/>
              <a:gd name="connsiteX8" fmla="*/ 167394 w 704303"/>
              <a:gd name="connsiteY8" fmla="*/ 2382 h 1679843"/>
              <a:gd name="connsiteX0" fmla="*/ 169775 w 706684"/>
              <a:gd name="connsiteY0" fmla="*/ 2382 h 1679843"/>
              <a:gd name="connsiteX1" fmla="*/ 541671 w 706684"/>
              <a:gd name="connsiteY1" fmla="*/ 0 h 1679843"/>
              <a:gd name="connsiteX2" fmla="*/ 706684 w 706684"/>
              <a:gd name="connsiteY2" fmla="*/ 191207 h 1679843"/>
              <a:gd name="connsiteX3" fmla="*/ 644772 w 706684"/>
              <a:gd name="connsiteY3" fmla="*/ 1580995 h 1679843"/>
              <a:gd name="connsiteX4" fmla="*/ 537492 w 706684"/>
              <a:gd name="connsiteY4" fmla="*/ 1657320 h 1679843"/>
              <a:gd name="connsiteX5" fmla="*/ 162049 w 706684"/>
              <a:gd name="connsiteY5" fmla="*/ 1662083 h 1679843"/>
              <a:gd name="connsiteX6" fmla="*/ 27623 w 706684"/>
              <a:gd name="connsiteY6" fmla="*/ 1568613 h 1679843"/>
              <a:gd name="connsiteX7" fmla="*/ 0 w 706684"/>
              <a:gd name="connsiteY7" fmla="*/ 131676 h 1679843"/>
              <a:gd name="connsiteX8" fmla="*/ 169775 w 706684"/>
              <a:gd name="connsiteY8" fmla="*/ 2382 h 1679843"/>
              <a:gd name="connsiteX0" fmla="*/ 169775 w 716209"/>
              <a:gd name="connsiteY0" fmla="*/ 2382 h 1679843"/>
              <a:gd name="connsiteX1" fmla="*/ 541671 w 716209"/>
              <a:gd name="connsiteY1" fmla="*/ 0 h 1679843"/>
              <a:gd name="connsiteX2" fmla="*/ 716209 w 716209"/>
              <a:gd name="connsiteY2" fmla="*/ 143582 h 1679843"/>
              <a:gd name="connsiteX3" fmla="*/ 644772 w 716209"/>
              <a:gd name="connsiteY3" fmla="*/ 1580995 h 1679843"/>
              <a:gd name="connsiteX4" fmla="*/ 537492 w 716209"/>
              <a:gd name="connsiteY4" fmla="*/ 1657320 h 1679843"/>
              <a:gd name="connsiteX5" fmla="*/ 162049 w 716209"/>
              <a:gd name="connsiteY5" fmla="*/ 1662083 h 1679843"/>
              <a:gd name="connsiteX6" fmla="*/ 27623 w 716209"/>
              <a:gd name="connsiteY6" fmla="*/ 1568613 h 1679843"/>
              <a:gd name="connsiteX7" fmla="*/ 0 w 716209"/>
              <a:gd name="connsiteY7" fmla="*/ 131676 h 1679843"/>
              <a:gd name="connsiteX8" fmla="*/ 169775 w 716209"/>
              <a:gd name="connsiteY8" fmla="*/ 2382 h 1679843"/>
              <a:gd name="connsiteX0" fmla="*/ 163425 w 709859"/>
              <a:gd name="connsiteY0" fmla="*/ 2382 h 1679843"/>
              <a:gd name="connsiteX1" fmla="*/ 535321 w 709859"/>
              <a:gd name="connsiteY1" fmla="*/ 0 h 1679843"/>
              <a:gd name="connsiteX2" fmla="*/ 709859 w 709859"/>
              <a:gd name="connsiteY2" fmla="*/ 143582 h 1679843"/>
              <a:gd name="connsiteX3" fmla="*/ 638422 w 709859"/>
              <a:gd name="connsiteY3" fmla="*/ 1580995 h 1679843"/>
              <a:gd name="connsiteX4" fmla="*/ 531142 w 709859"/>
              <a:gd name="connsiteY4" fmla="*/ 1657320 h 1679843"/>
              <a:gd name="connsiteX5" fmla="*/ 155699 w 709859"/>
              <a:gd name="connsiteY5" fmla="*/ 1662083 h 1679843"/>
              <a:gd name="connsiteX6" fmla="*/ 21273 w 709859"/>
              <a:gd name="connsiteY6" fmla="*/ 1568613 h 1679843"/>
              <a:gd name="connsiteX7" fmla="*/ 0 w 709859"/>
              <a:gd name="connsiteY7" fmla="*/ 261851 h 1679843"/>
              <a:gd name="connsiteX8" fmla="*/ 163425 w 709859"/>
              <a:gd name="connsiteY8" fmla="*/ 2382 h 1679843"/>
              <a:gd name="connsiteX0" fmla="*/ 112625 w 709859"/>
              <a:gd name="connsiteY0" fmla="*/ 215107 h 1679843"/>
              <a:gd name="connsiteX1" fmla="*/ 535321 w 709859"/>
              <a:gd name="connsiteY1" fmla="*/ 0 h 1679843"/>
              <a:gd name="connsiteX2" fmla="*/ 709859 w 709859"/>
              <a:gd name="connsiteY2" fmla="*/ 143582 h 1679843"/>
              <a:gd name="connsiteX3" fmla="*/ 638422 w 709859"/>
              <a:gd name="connsiteY3" fmla="*/ 1580995 h 1679843"/>
              <a:gd name="connsiteX4" fmla="*/ 531142 w 709859"/>
              <a:gd name="connsiteY4" fmla="*/ 1657320 h 1679843"/>
              <a:gd name="connsiteX5" fmla="*/ 155699 w 709859"/>
              <a:gd name="connsiteY5" fmla="*/ 1662083 h 1679843"/>
              <a:gd name="connsiteX6" fmla="*/ 21273 w 709859"/>
              <a:gd name="connsiteY6" fmla="*/ 1568613 h 1679843"/>
              <a:gd name="connsiteX7" fmla="*/ 0 w 709859"/>
              <a:gd name="connsiteY7" fmla="*/ 261851 h 1679843"/>
              <a:gd name="connsiteX8" fmla="*/ 112625 w 709859"/>
              <a:gd name="connsiteY8" fmla="*/ 215107 h 1679843"/>
              <a:gd name="connsiteX0" fmla="*/ 112625 w 709859"/>
              <a:gd name="connsiteY0" fmla="*/ 97737 h 1562473"/>
              <a:gd name="connsiteX1" fmla="*/ 500396 w 709859"/>
              <a:gd name="connsiteY1" fmla="*/ 101705 h 1562473"/>
              <a:gd name="connsiteX2" fmla="*/ 709859 w 709859"/>
              <a:gd name="connsiteY2" fmla="*/ 26212 h 1562473"/>
              <a:gd name="connsiteX3" fmla="*/ 638422 w 709859"/>
              <a:gd name="connsiteY3" fmla="*/ 1463625 h 1562473"/>
              <a:gd name="connsiteX4" fmla="*/ 531142 w 709859"/>
              <a:gd name="connsiteY4" fmla="*/ 1539950 h 1562473"/>
              <a:gd name="connsiteX5" fmla="*/ 155699 w 709859"/>
              <a:gd name="connsiteY5" fmla="*/ 1544713 h 1562473"/>
              <a:gd name="connsiteX6" fmla="*/ 21273 w 709859"/>
              <a:gd name="connsiteY6" fmla="*/ 1451243 h 1562473"/>
              <a:gd name="connsiteX7" fmla="*/ 0 w 709859"/>
              <a:gd name="connsiteY7" fmla="*/ 144481 h 1562473"/>
              <a:gd name="connsiteX8" fmla="*/ 112625 w 709859"/>
              <a:gd name="connsiteY8" fmla="*/ 97737 h 1562473"/>
              <a:gd name="connsiteX0" fmla="*/ 112625 w 697159"/>
              <a:gd name="connsiteY0" fmla="*/ 9844 h 1474580"/>
              <a:gd name="connsiteX1" fmla="*/ 500396 w 697159"/>
              <a:gd name="connsiteY1" fmla="*/ 13812 h 1474580"/>
              <a:gd name="connsiteX2" fmla="*/ 697159 w 697159"/>
              <a:gd name="connsiteY2" fmla="*/ 93894 h 1474580"/>
              <a:gd name="connsiteX3" fmla="*/ 638422 w 697159"/>
              <a:gd name="connsiteY3" fmla="*/ 1375732 h 1474580"/>
              <a:gd name="connsiteX4" fmla="*/ 531142 w 697159"/>
              <a:gd name="connsiteY4" fmla="*/ 1452057 h 1474580"/>
              <a:gd name="connsiteX5" fmla="*/ 155699 w 697159"/>
              <a:gd name="connsiteY5" fmla="*/ 1456820 h 1474580"/>
              <a:gd name="connsiteX6" fmla="*/ 21273 w 697159"/>
              <a:gd name="connsiteY6" fmla="*/ 1363350 h 1474580"/>
              <a:gd name="connsiteX7" fmla="*/ 0 w 697159"/>
              <a:gd name="connsiteY7" fmla="*/ 56588 h 1474580"/>
              <a:gd name="connsiteX8" fmla="*/ 112625 w 697159"/>
              <a:gd name="connsiteY8" fmla="*/ 9844 h 1474580"/>
              <a:gd name="connsiteX0" fmla="*/ 112625 w 697159"/>
              <a:gd name="connsiteY0" fmla="*/ 59 h 1464795"/>
              <a:gd name="connsiteX1" fmla="*/ 500396 w 697159"/>
              <a:gd name="connsiteY1" fmla="*/ 4027 h 1464795"/>
              <a:gd name="connsiteX2" fmla="*/ 697159 w 697159"/>
              <a:gd name="connsiteY2" fmla="*/ 84109 h 1464795"/>
              <a:gd name="connsiteX3" fmla="*/ 638422 w 697159"/>
              <a:gd name="connsiteY3" fmla="*/ 1365947 h 1464795"/>
              <a:gd name="connsiteX4" fmla="*/ 531142 w 697159"/>
              <a:gd name="connsiteY4" fmla="*/ 1442272 h 1464795"/>
              <a:gd name="connsiteX5" fmla="*/ 155699 w 697159"/>
              <a:gd name="connsiteY5" fmla="*/ 1447035 h 1464795"/>
              <a:gd name="connsiteX6" fmla="*/ 21273 w 697159"/>
              <a:gd name="connsiteY6" fmla="*/ 1353565 h 1464795"/>
              <a:gd name="connsiteX7" fmla="*/ 0 w 697159"/>
              <a:gd name="connsiteY7" fmla="*/ 46803 h 1464795"/>
              <a:gd name="connsiteX8" fmla="*/ 112625 w 697159"/>
              <a:gd name="connsiteY8" fmla="*/ 59 h 1464795"/>
              <a:gd name="connsiteX0" fmla="*/ 144375 w 697159"/>
              <a:gd name="connsiteY0" fmla="*/ 59 h 1464795"/>
              <a:gd name="connsiteX1" fmla="*/ 500396 w 697159"/>
              <a:gd name="connsiteY1" fmla="*/ 4027 h 1464795"/>
              <a:gd name="connsiteX2" fmla="*/ 697159 w 697159"/>
              <a:gd name="connsiteY2" fmla="*/ 84109 h 1464795"/>
              <a:gd name="connsiteX3" fmla="*/ 638422 w 697159"/>
              <a:gd name="connsiteY3" fmla="*/ 1365947 h 1464795"/>
              <a:gd name="connsiteX4" fmla="*/ 531142 w 697159"/>
              <a:gd name="connsiteY4" fmla="*/ 1442272 h 1464795"/>
              <a:gd name="connsiteX5" fmla="*/ 155699 w 697159"/>
              <a:gd name="connsiteY5" fmla="*/ 1447035 h 1464795"/>
              <a:gd name="connsiteX6" fmla="*/ 21273 w 697159"/>
              <a:gd name="connsiteY6" fmla="*/ 1353565 h 1464795"/>
              <a:gd name="connsiteX7" fmla="*/ 0 w 697159"/>
              <a:gd name="connsiteY7" fmla="*/ 46803 h 1464795"/>
              <a:gd name="connsiteX8" fmla="*/ 144375 w 697159"/>
              <a:gd name="connsiteY8" fmla="*/ 59 h 146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59" h="1464795">
                <a:moveTo>
                  <a:pt x="144375" y="59"/>
                </a:moveTo>
                <a:lnTo>
                  <a:pt x="500396" y="4027"/>
                </a:lnTo>
                <a:cubicBezTo>
                  <a:pt x="588900" y="4027"/>
                  <a:pt x="697159" y="-4395"/>
                  <a:pt x="697159" y="84109"/>
                </a:cubicBezTo>
                <a:lnTo>
                  <a:pt x="638422" y="1365947"/>
                </a:lnTo>
                <a:cubicBezTo>
                  <a:pt x="609847" y="1404722"/>
                  <a:pt x="611596" y="1428757"/>
                  <a:pt x="531142" y="1442272"/>
                </a:cubicBezTo>
                <a:cubicBezTo>
                  <a:pt x="450688" y="1455787"/>
                  <a:pt x="351490" y="1482754"/>
                  <a:pt x="155699" y="1447035"/>
                </a:cubicBezTo>
                <a:cubicBezTo>
                  <a:pt x="76442" y="1408936"/>
                  <a:pt x="21273" y="1385197"/>
                  <a:pt x="21273" y="1353565"/>
                </a:cubicBezTo>
                <a:cubicBezTo>
                  <a:pt x="6985" y="884746"/>
                  <a:pt x="0" y="515622"/>
                  <a:pt x="0" y="46803"/>
                </a:cubicBezTo>
                <a:cubicBezTo>
                  <a:pt x="25400" y="-3601"/>
                  <a:pt x="55871" y="59"/>
                  <a:pt x="144375" y="59"/>
                </a:cubicBezTo>
                <a:close/>
              </a:path>
            </a:pathLst>
          </a:cu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2546" y="36305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V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13807" y="3182802"/>
            <a:ext cx="2892138" cy="757336"/>
            <a:chOff x="3700522" y="4324361"/>
            <a:chExt cx="2892138" cy="757336"/>
          </a:xfrm>
        </p:grpSpPr>
        <p:grpSp>
          <p:nvGrpSpPr>
            <p:cNvPr id="23" name="Group 22"/>
            <p:cNvGrpSpPr/>
            <p:nvPr/>
          </p:nvGrpSpPr>
          <p:grpSpPr>
            <a:xfrm>
              <a:off x="3700522" y="4324361"/>
              <a:ext cx="2892138" cy="757336"/>
              <a:chOff x="2091896" y="3538933"/>
              <a:chExt cx="2892138" cy="864859"/>
            </a:xfrm>
          </p:grpSpPr>
          <p:sp>
            <p:nvSpPr>
              <p:cNvPr id="25" name="Rounded Rectangular Callout 24"/>
              <p:cNvSpPr/>
              <p:nvPr/>
            </p:nvSpPr>
            <p:spPr>
              <a:xfrm>
                <a:off x="2157452" y="3626099"/>
                <a:ext cx="2729641" cy="777693"/>
              </a:xfrm>
              <a:prstGeom prst="wedgeRoundRectCallout">
                <a:avLst>
                  <a:gd name="adj1" fmla="val -49823"/>
                  <a:gd name="adj2" fmla="val -5081"/>
                  <a:gd name="adj3" fmla="val 16667"/>
                </a:avLst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91896" y="3538933"/>
                <a:ext cx="2892138" cy="84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prstClr val="white"/>
                    </a:solidFill>
                    <a:latin typeface="Bookman Old Style"/>
                  </a:rPr>
                  <a:t>Air pressure remaining after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prstClr val="white"/>
                    </a:solidFill>
                    <a:latin typeface="Bookman Old Style"/>
                  </a:rPr>
                  <a:t>1</a:t>
                </a:r>
                <a:r>
                  <a:rPr lang="en-US" sz="1400" b="1" baseline="30000" dirty="0" smtClean="0">
                    <a:solidFill>
                      <a:prstClr val="white"/>
                    </a:solidFill>
                    <a:latin typeface="Bookman Old Style"/>
                  </a:rPr>
                  <a:t>st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Bookman Old Style"/>
                  </a:rPr>
                  <a:t> removal ‘V –    V’</a:t>
                </a:r>
                <a:endParaRPr lang="en-US" sz="1400" b="1" dirty="0">
                  <a:solidFill>
                    <a:prstClr val="white"/>
                  </a:solidFill>
                  <a:latin typeface="Bookman Old Style"/>
                </a:endParaRPr>
              </a:p>
            </p:txBody>
          </p:sp>
        </p:grpSp>
        <p:graphicFrame>
          <p:nvGraphicFramePr>
            <p:cNvPr id="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772186"/>
                </p:ext>
              </p:extLst>
            </p:nvPr>
          </p:nvGraphicFramePr>
          <p:xfrm>
            <a:off x="5726226" y="4707777"/>
            <a:ext cx="174181" cy="37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82" name="Equation" r:id="rId6" imgW="190440" imgH="406080" progId="Equation.DSMT4">
                    <p:embed/>
                  </p:oleObj>
                </mc:Choice>
                <mc:Fallback>
                  <p:oleObj name="Equation" r:id="rId6" imgW="1904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6226" y="4707777"/>
                          <a:ext cx="174181" cy="371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Cloud 28"/>
          <p:cNvSpPr/>
          <p:nvPr/>
        </p:nvSpPr>
        <p:spPr>
          <a:xfrm rot="1391663">
            <a:off x="1552053" y="2253996"/>
            <a:ext cx="721068" cy="610197"/>
          </a:xfrm>
          <a:prstGeom prst="cloud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75070" y="2312926"/>
                <a:ext cx="715773" cy="446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𝟒</m:t>
                        </m:r>
                      </m:den>
                    </m:f>
                    <m:r>
                      <a:rPr lang="en-US" sz="1600" b="1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(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𝟒</m:t>
                        </m:r>
                      </m:den>
                    </m:f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V)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70" y="2312926"/>
                <a:ext cx="715773" cy="446789"/>
              </a:xfrm>
              <a:prstGeom prst="rect">
                <a:avLst/>
              </a:prstGeom>
              <a:blipFill rotWithShape="1">
                <a:blip r:embed="rId8"/>
                <a:stretch>
                  <a:fillRect r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 Same Side Corner Rectangle 11"/>
          <p:cNvSpPr/>
          <p:nvPr/>
        </p:nvSpPr>
        <p:spPr>
          <a:xfrm>
            <a:off x="2053977" y="3397009"/>
            <a:ext cx="692396" cy="1240898"/>
          </a:xfrm>
          <a:custGeom>
            <a:avLst/>
            <a:gdLst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7043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0 w 704303"/>
              <a:gd name="connsiteY6" fmla="*/ 156670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7043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666203 w 704303"/>
              <a:gd name="connsiteY3" fmla="*/ 1566707 h 1623981"/>
              <a:gd name="connsiteX4" fmla="*/ 647029 w 704303"/>
              <a:gd name="connsiteY4" fmla="*/ 1623981 h 1623981"/>
              <a:gd name="connsiteX5" fmla="*/ 572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3981"/>
              <a:gd name="connsiteX1" fmla="*/ 544053 w 704303"/>
              <a:gd name="connsiteY1" fmla="*/ 0 h 1623981"/>
              <a:gd name="connsiteX2" fmla="*/ 704303 w 704303"/>
              <a:gd name="connsiteY2" fmla="*/ 160250 h 1623981"/>
              <a:gd name="connsiteX3" fmla="*/ 666203 w 704303"/>
              <a:gd name="connsiteY3" fmla="*/ 1566707 h 1623981"/>
              <a:gd name="connsiteX4" fmla="*/ 647029 w 704303"/>
              <a:gd name="connsiteY4" fmla="*/ 1623981 h 1623981"/>
              <a:gd name="connsiteX5" fmla="*/ 95374 w 704303"/>
              <a:gd name="connsiteY5" fmla="*/ 1623981 h 1623981"/>
              <a:gd name="connsiteX6" fmla="*/ 22860 w 704303"/>
              <a:gd name="connsiteY6" fmla="*/ 1559087 h 1623981"/>
              <a:gd name="connsiteX7" fmla="*/ 0 w 704303"/>
              <a:gd name="connsiteY7" fmla="*/ 160250 h 1623981"/>
              <a:gd name="connsiteX8" fmla="*/ 160250 w 704303"/>
              <a:gd name="connsiteY8" fmla="*/ 0 h 1623981"/>
              <a:gd name="connsiteX0" fmla="*/ 160250 w 704303"/>
              <a:gd name="connsiteY0" fmla="*/ 0 h 1625334"/>
              <a:gd name="connsiteX1" fmla="*/ 544053 w 704303"/>
              <a:gd name="connsiteY1" fmla="*/ 0 h 1625334"/>
              <a:gd name="connsiteX2" fmla="*/ 704303 w 704303"/>
              <a:gd name="connsiteY2" fmla="*/ 160250 h 1625334"/>
              <a:gd name="connsiteX3" fmla="*/ 666203 w 704303"/>
              <a:gd name="connsiteY3" fmla="*/ 1566707 h 1625334"/>
              <a:gd name="connsiteX4" fmla="*/ 647029 w 704303"/>
              <a:gd name="connsiteY4" fmla="*/ 1623981 h 1625334"/>
              <a:gd name="connsiteX5" fmla="*/ 95374 w 704303"/>
              <a:gd name="connsiteY5" fmla="*/ 1623981 h 1625334"/>
              <a:gd name="connsiteX6" fmla="*/ 22860 w 704303"/>
              <a:gd name="connsiteY6" fmla="*/ 1559087 h 1625334"/>
              <a:gd name="connsiteX7" fmla="*/ 0 w 704303"/>
              <a:gd name="connsiteY7" fmla="*/ 160250 h 1625334"/>
              <a:gd name="connsiteX8" fmla="*/ 160250 w 704303"/>
              <a:gd name="connsiteY8" fmla="*/ 0 h 1625334"/>
              <a:gd name="connsiteX0" fmla="*/ 160250 w 704303"/>
              <a:gd name="connsiteY0" fmla="*/ 0 h 1638797"/>
              <a:gd name="connsiteX1" fmla="*/ 544053 w 704303"/>
              <a:gd name="connsiteY1" fmla="*/ 0 h 1638797"/>
              <a:gd name="connsiteX2" fmla="*/ 704303 w 704303"/>
              <a:gd name="connsiteY2" fmla="*/ 160250 h 1638797"/>
              <a:gd name="connsiteX3" fmla="*/ 666203 w 704303"/>
              <a:gd name="connsiteY3" fmla="*/ 1566707 h 1638797"/>
              <a:gd name="connsiteX4" fmla="*/ 647029 w 704303"/>
              <a:gd name="connsiteY4" fmla="*/ 1623981 h 1638797"/>
              <a:gd name="connsiteX5" fmla="*/ 95374 w 704303"/>
              <a:gd name="connsiteY5" fmla="*/ 1623981 h 1638797"/>
              <a:gd name="connsiteX6" fmla="*/ 22860 w 704303"/>
              <a:gd name="connsiteY6" fmla="*/ 1559087 h 1638797"/>
              <a:gd name="connsiteX7" fmla="*/ 0 w 704303"/>
              <a:gd name="connsiteY7" fmla="*/ 160250 h 1638797"/>
              <a:gd name="connsiteX8" fmla="*/ 160250 w 704303"/>
              <a:gd name="connsiteY8" fmla="*/ 0 h 1638797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66203 w 704303"/>
              <a:gd name="connsiteY3" fmla="*/ 1566707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28103 w 704303"/>
              <a:gd name="connsiteY3" fmla="*/ 1519082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42391 w 704303"/>
              <a:gd name="connsiteY3" fmla="*/ 1550038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42668"/>
              <a:gd name="connsiteX1" fmla="*/ 544053 w 704303"/>
              <a:gd name="connsiteY1" fmla="*/ 0 h 1642668"/>
              <a:gd name="connsiteX2" fmla="*/ 704303 w 704303"/>
              <a:gd name="connsiteY2" fmla="*/ 160250 h 1642668"/>
              <a:gd name="connsiteX3" fmla="*/ 642391 w 704303"/>
              <a:gd name="connsiteY3" fmla="*/ 1550038 h 1642668"/>
              <a:gd name="connsiteX4" fmla="*/ 523204 w 704303"/>
              <a:gd name="connsiteY4" fmla="*/ 1635888 h 1642668"/>
              <a:gd name="connsiteX5" fmla="*/ 95374 w 704303"/>
              <a:gd name="connsiteY5" fmla="*/ 1623981 h 1642668"/>
              <a:gd name="connsiteX6" fmla="*/ 22860 w 704303"/>
              <a:gd name="connsiteY6" fmla="*/ 1559087 h 1642668"/>
              <a:gd name="connsiteX7" fmla="*/ 0 w 704303"/>
              <a:gd name="connsiteY7" fmla="*/ 160250 h 1642668"/>
              <a:gd name="connsiteX8" fmla="*/ 160250 w 704303"/>
              <a:gd name="connsiteY8" fmla="*/ 0 h 1642668"/>
              <a:gd name="connsiteX0" fmla="*/ 160250 w 704303"/>
              <a:gd name="connsiteY0" fmla="*/ 0 h 1639441"/>
              <a:gd name="connsiteX1" fmla="*/ 544053 w 704303"/>
              <a:gd name="connsiteY1" fmla="*/ 0 h 1639441"/>
              <a:gd name="connsiteX2" fmla="*/ 704303 w 704303"/>
              <a:gd name="connsiteY2" fmla="*/ 160250 h 1639441"/>
              <a:gd name="connsiteX3" fmla="*/ 642391 w 704303"/>
              <a:gd name="connsiteY3" fmla="*/ 1550038 h 1639441"/>
              <a:gd name="connsiteX4" fmla="*/ 535111 w 704303"/>
              <a:gd name="connsiteY4" fmla="*/ 1626363 h 1639441"/>
              <a:gd name="connsiteX5" fmla="*/ 95374 w 704303"/>
              <a:gd name="connsiteY5" fmla="*/ 1623981 h 1639441"/>
              <a:gd name="connsiteX6" fmla="*/ 22860 w 704303"/>
              <a:gd name="connsiteY6" fmla="*/ 1559087 h 1639441"/>
              <a:gd name="connsiteX7" fmla="*/ 0 w 704303"/>
              <a:gd name="connsiteY7" fmla="*/ 160250 h 1639441"/>
              <a:gd name="connsiteX8" fmla="*/ 160250 w 704303"/>
              <a:gd name="connsiteY8" fmla="*/ 0 h 1639441"/>
              <a:gd name="connsiteX0" fmla="*/ 160250 w 704303"/>
              <a:gd name="connsiteY0" fmla="*/ 0 h 1639441"/>
              <a:gd name="connsiteX1" fmla="*/ 544053 w 704303"/>
              <a:gd name="connsiteY1" fmla="*/ 0 h 1639441"/>
              <a:gd name="connsiteX2" fmla="*/ 704303 w 704303"/>
              <a:gd name="connsiteY2" fmla="*/ 160250 h 1639441"/>
              <a:gd name="connsiteX3" fmla="*/ 642391 w 704303"/>
              <a:gd name="connsiteY3" fmla="*/ 1550038 h 1639441"/>
              <a:gd name="connsiteX4" fmla="*/ 535111 w 704303"/>
              <a:gd name="connsiteY4" fmla="*/ 1626363 h 1639441"/>
              <a:gd name="connsiteX5" fmla="*/ 95374 w 704303"/>
              <a:gd name="connsiteY5" fmla="*/ 1623981 h 1639441"/>
              <a:gd name="connsiteX6" fmla="*/ 22860 w 704303"/>
              <a:gd name="connsiteY6" fmla="*/ 1559087 h 1639441"/>
              <a:gd name="connsiteX7" fmla="*/ 0 w 704303"/>
              <a:gd name="connsiteY7" fmla="*/ 160250 h 1639441"/>
              <a:gd name="connsiteX8" fmla="*/ 160250 w 704303"/>
              <a:gd name="connsiteY8" fmla="*/ 0 h 1639441"/>
              <a:gd name="connsiteX0" fmla="*/ 160250 w 704303"/>
              <a:gd name="connsiteY0" fmla="*/ 0 h 1644976"/>
              <a:gd name="connsiteX1" fmla="*/ 544053 w 704303"/>
              <a:gd name="connsiteY1" fmla="*/ 0 h 1644976"/>
              <a:gd name="connsiteX2" fmla="*/ 704303 w 704303"/>
              <a:gd name="connsiteY2" fmla="*/ 160250 h 1644976"/>
              <a:gd name="connsiteX3" fmla="*/ 642391 w 704303"/>
              <a:gd name="connsiteY3" fmla="*/ 1550038 h 1644976"/>
              <a:gd name="connsiteX4" fmla="*/ 535111 w 704303"/>
              <a:gd name="connsiteY4" fmla="*/ 1626363 h 1644976"/>
              <a:gd name="connsiteX5" fmla="*/ 95374 w 704303"/>
              <a:gd name="connsiteY5" fmla="*/ 1623981 h 1644976"/>
              <a:gd name="connsiteX6" fmla="*/ 22860 w 704303"/>
              <a:gd name="connsiteY6" fmla="*/ 1559087 h 1644976"/>
              <a:gd name="connsiteX7" fmla="*/ 0 w 704303"/>
              <a:gd name="connsiteY7" fmla="*/ 160250 h 1644976"/>
              <a:gd name="connsiteX8" fmla="*/ 160250 w 704303"/>
              <a:gd name="connsiteY8" fmla="*/ 0 h 1644976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22860 w 704303"/>
              <a:gd name="connsiteY6" fmla="*/ 1559087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9529 w 704303"/>
              <a:gd name="connsiteY6" fmla="*/ 1554325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9529 w 704303"/>
              <a:gd name="connsiteY6" fmla="*/ 1554325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30004 w 704303"/>
              <a:gd name="connsiteY6" fmla="*/ 1551943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52587"/>
              <a:gd name="connsiteX1" fmla="*/ 544053 w 704303"/>
              <a:gd name="connsiteY1" fmla="*/ 0 h 1652587"/>
              <a:gd name="connsiteX2" fmla="*/ 704303 w 704303"/>
              <a:gd name="connsiteY2" fmla="*/ 160250 h 1652587"/>
              <a:gd name="connsiteX3" fmla="*/ 642391 w 704303"/>
              <a:gd name="connsiteY3" fmla="*/ 1550038 h 1652587"/>
              <a:gd name="connsiteX4" fmla="*/ 535111 w 704303"/>
              <a:gd name="connsiteY4" fmla="*/ 1626363 h 1652587"/>
              <a:gd name="connsiteX5" fmla="*/ 95374 w 704303"/>
              <a:gd name="connsiteY5" fmla="*/ 1623981 h 1652587"/>
              <a:gd name="connsiteX6" fmla="*/ 25242 w 704303"/>
              <a:gd name="connsiteY6" fmla="*/ 1537656 h 1652587"/>
              <a:gd name="connsiteX7" fmla="*/ 0 w 704303"/>
              <a:gd name="connsiteY7" fmla="*/ 160250 h 1652587"/>
              <a:gd name="connsiteX8" fmla="*/ 160250 w 704303"/>
              <a:gd name="connsiteY8" fmla="*/ 0 h 1652587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102517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95373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39731"/>
              <a:gd name="connsiteX1" fmla="*/ 544053 w 704303"/>
              <a:gd name="connsiteY1" fmla="*/ 0 h 1639731"/>
              <a:gd name="connsiteX2" fmla="*/ 704303 w 704303"/>
              <a:gd name="connsiteY2" fmla="*/ 160250 h 1639731"/>
              <a:gd name="connsiteX3" fmla="*/ 642391 w 704303"/>
              <a:gd name="connsiteY3" fmla="*/ 1550038 h 1639731"/>
              <a:gd name="connsiteX4" fmla="*/ 535111 w 704303"/>
              <a:gd name="connsiteY4" fmla="*/ 1626363 h 1639731"/>
              <a:gd name="connsiteX5" fmla="*/ 95373 w 704303"/>
              <a:gd name="connsiteY5" fmla="*/ 1619219 h 1639731"/>
              <a:gd name="connsiteX6" fmla="*/ 25242 w 704303"/>
              <a:gd name="connsiteY6" fmla="*/ 1537656 h 1639731"/>
              <a:gd name="connsiteX7" fmla="*/ 0 w 704303"/>
              <a:gd name="connsiteY7" fmla="*/ 160250 h 1639731"/>
              <a:gd name="connsiteX8" fmla="*/ 160250 w 704303"/>
              <a:gd name="connsiteY8" fmla="*/ 0 h 1639731"/>
              <a:gd name="connsiteX0" fmla="*/ 160250 w 704303"/>
              <a:gd name="connsiteY0" fmla="*/ 0 h 1641234"/>
              <a:gd name="connsiteX1" fmla="*/ 544053 w 704303"/>
              <a:gd name="connsiteY1" fmla="*/ 0 h 1641234"/>
              <a:gd name="connsiteX2" fmla="*/ 704303 w 704303"/>
              <a:gd name="connsiteY2" fmla="*/ 160250 h 1641234"/>
              <a:gd name="connsiteX3" fmla="*/ 642391 w 704303"/>
              <a:gd name="connsiteY3" fmla="*/ 1550038 h 1641234"/>
              <a:gd name="connsiteX4" fmla="*/ 535111 w 704303"/>
              <a:gd name="connsiteY4" fmla="*/ 1626363 h 1641234"/>
              <a:gd name="connsiteX5" fmla="*/ 112042 w 704303"/>
              <a:gd name="connsiteY5" fmla="*/ 1621600 h 1641234"/>
              <a:gd name="connsiteX6" fmla="*/ 25242 w 704303"/>
              <a:gd name="connsiteY6" fmla="*/ 1537656 h 1641234"/>
              <a:gd name="connsiteX7" fmla="*/ 0 w 704303"/>
              <a:gd name="connsiteY7" fmla="*/ 160250 h 1641234"/>
              <a:gd name="connsiteX8" fmla="*/ 160250 w 704303"/>
              <a:gd name="connsiteY8" fmla="*/ 0 h 1641234"/>
              <a:gd name="connsiteX0" fmla="*/ 160250 w 704303"/>
              <a:gd name="connsiteY0" fmla="*/ 0 h 1641234"/>
              <a:gd name="connsiteX1" fmla="*/ 544053 w 704303"/>
              <a:gd name="connsiteY1" fmla="*/ 0 h 1641234"/>
              <a:gd name="connsiteX2" fmla="*/ 704303 w 704303"/>
              <a:gd name="connsiteY2" fmla="*/ 160250 h 1641234"/>
              <a:gd name="connsiteX3" fmla="*/ 642391 w 704303"/>
              <a:gd name="connsiteY3" fmla="*/ 1550038 h 1641234"/>
              <a:gd name="connsiteX4" fmla="*/ 535111 w 704303"/>
              <a:gd name="connsiteY4" fmla="*/ 1626363 h 1641234"/>
              <a:gd name="connsiteX5" fmla="*/ 112042 w 704303"/>
              <a:gd name="connsiteY5" fmla="*/ 1621600 h 1641234"/>
              <a:gd name="connsiteX6" fmla="*/ 25242 w 704303"/>
              <a:gd name="connsiteY6" fmla="*/ 1537656 h 1641234"/>
              <a:gd name="connsiteX7" fmla="*/ 0 w 704303"/>
              <a:gd name="connsiteY7" fmla="*/ 160250 h 1641234"/>
              <a:gd name="connsiteX8" fmla="*/ 160250 w 704303"/>
              <a:gd name="connsiteY8" fmla="*/ 0 h 1641234"/>
              <a:gd name="connsiteX0" fmla="*/ 160250 w 704303"/>
              <a:gd name="connsiteY0" fmla="*/ 0 h 1644428"/>
              <a:gd name="connsiteX1" fmla="*/ 544053 w 704303"/>
              <a:gd name="connsiteY1" fmla="*/ 0 h 1644428"/>
              <a:gd name="connsiteX2" fmla="*/ 704303 w 704303"/>
              <a:gd name="connsiteY2" fmla="*/ 160250 h 1644428"/>
              <a:gd name="connsiteX3" fmla="*/ 642391 w 704303"/>
              <a:gd name="connsiteY3" fmla="*/ 1550038 h 1644428"/>
              <a:gd name="connsiteX4" fmla="*/ 535111 w 704303"/>
              <a:gd name="connsiteY4" fmla="*/ 1626363 h 1644428"/>
              <a:gd name="connsiteX5" fmla="*/ 145380 w 704303"/>
              <a:gd name="connsiteY5" fmla="*/ 1626363 h 1644428"/>
              <a:gd name="connsiteX6" fmla="*/ 25242 w 704303"/>
              <a:gd name="connsiteY6" fmla="*/ 1537656 h 1644428"/>
              <a:gd name="connsiteX7" fmla="*/ 0 w 704303"/>
              <a:gd name="connsiteY7" fmla="*/ 160250 h 1644428"/>
              <a:gd name="connsiteX8" fmla="*/ 160250 w 704303"/>
              <a:gd name="connsiteY8" fmla="*/ 0 h 1644428"/>
              <a:gd name="connsiteX0" fmla="*/ 160250 w 704303"/>
              <a:gd name="connsiteY0" fmla="*/ 0 h 1644428"/>
              <a:gd name="connsiteX1" fmla="*/ 544053 w 704303"/>
              <a:gd name="connsiteY1" fmla="*/ 0 h 1644428"/>
              <a:gd name="connsiteX2" fmla="*/ 704303 w 704303"/>
              <a:gd name="connsiteY2" fmla="*/ 160250 h 1644428"/>
              <a:gd name="connsiteX3" fmla="*/ 642391 w 704303"/>
              <a:gd name="connsiteY3" fmla="*/ 1550038 h 1644428"/>
              <a:gd name="connsiteX4" fmla="*/ 535111 w 704303"/>
              <a:gd name="connsiteY4" fmla="*/ 1626363 h 1644428"/>
              <a:gd name="connsiteX5" fmla="*/ 145380 w 704303"/>
              <a:gd name="connsiteY5" fmla="*/ 1626363 h 1644428"/>
              <a:gd name="connsiteX6" fmla="*/ 25242 w 704303"/>
              <a:gd name="connsiteY6" fmla="*/ 1537656 h 1644428"/>
              <a:gd name="connsiteX7" fmla="*/ 0 w 704303"/>
              <a:gd name="connsiteY7" fmla="*/ 160250 h 1644428"/>
              <a:gd name="connsiteX8" fmla="*/ 160250 w 704303"/>
              <a:gd name="connsiteY8" fmla="*/ 0 h 1644428"/>
              <a:gd name="connsiteX0" fmla="*/ 160250 w 704303"/>
              <a:gd name="connsiteY0" fmla="*/ 0 h 1647836"/>
              <a:gd name="connsiteX1" fmla="*/ 544053 w 704303"/>
              <a:gd name="connsiteY1" fmla="*/ 0 h 1647836"/>
              <a:gd name="connsiteX2" fmla="*/ 704303 w 704303"/>
              <a:gd name="connsiteY2" fmla="*/ 160250 h 1647836"/>
              <a:gd name="connsiteX3" fmla="*/ 642391 w 704303"/>
              <a:gd name="connsiteY3" fmla="*/ 1550038 h 1647836"/>
              <a:gd name="connsiteX4" fmla="*/ 535111 w 704303"/>
              <a:gd name="connsiteY4" fmla="*/ 1626363 h 1647836"/>
              <a:gd name="connsiteX5" fmla="*/ 159668 w 704303"/>
              <a:gd name="connsiteY5" fmla="*/ 1631126 h 1647836"/>
              <a:gd name="connsiteX6" fmla="*/ 25242 w 704303"/>
              <a:gd name="connsiteY6" fmla="*/ 1537656 h 1647836"/>
              <a:gd name="connsiteX7" fmla="*/ 0 w 704303"/>
              <a:gd name="connsiteY7" fmla="*/ 160250 h 1647836"/>
              <a:gd name="connsiteX8" fmla="*/ 160250 w 704303"/>
              <a:gd name="connsiteY8" fmla="*/ 0 h 1647836"/>
              <a:gd name="connsiteX0" fmla="*/ 160250 w 704303"/>
              <a:gd name="connsiteY0" fmla="*/ 0 h 1648886"/>
              <a:gd name="connsiteX1" fmla="*/ 544053 w 704303"/>
              <a:gd name="connsiteY1" fmla="*/ 0 h 1648886"/>
              <a:gd name="connsiteX2" fmla="*/ 704303 w 704303"/>
              <a:gd name="connsiteY2" fmla="*/ 160250 h 1648886"/>
              <a:gd name="connsiteX3" fmla="*/ 642391 w 704303"/>
              <a:gd name="connsiteY3" fmla="*/ 1550038 h 1648886"/>
              <a:gd name="connsiteX4" fmla="*/ 535111 w 704303"/>
              <a:gd name="connsiteY4" fmla="*/ 1626363 h 1648886"/>
              <a:gd name="connsiteX5" fmla="*/ 159668 w 704303"/>
              <a:gd name="connsiteY5" fmla="*/ 1631126 h 1648886"/>
              <a:gd name="connsiteX6" fmla="*/ 25242 w 704303"/>
              <a:gd name="connsiteY6" fmla="*/ 1537656 h 1648886"/>
              <a:gd name="connsiteX7" fmla="*/ 0 w 704303"/>
              <a:gd name="connsiteY7" fmla="*/ 160250 h 1648886"/>
              <a:gd name="connsiteX8" fmla="*/ 160250 w 704303"/>
              <a:gd name="connsiteY8" fmla="*/ 0 h 1648886"/>
              <a:gd name="connsiteX0" fmla="*/ 160250 w 704303"/>
              <a:gd name="connsiteY0" fmla="*/ 0 h 1648886"/>
              <a:gd name="connsiteX1" fmla="*/ 544053 w 704303"/>
              <a:gd name="connsiteY1" fmla="*/ 0 h 1648886"/>
              <a:gd name="connsiteX2" fmla="*/ 704303 w 704303"/>
              <a:gd name="connsiteY2" fmla="*/ 160250 h 1648886"/>
              <a:gd name="connsiteX3" fmla="*/ 642391 w 704303"/>
              <a:gd name="connsiteY3" fmla="*/ 1550038 h 1648886"/>
              <a:gd name="connsiteX4" fmla="*/ 535111 w 704303"/>
              <a:gd name="connsiteY4" fmla="*/ 1626363 h 1648886"/>
              <a:gd name="connsiteX5" fmla="*/ 159668 w 704303"/>
              <a:gd name="connsiteY5" fmla="*/ 1631126 h 1648886"/>
              <a:gd name="connsiteX6" fmla="*/ 25242 w 704303"/>
              <a:gd name="connsiteY6" fmla="*/ 1537656 h 1648886"/>
              <a:gd name="connsiteX7" fmla="*/ 0 w 704303"/>
              <a:gd name="connsiteY7" fmla="*/ 160250 h 1648886"/>
              <a:gd name="connsiteX8" fmla="*/ 160250 w 704303"/>
              <a:gd name="connsiteY8" fmla="*/ 0 h 1648886"/>
              <a:gd name="connsiteX0" fmla="*/ 167394 w 704303"/>
              <a:gd name="connsiteY0" fmla="*/ 0 h 1677461"/>
              <a:gd name="connsiteX1" fmla="*/ 544053 w 704303"/>
              <a:gd name="connsiteY1" fmla="*/ 28575 h 1677461"/>
              <a:gd name="connsiteX2" fmla="*/ 704303 w 704303"/>
              <a:gd name="connsiteY2" fmla="*/ 188825 h 1677461"/>
              <a:gd name="connsiteX3" fmla="*/ 642391 w 704303"/>
              <a:gd name="connsiteY3" fmla="*/ 1578613 h 1677461"/>
              <a:gd name="connsiteX4" fmla="*/ 535111 w 704303"/>
              <a:gd name="connsiteY4" fmla="*/ 1654938 h 1677461"/>
              <a:gd name="connsiteX5" fmla="*/ 159668 w 704303"/>
              <a:gd name="connsiteY5" fmla="*/ 1659701 h 1677461"/>
              <a:gd name="connsiteX6" fmla="*/ 25242 w 704303"/>
              <a:gd name="connsiteY6" fmla="*/ 1566231 h 1677461"/>
              <a:gd name="connsiteX7" fmla="*/ 0 w 704303"/>
              <a:gd name="connsiteY7" fmla="*/ 188825 h 1677461"/>
              <a:gd name="connsiteX8" fmla="*/ 167394 w 704303"/>
              <a:gd name="connsiteY8" fmla="*/ 0 h 1677461"/>
              <a:gd name="connsiteX0" fmla="*/ 167394 w 704303"/>
              <a:gd name="connsiteY0" fmla="*/ 11907 h 1689368"/>
              <a:gd name="connsiteX1" fmla="*/ 544053 w 704303"/>
              <a:gd name="connsiteY1" fmla="*/ 0 h 1689368"/>
              <a:gd name="connsiteX2" fmla="*/ 704303 w 704303"/>
              <a:gd name="connsiteY2" fmla="*/ 200732 h 1689368"/>
              <a:gd name="connsiteX3" fmla="*/ 642391 w 704303"/>
              <a:gd name="connsiteY3" fmla="*/ 1590520 h 1689368"/>
              <a:gd name="connsiteX4" fmla="*/ 535111 w 704303"/>
              <a:gd name="connsiteY4" fmla="*/ 1666845 h 1689368"/>
              <a:gd name="connsiteX5" fmla="*/ 159668 w 704303"/>
              <a:gd name="connsiteY5" fmla="*/ 1671608 h 1689368"/>
              <a:gd name="connsiteX6" fmla="*/ 25242 w 704303"/>
              <a:gd name="connsiteY6" fmla="*/ 1578138 h 1689368"/>
              <a:gd name="connsiteX7" fmla="*/ 0 w 704303"/>
              <a:gd name="connsiteY7" fmla="*/ 200732 h 1689368"/>
              <a:gd name="connsiteX8" fmla="*/ 167394 w 704303"/>
              <a:gd name="connsiteY8" fmla="*/ 11907 h 1689368"/>
              <a:gd name="connsiteX0" fmla="*/ 167394 w 704303"/>
              <a:gd name="connsiteY0" fmla="*/ 2382 h 1679843"/>
              <a:gd name="connsiteX1" fmla="*/ 539290 w 704303"/>
              <a:gd name="connsiteY1" fmla="*/ 0 h 1679843"/>
              <a:gd name="connsiteX2" fmla="*/ 704303 w 704303"/>
              <a:gd name="connsiteY2" fmla="*/ 191207 h 1679843"/>
              <a:gd name="connsiteX3" fmla="*/ 642391 w 704303"/>
              <a:gd name="connsiteY3" fmla="*/ 1580995 h 1679843"/>
              <a:gd name="connsiteX4" fmla="*/ 535111 w 704303"/>
              <a:gd name="connsiteY4" fmla="*/ 1657320 h 1679843"/>
              <a:gd name="connsiteX5" fmla="*/ 159668 w 704303"/>
              <a:gd name="connsiteY5" fmla="*/ 1662083 h 1679843"/>
              <a:gd name="connsiteX6" fmla="*/ 25242 w 704303"/>
              <a:gd name="connsiteY6" fmla="*/ 1568613 h 1679843"/>
              <a:gd name="connsiteX7" fmla="*/ 0 w 704303"/>
              <a:gd name="connsiteY7" fmla="*/ 191207 h 1679843"/>
              <a:gd name="connsiteX8" fmla="*/ 167394 w 704303"/>
              <a:gd name="connsiteY8" fmla="*/ 2382 h 1679843"/>
              <a:gd name="connsiteX0" fmla="*/ 169775 w 706684"/>
              <a:gd name="connsiteY0" fmla="*/ 2382 h 1679843"/>
              <a:gd name="connsiteX1" fmla="*/ 541671 w 706684"/>
              <a:gd name="connsiteY1" fmla="*/ 0 h 1679843"/>
              <a:gd name="connsiteX2" fmla="*/ 706684 w 706684"/>
              <a:gd name="connsiteY2" fmla="*/ 191207 h 1679843"/>
              <a:gd name="connsiteX3" fmla="*/ 644772 w 706684"/>
              <a:gd name="connsiteY3" fmla="*/ 1580995 h 1679843"/>
              <a:gd name="connsiteX4" fmla="*/ 537492 w 706684"/>
              <a:gd name="connsiteY4" fmla="*/ 1657320 h 1679843"/>
              <a:gd name="connsiteX5" fmla="*/ 162049 w 706684"/>
              <a:gd name="connsiteY5" fmla="*/ 1662083 h 1679843"/>
              <a:gd name="connsiteX6" fmla="*/ 27623 w 706684"/>
              <a:gd name="connsiteY6" fmla="*/ 1568613 h 1679843"/>
              <a:gd name="connsiteX7" fmla="*/ 0 w 706684"/>
              <a:gd name="connsiteY7" fmla="*/ 131676 h 1679843"/>
              <a:gd name="connsiteX8" fmla="*/ 169775 w 706684"/>
              <a:gd name="connsiteY8" fmla="*/ 2382 h 1679843"/>
              <a:gd name="connsiteX0" fmla="*/ 169775 w 716209"/>
              <a:gd name="connsiteY0" fmla="*/ 2382 h 1679843"/>
              <a:gd name="connsiteX1" fmla="*/ 541671 w 716209"/>
              <a:gd name="connsiteY1" fmla="*/ 0 h 1679843"/>
              <a:gd name="connsiteX2" fmla="*/ 716209 w 716209"/>
              <a:gd name="connsiteY2" fmla="*/ 143582 h 1679843"/>
              <a:gd name="connsiteX3" fmla="*/ 644772 w 716209"/>
              <a:gd name="connsiteY3" fmla="*/ 1580995 h 1679843"/>
              <a:gd name="connsiteX4" fmla="*/ 537492 w 716209"/>
              <a:gd name="connsiteY4" fmla="*/ 1657320 h 1679843"/>
              <a:gd name="connsiteX5" fmla="*/ 162049 w 716209"/>
              <a:gd name="connsiteY5" fmla="*/ 1662083 h 1679843"/>
              <a:gd name="connsiteX6" fmla="*/ 27623 w 716209"/>
              <a:gd name="connsiteY6" fmla="*/ 1568613 h 1679843"/>
              <a:gd name="connsiteX7" fmla="*/ 0 w 716209"/>
              <a:gd name="connsiteY7" fmla="*/ 131676 h 1679843"/>
              <a:gd name="connsiteX8" fmla="*/ 169775 w 716209"/>
              <a:gd name="connsiteY8" fmla="*/ 2382 h 1679843"/>
              <a:gd name="connsiteX0" fmla="*/ 163425 w 709859"/>
              <a:gd name="connsiteY0" fmla="*/ 2382 h 1679843"/>
              <a:gd name="connsiteX1" fmla="*/ 535321 w 709859"/>
              <a:gd name="connsiteY1" fmla="*/ 0 h 1679843"/>
              <a:gd name="connsiteX2" fmla="*/ 709859 w 709859"/>
              <a:gd name="connsiteY2" fmla="*/ 143582 h 1679843"/>
              <a:gd name="connsiteX3" fmla="*/ 638422 w 709859"/>
              <a:gd name="connsiteY3" fmla="*/ 1580995 h 1679843"/>
              <a:gd name="connsiteX4" fmla="*/ 531142 w 709859"/>
              <a:gd name="connsiteY4" fmla="*/ 1657320 h 1679843"/>
              <a:gd name="connsiteX5" fmla="*/ 155699 w 709859"/>
              <a:gd name="connsiteY5" fmla="*/ 1662083 h 1679843"/>
              <a:gd name="connsiteX6" fmla="*/ 21273 w 709859"/>
              <a:gd name="connsiteY6" fmla="*/ 1568613 h 1679843"/>
              <a:gd name="connsiteX7" fmla="*/ 0 w 709859"/>
              <a:gd name="connsiteY7" fmla="*/ 261851 h 1679843"/>
              <a:gd name="connsiteX8" fmla="*/ 163425 w 709859"/>
              <a:gd name="connsiteY8" fmla="*/ 2382 h 1679843"/>
              <a:gd name="connsiteX0" fmla="*/ 112625 w 709859"/>
              <a:gd name="connsiteY0" fmla="*/ 215107 h 1679843"/>
              <a:gd name="connsiteX1" fmla="*/ 535321 w 709859"/>
              <a:gd name="connsiteY1" fmla="*/ 0 h 1679843"/>
              <a:gd name="connsiteX2" fmla="*/ 709859 w 709859"/>
              <a:gd name="connsiteY2" fmla="*/ 143582 h 1679843"/>
              <a:gd name="connsiteX3" fmla="*/ 638422 w 709859"/>
              <a:gd name="connsiteY3" fmla="*/ 1580995 h 1679843"/>
              <a:gd name="connsiteX4" fmla="*/ 531142 w 709859"/>
              <a:gd name="connsiteY4" fmla="*/ 1657320 h 1679843"/>
              <a:gd name="connsiteX5" fmla="*/ 155699 w 709859"/>
              <a:gd name="connsiteY5" fmla="*/ 1662083 h 1679843"/>
              <a:gd name="connsiteX6" fmla="*/ 21273 w 709859"/>
              <a:gd name="connsiteY6" fmla="*/ 1568613 h 1679843"/>
              <a:gd name="connsiteX7" fmla="*/ 0 w 709859"/>
              <a:gd name="connsiteY7" fmla="*/ 261851 h 1679843"/>
              <a:gd name="connsiteX8" fmla="*/ 112625 w 709859"/>
              <a:gd name="connsiteY8" fmla="*/ 215107 h 1679843"/>
              <a:gd name="connsiteX0" fmla="*/ 112625 w 709859"/>
              <a:gd name="connsiteY0" fmla="*/ 97737 h 1562473"/>
              <a:gd name="connsiteX1" fmla="*/ 500396 w 709859"/>
              <a:gd name="connsiteY1" fmla="*/ 101705 h 1562473"/>
              <a:gd name="connsiteX2" fmla="*/ 709859 w 709859"/>
              <a:gd name="connsiteY2" fmla="*/ 26212 h 1562473"/>
              <a:gd name="connsiteX3" fmla="*/ 638422 w 709859"/>
              <a:gd name="connsiteY3" fmla="*/ 1463625 h 1562473"/>
              <a:gd name="connsiteX4" fmla="*/ 531142 w 709859"/>
              <a:gd name="connsiteY4" fmla="*/ 1539950 h 1562473"/>
              <a:gd name="connsiteX5" fmla="*/ 155699 w 709859"/>
              <a:gd name="connsiteY5" fmla="*/ 1544713 h 1562473"/>
              <a:gd name="connsiteX6" fmla="*/ 21273 w 709859"/>
              <a:gd name="connsiteY6" fmla="*/ 1451243 h 1562473"/>
              <a:gd name="connsiteX7" fmla="*/ 0 w 709859"/>
              <a:gd name="connsiteY7" fmla="*/ 144481 h 1562473"/>
              <a:gd name="connsiteX8" fmla="*/ 112625 w 709859"/>
              <a:gd name="connsiteY8" fmla="*/ 97737 h 1562473"/>
              <a:gd name="connsiteX0" fmla="*/ 112625 w 697159"/>
              <a:gd name="connsiteY0" fmla="*/ 9844 h 1474580"/>
              <a:gd name="connsiteX1" fmla="*/ 500396 w 697159"/>
              <a:gd name="connsiteY1" fmla="*/ 13812 h 1474580"/>
              <a:gd name="connsiteX2" fmla="*/ 697159 w 697159"/>
              <a:gd name="connsiteY2" fmla="*/ 93894 h 1474580"/>
              <a:gd name="connsiteX3" fmla="*/ 638422 w 697159"/>
              <a:gd name="connsiteY3" fmla="*/ 1375732 h 1474580"/>
              <a:gd name="connsiteX4" fmla="*/ 531142 w 697159"/>
              <a:gd name="connsiteY4" fmla="*/ 1452057 h 1474580"/>
              <a:gd name="connsiteX5" fmla="*/ 155699 w 697159"/>
              <a:gd name="connsiteY5" fmla="*/ 1456820 h 1474580"/>
              <a:gd name="connsiteX6" fmla="*/ 21273 w 697159"/>
              <a:gd name="connsiteY6" fmla="*/ 1363350 h 1474580"/>
              <a:gd name="connsiteX7" fmla="*/ 0 w 697159"/>
              <a:gd name="connsiteY7" fmla="*/ 56588 h 1474580"/>
              <a:gd name="connsiteX8" fmla="*/ 112625 w 697159"/>
              <a:gd name="connsiteY8" fmla="*/ 9844 h 1474580"/>
              <a:gd name="connsiteX0" fmla="*/ 112625 w 697159"/>
              <a:gd name="connsiteY0" fmla="*/ 59 h 1464795"/>
              <a:gd name="connsiteX1" fmla="*/ 500396 w 697159"/>
              <a:gd name="connsiteY1" fmla="*/ 4027 h 1464795"/>
              <a:gd name="connsiteX2" fmla="*/ 697159 w 697159"/>
              <a:gd name="connsiteY2" fmla="*/ 84109 h 1464795"/>
              <a:gd name="connsiteX3" fmla="*/ 638422 w 697159"/>
              <a:gd name="connsiteY3" fmla="*/ 1365947 h 1464795"/>
              <a:gd name="connsiteX4" fmla="*/ 531142 w 697159"/>
              <a:gd name="connsiteY4" fmla="*/ 1442272 h 1464795"/>
              <a:gd name="connsiteX5" fmla="*/ 155699 w 697159"/>
              <a:gd name="connsiteY5" fmla="*/ 1447035 h 1464795"/>
              <a:gd name="connsiteX6" fmla="*/ 21273 w 697159"/>
              <a:gd name="connsiteY6" fmla="*/ 1353565 h 1464795"/>
              <a:gd name="connsiteX7" fmla="*/ 0 w 697159"/>
              <a:gd name="connsiteY7" fmla="*/ 46803 h 1464795"/>
              <a:gd name="connsiteX8" fmla="*/ 112625 w 697159"/>
              <a:gd name="connsiteY8" fmla="*/ 59 h 1464795"/>
              <a:gd name="connsiteX0" fmla="*/ 144375 w 697159"/>
              <a:gd name="connsiteY0" fmla="*/ 59 h 1464795"/>
              <a:gd name="connsiteX1" fmla="*/ 500396 w 697159"/>
              <a:gd name="connsiteY1" fmla="*/ 4027 h 1464795"/>
              <a:gd name="connsiteX2" fmla="*/ 697159 w 697159"/>
              <a:gd name="connsiteY2" fmla="*/ 84109 h 1464795"/>
              <a:gd name="connsiteX3" fmla="*/ 638422 w 697159"/>
              <a:gd name="connsiteY3" fmla="*/ 1365947 h 1464795"/>
              <a:gd name="connsiteX4" fmla="*/ 531142 w 697159"/>
              <a:gd name="connsiteY4" fmla="*/ 1442272 h 1464795"/>
              <a:gd name="connsiteX5" fmla="*/ 155699 w 697159"/>
              <a:gd name="connsiteY5" fmla="*/ 1447035 h 1464795"/>
              <a:gd name="connsiteX6" fmla="*/ 21273 w 697159"/>
              <a:gd name="connsiteY6" fmla="*/ 1353565 h 1464795"/>
              <a:gd name="connsiteX7" fmla="*/ 0 w 697159"/>
              <a:gd name="connsiteY7" fmla="*/ 46803 h 1464795"/>
              <a:gd name="connsiteX8" fmla="*/ 144375 w 697159"/>
              <a:gd name="connsiteY8" fmla="*/ 59 h 1464795"/>
              <a:gd name="connsiteX0" fmla="*/ 139613 w 692397"/>
              <a:gd name="connsiteY0" fmla="*/ 0 h 1464736"/>
              <a:gd name="connsiteX1" fmla="*/ 495634 w 692397"/>
              <a:gd name="connsiteY1" fmla="*/ 3968 h 1464736"/>
              <a:gd name="connsiteX2" fmla="*/ 692397 w 692397"/>
              <a:gd name="connsiteY2" fmla="*/ 84050 h 1464736"/>
              <a:gd name="connsiteX3" fmla="*/ 633660 w 692397"/>
              <a:gd name="connsiteY3" fmla="*/ 1365888 h 1464736"/>
              <a:gd name="connsiteX4" fmla="*/ 526380 w 692397"/>
              <a:gd name="connsiteY4" fmla="*/ 1442213 h 1464736"/>
              <a:gd name="connsiteX5" fmla="*/ 150937 w 692397"/>
              <a:gd name="connsiteY5" fmla="*/ 1446976 h 1464736"/>
              <a:gd name="connsiteX6" fmla="*/ 16511 w 692397"/>
              <a:gd name="connsiteY6" fmla="*/ 1353506 h 1464736"/>
              <a:gd name="connsiteX7" fmla="*/ 0 w 692397"/>
              <a:gd name="connsiteY7" fmla="*/ 256294 h 1464736"/>
              <a:gd name="connsiteX8" fmla="*/ 139613 w 692397"/>
              <a:gd name="connsiteY8" fmla="*/ 0 h 1464736"/>
              <a:gd name="connsiteX0" fmla="*/ 139613 w 687634"/>
              <a:gd name="connsiteY0" fmla="*/ 0 h 1464736"/>
              <a:gd name="connsiteX1" fmla="*/ 495634 w 687634"/>
              <a:gd name="connsiteY1" fmla="*/ 3968 h 1464736"/>
              <a:gd name="connsiteX2" fmla="*/ 687634 w 687634"/>
              <a:gd name="connsiteY2" fmla="*/ 298362 h 1464736"/>
              <a:gd name="connsiteX3" fmla="*/ 633660 w 687634"/>
              <a:gd name="connsiteY3" fmla="*/ 1365888 h 1464736"/>
              <a:gd name="connsiteX4" fmla="*/ 526380 w 687634"/>
              <a:gd name="connsiteY4" fmla="*/ 1442213 h 1464736"/>
              <a:gd name="connsiteX5" fmla="*/ 150937 w 687634"/>
              <a:gd name="connsiteY5" fmla="*/ 1446976 h 1464736"/>
              <a:gd name="connsiteX6" fmla="*/ 16511 w 687634"/>
              <a:gd name="connsiteY6" fmla="*/ 1353506 h 1464736"/>
              <a:gd name="connsiteX7" fmla="*/ 0 w 687634"/>
              <a:gd name="connsiteY7" fmla="*/ 256294 h 1464736"/>
              <a:gd name="connsiteX8" fmla="*/ 139613 w 687634"/>
              <a:gd name="connsiteY8" fmla="*/ 0 h 1464736"/>
              <a:gd name="connsiteX0" fmla="*/ 144375 w 692396"/>
              <a:gd name="connsiteY0" fmla="*/ 0 h 1464736"/>
              <a:gd name="connsiteX1" fmla="*/ 500396 w 692396"/>
              <a:gd name="connsiteY1" fmla="*/ 3968 h 1464736"/>
              <a:gd name="connsiteX2" fmla="*/ 692396 w 692396"/>
              <a:gd name="connsiteY2" fmla="*/ 298362 h 1464736"/>
              <a:gd name="connsiteX3" fmla="*/ 638422 w 692396"/>
              <a:gd name="connsiteY3" fmla="*/ 1365888 h 1464736"/>
              <a:gd name="connsiteX4" fmla="*/ 531142 w 692396"/>
              <a:gd name="connsiteY4" fmla="*/ 1442213 h 1464736"/>
              <a:gd name="connsiteX5" fmla="*/ 155699 w 692396"/>
              <a:gd name="connsiteY5" fmla="*/ 1446976 h 1464736"/>
              <a:gd name="connsiteX6" fmla="*/ 21273 w 692396"/>
              <a:gd name="connsiteY6" fmla="*/ 1353506 h 1464736"/>
              <a:gd name="connsiteX7" fmla="*/ 0 w 692396"/>
              <a:gd name="connsiteY7" fmla="*/ 299157 h 1464736"/>
              <a:gd name="connsiteX8" fmla="*/ 144375 w 692396"/>
              <a:gd name="connsiteY8" fmla="*/ 0 h 1464736"/>
              <a:gd name="connsiteX0" fmla="*/ 163425 w 692396"/>
              <a:gd name="connsiteY0" fmla="*/ 143670 h 1460768"/>
              <a:gd name="connsiteX1" fmla="*/ 500396 w 692396"/>
              <a:gd name="connsiteY1" fmla="*/ 0 h 1460768"/>
              <a:gd name="connsiteX2" fmla="*/ 692396 w 692396"/>
              <a:gd name="connsiteY2" fmla="*/ 294394 h 1460768"/>
              <a:gd name="connsiteX3" fmla="*/ 638422 w 692396"/>
              <a:gd name="connsiteY3" fmla="*/ 1361920 h 1460768"/>
              <a:gd name="connsiteX4" fmla="*/ 531142 w 692396"/>
              <a:gd name="connsiteY4" fmla="*/ 1438245 h 1460768"/>
              <a:gd name="connsiteX5" fmla="*/ 155699 w 692396"/>
              <a:gd name="connsiteY5" fmla="*/ 1443008 h 1460768"/>
              <a:gd name="connsiteX6" fmla="*/ 21273 w 692396"/>
              <a:gd name="connsiteY6" fmla="*/ 1349538 h 1460768"/>
              <a:gd name="connsiteX7" fmla="*/ 0 w 692396"/>
              <a:gd name="connsiteY7" fmla="*/ 295189 h 1460768"/>
              <a:gd name="connsiteX8" fmla="*/ 163425 w 692396"/>
              <a:gd name="connsiteY8" fmla="*/ 143670 h 1460768"/>
              <a:gd name="connsiteX0" fmla="*/ 163425 w 692396"/>
              <a:gd name="connsiteY0" fmla="*/ 0 h 1317098"/>
              <a:gd name="connsiteX1" fmla="*/ 481346 w 692396"/>
              <a:gd name="connsiteY1" fmla="*/ 46830 h 1317098"/>
              <a:gd name="connsiteX2" fmla="*/ 692396 w 692396"/>
              <a:gd name="connsiteY2" fmla="*/ 150724 h 1317098"/>
              <a:gd name="connsiteX3" fmla="*/ 638422 w 692396"/>
              <a:gd name="connsiteY3" fmla="*/ 1218250 h 1317098"/>
              <a:gd name="connsiteX4" fmla="*/ 531142 w 692396"/>
              <a:gd name="connsiteY4" fmla="*/ 1294575 h 1317098"/>
              <a:gd name="connsiteX5" fmla="*/ 155699 w 692396"/>
              <a:gd name="connsiteY5" fmla="*/ 1299338 h 1317098"/>
              <a:gd name="connsiteX6" fmla="*/ 21273 w 692396"/>
              <a:gd name="connsiteY6" fmla="*/ 1205868 h 1317098"/>
              <a:gd name="connsiteX7" fmla="*/ 0 w 692396"/>
              <a:gd name="connsiteY7" fmla="*/ 151519 h 1317098"/>
              <a:gd name="connsiteX8" fmla="*/ 163425 w 692396"/>
              <a:gd name="connsiteY8" fmla="*/ 0 h 1317098"/>
              <a:gd name="connsiteX0" fmla="*/ 177712 w 692396"/>
              <a:gd name="connsiteY0" fmla="*/ 29370 h 1270268"/>
              <a:gd name="connsiteX1" fmla="*/ 481346 w 692396"/>
              <a:gd name="connsiteY1" fmla="*/ 0 h 1270268"/>
              <a:gd name="connsiteX2" fmla="*/ 692396 w 692396"/>
              <a:gd name="connsiteY2" fmla="*/ 103894 h 1270268"/>
              <a:gd name="connsiteX3" fmla="*/ 638422 w 692396"/>
              <a:gd name="connsiteY3" fmla="*/ 1171420 h 1270268"/>
              <a:gd name="connsiteX4" fmla="*/ 531142 w 692396"/>
              <a:gd name="connsiteY4" fmla="*/ 1247745 h 1270268"/>
              <a:gd name="connsiteX5" fmla="*/ 155699 w 692396"/>
              <a:gd name="connsiteY5" fmla="*/ 1252508 h 1270268"/>
              <a:gd name="connsiteX6" fmla="*/ 21273 w 692396"/>
              <a:gd name="connsiteY6" fmla="*/ 1159038 h 1270268"/>
              <a:gd name="connsiteX7" fmla="*/ 0 w 692396"/>
              <a:gd name="connsiteY7" fmla="*/ 104689 h 1270268"/>
              <a:gd name="connsiteX8" fmla="*/ 177712 w 692396"/>
              <a:gd name="connsiteY8" fmla="*/ 29370 h 1270268"/>
              <a:gd name="connsiteX0" fmla="*/ 177712 w 692396"/>
              <a:gd name="connsiteY0" fmla="*/ 0 h 1240898"/>
              <a:gd name="connsiteX1" fmla="*/ 471821 w 692396"/>
              <a:gd name="connsiteY1" fmla="*/ 3968 h 1240898"/>
              <a:gd name="connsiteX2" fmla="*/ 692396 w 692396"/>
              <a:gd name="connsiteY2" fmla="*/ 74524 h 1240898"/>
              <a:gd name="connsiteX3" fmla="*/ 638422 w 692396"/>
              <a:gd name="connsiteY3" fmla="*/ 1142050 h 1240898"/>
              <a:gd name="connsiteX4" fmla="*/ 531142 w 692396"/>
              <a:gd name="connsiteY4" fmla="*/ 1218375 h 1240898"/>
              <a:gd name="connsiteX5" fmla="*/ 155699 w 692396"/>
              <a:gd name="connsiteY5" fmla="*/ 1223138 h 1240898"/>
              <a:gd name="connsiteX6" fmla="*/ 21273 w 692396"/>
              <a:gd name="connsiteY6" fmla="*/ 1129668 h 1240898"/>
              <a:gd name="connsiteX7" fmla="*/ 0 w 692396"/>
              <a:gd name="connsiteY7" fmla="*/ 75319 h 1240898"/>
              <a:gd name="connsiteX8" fmla="*/ 177712 w 692396"/>
              <a:gd name="connsiteY8" fmla="*/ 0 h 12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396" h="1240898">
                <a:moveTo>
                  <a:pt x="177712" y="0"/>
                </a:moveTo>
                <a:lnTo>
                  <a:pt x="471821" y="3968"/>
                </a:lnTo>
                <a:cubicBezTo>
                  <a:pt x="560325" y="3968"/>
                  <a:pt x="692396" y="-13980"/>
                  <a:pt x="692396" y="74524"/>
                </a:cubicBezTo>
                <a:lnTo>
                  <a:pt x="638422" y="1142050"/>
                </a:lnTo>
                <a:cubicBezTo>
                  <a:pt x="609847" y="1180825"/>
                  <a:pt x="611596" y="1204860"/>
                  <a:pt x="531142" y="1218375"/>
                </a:cubicBezTo>
                <a:cubicBezTo>
                  <a:pt x="450688" y="1231890"/>
                  <a:pt x="351490" y="1258857"/>
                  <a:pt x="155699" y="1223138"/>
                </a:cubicBezTo>
                <a:cubicBezTo>
                  <a:pt x="76442" y="1185039"/>
                  <a:pt x="21273" y="1161300"/>
                  <a:pt x="21273" y="1129668"/>
                </a:cubicBezTo>
                <a:cubicBezTo>
                  <a:pt x="6985" y="660849"/>
                  <a:pt x="0" y="544138"/>
                  <a:pt x="0" y="75319"/>
                </a:cubicBezTo>
                <a:cubicBezTo>
                  <a:pt x="25400" y="24915"/>
                  <a:pt x="89208" y="0"/>
                  <a:pt x="177712" y="0"/>
                </a:cubicBezTo>
                <a:close/>
              </a:path>
            </a:pathLst>
          </a:cu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82258" y="3566405"/>
                <a:ext cx="466794" cy="446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𝟒</m:t>
                        </m:r>
                      </m:den>
                    </m:f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V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58" y="3566405"/>
                <a:ext cx="466794" cy="446789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750846" y="3442640"/>
            <a:ext cx="2892138" cy="781263"/>
            <a:chOff x="3700522" y="4324361"/>
            <a:chExt cx="2892138" cy="781263"/>
          </a:xfrm>
        </p:grpSpPr>
        <p:grpSp>
          <p:nvGrpSpPr>
            <p:cNvPr id="34" name="Group 33"/>
            <p:cNvGrpSpPr/>
            <p:nvPr/>
          </p:nvGrpSpPr>
          <p:grpSpPr>
            <a:xfrm>
              <a:off x="3700522" y="4324361"/>
              <a:ext cx="2892138" cy="757336"/>
              <a:chOff x="2091896" y="3538933"/>
              <a:chExt cx="2892138" cy="864859"/>
            </a:xfrm>
          </p:grpSpPr>
          <p:sp>
            <p:nvSpPr>
              <p:cNvPr id="36" name="Rounded Rectangular Callout 35"/>
              <p:cNvSpPr/>
              <p:nvPr/>
            </p:nvSpPr>
            <p:spPr>
              <a:xfrm>
                <a:off x="2157452" y="3626099"/>
                <a:ext cx="2729641" cy="777693"/>
              </a:xfrm>
              <a:prstGeom prst="wedgeRoundRectCallout">
                <a:avLst>
                  <a:gd name="adj1" fmla="val 13437"/>
                  <a:gd name="adj2" fmla="val -28894"/>
                  <a:gd name="adj3" fmla="val 16667"/>
                </a:avLst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91896" y="3538933"/>
                <a:ext cx="2892138" cy="84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prstClr val="white"/>
                    </a:solidFill>
                    <a:latin typeface="Bookman Old Style"/>
                  </a:rPr>
                  <a:t>Air pressure remaining after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prstClr val="white"/>
                    </a:solidFill>
                    <a:latin typeface="Bookman Old Style"/>
                  </a:rPr>
                  <a:t>2</a:t>
                </a:r>
                <a:r>
                  <a:rPr lang="en-US" sz="1400" b="1" baseline="30000" dirty="0" smtClean="0">
                    <a:solidFill>
                      <a:prstClr val="white"/>
                    </a:solidFill>
                    <a:latin typeface="Bookman Old Style"/>
                  </a:rPr>
                  <a:t>nd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Bookman Old Style"/>
                  </a:rPr>
                  <a:t> removal ‘                   ’</a:t>
                </a:r>
                <a:endParaRPr lang="en-US" sz="1400" b="1" dirty="0">
                  <a:solidFill>
                    <a:prstClr val="white"/>
                  </a:solidFill>
                  <a:latin typeface="Bookman Old Style"/>
                </a:endParaRPr>
              </a:p>
            </p:txBody>
          </p:sp>
        </p:grpSp>
        <p:graphicFrame>
          <p:nvGraphicFramePr>
            <p:cNvPr id="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4304640"/>
                </p:ext>
              </p:extLst>
            </p:nvPr>
          </p:nvGraphicFramePr>
          <p:xfrm>
            <a:off x="5202070" y="4698850"/>
            <a:ext cx="1052375" cy="406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83" name="Equation" r:id="rId10" imgW="1193760" imgH="457200" progId="Equation.DSMT4">
                    <p:embed/>
                  </p:oleObj>
                </mc:Choice>
                <mc:Fallback>
                  <p:oleObj name="Equation" r:id="rId10" imgW="11937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2070" y="4698850"/>
                          <a:ext cx="1052375" cy="406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916896" y="1839894"/>
            <a:ext cx="5319085" cy="530306"/>
            <a:chOff x="943428" y="2903227"/>
            <a:chExt cx="5319085" cy="482097"/>
          </a:xfrm>
        </p:grpSpPr>
        <p:sp>
          <p:nvSpPr>
            <p:cNvPr id="45" name="TextBox 44"/>
            <p:cNvSpPr txBox="1"/>
            <p:nvPr/>
          </p:nvSpPr>
          <p:spPr>
            <a:xfrm>
              <a:off x="943428" y="2903227"/>
              <a:ext cx="5319085" cy="419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rPr>
                <a:t>Amount of air remaining after removal of     </a:t>
              </a:r>
              <a:r>
                <a:rPr lang="en-US" sz="1600" kern="0" dirty="0" err="1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rPr>
                <a:t>of</a:t>
              </a: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rPr>
                <a:t> air: </a:t>
              </a:r>
              <a:endPara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graphicFrame>
          <p:nvGraphicFramePr>
            <p:cNvPr id="46" name="Object 2"/>
            <p:cNvGraphicFramePr>
              <a:graphicFrameLocks noChangeAspect="1"/>
            </p:cNvGraphicFramePr>
            <p:nvPr/>
          </p:nvGraphicFramePr>
          <p:xfrm>
            <a:off x="5156200" y="2991624"/>
            <a:ext cx="177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84" name="Equation" r:id="rId12" imgW="177646" imgH="393359" progId="Equation.DSMT4">
                    <p:embed/>
                  </p:oleObj>
                </mc:Choice>
                <mc:Fallback>
                  <p:oleObj name="Equation" r:id="rId12" imgW="177646" imgH="393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200" y="2991624"/>
                          <a:ext cx="1778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3899609" y="2110482"/>
            <a:ext cx="3988592" cy="523219"/>
            <a:chOff x="1543672" y="3394524"/>
            <a:chExt cx="3988592" cy="600955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1608007" y="3398224"/>
              <a:ext cx="3828531" cy="594018"/>
            </a:xfrm>
            <a:prstGeom prst="wedgeRoundRectCallout">
              <a:avLst>
                <a:gd name="adj1" fmla="val -53325"/>
                <a:gd name="adj2" fmla="val -99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43672" y="3394524"/>
              <a:ext cx="3988592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make list of air pressure remaining 	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after every successive removal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958426" y="1937870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V,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994140"/>
              </p:ext>
            </p:extLst>
          </p:nvPr>
        </p:nvGraphicFramePr>
        <p:xfrm>
          <a:off x="6336360" y="1947694"/>
          <a:ext cx="3413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5" name="Equation" r:id="rId14" imgW="393480" imgH="393480" progId="Equation.DSMT4">
                  <p:embed/>
                </p:oleObj>
              </mc:Choice>
              <mc:Fallback>
                <p:oleObj name="Equation" r:id="rId14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60" y="1947694"/>
                        <a:ext cx="3413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03353"/>
              </p:ext>
            </p:extLst>
          </p:nvPr>
        </p:nvGraphicFramePr>
        <p:xfrm>
          <a:off x="6739785" y="1943277"/>
          <a:ext cx="611423" cy="38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6" name="Equation" r:id="rId16" imgW="711000" imgH="406080" progId="Equation.DSMT4">
                  <p:embed/>
                </p:oleObj>
              </mc:Choice>
              <mc:Fallback>
                <p:oleObj name="Equation" r:id="rId16" imgW="71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785" y="1943277"/>
                        <a:ext cx="611423" cy="38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84631" y="3571422"/>
                <a:ext cx="538930" cy="447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𝟗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𝟏𝟔</m:t>
                        </m:r>
                      </m:den>
                    </m:f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V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631" y="3571422"/>
                <a:ext cx="538930" cy="447943"/>
              </a:xfrm>
              <a:prstGeom prst="rect">
                <a:avLst/>
              </a:prstGeom>
              <a:blipFill rotWithShape="1">
                <a:blip r:embed="rId18"/>
                <a:stretch>
                  <a:fillRect r="-2273" b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4840334" y="1282733"/>
            <a:ext cx="1256144" cy="520564"/>
            <a:chOff x="4369476" y="4519012"/>
            <a:chExt cx="1256144" cy="520564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4369476" y="4519012"/>
              <a:ext cx="1256144" cy="520564"/>
            </a:xfrm>
            <a:prstGeom prst="wedgeRoundRectCallout">
              <a:avLst>
                <a:gd name="adj1" fmla="val 46801"/>
                <a:gd name="adj2" fmla="val 9552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5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8550160"/>
                </p:ext>
              </p:extLst>
            </p:nvPr>
          </p:nvGraphicFramePr>
          <p:xfrm>
            <a:off x="4461095" y="4621436"/>
            <a:ext cx="10541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87" name="Equation" r:id="rId19" imgW="1193760" imgH="406080" progId="Equation.DSMT4">
                    <p:embed/>
                  </p:oleObj>
                </mc:Choice>
                <mc:Fallback>
                  <p:oleObj name="Equation" r:id="rId19" imgW="11937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095" y="4621436"/>
                          <a:ext cx="105410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61"/>
          <p:cNvGrpSpPr/>
          <p:nvPr/>
        </p:nvGrpSpPr>
        <p:grpSpPr>
          <a:xfrm>
            <a:off x="6570062" y="1273208"/>
            <a:ext cx="1502532" cy="520564"/>
            <a:chOff x="4236757" y="4519012"/>
            <a:chExt cx="1502532" cy="520564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4236757" y="4519012"/>
              <a:ext cx="1502532" cy="520564"/>
            </a:xfrm>
            <a:prstGeom prst="wedgeRoundRectCallout">
              <a:avLst>
                <a:gd name="adj1" fmla="val -43593"/>
                <a:gd name="adj2" fmla="val 10101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1895948"/>
                </p:ext>
              </p:extLst>
            </p:nvPr>
          </p:nvGraphicFramePr>
          <p:xfrm>
            <a:off x="4293580" y="4621659"/>
            <a:ext cx="13906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88" name="Equation" r:id="rId21" imgW="1574640" imgH="406080" progId="Equation.DSMT4">
                    <p:embed/>
                  </p:oleObj>
                </mc:Choice>
                <mc:Fallback>
                  <p:oleObj name="Equation" r:id="rId21" imgW="1574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580" y="4621659"/>
                          <a:ext cx="139065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64"/>
          <p:cNvGrpSpPr/>
          <p:nvPr/>
        </p:nvGrpSpPr>
        <p:grpSpPr>
          <a:xfrm>
            <a:off x="5161606" y="2467020"/>
            <a:ext cx="2664512" cy="524503"/>
            <a:chOff x="2205700" y="3408382"/>
            <a:chExt cx="2664512" cy="602429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2233567" y="3408382"/>
              <a:ext cx="2623131" cy="599957"/>
            </a:xfrm>
            <a:prstGeom prst="wedgeRoundRectCallout">
              <a:avLst>
                <a:gd name="adj1" fmla="val 3166"/>
                <a:gd name="adj2" fmla="val -9180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05700" y="3409856"/>
              <a:ext cx="2664512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Check difference between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039002" y="-1543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1(ii)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760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28" grpId="0" animBg="1"/>
      <p:bldP spid="28" grpId="1" animBg="1"/>
      <p:bldP spid="15" grpId="0" animBg="1"/>
      <p:bldP spid="15" grpId="1" animBg="1"/>
      <p:bldP spid="14" grpId="0" animBg="1"/>
      <p:bldP spid="14" grpId="1" animBg="1"/>
      <p:bldP spid="7" grpId="0" animBg="1"/>
      <p:bldP spid="7" grpId="1" animBg="1"/>
      <p:bldP spid="6" grpId="0" animBg="1"/>
      <p:bldP spid="6" grpId="1" animBg="1"/>
      <p:bldP spid="2" grpId="0"/>
      <p:bldP spid="3" grpId="0"/>
      <p:bldP spid="12" grpId="0" animBg="1"/>
      <p:bldP spid="12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3" grpId="0"/>
      <p:bldP spid="13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27" grpId="0"/>
      <p:bldP spid="27" grpId="1"/>
      <p:bldP spid="47" grpId="0"/>
      <p:bldP spid="50" grpId="0"/>
      <p:bldP spid="5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18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Identifying whether the given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situation / statement forms an A.P.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336431" y="1249737"/>
            <a:ext cx="2319091" cy="2950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58875" y="1524499"/>
            <a:ext cx="4451725" cy="2950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2873" y="1515073"/>
            <a:ext cx="2874188" cy="2950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966" y="1222305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Tx/>
              <a:buAutoNum type="romanLcParenR" startAt="3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The cost of digging a well after every meter of digging, when it costs Rs.150 for the first meter and rises by Rs.50 for each subsequent meter.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865" y="182252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679" y="1820757"/>
            <a:ext cx="4722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Cost for digging each subsequent meters are: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1750" y="1824567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150,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8668" y="1824567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200,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58233" y="2239857"/>
            <a:ext cx="1816523" cy="523220"/>
            <a:chOff x="2629701" y="3538933"/>
            <a:chExt cx="1816523" cy="597506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2678240" y="3557713"/>
              <a:ext cx="1710021" cy="548986"/>
            </a:xfrm>
            <a:prstGeom prst="wedgeRoundRectCallout">
              <a:avLst>
                <a:gd name="adj1" fmla="val -55562"/>
                <a:gd name="adj2" fmla="val -840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9701" y="3538933"/>
              <a:ext cx="1816523" cy="597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Cost for 3 meters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200 +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50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60101" y="182075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250,…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97874" y="2275847"/>
            <a:ext cx="2664512" cy="524503"/>
            <a:chOff x="2205700" y="3408382"/>
            <a:chExt cx="2664512" cy="602429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2233567" y="3408382"/>
              <a:ext cx="2623131" cy="599957"/>
            </a:xfrm>
            <a:prstGeom prst="wedgeRoundRectCallout">
              <a:avLst>
                <a:gd name="adj1" fmla="val -54569"/>
                <a:gd name="adj2" fmla="val -99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5700" y="3409856"/>
              <a:ext cx="2664512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Check difference between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29076" y="2079128"/>
            <a:ext cx="782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Since the difference between consecutive terms is constant, given sequence </a:t>
            </a:r>
          </a:p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is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1067" y="573042"/>
            <a:ext cx="76962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2) In  which  of  the  following  situations, does  the  list of numbers</a:t>
            </a:r>
          </a:p>
          <a:p>
            <a:r>
              <a:rPr lang="en-US" dirty="0"/>
              <a:t>involved  make an A.P. and why?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89791" y="2419350"/>
            <a:ext cx="3243196" cy="523220"/>
            <a:chOff x="1907369" y="3405464"/>
            <a:chExt cx="3243196" cy="60095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1972928" y="3414293"/>
              <a:ext cx="3075828" cy="588136"/>
            </a:xfrm>
            <a:prstGeom prst="wedgeRoundRectCallout">
              <a:avLst>
                <a:gd name="adj1" fmla="val -53325"/>
                <a:gd name="adj2" fmla="val -99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7369" y="3405464"/>
              <a:ext cx="3243196" cy="600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make list of cost of digging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well each subsequent meters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pic>
        <p:nvPicPr>
          <p:cNvPr id="151007" name="Picture 479" descr="C:\Users\ADMIN\Desktop\SA2 TAT\green-154264_640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0" y="2736522"/>
            <a:ext cx="4511562" cy="204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484730" y="2879378"/>
            <a:ext cx="975415" cy="606772"/>
          </a:xfrm>
          <a:custGeom>
            <a:avLst/>
            <a:gdLst>
              <a:gd name="connsiteX0" fmla="*/ 0 w 970653"/>
              <a:gd name="connsiteY0" fmla="*/ 0 h 914400"/>
              <a:gd name="connsiteX1" fmla="*/ 970653 w 970653"/>
              <a:gd name="connsiteY1" fmla="*/ 0 h 914400"/>
              <a:gd name="connsiteX2" fmla="*/ 970653 w 970653"/>
              <a:gd name="connsiteY2" fmla="*/ 914400 h 914400"/>
              <a:gd name="connsiteX3" fmla="*/ 0 w 970653"/>
              <a:gd name="connsiteY3" fmla="*/ 914400 h 914400"/>
              <a:gd name="connsiteX4" fmla="*/ 0 w 970653"/>
              <a:gd name="connsiteY4" fmla="*/ 0 h 914400"/>
              <a:gd name="connsiteX0" fmla="*/ 0 w 970653"/>
              <a:gd name="connsiteY0" fmla="*/ 0 h 914400"/>
              <a:gd name="connsiteX1" fmla="*/ 970653 w 970653"/>
              <a:gd name="connsiteY1" fmla="*/ 0 h 914400"/>
              <a:gd name="connsiteX2" fmla="*/ 970653 w 970653"/>
              <a:gd name="connsiteY2" fmla="*/ 914400 h 914400"/>
              <a:gd name="connsiteX3" fmla="*/ 14288 w 970653"/>
              <a:gd name="connsiteY3" fmla="*/ 852487 h 914400"/>
              <a:gd name="connsiteX4" fmla="*/ 0 w 970653"/>
              <a:gd name="connsiteY4" fmla="*/ 0 h 914400"/>
              <a:gd name="connsiteX0" fmla="*/ 0 w 975415"/>
              <a:gd name="connsiteY0" fmla="*/ 0 h 852487"/>
              <a:gd name="connsiteX1" fmla="*/ 970653 w 975415"/>
              <a:gd name="connsiteY1" fmla="*/ 0 h 852487"/>
              <a:gd name="connsiteX2" fmla="*/ 975415 w 975415"/>
              <a:gd name="connsiteY2" fmla="*/ 823913 h 852487"/>
              <a:gd name="connsiteX3" fmla="*/ 14288 w 975415"/>
              <a:gd name="connsiteY3" fmla="*/ 852487 h 852487"/>
              <a:gd name="connsiteX4" fmla="*/ 0 w 975415"/>
              <a:gd name="connsiteY4" fmla="*/ 0 h 852487"/>
              <a:gd name="connsiteX0" fmla="*/ 0 w 975415"/>
              <a:gd name="connsiteY0" fmla="*/ 0 h 862156"/>
              <a:gd name="connsiteX1" fmla="*/ 970653 w 975415"/>
              <a:gd name="connsiteY1" fmla="*/ 0 h 862156"/>
              <a:gd name="connsiteX2" fmla="*/ 975415 w 975415"/>
              <a:gd name="connsiteY2" fmla="*/ 823913 h 862156"/>
              <a:gd name="connsiteX3" fmla="*/ 14288 w 975415"/>
              <a:gd name="connsiteY3" fmla="*/ 852487 h 862156"/>
              <a:gd name="connsiteX4" fmla="*/ 0 w 975415"/>
              <a:gd name="connsiteY4" fmla="*/ 0 h 862156"/>
              <a:gd name="connsiteX0" fmla="*/ 0 w 975415"/>
              <a:gd name="connsiteY0" fmla="*/ 0 h 883728"/>
              <a:gd name="connsiteX1" fmla="*/ 970653 w 975415"/>
              <a:gd name="connsiteY1" fmla="*/ 0 h 883728"/>
              <a:gd name="connsiteX2" fmla="*/ 975415 w 975415"/>
              <a:gd name="connsiteY2" fmla="*/ 823913 h 883728"/>
              <a:gd name="connsiteX3" fmla="*/ 14288 w 975415"/>
              <a:gd name="connsiteY3" fmla="*/ 852487 h 883728"/>
              <a:gd name="connsiteX4" fmla="*/ 0 w 975415"/>
              <a:gd name="connsiteY4" fmla="*/ 0 h 883728"/>
              <a:gd name="connsiteX0" fmla="*/ 0 w 975415"/>
              <a:gd name="connsiteY0" fmla="*/ 0 h 910433"/>
              <a:gd name="connsiteX1" fmla="*/ 970653 w 975415"/>
              <a:gd name="connsiteY1" fmla="*/ 0 h 910433"/>
              <a:gd name="connsiteX2" fmla="*/ 975415 w 975415"/>
              <a:gd name="connsiteY2" fmla="*/ 823913 h 910433"/>
              <a:gd name="connsiteX3" fmla="*/ 14288 w 975415"/>
              <a:gd name="connsiteY3" fmla="*/ 852487 h 910433"/>
              <a:gd name="connsiteX4" fmla="*/ 0 w 975415"/>
              <a:gd name="connsiteY4" fmla="*/ 0 h 910433"/>
              <a:gd name="connsiteX0" fmla="*/ 0 w 975415"/>
              <a:gd name="connsiteY0" fmla="*/ 0 h 926447"/>
              <a:gd name="connsiteX1" fmla="*/ 970653 w 975415"/>
              <a:gd name="connsiteY1" fmla="*/ 0 h 926447"/>
              <a:gd name="connsiteX2" fmla="*/ 975415 w 975415"/>
              <a:gd name="connsiteY2" fmla="*/ 823913 h 926447"/>
              <a:gd name="connsiteX3" fmla="*/ 14288 w 975415"/>
              <a:gd name="connsiteY3" fmla="*/ 852487 h 926447"/>
              <a:gd name="connsiteX4" fmla="*/ 0 w 975415"/>
              <a:gd name="connsiteY4" fmla="*/ 0 h 926447"/>
              <a:gd name="connsiteX0" fmla="*/ 0 w 975415"/>
              <a:gd name="connsiteY0" fmla="*/ 0 h 929190"/>
              <a:gd name="connsiteX1" fmla="*/ 970653 w 975415"/>
              <a:gd name="connsiteY1" fmla="*/ 0 h 929190"/>
              <a:gd name="connsiteX2" fmla="*/ 975415 w 975415"/>
              <a:gd name="connsiteY2" fmla="*/ 823913 h 929190"/>
              <a:gd name="connsiteX3" fmla="*/ 4763 w 975415"/>
              <a:gd name="connsiteY3" fmla="*/ 857250 h 929190"/>
              <a:gd name="connsiteX4" fmla="*/ 0 w 975415"/>
              <a:gd name="connsiteY4" fmla="*/ 0 h 92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415" h="929190">
                <a:moveTo>
                  <a:pt x="0" y="0"/>
                </a:moveTo>
                <a:lnTo>
                  <a:pt x="970653" y="0"/>
                </a:lnTo>
                <a:cubicBezTo>
                  <a:pt x="972240" y="274638"/>
                  <a:pt x="973828" y="549275"/>
                  <a:pt x="975415" y="823913"/>
                </a:cubicBezTo>
                <a:cubicBezTo>
                  <a:pt x="607414" y="947738"/>
                  <a:pt x="429914" y="966787"/>
                  <a:pt x="4763" y="857250"/>
                </a:cubicBezTo>
                <a:cubicBezTo>
                  <a:pt x="3175" y="571500"/>
                  <a:pt x="1588" y="285750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35"/>
          <p:cNvSpPr/>
          <p:nvPr/>
        </p:nvSpPr>
        <p:spPr>
          <a:xfrm>
            <a:off x="2489200" y="3412778"/>
            <a:ext cx="975415" cy="606772"/>
          </a:xfrm>
          <a:custGeom>
            <a:avLst/>
            <a:gdLst>
              <a:gd name="connsiteX0" fmla="*/ 0 w 970653"/>
              <a:gd name="connsiteY0" fmla="*/ 0 h 914400"/>
              <a:gd name="connsiteX1" fmla="*/ 970653 w 970653"/>
              <a:gd name="connsiteY1" fmla="*/ 0 h 914400"/>
              <a:gd name="connsiteX2" fmla="*/ 970653 w 970653"/>
              <a:gd name="connsiteY2" fmla="*/ 914400 h 914400"/>
              <a:gd name="connsiteX3" fmla="*/ 0 w 970653"/>
              <a:gd name="connsiteY3" fmla="*/ 914400 h 914400"/>
              <a:gd name="connsiteX4" fmla="*/ 0 w 970653"/>
              <a:gd name="connsiteY4" fmla="*/ 0 h 914400"/>
              <a:gd name="connsiteX0" fmla="*/ 0 w 970653"/>
              <a:gd name="connsiteY0" fmla="*/ 0 h 914400"/>
              <a:gd name="connsiteX1" fmla="*/ 970653 w 970653"/>
              <a:gd name="connsiteY1" fmla="*/ 0 h 914400"/>
              <a:gd name="connsiteX2" fmla="*/ 970653 w 970653"/>
              <a:gd name="connsiteY2" fmla="*/ 914400 h 914400"/>
              <a:gd name="connsiteX3" fmla="*/ 14288 w 970653"/>
              <a:gd name="connsiteY3" fmla="*/ 852487 h 914400"/>
              <a:gd name="connsiteX4" fmla="*/ 0 w 970653"/>
              <a:gd name="connsiteY4" fmla="*/ 0 h 914400"/>
              <a:gd name="connsiteX0" fmla="*/ 0 w 975415"/>
              <a:gd name="connsiteY0" fmla="*/ 0 h 852487"/>
              <a:gd name="connsiteX1" fmla="*/ 970653 w 975415"/>
              <a:gd name="connsiteY1" fmla="*/ 0 h 852487"/>
              <a:gd name="connsiteX2" fmla="*/ 975415 w 975415"/>
              <a:gd name="connsiteY2" fmla="*/ 823913 h 852487"/>
              <a:gd name="connsiteX3" fmla="*/ 14288 w 975415"/>
              <a:gd name="connsiteY3" fmla="*/ 852487 h 852487"/>
              <a:gd name="connsiteX4" fmla="*/ 0 w 975415"/>
              <a:gd name="connsiteY4" fmla="*/ 0 h 852487"/>
              <a:gd name="connsiteX0" fmla="*/ 0 w 975415"/>
              <a:gd name="connsiteY0" fmla="*/ 0 h 862156"/>
              <a:gd name="connsiteX1" fmla="*/ 970653 w 975415"/>
              <a:gd name="connsiteY1" fmla="*/ 0 h 862156"/>
              <a:gd name="connsiteX2" fmla="*/ 975415 w 975415"/>
              <a:gd name="connsiteY2" fmla="*/ 823913 h 862156"/>
              <a:gd name="connsiteX3" fmla="*/ 14288 w 975415"/>
              <a:gd name="connsiteY3" fmla="*/ 852487 h 862156"/>
              <a:gd name="connsiteX4" fmla="*/ 0 w 975415"/>
              <a:gd name="connsiteY4" fmla="*/ 0 h 862156"/>
              <a:gd name="connsiteX0" fmla="*/ 0 w 975415"/>
              <a:gd name="connsiteY0" fmla="*/ 0 h 883728"/>
              <a:gd name="connsiteX1" fmla="*/ 970653 w 975415"/>
              <a:gd name="connsiteY1" fmla="*/ 0 h 883728"/>
              <a:gd name="connsiteX2" fmla="*/ 975415 w 975415"/>
              <a:gd name="connsiteY2" fmla="*/ 823913 h 883728"/>
              <a:gd name="connsiteX3" fmla="*/ 14288 w 975415"/>
              <a:gd name="connsiteY3" fmla="*/ 852487 h 883728"/>
              <a:gd name="connsiteX4" fmla="*/ 0 w 975415"/>
              <a:gd name="connsiteY4" fmla="*/ 0 h 883728"/>
              <a:gd name="connsiteX0" fmla="*/ 0 w 975415"/>
              <a:gd name="connsiteY0" fmla="*/ 0 h 910433"/>
              <a:gd name="connsiteX1" fmla="*/ 970653 w 975415"/>
              <a:gd name="connsiteY1" fmla="*/ 0 h 910433"/>
              <a:gd name="connsiteX2" fmla="*/ 975415 w 975415"/>
              <a:gd name="connsiteY2" fmla="*/ 823913 h 910433"/>
              <a:gd name="connsiteX3" fmla="*/ 14288 w 975415"/>
              <a:gd name="connsiteY3" fmla="*/ 852487 h 910433"/>
              <a:gd name="connsiteX4" fmla="*/ 0 w 975415"/>
              <a:gd name="connsiteY4" fmla="*/ 0 h 910433"/>
              <a:gd name="connsiteX0" fmla="*/ 0 w 975415"/>
              <a:gd name="connsiteY0" fmla="*/ 0 h 926447"/>
              <a:gd name="connsiteX1" fmla="*/ 970653 w 975415"/>
              <a:gd name="connsiteY1" fmla="*/ 0 h 926447"/>
              <a:gd name="connsiteX2" fmla="*/ 975415 w 975415"/>
              <a:gd name="connsiteY2" fmla="*/ 823913 h 926447"/>
              <a:gd name="connsiteX3" fmla="*/ 14288 w 975415"/>
              <a:gd name="connsiteY3" fmla="*/ 852487 h 926447"/>
              <a:gd name="connsiteX4" fmla="*/ 0 w 975415"/>
              <a:gd name="connsiteY4" fmla="*/ 0 h 926447"/>
              <a:gd name="connsiteX0" fmla="*/ 0 w 975415"/>
              <a:gd name="connsiteY0" fmla="*/ 0 h 929190"/>
              <a:gd name="connsiteX1" fmla="*/ 970653 w 975415"/>
              <a:gd name="connsiteY1" fmla="*/ 0 h 929190"/>
              <a:gd name="connsiteX2" fmla="*/ 975415 w 975415"/>
              <a:gd name="connsiteY2" fmla="*/ 823913 h 929190"/>
              <a:gd name="connsiteX3" fmla="*/ 4763 w 975415"/>
              <a:gd name="connsiteY3" fmla="*/ 857250 h 929190"/>
              <a:gd name="connsiteX4" fmla="*/ 0 w 975415"/>
              <a:gd name="connsiteY4" fmla="*/ 0 h 92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415" h="929190">
                <a:moveTo>
                  <a:pt x="0" y="0"/>
                </a:moveTo>
                <a:lnTo>
                  <a:pt x="970653" y="0"/>
                </a:lnTo>
                <a:cubicBezTo>
                  <a:pt x="972240" y="274638"/>
                  <a:pt x="973828" y="549275"/>
                  <a:pt x="975415" y="823913"/>
                </a:cubicBezTo>
                <a:cubicBezTo>
                  <a:pt x="607414" y="947738"/>
                  <a:pt x="429914" y="966787"/>
                  <a:pt x="4763" y="857250"/>
                </a:cubicBezTo>
                <a:cubicBezTo>
                  <a:pt x="3175" y="571500"/>
                  <a:pt x="1588" y="285750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888425" y="1097512"/>
            <a:ext cx="1144924" cy="676575"/>
            <a:chOff x="2849105" y="3299149"/>
            <a:chExt cx="1144924" cy="777093"/>
          </a:xfrm>
        </p:grpSpPr>
        <p:sp>
          <p:nvSpPr>
            <p:cNvPr id="72" name="Cloud Callout 71"/>
            <p:cNvSpPr/>
            <p:nvPr/>
          </p:nvSpPr>
          <p:spPr>
            <a:xfrm>
              <a:off x="2849105" y="3299149"/>
              <a:ext cx="1136942" cy="777093"/>
            </a:xfrm>
            <a:prstGeom prst="cloudCallout">
              <a:avLst>
                <a:gd name="adj1" fmla="val 34939"/>
                <a:gd name="adj2" fmla="val 75572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86033" y="3399217"/>
              <a:ext cx="110799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200 – 150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= 50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384737" y="1065782"/>
            <a:ext cx="1154450" cy="676575"/>
            <a:chOff x="2849105" y="3299149"/>
            <a:chExt cx="1154450" cy="777093"/>
          </a:xfrm>
        </p:grpSpPr>
        <p:sp>
          <p:nvSpPr>
            <p:cNvPr id="75" name="Cloud Callout 74"/>
            <p:cNvSpPr/>
            <p:nvPr/>
          </p:nvSpPr>
          <p:spPr>
            <a:xfrm>
              <a:off x="2849105" y="3299149"/>
              <a:ext cx="1136942" cy="777093"/>
            </a:xfrm>
            <a:prstGeom prst="cloudCallout">
              <a:avLst>
                <a:gd name="adj1" fmla="val -39623"/>
                <a:gd name="adj2" fmla="val 75572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95559" y="3399217"/>
              <a:ext cx="110799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250 – 200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= 50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7" name="Rectangle 57"/>
          <p:cNvSpPr/>
          <p:nvPr/>
        </p:nvSpPr>
        <p:spPr>
          <a:xfrm>
            <a:off x="714725" y="2741139"/>
            <a:ext cx="4484687" cy="301625"/>
          </a:xfrm>
          <a:custGeom>
            <a:avLst/>
            <a:gdLst>
              <a:gd name="connsiteX0" fmla="*/ 0 w 2921709"/>
              <a:gd name="connsiteY0" fmla="*/ 0 h 914400"/>
              <a:gd name="connsiteX1" fmla="*/ 2921709 w 2921709"/>
              <a:gd name="connsiteY1" fmla="*/ 0 h 914400"/>
              <a:gd name="connsiteX2" fmla="*/ 2921709 w 2921709"/>
              <a:gd name="connsiteY2" fmla="*/ 914400 h 914400"/>
              <a:gd name="connsiteX3" fmla="*/ 0 w 2921709"/>
              <a:gd name="connsiteY3" fmla="*/ 914400 h 914400"/>
              <a:gd name="connsiteX4" fmla="*/ 0 w 2921709"/>
              <a:gd name="connsiteY4" fmla="*/ 0 h 914400"/>
              <a:gd name="connsiteX0" fmla="*/ 22149 w 2943858"/>
              <a:gd name="connsiteY0" fmla="*/ 87139 h 1001539"/>
              <a:gd name="connsiteX1" fmla="*/ 634 w 2943858"/>
              <a:gd name="connsiteY1" fmla="*/ 0 h 1001539"/>
              <a:gd name="connsiteX2" fmla="*/ 2943858 w 2943858"/>
              <a:gd name="connsiteY2" fmla="*/ 87139 h 1001539"/>
              <a:gd name="connsiteX3" fmla="*/ 2943858 w 2943858"/>
              <a:gd name="connsiteY3" fmla="*/ 1001539 h 1001539"/>
              <a:gd name="connsiteX4" fmla="*/ 22149 w 2943858"/>
              <a:gd name="connsiteY4" fmla="*/ 1001539 h 1001539"/>
              <a:gd name="connsiteX5" fmla="*/ 22149 w 2943858"/>
              <a:gd name="connsiteY5" fmla="*/ 87139 h 1001539"/>
              <a:gd name="connsiteX0" fmla="*/ 22149 w 2943858"/>
              <a:gd name="connsiteY0" fmla="*/ 87139 h 1715914"/>
              <a:gd name="connsiteX1" fmla="*/ 634 w 2943858"/>
              <a:gd name="connsiteY1" fmla="*/ 0 h 1715914"/>
              <a:gd name="connsiteX2" fmla="*/ 2943858 w 2943858"/>
              <a:gd name="connsiteY2" fmla="*/ 87139 h 1715914"/>
              <a:gd name="connsiteX3" fmla="*/ 2943858 w 2943858"/>
              <a:gd name="connsiteY3" fmla="*/ 1001539 h 1715914"/>
              <a:gd name="connsiteX4" fmla="*/ 55487 w 2943858"/>
              <a:gd name="connsiteY4" fmla="*/ 1715914 h 1715914"/>
              <a:gd name="connsiteX5" fmla="*/ 22149 w 2943858"/>
              <a:gd name="connsiteY5" fmla="*/ 87139 h 1715914"/>
              <a:gd name="connsiteX0" fmla="*/ 22149 w 2943858"/>
              <a:gd name="connsiteY0" fmla="*/ 449089 h 1715914"/>
              <a:gd name="connsiteX1" fmla="*/ 634 w 2943858"/>
              <a:gd name="connsiteY1" fmla="*/ 0 h 1715914"/>
              <a:gd name="connsiteX2" fmla="*/ 2943858 w 2943858"/>
              <a:gd name="connsiteY2" fmla="*/ 87139 h 1715914"/>
              <a:gd name="connsiteX3" fmla="*/ 2943858 w 2943858"/>
              <a:gd name="connsiteY3" fmla="*/ 1001539 h 1715914"/>
              <a:gd name="connsiteX4" fmla="*/ 55487 w 2943858"/>
              <a:gd name="connsiteY4" fmla="*/ 1715914 h 1715914"/>
              <a:gd name="connsiteX5" fmla="*/ 22149 w 2943858"/>
              <a:gd name="connsiteY5" fmla="*/ 449089 h 1715914"/>
              <a:gd name="connsiteX0" fmla="*/ 22149 w 3205795"/>
              <a:gd name="connsiteY0" fmla="*/ 581025 h 1847850"/>
              <a:gd name="connsiteX1" fmla="*/ 634 w 3205795"/>
              <a:gd name="connsiteY1" fmla="*/ 131936 h 1847850"/>
              <a:gd name="connsiteX2" fmla="*/ 3205795 w 3205795"/>
              <a:gd name="connsiteY2" fmla="*/ 0 h 1847850"/>
              <a:gd name="connsiteX3" fmla="*/ 2943858 w 3205795"/>
              <a:gd name="connsiteY3" fmla="*/ 1133475 h 1847850"/>
              <a:gd name="connsiteX4" fmla="*/ 55487 w 3205795"/>
              <a:gd name="connsiteY4" fmla="*/ 1847850 h 1847850"/>
              <a:gd name="connsiteX5" fmla="*/ 22149 w 3205795"/>
              <a:gd name="connsiteY5" fmla="*/ 581025 h 1847850"/>
              <a:gd name="connsiteX0" fmla="*/ 22149 w 3205795"/>
              <a:gd name="connsiteY0" fmla="*/ 581025 h 1847850"/>
              <a:gd name="connsiteX1" fmla="*/ 634 w 3205795"/>
              <a:gd name="connsiteY1" fmla="*/ 131936 h 1847850"/>
              <a:gd name="connsiteX2" fmla="*/ 3205795 w 3205795"/>
              <a:gd name="connsiteY2" fmla="*/ 0 h 1847850"/>
              <a:gd name="connsiteX3" fmla="*/ 2924808 w 3205795"/>
              <a:gd name="connsiteY3" fmla="*/ 1490662 h 1847850"/>
              <a:gd name="connsiteX4" fmla="*/ 55487 w 3205795"/>
              <a:gd name="connsiteY4" fmla="*/ 1847850 h 1847850"/>
              <a:gd name="connsiteX5" fmla="*/ 22149 w 3205795"/>
              <a:gd name="connsiteY5" fmla="*/ 581025 h 1847850"/>
              <a:gd name="connsiteX0" fmla="*/ 22149 w 2924808"/>
              <a:gd name="connsiteY0" fmla="*/ 514350 h 1781175"/>
              <a:gd name="connsiteX1" fmla="*/ 634 w 2924808"/>
              <a:gd name="connsiteY1" fmla="*/ 65261 h 1781175"/>
              <a:gd name="connsiteX2" fmla="*/ 2548570 w 2924808"/>
              <a:gd name="connsiteY2" fmla="*/ 0 h 1781175"/>
              <a:gd name="connsiteX3" fmla="*/ 2924808 w 2924808"/>
              <a:gd name="connsiteY3" fmla="*/ 1423987 h 1781175"/>
              <a:gd name="connsiteX4" fmla="*/ 55487 w 2924808"/>
              <a:gd name="connsiteY4" fmla="*/ 1781175 h 1781175"/>
              <a:gd name="connsiteX5" fmla="*/ 22149 w 2924808"/>
              <a:gd name="connsiteY5" fmla="*/ 514350 h 1781175"/>
              <a:gd name="connsiteX0" fmla="*/ 22149 w 4263071"/>
              <a:gd name="connsiteY0" fmla="*/ 514350 h 1781175"/>
              <a:gd name="connsiteX1" fmla="*/ 634 w 4263071"/>
              <a:gd name="connsiteY1" fmla="*/ 65261 h 1781175"/>
              <a:gd name="connsiteX2" fmla="*/ 2548570 w 4263071"/>
              <a:gd name="connsiteY2" fmla="*/ 0 h 1781175"/>
              <a:gd name="connsiteX3" fmla="*/ 4263071 w 4263071"/>
              <a:gd name="connsiteY3" fmla="*/ 157162 h 1781175"/>
              <a:gd name="connsiteX4" fmla="*/ 55487 w 4263071"/>
              <a:gd name="connsiteY4" fmla="*/ 1781175 h 1781175"/>
              <a:gd name="connsiteX5" fmla="*/ 22149 w 4263071"/>
              <a:gd name="connsiteY5" fmla="*/ 514350 h 1781175"/>
              <a:gd name="connsiteX0" fmla="*/ 22149 w 4466271"/>
              <a:gd name="connsiteY0" fmla="*/ 514350 h 1781175"/>
              <a:gd name="connsiteX1" fmla="*/ 634 w 4466271"/>
              <a:gd name="connsiteY1" fmla="*/ 65261 h 1781175"/>
              <a:gd name="connsiteX2" fmla="*/ 2548570 w 4466271"/>
              <a:gd name="connsiteY2" fmla="*/ 0 h 1781175"/>
              <a:gd name="connsiteX3" fmla="*/ 4466271 w 4466271"/>
              <a:gd name="connsiteY3" fmla="*/ 176212 h 1781175"/>
              <a:gd name="connsiteX4" fmla="*/ 55487 w 4466271"/>
              <a:gd name="connsiteY4" fmla="*/ 1781175 h 1781175"/>
              <a:gd name="connsiteX5" fmla="*/ 22149 w 4466271"/>
              <a:gd name="connsiteY5" fmla="*/ 514350 h 1781175"/>
              <a:gd name="connsiteX0" fmla="*/ 22149 w 4485321"/>
              <a:gd name="connsiteY0" fmla="*/ 514350 h 1781175"/>
              <a:gd name="connsiteX1" fmla="*/ 634 w 4485321"/>
              <a:gd name="connsiteY1" fmla="*/ 65261 h 1781175"/>
              <a:gd name="connsiteX2" fmla="*/ 2548570 w 4485321"/>
              <a:gd name="connsiteY2" fmla="*/ 0 h 1781175"/>
              <a:gd name="connsiteX3" fmla="*/ 4485321 w 4485321"/>
              <a:gd name="connsiteY3" fmla="*/ 176212 h 1781175"/>
              <a:gd name="connsiteX4" fmla="*/ 55487 w 4485321"/>
              <a:gd name="connsiteY4" fmla="*/ 1781175 h 1781175"/>
              <a:gd name="connsiteX5" fmla="*/ 22149 w 4485321"/>
              <a:gd name="connsiteY5" fmla="*/ 514350 h 1781175"/>
              <a:gd name="connsiteX0" fmla="*/ 22149 w 4485321"/>
              <a:gd name="connsiteY0" fmla="*/ 514350 h 514350"/>
              <a:gd name="connsiteX1" fmla="*/ 634 w 4485321"/>
              <a:gd name="connsiteY1" fmla="*/ 65261 h 514350"/>
              <a:gd name="connsiteX2" fmla="*/ 2548570 w 4485321"/>
              <a:gd name="connsiteY2" fmla="*/ 0 h 514350"/>
              <a:gd name="connsiteX3" fmla="*/ 4485321 w 4485321"/>
              <a:gd name="connsiteY3" fmla="*/ 176212 h 514350"/>
              <a:gd name="connsiteX4" fmla="*/ 1293737 w 4485321"/>
              <a:gd name="connsiteY4" fmla="*/ 301625 h 514350"/>
              <a:gd name="connsiteX5" fmla="*/ 22149 w 4485321"/>
              <a:gd name="connsiteY5" fmla="*/ 514350 h 514350"/>
              <a:gd name="connsiteX0" fmla="*/ 1293103 w 4484687"/>
              <a:gd name="connsiteY0" fmla="*/ 301625 h 301625"/>
              <a:gd name="connsiteX1" fmla="*/ 0 w 4484687"/>
              <a:gd name="connsiteY1" fmla="*/ 65261 h 301625"/>
              <a:gd name="connsiteX2" fmla="*/ 2547936 w 4484687"/>
              <a:gd name="connsiteY2" fmla="*/ 0 h 301625"/>
              <a:gd name="connsiteX3" fmla="*/ 4484687 w 4484687"/>
              <a:gd name="connsiteY3" fmla="*/ 176212 h 301625"/>
              <a:gd name="connsiteX4" fmla="*/ 1293103 w 4484687"/>
              <a:gd name="connsiteY4" fmla="*/ 301625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4687" h="301625">
                <a:moveTo>
                  <a:pt x="1293103" y="301625"/>
                </a:moveTo>
                <a:lnTo>
                  <a:pt x="0" y="65261"/>
                </a:lnTo>
                <a:lnTo>
                  <a:pt x="2547936" y="0"/>
                </a:lnTo>
                <a:lnTo>
                  <a:pt x="4484687" y="176212"/>
                </a:lnTo>
                <a:lnTo>
                  <a:pt x="1293103" y="301625"/>
                </a:lnTo>
                <a:close/>
              </a:path>
            </a:pathLst>
          </a:custGeom>
          <a:solidFill>
            <a:srgbClr val="00CC0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88491" y="2786963"/>
            <a:ext cx="970653" cy="172041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976" name="Freeform 150975"/>
          <p:cNvSpPr/>
          <p:nvPr/>
        </p:nvSpPr>
        <p:spPr>
          <a:xfrm>
            <a:off x="709613" y="2809875"/>
            <a:ext cx="1347787" cy="1952625"/>
          </a:xfrm>
          <a:custGeom>
            <a:avLst/>
            <a:gdLst>
              <a:gd name="connsiteX0" fmla="*/ 1347787 w 1347787"/>
              <a:gd name="connsiteY0" fmla="*/ 1952625 h 1952625"/>
              <a:gd name="connsiteX1" fmla="*/ 1295400 w 1347787"/>
              <a:gd name="connsiteY1" fmla="*/ 228600 h 1952625"/>
              <a:gd name="connsiteX2" fmla="*/ 0 w 1347787"/>
              <a:gd name="connsiteY2" fmla="*/ 0 h 1952625"/>
              <a:gd name="connsiteX3" fmla="*/ 147637 w 1347787"/>
              <a:gd name="connsiteY3" fmla="*/ 1300163 h 1952625"/>
              <a:gd name="connsiteX4" fmla="*/ 1347787 w 1347787"/>
              <a:gd name="connsiteY4" fmla="*/ 19526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787" h="1952625">
                <a:moveTo>
                  <a:pt x="1347787" y="1952625"/>
                </a:moveTo>
                <a:lnTo>
                  <a:pt x="1295400" y="228600"/>
                </a:lnTo>
                <a:lnTo>
                  <a:pt x="0" y="0"/>
                </a:lnTo>
                <a:lnTo>
                  <a:pt x="147637" y="1300163"/>
                </a:lnTo>
                <a:lnTo>
                  <a:pt x="1347787" y="1952625"/>
                </a:lnTo>
                <a:close/>
              </a:path>
            </a:pathLst>
          </a:custGeom>
          <a:solidFill>
            <a:srgbClr val="953735">
              <a:alpha val="9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977" name="Freeform 150976"/>
          <p:cNvSpPr/>
          <p:nvPr/>
        </p:nvSpPr>
        <p:spPr>
          <a:xfrm>
            <a:off x="1990725" y="2919413"/>
            <a:ext cx="3219450" cy="1847850"/>
          </a:xfrm>
          <a:custGeom>
            <a:avLst/>
            <a:gdLst>
              <a:gd name="connsiteX0" fmla="*/ 76200 w 3219450"/>
              <a:gd name="connsiteY0" fmla="*/ 1847850 h 1847850"/>
              <a:gd name="connsiteX1" fmla="*/ 0 w 3219450"/>
              <a:gd name="connsiteY1" fmla="*/ 119062 h 1847850"/>
              <a:gd name="connsiteX2" fmla="*/ 3219450 w 3219450"/>
              <a:gd name="connsiteY2" fmla="*/ 0 h 1847850"/>
              <a:gd name="connsiteX3" fmla="*/ 2938463 w 3219450"/>
              <a:gd name="connsiteY3" fmla="*/ 1495425 h 1847850"/>
              <a:gd name="connsiteX4" fmla="*/ 76200 w 3219450"/>
              <a:gd name="connsiteY4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1847850">
                <a:moveTo>
                  <a:pt x="76200" y="1847850"/>
                </a:moveTo>
                <a:lnTo>
                  <a:pt x="0" y="119062"/>
                </a:lnTo>
                <a:lnTo>
                  <a:pt x="3219450" y="0"/>
                </a:lnTo>
                <a:lnTo>
                  <a:pt x="2938463" y="1495425"/>
                </a:lnTo>
                <a:lnTo>
                  <a:pt x="76200" y="1847850"/>
                </a:lnTo>
                <a:close/>
              </a:path>
            </a:pathLst>
          </a:custGeom>
          <a:solidFill>
            <a:srgbClr val="9537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520440" y="3422291"/>
            <a:ext cx="0" cy="550655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82340" y="3485896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 b="1" kern="0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</a:rPr>
              <a:t>+1m</a:t>
            </a:r>
            <a:endParaRPr lang="en-US" sz="1100" b="1" kern="0" dirty="0">
              <a:solidFill>
                <a:srgbClr val="FFFF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80572" y="365612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 b="1" kern="0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</a:rPr>
              <a:t>+Rs.50</a:t>
            </a:r>
            <a:endParaRPr lang="en-US" sz="1100" b="1" kern="0" dirty="0">
              <a:solidFill>
                <a:srgbClr val="FFFF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2340" y="2947695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 b="1" kern="0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</a:rPr>
              <a:t>1m</a:t>
            </a:r>
            <a:endParaRPr lang="en-US" sz="1100" b="1" kern="0" dirty="0">
              <a:solidFill>
                <a:srgbClr val="FFFF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80572" y="311791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 b="1" kern="0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</a:rPr>
              <a:t>Rs.150</a:t>
            </a:r>
            <a:endParaRPr lang="en-US" sz="1100" b="1" kern="0" dirty="0">
              <a:solidFill>
                <a:srgbClr val="FFFF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520440" y="2872910"/>
            <a:ext cx="0" cy="573014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1(iii)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18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11" grpId="0" animBg="1"/>
      <p:bldP spid="11" grpId="1" animBg="1"/>
      <p:bldP spid="9" grpId="0" animBg="1"/>
      <p:bldP spid="9" grpId="1" animBg="1"/>
      <p:bldP spid="3" grpId="0"/>
      <p:bldP spid="4" grpId="0"/>
      <p:bldP spid="8" grpId="0"/>
      <p:bldP spid="10" grpId="0"/>
      <p:bldP spid="15" grpId="0"/>
      <p:bldP spid="19" grpId="0"/>
      <p:bldP spid="23" grpId="0"/>
      <p:bldP spid="36" grpId="0" animBg="1"/>
      <p:bldP spid="36" grpId="1" animBg="1"/>
      <p:bldP spid="66" grpId="0" animBg="1"/>
      <p:bldP spid="66" grpId="1" animBg="1"/>
      <p:bldP spid="77" grpId="0" animBg="1"/>
      <p:bldP spid="77" grpId="1" animBg="1"/>
      <p:bldP spid="35" grpId="0" animBg="1"/>
      <p:bldP spid="35" grpId="1" animBg="1"/>
      <p:bldP spid="150976" grpId="0" animBg="1"/>
      <p:bldP spid="150976" grpId="1" animBg="1"/>
      <p:bldP spid="150977" grpId="0" animBg="1"/>
      <p:bldP spid="150977" grpId="1" animBg="1"/>
      <p:bldP spid="68" grpId="0"/>
      <p:bldP spid="68" grpId="1"/>
      <p:bldP spid="69" grpId="0"/>
      <p:bldP spid="69" grpId="1"/>
      <p:bldP spid="62" grpId="0"/>
      <p:bldP spid="62" grpId="1"/>
      <p:bldP spid="63" grpId="0"/>
      <p:bldP spid="6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928" name="Group 252927"/>
          <p:cNvGrpSpPr/>
          <p:nvPr/>
        </p:nvGrpSpPr>
        <p:grpSpPr>
          <a:xfrm>
            <a:off x="2752725" y="3157089"/>
            <a:ext cx="1788016" cy="819599"/>
            <a:chOff x="4698509" y="3390900"/>
            <a:chExt cx="1788016" cy="819599"/>
          </a:xfrm>
        </p:grpSpPr>
        <p:pic>
          <p:nvPicPr>
            <p:cNvPr id="252937" name="Picture 9" descr="C:\Users\ADMIN\Desktop\SA2 TAT\stackofbillsmoneyclipar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441" y="3517786"/>
              <a:ext cx="1223809" cy="55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4698509" y="3390900"/>
              <a:ext cx="1788016" cy="819599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1358232" y="1197390"/>
            <a:ext cx="4774255" cy="2725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166" y="2251158"/>
            <a:ext cx="7614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Since the difference between consecutive terms is not constant, the given </a:t>
            </a:r>
          </a:p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list of numbers is not an A.P.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74222" y="1436486"/>
            <a:ext cx="4031269" cy="2950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6366" y="1440832"/>
            <a:ext cx="1209359" cy="2950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62683" y="1176575"/>
            <a:ext cx="1376365" cy="2950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586" y="1143000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Tx/>
              <a:buAutoNum type="romanLcParenR" startAt="4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The amount of money in the account every year, when Rs.10000 is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deposited at compound interest at 8% per annum.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75" y="172450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646" y="1732121"/>
            <a:ext cx="5607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Amount of money in the account for successive years: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532" y="1991879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10000,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6651" y="199447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10800,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2941" y="1990665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11664,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067" y="573042"/>
            <a:ext cx="769620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2) In  which  of  the  following  situations, does  the  list of numbers</a:t>
            </a:r>
          </a:p>
          <a:p>
            <a:r>
              <a:rPr lang="en-US" dirty="0"/>
              <a:t>involved  make an A.P. and why?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85302" y="1759580"/>
            <a:ext cx="2590774" cy="523220"/>
            <a:chOff x="2242585" y="3394524"/>
            <a:chExt cx="2590774" cy="600956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2242585" y="3400934"/>
              <a:ext cx="2495819" cy="588136"/>
            </a:xfrm>
            <a:prstGeom prst="wedgeRoundRectCallout">
              <a:avLst>
                <a:gd name="adj1" fmla="val -53325"/>
                <a:gd name="adj2" fmla="val -99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2585" y="3394524"/>
              <a:ext cx="2590774" cy="600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make list of amount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successive years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33500" y="3235090"/>
            <a:ext cx="1415453" cy="628898"/>
            <a:chOff x="4426982" y="4447700"/>
            <a:chExt cx="1415453" cy="628898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4426982" y="4447700"/>
              <a:ext cx="1415453" cy="628898"/>
            </a:xfrm>
            <a:prstGeom prst="wedgeRoundRectCallout">
              <a:avLst>
                <a:gd name="adj1" fmla="val -21285"/>
                <a:gd name="adj2" fmla="val -477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858264"/>
                </p:ext>
              </p:extLst>
            </p:nvPr>
          </p:nvGraphicFramePr>
          <p:xfrm>
            <a:off x="4596075" y="4551817"/>
            <a:ext cx="1063952" cy="412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4" name="Equation" r:id="rId5" imgW="1218960" imgH="469800" progId="Equation.DSMT4">
                    <p:embed/>
                  </p:oleObj>
                </mc:Choice>
                <mc:Fallback>
                  <p:oleObj name="Equation" r:id="rId5" imgW="12189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075" y="4551817"/>
                          <a:ext cx="1063952" cy="412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6"/>
          <p:cNvGrpSpPr/>
          <p:nvPr/>
        </p:nvGrpSpPr>
        <p:grpSpPr>
          <a:xfrm>
            <a:off x="3421060" y="2428247"/>
            <a:ext cx="2664512" cy="524503"/>
            <a:chOff x="2205700" y="3408382"/>
            <a:chExt cx="2664512" cy="602429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2233567" y="3408382"/>
              <a:ext cx="2623131" cy="599957"/>
            </a:xfrm>
            <a:prstGeom prst="wedgeRoundRectCallout">
              <a:avLst>
                <a:gd name="adj1" fmla="val -51519"/>
                <a:gd name="adj2" fmla="val -925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5700" y="3409856"/>
              <a:ext cx="2664512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Check difference between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consecutive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pic>
        <p:nvPicPr>
          <p:cNvPr id="252934" name="Picture 6" descr="C:\Users\ADMIN\Desktop\SA2 TAT\cartoon-money-stacks-904309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00" b="94250" l="47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5" y="3164429"/>
            <a:ext cx="1773119" cy="821012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78832" y="2933150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Rs.10000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689926" y="2114550"/>
            <a:ext cx="2107414" cy="522351"/>
            <a:chOff x="2491425" y="3408382"/>
            <a:chExt cx="2107414" cy="599957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491425" y="3408382"/>
              <a:ext cx="2107414" cy="599957"/>
            </a:xfrm>
            <a:prstGeom prst="wedgeRoundRectCallout">
              <a:avLst>
                <a:gd name="adj1" fmla="val -31180"/>
                <a:gd name="adj2" fmla="val -4147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39933" y="3412830"/>
              <a:ext cx="1996059" cy="59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Amount =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Principle + Interest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8767" y="3938094"/>
            <a:ext cx="1021433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Principle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13416" y="3355200"/>
            <a:ext cx="308098" cy="338554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+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62016" y="2941799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8% of Rs.10000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7622" y="3942085"/>
            <a:ext cx="930063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Interest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68103" y="3357419"/>
            <a:ext cx="308098" cy="338554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=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3020" y="3380329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Rs.10800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09355" y="3930282"/>
            <a:ext cx="928459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Amount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96691" y="2114550"/>
            <a:ext cx="1429608" cy="399284"/>
            <a:chOff x="2792228" y="3479058"/>
            <a:chExt cx="1429608" cy="458606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2792228" y="3479058"/>
              <a:ext cx="1429608" cy="458606"/>
            </a:xfrm>
            <a:prstGeom prst="wedgeRoundRectCallout">
              <a:avLst>
                <a:gd name="adj1" fmla="val -28866"/>
                <a:gd name="adj2" fmla="val -400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4320" y="3530197"/>
              <a:ext cx="1390125" cy="353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After 2 years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pic>
        <p:nvPicPr>
          <p:cNvPr id="56" name="Picture 6" descr="C:\Users\ADMIN\Desktop\SA2 TAT\cartoon-money-stacks-904309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00" b="94250" l="47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56006"/>
            <a:ext cx="1773119" cy="821012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524475" y="201930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Rs.10800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5782" y="3929671"/>
            <a:ext cx="1021433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Principle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60" name="Picture 9" descr="C:\Users\ADMIN\Desktop\SA2 TAT\stackofbillsmoneyclipar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3" y="3059755"/>
            <a:ext cx="1118821" cy="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2749135" y="3158515"/>
            <a:ext cx="1788016" cy="819599"/>
            <a:chOff x="4698509" y="3390900"/>
            <a:chExt cx="1788016" cy="819599"/>
          </a:xfrm>
        </p:grpSpPr>
        <p:pic>
          <p:nvPicPr>
            <p:cNvPr id="63" name="Picture 9" descr="C:\Users\ADMIN\Desktop\SA2 TAT\stackofbillsmoneyclipar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441" y="3517786"/>
              <a:ext cx="1223809" cy="55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/>
            <p:cNvSpPr/>
            <p:nvPr/>
          </p:nvSpPr>
          <p:spPr>
            <a:xfrm>
              <a:off x="4698509" y="3390900"/>
              <a:ext cx="1788016" cy="819599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43180" y="3253865"/>
            <a:ext cx="1415453" cy="628898"/>
            <a:chOff x="4426982" y="4447700"/>
            <a:chExt cx="1415453" cy="628898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4426982" y="4447700"/>
              <a:ext cx="1415453" cy="628898"/>
            </a:xfrm>
            <a:prstGeom prst="wedgeRoundRectCallout">
              <a:avLst>
                <a:gd name="adj1" fmla="val -21285"/>
                <a:gd name="adj2" fmla="val -477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6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0327224"/>
                </p:ext>
              </p:extLst>
            </p:nvPr>
          </p:nvGraphicFramePr>
          <p:xfrm>
            <a:off x="4596075" y="4551817"/>
            <a:ext cx="1063952" cy="412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" name="Equation" r:id="rId11" imgW="1218960" imgH="469800" progId="Equation.DSMT4">
                    <p:embed/>
                  </p:oleObj>
                </mc:Choice>
                <mc:Fallback>
                  <p:oleObj name="Equation" r:id="rId11" imgW="12189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075" y="4551817"/>
                          <a:ext cx="1063952" cy="412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TextBox 67"/>
          <p:cNvSpPr txBox="1"/>
          <p:nvPr/>
        </p:nvSpPr>
        <p:spPr>
          <a:xfrm>
            <a:off x="2409826" y="3356626"/>
            <a:ext cx="308098" cy="338554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+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67951" y="2771775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8% of Rs.10800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94032" y="3943511"/>
            <a:ext cx="930063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Interest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64513" y="3358845"/>
            <a:ext cx="308098" cy="338554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=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39430" y="338175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Rs.11664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05765" y="3931708"/>
            <a:ext cx="928459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alibri" pitchFamily="34" charset="0"/>
              </a:rPr>
              <a:t>Amount</a:t>
            </a:r>
            <a:endParaRPr lang="en-US" sz="1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5300" y="1161888"/>
            <a:ext cx="1709684" cy="718198"/>
            <a:chOff x="2562734" y="3242424"/>
            <a:chExt cx="1709684" cy="824899"/>
          </a:xfrm>
        </p:grpSpPr>
        <p:sp>
          <p:nvSpPr>
            <p:cNvPr id="75" name="Cloud Callout 74"/>
            <p:cNvSpPr/>
            <p:nvPr/>
          </p:nvSpPr>
          <p:spPr>
            <a:xfrm>
              <a:off x="2562734" y="3242424"/>
              <a:ext cx="1709684" cy="824899"/>
            </a:xfrm>
            <a:prstGeom prst="cloudCallout">
              <a:avLst>
                <a:gd name="adj1" fmla="val 17585"/>
                <a:gd name="adj2" fmla="val 75898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48789" y="3399217"/>
              <a:ext cx="15824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10800 – 10000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= 800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127742" y="1128288"/>
            <a:ext cx="1709684" cy="718198"/>
            <a:chOff x="2562734" y="3242424"/>
            <a:chExt cx="1709684" cy="824899"/>
          </a:xfrm>
        </p:grpSpPr>
        <p:sp>
          <p:nvSpPr>
            <p:cNvPr id="81" name="Cloud Callout 80"/>
            <p:cNvSpPr/>
            <p:nvPr/>
          </p:nvSpPr>
          <p:spPr>
            <a:xfrm>
              <a:off x="2562734" y="3242424"/>
              <a:ext cx="1709684" cy="824899"/>
            </a:xfrm>
            <a:prstGeom prst="cloudCallout">
              <a:avLst>
                <a:gd name="adj1" fmla="val -31442"/>
                <a:gd name="adj2" fmla="val 86508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48790" y="3399217"/>
              <a:ext cx="15824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11664 – 10800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= 864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60250" y="2190750"/>
            <a:ext cx="1429608" cy="399284"/>
            <a:chOff x="2792228" y="3479058"/>
            <a:chExt cx="1429608" cy="458606"/>
          </a:xfrm>
        </p:grpSpPr>
        <p:sp>
          <p:nvSpPr>
            <p:cNvPr id="78" name="Rounded Rectangular Callout 77"/>
            <p:cNvSpPr/>
            <p:nvPr/>
          </p:nvSpPr>
          <p:spPr>
            <a:xfrm>
              <a:off x="2792228" y="3479058"/>
              <a:ext cx="1429608" cy="458606"/>
            </a:xfrm>
            <a:prstGeom prst="wedgeRoundRectCallout">
              <a:avLst>
                <a:gd name="adj1" fmla="val -28866"/>
                <a:gd name="adj2" fmla="val -400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60807" y="3530197"/>
              <a:ext cx="1297150" cy="353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After 1 year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039002" y="-1543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1(iv)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25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5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05365 0.1416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" grpId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  <p:bldP spid="9" grpId="0"/>
      <p:bldP spid="10" grpId="0"/>
      <p:bldP spid="11" grpId="0"/>
      <p:bldP spid="32" grpId="0"/>
      <p:bldP spid="32" grpId="1"/>
      <p:bldP spid="37" grpId="0" animBg="1"/>
      <p:bldP spid="37" grpId="1" animBg="1"/>
      <p:bldP spid="38" grpId="0" animBg="1"/>
      <p:bldP spid="38" grpId="1" animBg="1"/>
      <p:bldP spid="41" grpId="0"/>
      <p:bldP spid="41" grpId="1"/>
      <p:bldP spid="40" grpId="0" animBg="1"/>
      <p:bldP spid="40" grpId="1" animBg="1"/>
      <p:bldP spid="50" grpId="0" animBg="1"/>
      <p:bldP spid="50" grpId="1" animBg="1"/>
      <p:bldP spid="51" grpId="0"/>
      <p:bldP spid="51" grpId="1"/>
      <p:bldP spid="52" grpId="0" animBg="1"/>
      <p:bldP spid="52" grpId="1" animBg="1"/>
      <p:bldP spid="57" grpId="0"/>
      <p:bldP spid="57" grpId="1"/>
      <p:bldP spid="57" grpId="2"/>
      <p:bldP spid="58" grpId="0" animBg="1"/>
      <p:bldP spid="58" grpId="1" animBg="1"/>
      <p:bldP spid="68" grpId="0" animBg="1"/>
      <p:bldP spid="68" grpId="1" animBg="1"/>
      <p:bldP spid="69" grpId="0"/>
      <p:bldP spid="69" grpId="1"/>
      <p:bldP spid="70" grpId="0" animBg="1"/>
      <p:bldP spid="70" grpId="1" animBg="1"/>
      <p:bldP spid="71" grpId="0" animBg="1"/>
      <p:bldP spid="71" grpId="1" animBg="1"/>
      <p:bldP spid="72" grpId="0"/>
      <p:bldP spid="72" grpId="1"/>
      <p:bldP spid="73" grpId="0" animBg="1"/>
      <p:bldP spid="7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 of sequence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18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the value of first term (a)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and common difference (d)</a:t>
            </a:r>
            <a:endParaRPr lang="en-US" sz="2000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36288" y="1245411"/>
            <a:ext cx="329105" cy="28077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" y="568085"/>
            <a:ext cx="718566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For following APs, write first term and the common difference: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" y="920694"/>
            <a:ext cx="212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i)  3, 1, -1, -3, …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519" y="12001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523" y="1203960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3, 1, -1, -3,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80" y="1493520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First term(a)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9350" y="149352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20" y="1760220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Common difference(d)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7246" y="176837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 –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1451" y="17607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68236" y="2642764"/>
            <a:ext cx="342468" cy="2864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300" y="2287684"/>
            <a:ext cx="212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 -5, -1, 3, 7, …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429" y="260032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433" y="2604135"/>
            <a:ext cx="297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-5, -1, 3, 7,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590" y="2893695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First term(a)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2260" y="289369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830" y="3160395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Common difference(d)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0156" y="3160931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-1 – (-5)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4821" y="316093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-1 + 5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3029" y="316093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45256" y="2942689"/>
            <a:ext cx="3364457" cy="730090"/>
            <a:chOff x="2212384" y="3433909"/>
            <a:chExt cx="2756937" cy="622902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2212384" y="3438676"/>
              <a:ext cx="2756937" cy="618135"/>
            </a:xfrm>
            <a:prstGeom prst="wedgeRoundRectCallout">
              <a:avLst>
                <a:gd name="adj1" fmla="val -51666"/>
                <a:gd name="adj2" fmla="val -969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5267" y="3433909"/>
              <a:ext cx="2682529" cy="446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Calculate Common difference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as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term minus previous term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20137" y="1662797"/>
            <a:ext cx="3439366" cy="608763"/>
            <a:chOff x="2212384" y="3433909"/>
            <a:chExt cx="2756937" cy="622902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2212384" y="3438676"/>
              <a:ext cx="2756937" cy="618135"/>
            </a:xfrm>
            <a:prstGeom prst="wedgeRoundRectCallout">
              <a:avLst>
                <a:gd name="adj1" fmla="val -51666"/>
                <a:gd name="adj2" fmla="val -969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481" y="3433909"/>
              <a:ext cx="2624104" cy="53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Calculate Common difference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as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term minus previous term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83430" y="-1238250"/>
            <a:ext cx="4342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3(</a:t>
            </a:r>
            <a:r>
              <a:rPr lang="en-US" sz="4400" dirty="0" err="1" smtClean="0"/>
              <a:t>I,ii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-12382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23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 animBg="1"/>
      <p:bldP spid="3" grpId="0"/>
      <p:bldP spid="4" grpId="0"/>
      <p:bldP spid="5" grpId="0"/>
      <p:bldP spid="6" grpId="0"/>
      <p:bldP spid="8" grpId="0"/>
      <p:bldP spid="9" grpId="0"/>
      <p:bldP spid="14" grpId="0"/>
      <p:bldP spid="15" grpId="0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41036" y="1432174"/>
            <a:ext cx="342468" cy="52554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407" y="150009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1982"/>
              </p:ext>
            </p:extLst>
          </p:nvPr>
        </p:nvGraphicFramePr>
        <p:xfrm>
          <a:off x="938506" y="1437982"/>
          <a:ext cx="2717951" cy="50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0" name="Equation" r:id="rId3" imgW="2120760" imgH="393480" progId="Equation.DSMT4">
                  <p:embed/>
                </p:oleObj>
              </mc:Choice>
              <mc:Fallback>
                <p:oleObj name="Equation" r:id="rId3" imgW="2120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506" y="1437982"/>
                        <a:ext cx="2717951" cy="50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8680" y="1996976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First term(a)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65634"/>
              </p:ext>
            </p:extLst>
          </p:nvPr>
        </p:nvGraphicFramePr>
        <p:xfrm>
          <a:off x="2453980" y="1926248"/>
          <a:ext cx="204425" cy="48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"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980" y="1926248"/>
                        <a:ext cx="204425" cy="483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1060" y="2414740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Common difference(d)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67815"/>
              </p:ext>
            </p:extLst>
          </p:nvPr>
        </p:nvGraphicFramePr>
        <p:xfrm>
          <a:off x="3413760" y="2366010"/>
          <a:ext cx="635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2" name="Equation" r:id="rId7" imgW="495000" imgH="393480" progId="Equation.DSMT4">
                  <p:embed/>
                </p:oleObj>
              </mc:Choice>
              <mc:Fallback>
                <p:oleObj name="Equation" r:id="rId7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760" y="2366010"/>
                        <a:ext cx="635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42951"/>
              </p:ext>
            </p:extLst>
          </p:nvPr>
        </p:nvGraphicFramePr>
        <p:xfrm>
          <a:off x="4127500" y="2358390"/>
          <a:ext cx="423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" name="Equation" r:id="rId9" imgW="330120" imgH="393480" progId="Equation.DSMT4">
                  <p:embed/>
                </p:oleObj>
              </mc:Choice>
              <mc:Fallback>
                <p:oleObj name="Equation" r:id="rId9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358390"/>
                        <a:ext cx="4238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2301917" y="3328625"/>
            <a:ext cx="434845" cy="2864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730" y="2931574"/>
            <a:ext cx="288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iv)  0.6, 1.7, 2.8, 3.9, …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730" y="328618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7293" y="3289996"/>
            <a:ext cx="3579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0.6, 1.7, 2.8, 3.9,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450" y="3579556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First term(a)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5120" y="357955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0.6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690" y="3846256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Common difference(d)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3016" y="384679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1.7 – 0.6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0551" y="3846792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1.1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46313" y="3782022"/>
            <a:ext cx="3978487" cy="694728"/>
            <a:chOff x="1984133" y="3433909"/>
            <a:chExt cx="3244799" cy="622902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2212384" y="3438676"/>
              <a:ext cx="2756937" cy="618135"/>
            </a:xfrm>
            <a:prstGeom prst="wedgeRoundRectCallout">
              <a:avLst>
                <a:gd name="adj1" fmla="val -51666"/>
                <a:gd name="adj2" fmla="val -969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4133" y="3433909"/>
              <a:ext cx="3244799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Calculate Common difference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as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term minus previous term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0540" y="568085"/>
            <a:ext cx="718566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For following APs, write first term and the common difference: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4863" y="978888"/>
                <a:ext cx="2088585" cy="541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iii)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  <m:r>
                      <a:rPr lang="en-US" sz="20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𝟗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  <m:r>
                      <a:rPr lang="en-US" sz="20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  <m:r>
                      <a:rPr lang="en-US" sz="2000" b="1" i="1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…..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63" y="978888"/>
                <a:ext cx="2088585" cy="541495"/>
              </a:xfrm>
              <a:prstGeom prst="rect">
                <a:avLst/>
              </a:prstGeom>
              <a:blipFill rotWithShape="1">
                <a:blip r:embed="rId11"/>
                <a:stretch>
                  <a:fillRect l="-1754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323838" y="1988819"/>
            <a:ext cx="3648462" cy="595197"/>
            <a:chOff x="1984133" y="3433909"/>
            <a:chExt cx="3244799" cy="622902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212384" y="3438676"/>
              <a:ext cx="2756937" cy="618135"/>
            </a:xfrm>
            <a:prstGeom prst="wedgeRoundRectCallout">
              <a:avLst>
                <a:gd name="adj1" fmla="val -51666"/>
                <a:gd name="adj2" fmla="val -969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4133" y="3433909"/>
              <a:ext cx="3244799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Calculate Common difference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as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term minus previous term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039002" y="-1466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5.1 3(</a:t>
            </a:r>
            <a:r>
              <a:rPr lang="en-US" sz="4400" dirty="0" err="1" smtClean="0"/>
              <a:t>iii,iv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68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/>
      <p:bldP spid="7" grpId="0"/>
      <p:bldP spid="9" grpId="0"/>
      <p:bldP spid="15" grpId="0" animBg="1"/>
      <p:bldP spid="15" grpId="1" animBg="1"/>
      <p:bldP spid="16" grpId="0"/>
      <p:bldP spid="17" grpId="0"/>
      <p:bldP spid="18" grpId="0"/>
      <p:bldP spid="19" grpId="0"/>
      <p:bldP spid="20" grpId="0"/>
      <p:bldP spid="21" grpId="0"/>
      <p:bldP spid="25" grpId="0"/>
      <p:bldP spid="26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3155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664663" y="16644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1,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83055" y="16644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3,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22921" y="16644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5,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82973" y="16644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7,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4663" y="21200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- 45,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96236" y="21200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- 40,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92407" y="21200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- 35,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15123" y="21200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- 30,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29075" y="16644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9,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27208" y="166445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11,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70290" y="166445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13,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46242" y="166445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15,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4098" y="92786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List of Numbers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0276" y="212165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- 25,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742112" y="212165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- 20,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337857" y="212001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- 15, 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9" name="Left Brace 128"/>
          <p:cNvSpPr/>
          <p:nvPr/>
        </p:nvSpPr>
        <p:spPr>
          <a:xfrm>
            <a:off x="2365939" y="1858672"/>
            <a:ext cx="260744" cy="482561"/>
          </a:xfrm>
          <a:prstGeom prst="leftBrac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00150" y="1780662"/>
            <a:ext cx="1119073" cy="64633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 kern="0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Definite </a:t>
            </a:r>
          </a:p>
          <a:p>
            <a:r>
              <a:rPr lang="en-US" dirty="0">
                <a:solidFill>
                  <a:schemeClr val="bg1"/>
                </a:solidFill>
              </a:rPr>
              <a:t>pattern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rot="5400000" flipH="1" flipV="1">
            <a:off x="1563455" y="1567270"/>
            <a:ext cx="331138" cy="1214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609599" y="850920"/>
            <a:ext cx="226281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485338" lvl="0" indent="-485338" defTabSz="913577">
              <a:tabLst>
                <a:tab pos="926266" algn="l"/>
                <a:tab pos="2285529" algn="l"/>
                <a:tab pos="2631293" algn="l"/>
                <a:tab pos="3939801" algn="l"/>
              </a:tabLst>
              <a:defRPr sz="2000" b="1">
                <a:solidFill>
                  <a:srgbClr val="0000FF"/>
                </a:solidFill>
                <a:latin typeface="Bookman Old Style" pitchFamily="18" charset="0"/>
              </a:defRPr>
            </a:lvl1pPr>
          </a:lstStyle>
          <a:p>
            <a:r>
              <a:rPr lang="en-US" sz="2800" dirty="0" smtClean="0"/>
              <a:t>Sequence :</a:t>
            </a:r>
            <a:endParaRPr lang="en-US" sz="2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658629" y="26431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7,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77021" y="26431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11,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13872" y="26431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20,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843104" y="264311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-1,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205782" y="2644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???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915000" y="212165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- 10, …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603442" y="16644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…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46" name="Rounded Rectangular Callout 145"/>
          <p:cNvSpPr/>
          <p:nvPr/>
        </p:nvSpPr>
        <p:spPr>
          <a:xfrm>
            <a:off x="1274679" y="1716547"/>
            <a:ext cx="1073459" cy="382228"/>
          </a:xfrm>
          <a:prstGeom prst="wedgeRoundRectCallout">
            <a:avLst>
              <a:gd name="adj1" fmla="val 72782"/>
              <a:gd name="adj2" fmla="val -2009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	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282447" y="1743334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 LIST</a:t>
            </a:r>
            <a:endParaRPr lang="en-US" sz="1600" b="1" dirty="0">
              <a:solidFill>
                <a:schemeClr val="bg1"/>
              </a:solidFill>
              <a:latin typeface="Bookman Old Style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3892407" y="923587"/>
            <a:ext cx="2533923" cy="683512"/>
            <a:chOff x="1981199" y="3409950"/>
            <a:chExt cx="2533923" cy="612648"/>
          </a:xfrm>
        </p:grpSpPr>
        <p:sp>
          <p:nvSpPr>
            <p:cNvPr id="149" name="Cloud Callout 148"/>
            <p:cNvSpPr/>
            <p:nvPr/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95457" y="3471131"/>
              <a:ext cx="2122697" cy="524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GUESS THE NEXT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NUMBERS</a:t>
              </a:r>
            </a:p>
          </p:txBody>
        </p:sp>
      </p:grpSp>
      <p:sp>
        <p:nvSpPr>
          <p:cNvPr id="151" name="Rounded Rectangular Callout 150"/>
          <p:cNvSpPr/>
          <p:nvPr/>
        </p:nvSpPr>
        <p:spPr>
          <a:xfrm>
            <a:off x="1292480" y="2222749"/>
            <a:ext cx="1073459" cy="382228"/>
          </a:xfrm>
          <a:prstGeom prst="wedgeRoundRectCallout">
            <a:avLst>
              <a:gd name="adj1" fmla="val 76101"/>
              <a:gd name="adj2" fmla="val -2009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00248" y="224953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 LIST</a:t>
            </a:r>
            <a:endParaRPr lang="en-US" sz="1600" b="1" dirty="0">
              <a:solidFill>
                <a:schemeClr val="bg1"/>
              </a:solidFill>
              <a:latin typeface="Bookman Old Style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054182" y="1416440"/>
            <a:ext cx="2533923" cy="683512"/>
            <a:chOff x="1981199" y="3409950"/>
            <a:chExt cx="2533923" cy="612648"/>
          </a:xfrm>
        </p:grpSpPr>
        <p:sp>
          <p:nvSpPr>
            <p:cNvPr id="154" name="Cloud Callout 153"/>
            <p:cNvSpPr/>
            <p:nvPr/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55246" y="3466863"/>
              <a:ext cx="2122697" cy="524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GUESS THE NEXT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NUMBERS</a:t>
              </a:r>
            </a:p>
          </p:txBody>
        </p:sp>
      </p:grpSp>
      <p:sp>
        <p:nvSpPr>
          <p:cNvPr id="156" name="Rounded Rectangular Callout 155"/>
          <p:cNvSpPr/>
          <p:nvPr/>
        </p:nvSpPr>
        <p:spPr>
          <a:xfrm>
            <a:off x="1292480" y="2709178"/>
            <a:ext cx="1073459" cy="382228"/>
          </a:xfrm>
          <a:prstGeom prst="wedgeRoundRectCallout">
            <a:avLst>
              <a:gd name="adj1" fmla="val 77207"/>
              <a:gd name="adj2" fmla="val -2009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00248" y="273596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3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 LIST</a:t>
            </a:r>
            <a:endParaRPr lang="en-US" sz="1600" b="1" dirty="0">
              <a:solidFill>
                <a:schemeClr val="bg1"/>
              </a:solidFill>
              <a:latin typeface="Bookman Old Style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134532" y="1937316"/>
            <a:ext cx="2533923" cy="683512"/>
            <a:chOff x="1981199" y="3409950"/>
            <a:chExt cx="2533923" cy="612648"/>
          </a:xfrm>
        </p:grpSpPr>
        <p:sp>
          <p:nvSpPr>
            <p:cNvPr id="159" name="Cloud Callout 158"/>
            <p:cNvSpPr/>
            <p:nvPr/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55246" y="3466863"/>
              <a:ext cx="2122697" cy="524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GUESS THE NEXT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NUMBERS</a:t>
              </a:r>
            </a:p>
          </p:txBody>
        </p:sp>
      </p:grpSp>
      <p:sp>
        <p:nvSpPr>
          <p:cNvPr id="161" name="Rounded Rectangular Callout 160"/>
          <p:cNvSpPr/>
          <p:nvPr/>
        </p:nvSpPr>
        <p:spPr>
          <a:xfrm>
            <a:off x="2927743" y="781814"/>
            <a:ext cx="4854557" cy="699585"/>
          </a:xfrm>
          <a:prstGeom prst="wedgeRoundRectCallout">
            <a:avLst>
              <a:gd name="adj1" fmla="val -53333"/>
              <a:gd name="adj2" fmla="val 20292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734677" y="742950"/>
            <a:ext cx="519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/>
              </a:rPr>
              <a:t>SEQUENCE IS A LIST OF NUMBERS</a:t>
            </a:r>
          </a:p>
          <a:p>
            <a:pPr algn="ctr"/>
            <a:r>
              <a:rPr lang="en-US" b="1" dirty="0" smtClean="0">
                <a:latin typeface="Bookman Old Style"/>
              </a:rPr>
              <a:t>WHICH FOLLOW A DEFINITE PATTERN</a:t>
            </a:r>
            <a:endParaRPr lang="en-US" b="1" dirty="0">
              <a:latin typeface="Bookman Old Style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6072011" y="2365437"/>
            <a:ext cx="1915421" cy="739713"/>
            <a:chOff x="2376906" y="3435541"/>
            <a:chExt cx="1915421" cy="849612"/>
          </a:xfrm>
        </p:grpSpPr>
        <p:sp>
          <p:nvSpPr>
            <p:cNvPr id="164" name="Cloud Callout 163"/>
            <p:cNvSpPr/>
            <p:nvPr/>
          </p:nvSpPr>
          <p:spPr>
            <a:xfrm>
              <a:off x="2376906" y="3435541"/>
              <a:ext cx="1915421" cy="849612"/>
            </a:xfrm>
            <a:prstGeom prst="cloudCallout">
              <a:avLst>
                <a:gd name="adj1" fmla="val -72648"/>
                <a:gd name="adj2" fmla="val 9193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72241" y="3488152"/>
              <a:ext cx="1383712" cy="67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NOT 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SEQUENCE</a:t>
              </a:r>
            </a:p>
          </p:txBody>
        </p:sp>
      </p:grpSp>
      <p:sp>
        <p:nvSpPr>
          <p:cNvPr id="55" name="Flowchart: Alternate Process 54"/>
          <p:cNvSpPr/>
          <p:nvPr/>
        </p:nvSpPr>
        <p:spPr>
          <a:xfrm>
            <a:off x="2678105" y="2613577"/>
            <a:ext cx="2920965" cy="40050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833450" y="3072356"/>
            <a:ext cx="2218860" cy="710850"/>
            <a:chOff x="2159470" y="3419296"/>
            <a:chExt cx="2218860" cy="816461"/>
          </a:xfrm>
        </p:grpSpPr>
        <p:sp>
          <p:nvSpPr>
            <p:cNvPr id="57" name="Rounded Rectangle 56"/>
            <p:cNvSpPr/>
            <p:nvPr/>
          </p:nvSpPr>
          <p:spPr>
            <a:xfrm>
              <a:off x="2176603" y="3419296"/>
              <a:ext cx="2201727" cy="81646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59470" y="3488152"/>
              <a:ext cx="2209258" cy="67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DOES NOT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FOLLOW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 PATTERN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8804" y="3049907"/>
            <a:ext cx="1896456" cy="762126"/>
            <a:chOff x="2329238" y="3389848"/>
            <a:chExt cx="1896456" cy="875356"/>
          </a:xfrm>
        </p:grpSpPr>
        <p:sp>
          <p:nvSpPr>
            <p:cNvPr id="60" name="Rounded Rectangle 59"/>
            <p:cNvSpPr/>
            <p:nvPr/>
          </p:nvSpPr>
          <p:spPr>
            <a:xfrm>
              <a:off x="2329238" y="3389848"/>
              <a:ext cx="1896456" cy="87535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96724" y="3411571"/>
              <a:ext cx="1734769" cy="848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In this chapter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we will deal only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chemeClr val="bg1"/>
                  </a:solidFill>
                  <a:latin typeface="Bookman Old Style"/>
                </a:rPr>
                <a:t>with sequence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3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 animBg="1"/>
      <p:bldP spid="130" grpId="0" animBg="1"/>
      <p:bldP spid="132" grpId="0" animBg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41" grpId="0"/>
      <p:bldP spid="146" grpId="0" animBg="1"/>
      <p:bldP spid="146" grpId="1" animBg="1"/>
      <p:bldP spid="147" grpId="0"/>
      <p:bldP spid="147" grpId="1"/>
      <p:bldP spid="151" grpId="0" animBg="1"/>
      <p:bldP spid="151" grpId="1" animBg="1"/>
      <p:bldP spid="152" grpId="0"/>
      <p:bldP spid="152" grpId="1"/>
      <p:bldP spid="156" grpId="0" animBg="1"/>
      <p:bldP spid="156" grpId="1" animBg="1"/>
      <p:bldP spid="157" grpId="0"/>
      <p:bldP spid="157" grpId="1"/>
      <p:bldP spid="161" grpId="0" animBg="1"/>
      <p:bldP spid="162" grpId="0"/>
      <p:bldP spid="55" grpId="0" animBg="1"/>
      <p:bldP spid="55" grpId="1" animBg="1"/>
      <p:bldP spid="5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09599" y="853578"/>
            <a:ext cx="226281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485338" lvl="0" indent="-485338" defTabSz="913577">
              <a:tabLst>
                <a:tab pos="926266" algn="l"/>
                <a:tab pos="2285529" algn="l"/>
                <a:tab pos="2631293" algn="l"/>
                <a:tab pos="3939801" algn="l"/>
              </a:tabLst>
              <a:defRPr sz="2000" b="1">
                <a:solidFill>
                  <a:srgbClr val="0000FF"/>
                </a:solidFill>
                <a:latin typeface="Bookman Old Style" pitchFamily="18" charset="0"/>
              </a:defRPr>
            </a:lvl1pPr>
          </a:lstStyle>
          <a:p>
            <a:r>
              <a:rPr lang="en-US" sz="2800" dirty="0" smtClean="0"/>
              <a:t>Sequence :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664663" y="1639472"/>
            <a:ext cx="415498" cy="36933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1,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3055" y="1639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3,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2921" y="1639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5,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2973" y="1639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7,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9075" y="1639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9,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7208" y="163947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11,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0290" y="163947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13,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6242" y="163947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15,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0312" y="1639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…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4663" y="20950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- 45,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6236" y="20950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- 40,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2407" y="20950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- 35,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5123" y="20950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- 30,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0276" y="209667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- 25,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2112" y="209667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- 20,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7857" y="209503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- 15, 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5000" y="209667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Calibri" pitchFamily="34" charset="0"/>
              </a:rPr>
              <a:t>- 10, …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4098" y="93052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Calibri" pitchFamily="34" charset="0"/>
              </a:rPr>
              <a:t>List of Numbers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928230" y="781050"/>
            <a:ext cx="2489444" cy="919401"/>
            <a:chOff x="2019388" y="3488152"/>
            <a:chExt cx="2489444" cy="1055998"/>
          </a:xfrm>
        </p:grpSpPr>
        <p:sp>
          <p:nvSpPr>
            <p:cNvPr id="22" name="Cloud Callout 21"/>
            <p:cNvSpPr/>
            <p:nvPr/>
          </p:nvSpPr>
          <p:spPr>
            <a:xfrm>
              <a:off x="2108622" y="3575565"/>
              <a:ext cx="2360548" cy="910900"/>
            </a:xfrm>
            <a:prstGeom prst="wedgeRoundRectCallout">
              <a:avLst>
                <a:gd name="adj1" fmla="val -37836"/>
                <a:gd name="adj2" fmla="val 43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9388" y="3488152"/>
              <a:ext cx="2489444" cy="1055998"/>
            </a:xfrm>
            <a:prstGeom prst="wedgeRoundRectCallou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Each number in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 the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list is called a term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chemeClr val="bg1"/>
                  </a:solidFill>
                  <a:latin typeface="Bookman Old Style"/>
                </a:rPr>
                <a:t>a</a:t>
              </a:r>
              <a:r>
                <a:rPr kumimoji="0" lang="en-US" sz="16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nd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 is denoted by ‘</a:t>
              </a:r>
              <a:r>
                <a:rPr kumimoji="0" lang="en-US" sz="1600" b="1" i="1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a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’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5075" y="1176386"/>
            <a:ext cx="1389235" cy="374571"/>
            <a:chOff x="2569489" y="3644321"/>
            <a:chExt cx="1389235" cy="430222"/>
          </a:xfrm>
        </p:grpSpPr>
        <p:sp>
          <p:nvSpPr>
            <p:cNvPr id="25" name="Cloud Callout 21"/>
            <p:cNvSpPr/>
            <p:nvPr/>
          </p:nvSpPr>
          <p:spPr>
            <a:xfrm>
              <a:off x="2648636" y="3666792"/>
              <a:ext cx="1211940" cy="387113"/>
            </a:xfrm>
            <a:prstGeom prst="wedgeRoundRectCallout">
              <a:avLst>
                <a:gd name="adj1" fmla="val 53231"/>
                <a:gd name="adj2" fmla="val 11628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69489" y="3644321"/>
              <a:ext cx="1389235" cy="430222"/>
            </a:xfrm>
            <a:prstGeom prst="wedgeRoundRectCallou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1</a:t>
              </a:r>
              <a:r>
                <a:rPr kumimoji="0" lang="en-US" sz="1600" b="1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st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 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term </a:t>
              </a:r>
              <a:r>
                <a:rPr kumimoji="0" lang="en-US" sz="1600" b="1" i="1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a</a:t>
              </a:r>
              <a:r>
                <a:rPr kumimoji="0" lang="en-US" sz="16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1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39699" y="1172289"/>
            <a:ext cx="1412111" cy="374571"/>
            <a:chOff x="2558051" y="3644321"/>
            <a:chExt cx="1412111" cy="430222"/>
          </a:xfrm>
        </p:grpSpPr>
        <p:sp>
          <p:nvSpPr>
            <p:cNvPr id="56" name="Cloud Callout 21"/>
            <p:cNvSpPr/>
            <p:nvPr/>
          </p:nvSpPr>
          <p:spPr>
            <a:xfrm>
              <a:off x="2588039" y="3666792"/>
              <a:ext cx="1333134" cy="387113"/>
            </a:xfrm>
            <a:prstGeom prst="wedgeRoundRectCallout">
              <a:avLst>
                <a:gd name="adj1" fmla="val 53231"/>
                <a:gd name="adj2" fmla="val 11628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58051" y="3644321"/>
              <a:ext cx="1412111" cy="430222"/>
            </a:xfrm>
            <a:prstGeom prst="wedgeRoundRectCallou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2</a:t>
              </a:r>
              <a:r>
                <a:rPr kumimoji="0" lang="en-US" sz="1600" b="1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nd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 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term </a:t>
              </a:r>
              <a:r>
                <a:rPr kumimoji="0" lang="en-US" sz="1600" b="1" i="1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a</a:t>
              </a:r>
              <a:r>
                <a:rPr kumimoji="0" lang="en-US" sz="16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86409" y="1173480"/>
            <a:ext cx="1412111" cy="374571"/>
            <a:chOff x="2558051" y="3644321"/>
            <a:chExt cx="1412111" cy="430222"/>
          </a:xfrm>
        </p:grpSpPr>
        <p:sp>
          <p:nvSpPr>
            <p:cNvPr id="63" name="Cloud Callout 21"/>
            <p:cNvSpPr/>
            <p:nvPr/>
          </p:nvSpPr>
          <p:spPr>
            <a:xfrm>
              <a:off x="2588039" y="3666792"/>
              <a:ext cx="1333134" cy="387113"/>
            </a:xfrm>
            <a:prstGeom prst="wedgeRoundRectCallout">
              <a:avLst>
                <a:gd name="adj1" fmla="val 53231"/>
                <a:gd name="adj2" fmla="val 11628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58051" y="3644321"/>
              <a:ext cx="1412111" cy="430222"/>
            </a:xfrm>
            <a:prstGeom prst="wedgeRoundRectCallou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3</a:t>
              </a:r>
              <a:r>
                <a:rPr kumimoji="0" lang="en-US" sz="1600" b="1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rd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 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term </a:t>
              </a:r>
              <a:r>
                <a:rPr kumimoji="0" lang="en-US" sz="1600" b="1" i="1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a</a:t>
              </a:r>
              <a:r>
                <a:rPr kumimoji="0" lang="en-US" sz="16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46191" y="1165860"/>
            <a:ext cx="1385967" cy="374571"/>
            <a:chOff x="2571123" y="3644321"/>
            <a:chExt cx="1385967" cy="430222"/>
          </a:xfrm>
        </p:grpSpPr>
        <p:sp>
          <p:nvSpPr>
            <p:cNvPr id="66" name="Cloud Callout 21"/>
            <p:cNvSpPr/>
            <p:nvPr/>
          </p:nvSpPr>
          <p:spPr>
            <a:xfrm>
              <a:off x="2588039" y="3666792"/>
              <a:ext cx="1333134" cy="387113"/>
            </a:xfrm>
            <a:prstGeom prst="wedgeRoundRectCallout">
              <a:avLst>
                <a:gd name="adj1" fmla="val 53231"/>
                <a:gd name="adj2" fmla="val 11628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71123" y="3644321"/>
              <a:ext cx="1385967" cy="430222"/>
            </a:xfrm>
            <a:prstGeom prst="wedgeRoundRectCallou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4</a:t>
              </a:r>
              <a:r>
                <a:rPr kumimoji="0" lang="en-US" sz="1600" b="1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th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 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term </a:t>
              </a:r>
              <a:r>
                <a:rPr kumimoji="0" lang="en-US" sz="1600" b="1" i="1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a</a:t>
              </a:r>
              <a:r>
                <a:rPr kumimoji="0" lang="en-US" sz="16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okman Old Style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6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95323" y="2675065"/>
            <a:ext cx="73818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cap="all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  <a:endParaRPr lang="en-US" altLang="en-US" sz="3600" cap="all" dirty="0" smtClean="0">
              <a:solidFill>
                <a:srgbClr val="034EA2"/>
              </a:solidFill>
              <a:latin typeface="Bookman Old Style" pitchFamily="18" charset="0"/>
            </a:endParaRPr>
          </a:p>
          <a:p>
            <a:r>
              <a:rPr lang="en-US" altLang="en-US" sz="3600" cap="all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cap="all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3775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 of Arithmetic </a:t>
            </a:r>
          </a:p>
          <a:p>
            <a:pPr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Progressions (A.P.)</a:t>
            </a:r>
          </a:p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4488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 of Terms ‘a’ and ‘d’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owchart: Alternate Process 53"/>
          <p:cNvSpPr/>
          <p:nvPr/>
        </p:nvSpPr>
        <p:spPr>
          <a:xfrm>
            <a:off x="3716486" y="1915725"/>
            <a:ext cx="322517" cy="21761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3" name="Flowchart: Alternate Process 52"/>
          <p:cNvSpPr/>
          <p:nvPr/>
        </p:nvSpPr>
        <p:spPr>
          <a:xfrm>
            <a:off x="3471403" y="1448916"/>
            <a:ext cx="305876" cy="54192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4545352" y="1433186"/>
            <a:ext cx="871527" cy="25264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3979743" y="1443858"/>
            <a:ext cx="845895" cy="25264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Flowchart: Alternate Process 1"/>
          <p:cNvSpPr/>
          <p:nvPr/>
        </p:nvSpPr>
        <p:spPr>
          <a:xfrm>
            <a:off x="2119427" y="835118"/>
            <a:ext cx="1112167" cy="21761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3480634" y="1446232"/>
            <a:ext cx="804841" cy="25014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4953914" y="839445"/>
            <a:ext cx="1922408" cy="21761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6904" y="1670057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7,    9,    11,    13, ...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651884" y="1845142"/>
            <a:ext cx="73152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317465" y="1681312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Sequence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3699" y="136549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9484" y="1365257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1168" y="135164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148" y="133997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953" y="787867"/>
            <a:ext cx="55956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Difference </a:t>
            </a: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between any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two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Consecutive terms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9584" y="1274128"/>
            <a:ext cx="2261377" cy="415362"/>
            <a:chOff x="2131771" y="3805608"/>
            <a:chExt cx="2261377" cy="477072"/>
          </a:xfrm>
        </p:grpSpPr>
        <p:sp>
          <p:nvSpPr>
            <p:cNvPr id="15" name="Cloud Callout 21"/>
            <p:cNvSpPr/>
            <p:nvPr/>
          </p:nvSpPr>
          <p:spPr>
            <a:xfrm>
              <a:off x="2186864" y="3805608"/>
              <a:ext cx="2158345" cy="477072"/>
            </a:xfrm>
            <a:prstGeom prst="wedgeRoundRectCallout">
              <a:avLst>
                <a:gd name="adj1" fmla="val -58211"/>
                <a:gd name="adj2" fmla="val 878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1771" y="3832492"/>
              <a:ext cx="2261377" cy="430222"/>
            </a:xfrm>
            <a:prstGeom prst="wedgeRoundRectCallou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/>
                </a:rPr>
                <a:t>Is this a sequence?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14620" y="1028795"/>
            <a:ext cx="1081980" cy="333810"/>
            <a:chOff x="3061292" y="3542914"/>
            <a:chExt cx="1081980" cy="383405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3061292" y="3542914"/>
              <a:ext cx="1081980" cy="383405"/>
            </a:xfrm>
            <a:prstGeom prst="wedgeRoundRectCallout">
              <a:avLst>
                <a:gd name="adj1" fmla="val 34873"/>
                <a:gd name="adj2" fmla="val -3838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00623" y="3553409"/>
              <a:ext cx="1011816" cy="353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5337" y="1111738"/>
            <a:ext cx="2101258" cy="538178"/>
            <a:chOff x="2555400" y="3425547"/>
            <a:chExt cx="2101258" cy="618136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2555400" y="3425547"/>
              <a:ext cx="2025184" cy="618136"/>
            </a:xfrm>
            <a:prstGeom prst="wedgeRoundRectCallout">
              <a:avLst>
                <a:gd name="adj1" fmla="val -22171"/>
                <a:gd name="adj2" fmla="val -4644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6403" y="3433909"/>
              <a:ext cx="2100255" cy="600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Terms which comes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one after other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01653" y="609966"/>
            <a:ext cx="1136942" cy="676575"/>
            <a:chOff x="2849105" y="3299149"/>
            <a:chExt cx="1136942" cy="777093"/>
          </a:xfrm>
        </p:grpSpPr>
        <p:sp>
          <p:nvSpPr>
            <p:cNvPr id="24" name="Cloud Callout 23"/>
            <p:cNvSpPr/>
            <p:nvPr/>
          </p:nvSpPr>
          <p:spPr>
            <a:xfrm>
              <a:off x="2849105" y="3299149"/>
              <a:ext cx="1136942" cy="777093"/>
            </a:xfrm>
            <a:prstGeom prst="cloudCallout">
              <a:avLst>
                <a:gd name="adj1" fmla="val 1428"/>
                <a:gd name="adj2" fmla="val 81203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3459" y="3365396"/>
              <a:ext cx="918841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i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– </a:t>
              </a:r>
              <a:r>
                <a:rPr lang="en-US" sz="1400" b="1" i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38591" y="1747155"/>
            <a:ext cx="1627027" cy="606433"/>
            <a:chOff x="2754479" y="3348795"/>
            <a:chExt cx="1627027" cy="696532"/>
          </a:xfrm>
        </p:grpSpPr>
        <p:sp>
          <p:nvSpPr>
            <p:cNvPr id="27" name="Cloud Callout 26"/>
            <p:cNvSpPr/>
            <p:nvPr/>
          </p:nvSpPr>
          <p:spPr>
            <a:xfrm>
              <a:off x="2754479" y="3348795"/>
              <a:ext cx="1627027" cy="696532"/>
            </a:xfrm>
            <a:prstGeom prst="cloudCallout">
              <a:avLst>
                <a:gd name="adj1" fmla="val -32010"/>
                <a:gd name="adj2" fmla="val -61664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22645" y="3521430"/>
              <a:ext cx="567784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Yes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79920" y="896595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= 9 – 7 </a:t>
            </a:r>
            <a:endParaRPr lang="en-US" sz="1400" b="1" kern="0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067" y="186901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21289" y="608842"/>
            <a:ext cx="1136942" cy="676575"/>
            <a:chOff x="2849105" y="3299149"/>
            <a:chExt cx="1136942" cy="777093"/>
          </a:xfrm>
        </p:grpSpPr>
        <p:sp>
          <p:nvSpPr>
            <p:cNvPr id="33" name="Cloud Callout 32"/>
            <p:cNvSpPr/>
            <p:nvPr/>
          </p:nvSpPr>
          <p:spPr>
            <a:xfrm>
              <a:off x="2849105" y="3299149"/>
              <a:ext cx="1136942" cy="777093"/>
            </a:xfrm>
            <a:prstGeom prst="cloudCallout">
              <a:avLst>
                <a:gd name="adj1" fmla="val 1428"/>
                <a:gd name="adj2" fmla="val 81203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3459" y="3365396"/>
              <a:ext cx="918841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i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– </a:t>
              </a:r>
              <a:r>
                <a:rPr lang="en-US" sz="1400" b="1" i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40245" y="89547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= 11 – 9 </a:t>
            </a:r>
            <a:endParaRPr lang="en-US" sz="1400" b="1" kern="0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8703" y="187550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14954" y="605790"/>
            <a:ext cx="1136942" cy="676575"/>
            <a:chOff x="2849105" y="3299149"/>
            <a:chExt cx="1136942" cy="777093"/>
          </a:xfrm>
        </p:grpSpPr>
        <p:sp>
          <p:nvSpPr>
            <p:cNvPr id="39" name="Cloud Callout 38"/>
            <p:cNvSpPr/>
            <p:nvPr/>
          </p:nvSpPr>
          <p:spPr>
            <a:xfrm>
              <a:off x="2849105" y="3299149"/>
              <a:ext cx="1136942" cy="777093"/>
            </a:xfrm>
            <a:prstGeom prst="cloudCallout">
              <a:avLst>
                <a:gd name="adj1" fmla="val 1428"/>
                <a:gd name="adj2" fmla="val 81203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3459" y="3365396"/>
              <a:ext cx="918841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i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– </a:t>
              </a:r>
              <a:r>
                <a:rPr lang="en-US" sz="1400" b="1" i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05079" y="89241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= 13 – 11 </a:t>
            </a:r>
            <a:endParaRPr lang="en-US" sz="1400" b="1" kern="0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2368" y="187245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3713997" y="1899082"/>
            <a:ext cx="1441145" cy="250905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1755" y="787867"/>
            <a:ext cx="1300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is constant</a:t>
            </a:r>
            <a:endParaRPr lang="en-US" sz="15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85278" y="1143048"/>
            <a:ext cx="2327896" cy="543559"/>
            <a:chOff x="2449200" y="3513218"/>
            <a:chExt cx="2327896" cy="624318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2449200" y="3513218"/>
              <a:ext cx="2327896" cy="624318"/>
            </a:xfrm>
            <a:prstGeom prst="wedgeRoundRectCallout">
              <a:avLst>
                <a:gd name="adj1" fmla="val -22171"/>
                <a:gd name="adj2" fmla="val -4644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6715" y="3524761"/>
              <a:ext cx="2199641" cy="60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Such type of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sequence is known as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62576" y="639830"/>
            <a:ext cx="1348446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rithmetic</a:t>
            </a:r>
          </a:p>
          <a:p>
            <a:pPr>
              <a:defRPr/>
            </a:pPr>
            <a:r>
              <a:rPr lang="en-US" sz="1500" b="1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P</a:t>
            </a: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rogression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306266" y="1897548"/>
            <a:ext cx="2146743" cy="531828"/>
            <a:chOff x="2533160" y="3433909"/>
            <a:chExt cx="2146743" cy="610842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546477" y="3450736"/>
              <a:ext cx="2065890" cy="594015"/>
            </a:xfrm>
            <a:prstGeom prst="wedgeRoundRectCallout">
              <a:avLst>
                <a:gd name="adj1" fmla="val 58365"/>
                <a:gd name="adj2" fmla="val -99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33160" y="3433909"/>
              <a:ext cx="2146743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an A.P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. 1st term 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denoted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as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75155" y="2386478"/>
            <a:ext cx="2020104" cy="531828"/>
            <a:chOff x="2596480" y="3433909"/>
            <a:chExt cx="2020104" cy="610842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2621072" y="3450736"/>
              <a:ext cx="1985280" cy="594015"/>
            </a:xfrm>
            <a:prstGeom prst="wedgeRoundRectCallout">
              <a:avLst>
                <a:gd name="adj1" fmla="val 43462"/>
                <a:gd name="adj2" fmla="val -10793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96480" y="3433909"/>
              <a:ext cx="2020104" cy="60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Common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is denoted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as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8" name="Rounded Rectangular Callout 57"/>
          <p:cNvSpPr/>
          <p:nvPr/>
        </p:nvSpPr>
        <p:spPr>
          <a:xfrm>
            <a:off x="1444991" y="2505075"/>
            <a:ext cx="5828209" cy="633325"/>
          </a:xfrm>
          <a:prstGeom prst="wedgeRoundRectCallout">
            <a:avLst>
              <a:gd name="adj1" fmla="val -50024"/>
              <a:gd name="adj2" fmla="val -22092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6733" y="2528800"/>
            <a:ext cx="596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AP IS A SEQUENCE IN WHICH DIFFERENCE BETWEEN ANY TWO CONSECUTIVE TERMS IS SAME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14750" y="2162175"/>
            <a:ext cx="1588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 = 7,   d = 2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3" grpId="0" animBg="1"/>
      <p:bldP spid="53" grpId="1" animBg="1"/>
      <p:bldP spid="37" grpId="0" animBg="1"/>
      <p:bldP spid="37" grpId="1" animBg="1"/>
      <p:bldP spid="31" grpId="0" animBg="1"/>
      <p:bldP spid="3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/>
      <p:bldP spid="7" grpId="0"/>
      <p:bldP spid="8" grpId="0"/>
      <p:bldP spid="9" grpId="0"/>
      <p:bldP spid="10" grpId="0"/>
      <p:bldP spid="11" grpId="0"/>
      <p:bldP spid="12" grpId="0"/>
      <p:bldP spid="29" grpId="0"/>
      <p:bldP spid="29" grpId="1"/>
      <p:bldP spid="30" grpId="0"/>
      <p:bldP spid="35" grpId="0"/>
      <p:bldP spid="35" grpId="1"/>
      <p:bldP spid="36" grpId="0"/>
      <p:bldP spid="41" grpId="0"/>
      <p:bldP spid="41" grpId="1"/>
      <p:bldP spid="42" grpId="0"/>
      <p:bldP spid="44" grpId="0" animBg="1"/>
      <p:bldP spid="44" grpId="1" animBg="1"/>
      <p:bldP spid="44" grpId="2" animBg="1"/>
      <p:bldP spid="45" grpId="0"/>
      <p:bldP spid="49" grpId="0"/>
      <p:bldP spid="58" grpId="0" animBg="1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1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12970</TotalTime>
  <Words>2128</Words>
  <Application>Microsoft Office PowerPoint</Application>
  <PresentationFormat>On-screen Show (16:9)</PresentationFormat>
  <Paragraphs>464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Rounded MT Bold</vt:lpstr>
      <vt:lpstr>Bookman Old Style</vt:lpstr>
      <vt:lpstr>Calibri</vt:lpstr>
      <vt:lpstr>Cambria Math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2022-04-23T04:49:28Z</dcterms:modified>
</cp:coreProperties>
</file>