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68" r:id="rId2"/>
    <p:sldId id="257" r:id="rId3"/>
    <p:sldId id="269" r:id="rId4"/>
    <p:sldId id="259" r:id="rId5"/>
    <p:sldId id="270" r:id="rId6"/>
    <p:sldId id="261" r:id="rId7"/>
    <p:sldId id="262" r:id="rId8"/>
    <p:sldId id="271" r:id="rId9"/>
    <p:sldId id="264" r:id="rId10"/>
    <p:sldId id="265" r:id="rId11"/>
    <p:sldId id="266" r:id="rId12"/>
    <p:sldId id="267" r:id="rId13"/>
    <p:sldId id="272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4660" autoAdjust="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7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1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9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5.png"/><Relationship Id="rId7" Type="http://schemas.openxmlformats.org/officeDocument/2006/relationships/image" Target="../media/image4.png"/><Relationship Id="rId12" Type="http://schemas.openxmlformats.org/officeDocument/2006/relationships/image" Target="../media/image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6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66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4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0" Type="http://schemas.openxmlformats.org/officeDocument/2006/relationships/image" Target="../media/image87.png"/><Relationship Id="rId4" Type="http://schemas.openxmlformats.org/officeDocument/2006/relationships/image" Target="../media/image83.png"/><Relationship Id="rId9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0.png"/><Relationship Id="rId21" Type="http://schemas.openxmlformats.org/officeDocument/2006/relationships/image" Target="../media/image54.png"/><Relationship Id="rId7" Type="http://schemas.openxmlformats.org/officeDocument/2006/relationships/image" Target="../media/image40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0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0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886894" y="2035876"/>
            <a:ext cx="883749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67108" y="1755618"/>
            <a:ext cx="822960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142401" y="707647"/>
            <a:ext cx="1295583" cy="51206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235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336" y="424550"/>
            <a:ext cx="6402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Q.2)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Choose the correct option and justify your choice :</a:t>
            </a:r>
          </a:p>
        </p:txBody>
      </p:sp>
      <p:grpSp>
        <p:nvGrpSpPr>
          <p:cNvPr id="9" name="Group 219"/>
          <p:cNvGrpSpPr/>
          <p:nvPr/>
        </p:nvGrpSpPr>
        <p:grpSpPr>
          <a:xfrm>
            <a:off x="1090175" y="639025"/>
            <a:ext cx="1382110" cy="599115"/>
            <a:chOff x="657407" y="129035"/>
            <a:chExt cx="1383390" cy="599670"/>
          </a:xfrm>
        </p:grpSpPr>
        <p:sp>
          <p:nvSpPr>
            <p:cNvPr id="10" name="TextBox 9"/>
            <p:cNvSpPr txBox="1"/>
            <p:nvPr/>
          </p:nvSpPr>
          <p:spPr>
            <a:xfrm>
              <a:off x="783785" y="129035"/>
              <a:ext cx="114592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 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6269" y="438868"/>
              <a:ext cx="118982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7407" y="389837"/>
              <a:ext cx="1383390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 +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845" y="1443473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Justification:</a:t>
            </a:r>
            <a:endParaRPr lang="en-US" dirty="0"/>
          </a:p>
        </p:txBody>
      </p:sp>
      <p:grpSp>
        <p:nvGrpSpPr>
          <p:cNvPr id="18" name="Group 219"/>
          <p:cNvGrpSpPr/>
          <p:nvPr/>
        </p:nvGrpSpPr>
        <p:grpSpPr>
          <a:xfrm>
            <a:off x="471374" y="1737757"/>
            <a:ext cx="1382110" cy="617214"/>
            <a:chOff x="671345" y="129035"/>
            <a:chExt cx="1383390" cy="617786"/>
          </a:xfrm>
        </p:grpSpPr>
        <p:sp>
          <p:nvSpPr>
            <p:cNvPr id="19" name="TextBox 18"/>
            <p:cNvSpPr txBox="1"/>
            <p:nvPr/>
          </p:nvSpPr>
          <p:spPr>
            <a:xfrm>
              <a:off x="793522" y="129035"/>
              <a:ext cx="114592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 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756269" y="438868"/>
              <a:ext cx="12813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1345" y="407953"/>
              <a:ext cx="1383390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 +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39292" y="187482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59061" y="177653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194356" y="2067566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18381" y="2014505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381" y="2014505"/>
                <a:ext cx="526234" cy="3713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476974" y="188465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204961" y="1986423"/>
                <a:ext cx="527060" cy="371796"/>
              </a:xfrm>
              <a:prstGeom prst="rect">
                <a:avLst/>
              </a:prstGeom>
            </p:spPr>
            <p:txBody>
              <a:bodyPr wrap="none" lIns="91849" tIns="45924" rIns="91849" bIns="45924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961" y="1986423"/>
                <a:ext cx="527060" cy="3717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ket 31"/>
          <p:cNvSpPr/>
          <p:nvPr/>
        </p:nvSpPr>
        <p:spPr>
          <a:xfrm>
            <a:off x="2796385" y="1733526"/>
            <a:ext cx="75142" cy="614968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2425" y="1846119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78339" y="1846119"/>
            <a:ext cx="30892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5" name="Left Bracket 34"/>
          <p:cNvSpPr/>
          <p:nvPr/>
        </p:nvSpPr>
        <p:spPr>
          <a:xfrm>
            <a:off x="3337821" y="1798236"/>
            <a:ext cx="85678" cy="52350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398081" y="2018949"/>
            <a:ext cx="303872" cy="23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78179" y="1717518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Left Bracket 37"/>
          <p:cNvSpPr/>
          <p:nvPr/>
        </p:nvSpPr>
        <p:spPr>
          <a:xfrm flipH="1">
            <a:off x="3602349" y="1783968"/>
            <a:ext cx="105806" cy="542477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46040" y="1740823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40" name="Left Bracket 39"/>
          <p:cNvSpPr/>
          <p:nvPr/>
        </p:nvSpPr>
        <p:spPr>
          <a:xfrm flipH="1">
            <a:off x="3849609" y="1733439"/>
            <a:ext cx="72577" cy="615142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49340" y="25944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90360" y="245531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235703" y="2765601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048842" y="2735151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42" y="2735151"/>
                <a:ext cx="526234" cy="3713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139528" y="260683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32356" y="262411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24476" y="262411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04221" y="247626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960285" y="2790800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14943" y="27812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51" name="Left Bracket 50"/>
          <p:cNvSpPr/>
          <p:nvPr/>
        </p:nvSpPr>
        <p:spPr>
          <a:xfrm>
            <a:off x="3434501" y="2580324"/>
            <a:ext cx="103995" cy="487964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2" name="Left Bracket 51"/>
          <p:cNvSpPr/>
          <p:nvPr/>
        </p:nvSpPr>
        <p:spPr>
          <a:xfrm flipH="1">
            <a:off x="4173272" y="2575203"/>
            <a:ext cx="94541" cy="487964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49340" y="32639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90356" y="312483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277631" y="3435117"/>
            <a:ext cx="373544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289990" y="3103227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990" y="3103227"/>
                <a:ext cx="526234" cy="3713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697412" y="326630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58" name="Left Bracket 57"/>
          <p:cNvSpPr/>
          <p:nvPr/>
        </p:nvSpPr>
        <p:spPr>
          <a:xfrm>
            <a:off x="3028098" y="3233190"/>
            <a:ext cx="94541" cy="487964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22618" y="3175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110569" y="3476679"/>
            <a:ext cx="55730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9303" y="344539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2" name="Left Bracket 61"/>
          <p:cNvSpPr/>
          <p:nvPr/>
        </p:nvSpPr>
        <p:spPr>
          <a:xfrm flipH="1">
            <a:off x="3648670" y="3233190"/>
            <a:ext cx="103995" cy="487964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32706" y="3175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15354" y="31751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49340" y="38623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316" y="374256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205886" y="4051395"/>
            <a:ext cx="45720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235376" y="3717707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376" y="3717707"/>
                <a:ext cx="526234" cy="3713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2652472" y="384403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16103" y="374361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2956292" y="4042713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16103" y="40101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899808" y="3664876"/>
            <a:ext cx="1514544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6598703" y="3162358"/>
            <a:ext cx="1221308" cy="4001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90016" y="3646054"/>
            <a:ext cx="418584" cy="310193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8" name="Straight Connector 87"/>
          <p:cNvCxnSpPr/>
          <p:nvPr/>
        </p:nvCxnSpPr>
        <p:spPr>
          <a:xfrm flipH="1">
            <a:off x="4429352" y="1546056"/>
            <a:ext cx="0" cy="33242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836992" y="44157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16968" y="427700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2214847" y="4576110"/>
            <a:ext cx="41262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233076" y="4244754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76" y="4244754"/>
                <a:ext cx="526234" cy="3713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2627724" y="439752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92776" y="429710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2948840" y="4596206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892776" y="456363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2182935" y="4352581"/>
            <a:ext cx="226017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969558" y="4646632"/>
            <a:ext cx="205470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083964" y="4668297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1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0" name="Left Bracket 119"/>
          <p:cNvSpPr/>
          <p:nvPr/>
        </p:nvSpPr>
        <p:spPr>
          <a:xfrm flipH="1">
            <a:off x="3040852" y="2538203"/>
            <a:ext cx="94541" cy="539858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1" name="Left Bracket 120"/>
          <p:cNvSpPr/>
          <p:nvPr/>
        </p:nvSpPr>
        <p:spPr>
          <a:xfrm>
            <a:off x="2110599" y="2529355"/>
            <a:ext cx="103671" cy="5532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449283" y="258933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583066" y="2746879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066" y="2746879"/>
                <a:ext cx="526234" cy="3713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601639" y="2456844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639" y="2456844"/>
                <a:ext cx="526234" cy="3713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Connector 136"/>
          <p:cNvCxnSpPr/>
          <p:nvPr/>
        </p:nvCxnSpPr>
        <p:spPr>
          <a:xfrm>
            <a:off x="2779975" y="2777329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296471" y="34370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329891" y="40041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02757" y="45425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2370559" y="4635657"/>
            <a:ext cx="205470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953344" y="4383039"/>
            <a:ext cx="205470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952132" y="16188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6146985" y="1518455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85" y="1518455"/>
                <a:ext cx="526234" cy="37138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/>
          <p:cNvCxnSpPr/>
          <p:nvPr/>
        </p:nvCxnSpPr>
        <p:spPr>
          <a:xfrm>
            <a:off x="6255647" y="1847637"/>
            <a:ext cx="36576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273961" y="180588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96840" y="1054030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FFFF00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3600" dirty="0">
              <a:solidFill>
                <a:srgbClr val="FFFF00"/>
              </a:solidFill>
              <a:effectLst>
                <a:glow rad="1397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875748" y="3045871"/>
            <a:ext cx="2307194" cy="305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 rot="16200000">
            <a:off x="7692979" y="2868955"/>
            <a:ext cx="590275" cy="3695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774930" y="3048690"/>
            <a:ext cx="406274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28" y="2742883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TextBox 173"/>
          <p:cNvSpPr txBox="1"/>
          <p:nvPr/>
        </p:nvSpPr>
        <p:spPr>
          <a:xfrm>
            <a:off x="5954557" y="2054099"/>
            <a:ext cx="116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= sin 60º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425634" y="195202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816739" y="2475707"/>
            <a:ext cx="3108960" cy="34251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787188" y="2483385"/>
            <a:ext cx="3190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option (A) is correct.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15691" y="7322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24150" y="7804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36098" y="1207502"/>
            <a:ext cx="5720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(A)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   (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B)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   (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C) tan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   (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D)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7" name="Group 219"/>
          <p:cNvGrpSpPr/>
          <p:nvPr/>
        </p:nvGrpSpPr>
        <p:grpSpPr>
          <a:xfrm>
            <a:off x="4720412" y="1928487"/>
            <a:ext cx="1382110" cy="599115"/>
            <a:chOff x="657407" y="129035"/>
            <a:chExt cx="1383390" cy="599670"/>
          </a:xfrm>
        </p:grpSpPr>
        <p:sp>
          <p:nvSpPr>
            <p:cNvPr id="108" name="TextBox 107"/>
            <p:cNvSpPr txBox="1"/>
            <p:nvPr/>
          </p:nvSpPr>
          <p:spPr>
            <a:xfrm>
              <a:off x="783785" y="129035"/>
              <a:ext cx="114592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 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56269" y="438868"/>
              <a:ext cx="118982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57407" y="389837"/>
              <a:ext cx="1383390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 +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2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00"/>
                            </p:stCondLst>
                            <p:childTnLst>
                              <p:par>
                                <p:cTn id="5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3" grpId="0" animBg="1"/>
      <p:bldP spid="83" grpId="1" animBg="1"/>
      <p:bldP spid="82" grpId="0" animBg="1"/>
      <p:bldP spid="82" grpId="1" animBg="1"/>
      <p:bldP spid="7" grpId="0"/>
      <p:bldP spid="15" grpId="0"/>
      <p:bldP spid="22" grpId="0"/>
      <p:bldP spid="25" grpId="0"/>
      <p:bldP spid="27" grpId="0"/>
      <p:bldP spid="30" grpId="0"/>
      <p:bldP spid="32" grpId="0" animBg="1"/>
      <p:bldP spid="35" grpId="0" animBg="1"/>
      <p:bldP spid="38" grpId="0" animBg="1"/>
      <p:bldP spid="40" grpId="0" animBg="1"/>
      <p:bldP spid="41" grpId="0"/>
      <p:bldP spid="42" grpId="0"/>
      <p:bldP spid="44" grpId="0"/>
      <p:bldP spid="45" grpId="0"/>
      <p:bldP spid="47" grpId="0"/>
      <p:bldP spid="48" grpId="0"/>
      <p:bldP spid="50" grpId="0"/>
      <p:bldP spid="51" grpId="0" animBg="1"/>
      <p:bldP spid="52" grpId="0" animBg="1"/>
      <p:bldP spid="53" grpId="0"/>
      <p:bldP spid="54" grpId="0"/>
      <p:bldP spid="56" grpId="0"/>
      <p:bldP spid="57" grpId="0"/>
      <p:bldP spid="58" grpId="0" animBg="1"/>
      <p:bldP spid="59" grpId="0"/>
      <p:bldP spid="61" grpId="0"/>
      <p:bldP spid="62" grpId="0" animBg="1"/>
      <p:bldP spid="63" grpId="0"/>
      <p:bldP spid="64" grpId="0"/>
      <p:bldP spid="65" grpId="0"/>
      <p:bldP spid="66" grpId="0"/>
      <p:bldP spid="68" grpId="0"/>
      <p:bldP spid="69" grpId="0"/>
      <p:bldP spid="70" grpId="0"/>
      <p:bldP spid="72" grpId="0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6" grpId="2" animBg="1"/>
      <p:bldP spid="86" grpId="3" animBg="1"/>
      <p:bldP spid="86" grpId="4" animBg="1"/>
      <p:bldP spid="89" grpId="0"/>
      <p:bldP spid="90" grpId="0"/>
      <p:bldP spid="92" grpId="0"/>
      <p:bldP spid="93" grpId="0"/>
      <p:bldP spid="94" grpId="0"/>
      <p:bldP spid="96" grpId="0"/>
      <p:bldP spid="127" grpId="0"/>
      <p:bldP spid="120" grpId="0" animBg="1"/>
      <p:bldP spid="121" grpId="0" animBg="1"/>
      <p:bldP spid="122" grpId="0"/>
      <p:bldP spid="123" grpId="0"/>
      <p:bldP spid="136" grpId="0"/>
      <p:bldP spid="138" grpId="0"/>
      <p:bldP spid="139" grpId="0"/>
      <p:bldP spid="140" grpId="0"/>
      <p:bldP spid="143" grpId="0"/>
      <p:bldP spid="144" grpId="0"/>
      <p:bldP spid="146" grpId="0"/>
      <p:bldP spid="168" grpId="0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2" grpId="2" animBg="1"/>
      <p:bldP spid="174" grpId="0"/>
      <p:bldP spid="132" grpId="0"/>
      <p:bldP spid="134" grpId="0" animBg="1"/>
      <p:bldP spid="133" grpId="0"/>
      <p:bldP spid="135" grpId="0"/>
      <p:bldP spid="112" grpId="0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 rot="16200000">
            <a:off x="6920817" y="3274405"/>
            <a:ext cx="1221308" cy="4001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226160" y="3784300"/>
            <a:ext cx="1514544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915334" y="2147894"/>
            <a:ext cx="883749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68767" y="1868684"/>
            <a:ext cx="822960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156683" y="774322"/>
            <a:ext cx="1295583" cy="54492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4260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336" y="453125"/>
            <a:ext cx="6402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Q.2)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Choose the correct option and justify your choice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118" y="81363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04457" y="734275"/>
            <a:ext cx="1677536" cy="637214"/>
            <a:chOff x="836175" y="880288"/>
            <a:chExt cx="1677536" cy="637214"/>
          </a:xfrm>
        </p:grpSpPr>
        <p:grpSp>
          <p:nvGrpSpPr>
            <p:cNvPr id="9" name="Group 219"/>
            <p:cNvGrpSpPr/>
            <p:nvPr/>
          </p:nvGrpSpPr>
          <p:grpSpPr>
            <a:xfrm>
              <a:off x="836175" y="880288"/>
              <a:ext cx="1361270" cy="637214"/>
              <a:chOff x="657407" y="129035"/>
              <a:chExt cx="1362530" cy="6378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93522" y="129035"/>
                <a:ext cx="1145925" cy="33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 tan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30º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756269" y="438868"/>
                <a:ext cx="118982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57407" y="427972"/>
                <a:ext cx="1362530" cy="33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1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– tan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30º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132329" y="1009199"/>
              <a:ext cx="3813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845" y="1526023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Justification:</a:t>
            </a:r>
            <a:endParaRPr lang="en-US" dirty="0"/>
          </a:p>
        </p:txBody>
      </p:sp>
      <p:grpSp>
        <p:nvGrpSpPr>
          <p:cNvPr id="18" name="Group 219"/>
          <p:cNvGrpSpPr/>
          <p:nvPr/>
        </p:nvGrpSpPr>
        <p:grpSpPr>
          <a:xfrm>
            <a:off x="486734" y="1825232"/>
            <a:ext cx="1407758" cy="617214"/>
            <a:chOff x="671345" y="129035"/>
            <a:chExt cx="1409062" cy="617786"/>
          </a:xfrm>
        </p:grpSpPr>
        <p:sp>
          <p:nvSpPr>
            <p:cNvPr id="19" name="TextBox 18"/>
            <p:cNvSpPr txBox="1"/>
            <p:nvPr/>
          </p:nvSpPr>
          <p:spPr>
            <a:xfrm>
              <a:off x="783785" y="129035"/>
              <a:ext cx="114592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 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756269" y="438868"/>
              <a:ext cx="12813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1345" y="407953"/>
              <a:ext cx="1409062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 –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00140" y="263364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22014" y="251676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64163" y="263364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45177" y="2482813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77" y="2482813"/>
                <a:ext cx="526234" cy="3713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2917102" y="2826391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41127" y="2773330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27" y="2773330"/>
                <a:ext cx="526234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ket 27"/>
          <p:cNvSpPr/>
          <p:nvPr/>
        </p:nvSpPr>
        <p:spPr>
          <a:xfrm>
            <a:off x="2279424" y="2522765"/>
            <a:ext cx="93505" cy="581234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1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Left Bracket 28"/>
          <p:cNvSpPr/>
          <p:nvPr/>
        </p:nvSpPr>
        <p:spPr>
          <a:xfrm flipH="1">
            <a:off x="3122266" y="2522765"/>
            <a:ext cx="93505" cy="581234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543" y="19393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233005" y="2041078"/>
                <a:ext cx="527060" cy="371796"/>
              </a:xfrm>
              <a:prstGeom prst="rect">
                <a:avLst/>
              </a:prstGeom>
            </p:spPr>
            <p:txBody>
              <a:bodyPr wrap="none" lIns="91849" tIns="45924" rIns="91849" bIns="45924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05" y="2041078"/>
                <a:ext cx="527060" cy="371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ket 31"/>
          <p:cNvSpPr/>
          <p:nvPr/>
        </p:nvSpPr>
        <p:spPr>
          <a:xfrm>
            <a:off x="2824429" y="1788181"/>
            <a:ext cx="75142" cy="614968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20469" y="1900774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06383" y="1900774"/>
            <a:ext cx="288084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5" name="Left Bracket 34"/>
          <p:cNvSpPr/>
          <p:nvPr/>
        </p:nvSpPr>
        <p:spPr>
          <a:xfrm>
            <a:off x="3305577" y="1849872"/>
            <a:ext cx="118872" cy="548640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365837" y="2073604"/>
            <a:ext cx="303872" cy="239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5935" y="1772173"/>
            <a:ext cx="321748" cy="338966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Left Bracket 37"/>
          <p:cNvSpPr/>
          <p:nvPr/>
        </p:nvSpPr>
        <p:spPr>
          <a:xfrm flipH="1">
            <a:off x="3592557" y="1849872"/>
            <a:ext cx="118176" cy="552381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94180" y="1795478"/>
            <a:ext cx="275260" cy="256892"/>
          </a:xfrm>
          <a:prstGeom prst="rect">
            <a:avLst/>
          </a:prstGeom>
        </p:spPr>
        <p:txBody>
          <a:bodyPr wrap="none" lIns="91849" tIns="45924" rIns="91849" bIns="45924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40" name="Left Bracket 39"/>
          <p:cNvSpPr/>
          <p:nvPr/>
        </p:nvSpPr>
        <p:spPr>
          <a:xfrm flipH="1">
            <a:off x="3877653" y="1788094"/>
            <a:ext cx="72577" cy="615142"/>
          </a:xfrm>
          <a:prstGeom prst="leftBracket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7462" y="19467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8482" y="18076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293825" y="2117927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06964" y="2087477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64" y="2087477"/>
                <a:ext cx="526234" cy="3713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293928" y="264047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6852" y="265775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98972" y="265775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8717" y="250990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134781" y="2824435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89439" y="281491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51" name="Left Bracket 50"/>
          <p:cNvSpPr/>
          <p:nvPr/>
        </p:nvSpPr>
        <p:spPr>
          <a:xfrm>
            <a:off x="3665248" y="2522765"/>
            <a:ext cx="91440" cy="58521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2" name="Left Bracket 51"/>
          <p:cNvSpPr/>
          <p:nvPr/>
        </p:nvSpPr>
        <p:spPr>
          <a:xfrm flipH="1">
            <a:off x="4347155" y="2522765"/>
            <a:ext cx="91440" cy="585216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89630" y="326427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0646" y="312518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321639" y="3435472"/>
            <a:ext cx="46035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51878" y="341507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57914" y="32666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58" name="Left Bracket 57"/>
          <p:cNvSpPr/>
          <p:nvPr/>
        </p:nvSpPr>
        <p:spPr>
          <a:xfrm>
            <a:off x="3102501" y="3223638"/>
            <a:ext cx="91440" cy="507778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83120" y="31755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171071" y="3477034"/>
            <a:ext cx="55730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99805" y="344574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2" name="Left Bracket 61"/>
          <p:cNvSpPr/>
          <p:nvPr/>
        </p:nvSpPr>
        <p:spPr>
          <a:xfrm flipH="1">
            <a:off x="3724462" y="3223638"/>
            <a:ext cx="91440" cy="507778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93208" y="31755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75856" y="31755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00140" y="38420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80116" y="37032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231017" y="4002392"/>
            <a:ext cx="498497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318746" y="3938294"/>
                <a:ext cx="3786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white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46" y="3938294"/>
                <a:ext cx="378629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2870162" y="38238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35214" y="372338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191278" y="4022488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45936" y="398992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01" y="2849975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8" name="Straight Connector 87"/>
          <p:cNvCxnSpPr/>
          <p:nvPr/>
        </p:nvCxnSpPr>
        <p:spPr>
          <a:xfrm flipH="1">
            <a:off x="4849752" y="1622256"/>
            <a:ext cx="0" cy="3200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892690" y="43981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72666" y="425940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2279213" y="4558509"/>
            <a:ext cx="366184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311296" y="45259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31492" y="435890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96544" y="425848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2952608" y="4557585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07266" y="452501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2238633" y="4334980"/>
            <a:ext cx="226017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973326" y="4608011"/>
            <a:ext cx="205470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398260" y="15533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593113" y="1517696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113" y="1517696"/>
                <a:ext cx="526234" cy="3713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/>
          <p:cNvSpPr/>
          <p:nvPr/>
        </p:nvSpPr>
        <p:spPr>
          <a:xfrm>
            <a:off x="6399568" y="19578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594421" y="1957893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60°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742576" y="1091446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FFFF00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3600" dirty="0">
              <a:solidFill>
                <a:srgbClr val="FFFF00"/>
              </a:solidFill>
              <a:effectLst>
                <a:glow rad="1397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2365332" y="2800121"/>
            <a:ext cx="2363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189357" y="2747060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357" y="2747060"/>
                <a:ext cx="526234" cy="3713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2354822" y="3096070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22" y="3096070"/>
                <a:ext cx="526234" cy="3713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290484" y="3668604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84" y="3668604"/>
                <a:ext cx="526234" cy="37138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2253496" y="4226411"/>
                <a:ext cx="526234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496" y="4226411"/>
                <a:ext cx="526234" cy="37138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Connector 147"/>
          <p:cNvCxnSpPr/>
          <p:nvPr/>
        </p:nvCxnSpPr>
        <p:spPr>
          <a:xfrm flipH="1">
            <a:off x="2379740" y="4614362"/>
            <a:ext cx="205470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2952055" y="4355619"/>
            <a:ext cx="205470" cy="17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312976" y="3774955"/>
            <a:ext cx="418584" cy="310193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836385" y="190060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383232" y="2400004"/>
            <a:ext cx="3200400" cy="34251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383232" y="2393143"/>
            <a:ext cx="3231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option (C) is correct.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5633" y="1282558"/>
            <a:ext cx="5346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(A)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    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(B)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   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C) tan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    (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D)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0" name="Group 219"/>
          <p:cNvGrpSpPr/>
          <p:nvPr/>
        </p:nvGrpSpPr>
        <p:grpSpPr>
          <a:xfrm>
            <a:off x="5112408" y="1811088"/>
            <a:ext cx="1361270" cy="637214"/>
            <a:chOff x="657407" y="129035"/>
            <a:chExt cx="1362530" cy="637805"/>
          </a:xfrm>
        </p:grpSpPr>
        <p:sp>
          <p:nvSpPr>
            <p:cNvPr id="112" name="TextBox 111"/>
            <p:cNvSpPr txBox="1"/>
            <p:nvPr/>
          </p:nvSpPr>
          <p:spPr>
            <a:xfrm>
              <a:off x="793522" y="129035"/>
              <a:ext cx="114592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 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756269" y="438868"/>
              <a:ext cx="118982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57407" y="427972"/>
              <a:ext cx="1362530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 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127" grpId="2" animBg="1"/>
      <p:bldP spid="127" grpId="3" animBg="1"/>
      <p:bldP spid="120" grpId="0" animBg="1"/>
      <p:bldP spid="120" grpId="1" animBg="1"/>
      <p:bldP spid="120" grpId="2" animBg="1"/>
      <p:bldP spid="120" grpId="3" animBg="1"/>
      <p:bldP spid="87" grpId="0" animBg="1"/>
      <p:bldP spid="87" grpId="1" animBg="1"/>
      <p:bldP spid="83" grpId="0" animBg="1"/>
      <p:bldP spid="83" grpId="1" animBg="1"/>
      <p:bldP spid="82" grpId="0" animBg="1"/>
      <p:bldP spid="82" grpId="1" animBg="1"/>
      <p:bldP spid="8" grpId="0"/>
      <p:bldP spid="15" grpId="0"/>
      <p:bldP spid="22" grpId="0"/>
      <p:bldP spid="23" grpId="0"/>
      <p:bldP spid="24" grpId="0"/>
      <p:bldP spid="25" grpId="0"/>
      <p:bldP spid="27" grpId="0"/>
      <p:bldP spid="28" grpId="0" animBg="1"/>
      <p:bldP spid="29" grpId="0" animBg="1"/>
      <p:bldP spid="30" grpId="0"/>
      <p:bldP spid="32" grpId="0" animBg="1"/>
      <p:bldP spid="35" grpId="0" animBg="1"/>
      <p:bldP spid="38" grpId="0" animBg="1"/>
      <p:bldP spid="40" grpId="0" animBg="1"/>
      <p:bldP spid="41" grpId="0"/>
      <p:bldP spid="42" grpId="0"/>
      <p:bldP spid="44" grpId="0"/>
      <p:bldP spid="45" grpId="0"/>
      <p:bldP spid="47" grpId="0"/>
      <p:bldP spid="48" grpId="0"/>
      <p:bldP spid="50" grpId="0"/>
      <p:bldP spid="51" grpId="0" animBg="1"/>
      <p:bldP spid="52" grpId="0" animBg="1"/>
      <p:bldP spid="53" grpId="0"/>
      <p:bldP spid="54" grpId="0"/>
      <p:bldP spid="56" grpId="0"/>
      <p:bldP spid="57" grpId="0"/>
      <p:bldP spid="58" grpId="0" animBg="1"/>
      <p:bldP spid="59" grpId="0"/>
      <p:bldP spid="61" grpId="0"/>
      <p:bldP spid="62" grpId="0" animBg="1"/>
      <p:bldP spid="63" grpId="0"/>
      <p:bldP spid="64" grpId="0"/>
      <p:bldP spid="65" grpId="0"/>
      <p:bldP spid="66" grpId="0"/>
      <p:bldP spid="68" grpId="0"/>
      <p:bldP spid="69" grpId="0"/>
      <p:bldP spid="70" grpId="0"/>
      <p:bldP spid="72" grpId="0"/>
      <p:bldP spid="89" grpId="0"/>
      <p:bldP spid="90" grpId="0"/>
      <p:bldP spid="92" grpId="0"/>
      <p:bldP spid="93" grpId="0"/>
      <p:bldP spid="94" grpId="0"/>
      <p:bldP spid="96" grpId="0"/>
      <p:bldP spid="132" grpId="0"/>
      <p:bldP spid="133" grpId="0"/>
      <p:bldP spid="140" grpId="0"/>
      <p:bldP spid="141" grpId="0"/>
      <p:bldP spid="143" grpId="0"/>
      <p:bldP spid="135" grpId="0"/>
      <p:bldP spid="145" grpId="0"/>
      <p:bldP spid="146" grpId="0"/>
      <p:bldP spid="147" grpId="0"/>
      <p:bldP spid="131" grpId="0" animBg="1"/>
      <p:bldP spid="131" grpId="1" animBg="1"/>
      <p:bldP spid="131" grpId="2" animBg="1"/>
      <p:bldP spid="131" grpId="3" animBg="1"/>
      <p:bldP spid="131" grpId="4" animBg="1"/>
      <p:bldP spid="144" grpId="0"/>
      <p:bldP spid="154" grpId="0" animBg="1"/>
      <p:bldP spid="15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177908" y="2660601"/>
            <a:ext cx="640080" cy="29725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480532" y="2668153"/>
            <a:ext cx="228600" cy="2421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979699" y="824542"/>
            <a:ext cx="836029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17099" y="1940646"/>
            <a:ext cx="917218" cy="27702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471393" y="2280708"/>
            <a:ext cx="240134" cy="2421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54636" y="837242"/>
            <a:ext cx="760026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336" y="500750"/>
            <a:ext cx="6402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Q.2)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Choose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the correct option and justify your choice :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246" y="785098"/>
            <a:ext cx="42467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(iii) 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2A = 2 sin A is true when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825" y="1458297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Justification: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7430" y="1916991"/>
            <a:ext cx="138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If A = 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988" y="2221625"/>
            <a:ext cx="1000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 A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58124" y="22111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61458" y="2211115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97543" y="221111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(2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8313" y="22111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83669" y="2220640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0º)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21469" y="22189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24803" y="2218917"/>
            <a:ext cx="793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2304" y="22248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94867" y="222481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1988" y="2609884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 sin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47614" y="262879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64282" y="2628795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 sin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58025" y="2636639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93654" y="263722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974598" y="263722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85799" y="26419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05796" y="2641936"/>
            <a:ext cx="1000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 sin 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0978" y="2980490"/>
            <a:ext cx="36551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  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2A = 2 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A, when A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5894" y="3052912"/>
            <a:ext cx="1117855" cy="2802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6485621" y="2821341"/>
            <a:ext cx="598621" cy="4401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60744" y="3044667"/>
            <a:ext cx="437410" cy="296378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1004116" y="97077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FFFF00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3600" dirty="0">
              <a:solidFill>
                <a:srgbClr val="FFFF00"/>
              </a:solidFill>
              <a:effectLst>
                <a:glow rad="1397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71539" y="3386977"/>
            <a:ext cx="3108960" cy="34251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0174" y="3381194"/>
            <a:ext cx="3227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option (A) is correct.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752" y="1131470"/>
            <a:ext cx="3573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(A) 0º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  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B) 30º</a:t>
            </a:r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C) 45º</a:t>
            </a:r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 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D) 60º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9" grpId="0" animBg="1"/>
      <p:bldP spid="59" grpId="1" animBg="1"/>
      <p:bldP spid="58" grpId="0" animBg="1"/>
      <p:bldP spid="58" grpId="1" animBg="1"/>
      <p:bldP spid="56" grpId="0" animBg="1"/>
      <p:bldP spid="56" grpId="1" animBg="1"/>
      <p:bldP spid="56" grpId="2" animBg="1"/>
      <p:bldP spid="56" grpId="3" animBg="1"/>
      <p:bldP spid="55" grpId="0" animBg="1"/>
      <p:bldP spid="55" grpId="1" animBg="1"/>
      <p:bldP spid="16" grpId="0" animBg="1"/>
      <p:bldP spid="16" grpId="1" animBg="1"/>
      <p:bldP spid="8" grpId="0"/>
      <p:bldP spid="9" grpId="0"/>
      <p:bldP spid="10" grpId="0"/>
      <p:bldP spid="15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5" grpId="0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3" grpId="2" animBg="1"/>
      <p:bldP spid="53" grpId="3" animBg="1"/>
      <p:bldP spid="53" grpId="4" animBg="1"/>
      <p:bldP spid="66" grpId="0"/>
      <p:bldP spid="71" grpId="0" animBg="1"/>
      <p:bldP spid="5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1413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4" descr="Image result for simple dark background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3" y="1013743"/>
            <a:ext cx="6496428" cy="379178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27182" y="3143201"/>
            <a:ext cx="127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8157" y="2854017"/>
            <a:ext cx="386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711127" y="3210807"/>
            <a:ext cx="51071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0942" y="3133676"/>
            <a:ext cx="101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3025" y="2834967"/>
            <a:ext cx="37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818996" y="3182232"/>
            <a:ext cx="5079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2450" y="3805581"/>
            <a:ext cx="79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24254" y="4077927"/>
            <a:ext cx="95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708422" y="4128726"/>
            <a:ext cx="5988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8881" y="3948704"/>
            <a:ext cx="3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4868" y="3948704"/>
            <a:ext cx="95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315" y="3798444"/>
            <a:ext cx="89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1536" y="4070790"/>
            <a:ext cx="95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788675" y="4121589"/>
            <a:ext cx="5530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10717" y="3948704"/>
            <a:ext cx="3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96829" y="3948704"/>
            <a:ext cx="95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667" y="370369"/>
            <a:ext cx="4459824" cy="37445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1800" b="1">
                <a:ln w="11430"/>
                <a:solidFill>
                  <a:prstClr val="white"/>
                </a:solidFill>
                <a:latin typeface="Bookman Old Style" pitchFamily="18" charset="0"/>
              </a:defRPr>
            </a:lvl1pPr>
          </a:lstStyle>
          <a:p>
            <a:r>
              <a:rPr lang="en-US" sz="1600" dirty="0"/>
              <a:t>Relation Between Trigonometric Ratios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5212" y="1015242"/>
            <a:ext cx="386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18632" y="1352982"/>
            <a:ext cx="69643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83680" y="1285376"/>
            <a:ext cx="127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cosec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32169" y="1274352"/>
            <a:ext cx="81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14252" y="1013743"/>
            <a:ext cx="37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934942" y="1341958"/>
            <a:ext cx="4784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46232" y="2212795"/>
            <a:ext cx="127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sec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17682" y="1961711"/>
            <a:ext cx="386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715778" y="2280401"/>
            <a:ext cx="55856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49992" y="2185712"/>
            <a:ext cx="101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41600" y="1925103"/>
            <a:ext cx="37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852575" y="2243793"/>
            <a:ext cx="4979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1356" y="1142492"/>
            <a:ext cx="149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sin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4858" y="2069914"/>
            <a:ext cx="149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4858" y="3000324"/>
            <a:ext cx="149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  tan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24263" y="1141001"/>
            <a:ext cx="1825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cosec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74386" y="3000324"/>
            <a:ext cx="1825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cot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22012" y="2071406"/>
            <a:ext cx="103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sec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10409" y="1141001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sin </a:t>
            </a:r>
            <a:r>
              <a:rPr lang="en-US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99623" y="116322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×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96109" y="114100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cosec </a:t>
            </a:r>
            <a:r>
              <a:rPr lang="en-US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39323" y="115052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=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7610" y="115052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10409" y="207038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err="1" smtClean="0">
                <a:solidFill>
                  <a:prstClr val="white"/>
                </a:solidFill>
              </a:rPr>
              <a:t>cos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99623" y="208308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×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96109" y="207038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sec </a:t>
            </a:r>
            <a:r>
              <a:rPr lang="en-US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20248" y="207038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=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28535" y="207038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10409" y="300032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tan </a:t>
            </a:r>
            <a:r>
              <a:rPr lang="en-US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99623" y="301302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×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96109" y="3000324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cot </a:t>
            </a:r>
            <a:r>
              <a:rPr lang="en-US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20248" y="300032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=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28535" y="300032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624263" y="1125853"/>
            <a:ext cx="0" cy="6559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661959" y="3740278"/>
            <a:ext cx="0" cy="8633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624254" y="2877844"/>
            <a:ext cx="0" cy="6559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24254" y="2003385"/>
            <a:ext cx="0" cy="6559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00001" y="2877844"/>
            <a:ext cx="0" cy="6559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600001" y="2003385"/>
            <a:ext cx="0" cy="6559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600001" y="1125853"/>
            <a:ext cx="0" cy="6559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9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2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5" grpId="1"/>
      <p:bldP spid="15" grpId="2"/>
      <p:bldP spid="16" grpId="0"/>
      <p:bldP spid="16" grpId="1"/>
      <p:bldP spid="16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3" grpId="0"/>
      <p:bldP spid="23" grpId="1"/>
      <p:bldP spid="23" grpId="2"/>
      <p:bldP spid="24" grpId="0"/>
      <p:bldP spid="24" grpId="1"/>
      <p:bldP spid="24" grpId="2"/>
      <p:bldP spid="25" grpId="0" animBg="1"/>
      <p:bldP spid="27" grpId="0"/>
      <p:bldP spid="29" grpId="0"/>
      <p:bldP spid="30" grpId="0"/>
      <p:bldP spid="31" grpId="0"/>
      <p:bldP spid="34" grpId="0"/>
      <p:bldP spid="35" grpId="0"/>
      <p:bldP spid="37" grpId="0"/>
      <p:bldP spid="38" grpId="0"/>
      <p:bldP spid="71" grpId="0"/>
      <p:bldP spid="74" grpId="0"/>
      <p:bldP spid="77" grpId="0"/>
      <p:bldP spid="79" grpId="0"/>
      <p:bldP spid="80" grpId="0"/>
      <p:bldP spid="81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>
          <a:xfrm>
            <a:off x="443385" y="2017205"/>
            <a:ext cx="6352311" cy="55454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38421" y="1473145"/>
            <a:ext cx="6352311" cy="55454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500834" y="1472288"/>
            <a:ext cx="1039779" cy="55455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2543360" y="1465055"/>
            <a:ext cx="1050177" cy="5600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590253" y="1470617"/>
            <a:ext cx="1039779" cy="5600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4641675" y="1467843"/>
            <a:ext cx="1071286" cy="57135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5731337" y="1470079"/>
            <a:ext cx="1060679" cy="55455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1688599" y="1476876"/>
            <a:ext cx="682990" cy="109657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2665863" y="1480622"/>
            <a:ext cx="682990" cy="109657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3768647" y="1470617"/>
            <a:ext cx="682990" cy="109657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4883611" y="1480622"/>
            <a:ext cx="682990" cy="109657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5940263" y="1452308"/>
            <a:ext cx="682990" cy="109657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1696960" y="2053062"/>
            <a:ext cx="682990" cy="491597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2645225" y="2057150"/>
            <a:ext cx="682990" cy="511558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3747650" y="2053267"/>
            <a:ext cx="682990" cy="511558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4889180" y="2059968"/>
            <a:ext cx="682990" cy="511558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922508" y="2063614"/>
            <a:ext cx="682990" cy="49860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431894" y="2585120"/>
            <a:ext cx="6352311" cy="5713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5724877" y="2580021"/>
            <a:ext cx="1071286" cy="5770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647842" y="2576862"/>
            <a:ext cx="1071286" cy="5828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591250" y="2581757"/>
            <a:ext cx="1050177" cy="5770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2547294" y="2583722"/>
            <a:ext cx="1039779" cy="5770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514172" y="2586383"/>
            <a:ext cx="1019291" cy="57135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443892" y="3803603"/>
            <a:ext cx="6352311" cy="545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541762" y="3803479"/>
            <a:ext cx="1071286" cy="5828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642418" y="3790766"/>
            <a:ext cx="1071286" cy="5600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596352" y="3798705"/>
            <a:ext cx="1039779" cy="55455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498994" y="3801450"/>
            <a:ext cx="1029484" cy="5490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5736333" y="3800031"/>
            <a:ext cx="1071286" cy="5382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31464" y="4367035"/>
            <a:ext cx="6352311" cy="4816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443026" y="3189393"/>
            <a:ext cx="6352311" cy="60049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0" name="Down Arrow 319"/>
          <p:cNvSpPr/>
          <p:nvPr/>
        </p:nvSpPr>
        <p:spPr>
          <a:xfrm>
            <a:off x="1615822" y="864032"/>
            <a:ext cx="892562" cy="512014"/>
          </a:xfrm>
          <a:prstGeom prst="downArrow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IN" sz="1600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1" name="Down Arrow 320"/>
          <p:cNvSpPr/>
          <p:nvPr/>
        </p:nvSpPr>
        <p:spPr>
          <a:xfrm>
            <a:off x="2615408" y="870026"/>
            <a:ext cx="892562" cy="512014"/>
          </a:xfrm>
          <a:prstGeom prst="downArrow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IN" sz="1600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2" name="Down Arrow 321"/>
          <p:cNvSpPr/>
          <p:nvPr/>
        </p:nvSpPr>
        <p:spPr>
          <a:xfrm>
            <a:off x="3712025" y="872911"/>
            <a:ext cx="892562" cy="512014"/>
          </a:xfrm>
          <a:prstGeom prst="downArrow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IN" sz="1600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3" name="Down Arrow 322"/>
          <p:cNvSpPr/>
          <p:nvPr/>
        </p:nvSpPr>
        <p:spPr>
          <a:xfrm>
            <a:off x="4778825" y="864032"/>
            <a:ext cx="892562" cy="512014"/>
          </a:xfrm>
          <a:prstGeom prst="downArrow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IN" sz="1600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>
            <a:off x="433980" y="814726"/>
            <a:ext cx="1079079" cy="645714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25" name="TextBox 324"/>
          <p:cNvSpPr txBox="1"/>
          <p:nvPr/>
        </p:nvSpPr>
        <p:spPr>
          <a:xfrm>
            <a:off x="1143112" y="84173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816913" y="976669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30º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906722" y="97666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0º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931276" y="985548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45º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4974692" y="985548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69902" y="1574993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664349" y="2105102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l-G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692323" y="263455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l-G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98994" y="3318392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l-G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713340" y="390959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sec </a:t>
            </a:r>
            <a:r>
              <a:rPr lang="el-G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511626" y="444630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357069" y="1101355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Ratio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901706" y="30176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2889971" y="30176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3976897" y="28676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178059" y="2795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41" name="Group 80"/>
          <p:cNvGrpSpPr/>
          <p:nvPr/>
        </p:nvGrpSpPr>
        <p:grpSpPr>
          <a:xfrm>
            <a:off x="1900311" y="545630"/>
            <a:ext cx="328761" cy="338554"/>
            <a:chOff x="-684584" y="5640015"/>
            <a:chExt cx="328761" cy="338867"/>
          </a:xfrm>
        </p:grpSpPr>
        <p:sp>
          <p:nvSpPr>
            <p:cNvPr id="342" name="TextBox 341"/>
            <p:cNvSpPr txBox="1"/>
            <p:nvPr/>
          </p:nvSpPr>
          <p:spPr>
            <a:xfrm>
              <a:off x="-684584" y="5640015"/>
              <a:ext cx="32092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IN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-653344" y="5680315"/>
              <a:ext cx="297521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44" name="Group 81"/>
          <p:cNvGrpSpPr/>
          <p:nvPr/>
        </p:nvGrpSpPr>
        <p:grpSpPr>
          <a:xfrm>
            <a:off x="2895881" y="555067"/>
            <a:ext cx="320922" cy="338554"/>
            <a:chOff x="-684584" y="5640015"/>
            <a:chExt cx="320922" cy="338867"/>
          </a:xfrm>
        </p:grpSpPr>
        <p:sp>
          <p:nvSpPr>
            <p:cNvPr id="345" name="TextBox 344"/>
            <p:cNvSpPr txBox="1"/>
            <p:nvPr/>
          </p:nvSpPr>
          <p:spPr>
            <a:xfrm>
              <a:off x="-684584" y="5640015"/>
              <a:ext cx="32092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IN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46" name="Straight Connector 345"/>
            <p:cNvCxnSpPr/>
            <p:nvPr/>
          </p:nvCxnSpPr>
          <p:spPr>
            <a:xfrm>
              <a:off x="-663676" y="5676050"/>
              <a:ext cx="297521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47" name="Group 84"/>
          <p:cNvGrpSpPr/>
          <p:nvPr/>
        </p:nvGrpSpPr>
        <p:grpSpPr>
          <a:xfrm>
            <a:off x="3991186" y="542925"/>
            <a:ext cx="328761" cy="338554"/>
            <a:chOff x="-684584" y="5640015"/>
            <a:chExt cx="328761" cy="338867"/>
          </a:xfrm>
        </p:grpSpPr>
        <p:sp>
          <p:nvSpPr>
            <p:cNvPr id="348" name="TextBox 347"/>
            <p:cNvSpPr txBox="1"/>
            <p:nvPr/>
          </p:nvSpPr>
          <p:spPr>
            <a:xfrm>
              <a:off x="-684584" y="5640015"/>
              <a:ext cx="32092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IN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49" name="Straight Connector 348"/>
            <p:cNvCxnSpPr/>
            <p:nvPr/>
          </p:nvCxnSpPr>
          <p:spPr>
            <a:xfrm>
              <a:off x="-653344" y="5689849"/>
              <a:ext cx="297521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50" name="Group 87"/>
          <p:cNvGrpSpPr/>
          <p:nvPr/>
        </p:nvGrpSpPr>
        <p:grpSpPr>
          <a:xfrm>
            <a:off x="5107540" y="552386"/>
            <a:ext cx="328761" cy="338554"/>
            <a:chOff x="-684584" y="5640015"/>
            <a:chExt cx="328761" cy="338867"/>
          </a:xfrm>
        </p:grpSpPr>
        <p:sp>
          <p:nvSpPr>
            <p:cNvPr id="351" name="TextBox 350"/>
            <p:cNvSpPr txBox="1"/>
            <p:nvPr/>
          </p:nvSpPr>
          <p:spPr>
            <a:xfrm>
              <a:off x="-684584" y="5640015"/>
              <a:ext cx="32092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IN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52" name="Straight Connector 351"/>
            <p:cNvCxnSpPr/>
            <p:nvPr/>
          </p:nvCxnSpPr>
          <p:spPr>
            <a:xfrm>
              <a:off x="-653344" y="5689849"/>
              <a:ext cx="297521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53" name="Group 90"/>
          <p:cNvGrpSpPr/>
          <p:nvPr/>
        </p:nvGrpSpPr>
        <p:grpSpPr>
          <a:xfrm>
            <a:off x="6182286" y="541369"/>
            <a:ext cx="322956" cy="338554"/>
            <a:chOff x="-684584" y="5640015"/>
            <a:chExt cx="322956" cy="338867"/>
          </a:xfrm>
        </p:grpSpPr>
        <p:sp>
          <p:nvSpPr>
            <p:cNvPr id="354" name="TextBox 353"/>
            <p:cNvSpPr txBox="1"/>
            <p:nvPr/>
          </p:nvSpPr>
          <p:spPr>
            <a:xfrm>
              <a:off x="-684584" y="5640015"/>
              <a:ext cx="32092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IN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55" name="Straight Connector 354"/>
            <p:cNvCxnSpPr/>
            <p:nvPr/>
          </p:nvCxnSpPr>
          <p:spPr>
            <a:xfrm>
              <a:off x="-647540" y="5680315"/>
              <a:ext cx="28591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56" name="Group 102"/>
          <p:cNvGrpSpPr/>
          <p:nvPr/>
        </p:nvGrpSpPr>
        <p:grpSpPr>
          <a:xfrm>
            <a:off x="2745545" y="362202"/>
            <a:ext cx="453695" cy="412089"/>
            <a:chOff x="-1332656" y="5517232"/>
            <a:chExt cx="504056" cy="720080"/>
          </a:xfrm>
        </p:grpSpPr>
        <p:cxnSp>
          <p:nvCxnSpPr>
            <p:cNvPr id="357" name="Straight Connector 356"/>
            <p:cNvCxnSpPr/>
            <p:nvPr/>
          </p:nvCxnSpPr>
          <p:spPr>
            <a:xfrm>
              <a:off x="-1188600" y="5517232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58" name="Straight Connector 357"/>
            <p:cNvCxnSpPr/>
            <p:nvPr/>
          </p:nvCxnSpPr>
          <p:spPr>
            <a:xfrm flipH="1">
              <a:off x="-1260648" y="5517232"/>
              <a:ext cx="72008" cy="72008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59" name="Straight Connector 358"/>
            <p:cNvCxnSpPr/>
            <p:nvPr/>
          </p:nvCxnSpPr>
          <p:spPr>
            <a:xfrm>
              <a:off x="-1332656" y="6093296"/>
              <a:ext cx="72008" cy="14401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60" name="Group 103"/>
          <p:cNvGrpSpPr/>
          <p:nvPr/>
        </p:nvGrpSpPr>
        <p:grpSpPr>
          <a:xfrm>
            <a:off x="3826506" y="348406"/>
            <a:ext cx="504056" cy="416210"/>
            <a:chOff x="-1332656" y="5517232"/>
            <a:chExt cx="504056" cy="720080"/>
          </a:xfrm>
        </p:grpSpPr>
        <p:cxnSp>
          <p:nvCxnSpPr>
            <p:cNvPr id="361" name="Straight Connector 360"/>
            <p:cNvCxnSpPr/>
            <p:nvPr/>
          </p:nvCxnSpPr>
          <p:spPr>
            <a:xfrm>
              <a:off x="-1188600" y="5517232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62" name="Straight Connector 361"/>
            <p:cNvCxnSpPr/>
            <p:nvPr/>
          </p:nvCxnSpPr>
          <p:spPr>
            <a:xfrm flipH="1">
              <a:off x="-1260648" y="5517232"/>
              <a:ext cx="72008" cy="72008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63" name="Straight Connector 362"/>
            <p:cNvCxnSpPr/>
            <p:nvPr/>
          </p:nvCxnSpPr>
          <p:spPr>
            <a:xfrm>
              <a:off x="-1332656" y="6093296"/>
              <a:ext cx="72008" cy="14401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64" name="Group 107"/>
          <p:cNvGrpSpPr/>
          <p:nvPr/>
        </p:nvGrpSpPr>
        <p:grpSpPr>
          <a:xfrm>
            <a:off x="4948026" y="360141"/>
            <a:ext cx="504056" cy="416210"/>
            <a:chOff x="-1332656" y="5517232"/>
            <a:chExt cx="504056" cy="720080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-1188600" y="5517232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66" name="Straight Connector 365"/>
            <p:cNvCxnSpPr/>
            <p:nvPr/>
          </p:nvCxnSpPr>
          <p:spPr>
            <a:xfrm flipH="1">
              <a:off x="-1260648" y="5517232"/>
              <a:ext cx="72008" cy="72008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67" name="Straight Connector 366"/>
            <p:cNvCxnSpPr/>
            <p:nvPr/>
          </p:nvCxnSpPr>
          <p:spPr>
            <a:xfrm>
              <a:off x="-1332656" y="6093296"/>
              <a:ext cx="72008" cy="14401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68" name="Group 111"/>
          <p:cNvGrpSpPr/>
          <p:nvPr/>
        </p:nvGrpSpPr>
        <p:grpSpPr>
          <a:xfrm>
            <a:off x="6032932" y="353523"/>
            <a:ext cx="504056" cy="416210"/>
            <a:chOff x="-1332656" y="5517232"/>
            <a:chExt cx="504056" cy="720080"/>
          </a:xfrm>
        </p:grpSpPr>
        <p:cxnSp>
          <p:nvCxnSpPr>
            <p:cNvPr id="369" name="Straight Connector 368"/>
            <p:cNvCxnSpPr/>
            <p:nvPr/>
          </p:nvCxnSpPr>
          <p:spPr>
            <a:xfrm>
              <a:off x="-1188600" y="5517232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70" name="Straight Connector 369"/>
            <p:cNvCxnSpPr/>
            <p:nvPr/>
          </p:nvCxnSpPr>
          <p:spPr>
            <a:xfrm flipH="1">
              <a:off x="-1260648" y="5517232"/>
              <a:ext cx="72008" cy="72008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71" name="Straight Connector 370"/>
            <p:cNvCxnSpPr/>
            <p:nvPr/>
          </p:nvCxnSpPr>
          <p:spPr>
            <a:xfrm>
              <a:off x="-1332656" y="6093296"/>
              <a:ext cx="72008" cy="14401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72" name="Group 115"/>
          <p:cNvGrpSpPr/>
          <p:nvPr/>
        </p:nvGrpSpPr>
        <p:grpSpPr>
          <a:xfrm>
            <a:off x="1771088" y="360141"/>
            <a:ext cx="416575" cy="416210"/>
            <a:chOff x="-1332656" y="5517232"/>
            <a:chExt cx="504056" cy="720080"/>
          </a:xfrm>
        </p:grpSpPr>
        <p:cxnSp>
          <p:nvCxnSpPr>
            <p:cNvPr id="373" name="Straight Connector 372"/>
            <p:cNvCxnSpPr/>
            <p:nvPr/>
          </p:nvCxnSpPr>
          <p:spPr>
            <a:xfrm>
              <a:off x="-1188600" y="5517232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74" name="Straight Connector 373"/>
            <p:cNvCxnSpPr/>
            <p:nvPr/>
          </p:nvCxnSpPr>
          <p:spPr>
            <a:xfrm flipH="1">
              <a:off x="-1260648" y="5517232"/>
              <a:ext cx="72008" cy="72008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75" name="Straight Connector 374"/>
            <p:cNvCxnSpPr/>
            <p:nvPr/>
          </p:nvCxnSpPr>
          <p:spPr>
            <a:xfrm>
              <a:off x="-1332656" y="6093296"/>
              <a:ext cx="72008" cy="14401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sp>
        <p:nvSpPr>
          <p:cNvPr id="376" name="TextBox 375"/>
          <p:cNvSpPr txBox="1"/>
          <p:nvPr/>
        </p:nvSpPr>
        <p:spPr>
          <a:xfrm>
            <a:off x="1879008" y="1590488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7" name="Down Arrow 376"/>
          <p:cNvSpPr/>
          <p:nvPr/>
        </p:nvSpPr>
        <p:spPr>
          <a:xfrm>
            <a:off x="5921825" y="873821"/>
            <a:ext cx="892562" cy="512014"/>
          </a:xfrm>
          <a:prstGeom prst="downArrow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IN" sz="1600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1915616" y="3911956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4989021" y="3909109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6027179" y="3940105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ND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6124766" y="976668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1864815" y="2149275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83" name="Group 382"/>
          <p:cNvGrpSpPr/>
          <p:nvPr/>
        </p:nvGrpSpPr>
        <p:grpSpPr>
          <a:xfrm>
            <a:off x="4945246" y="1453179"/>
            <a:ext cx="468462" cy="618839"/>
            <a:chOff x="5967263" y="1453179"/>
            <a:chExt cx="468462" cy="618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/>
                <p:cNvSpPr txBox="1"/>
                <p:nvPr/>
              </p:nvSpPr>
              <p:spPr>
                <a:xfrm>
                  <a:off x="5967263" y="1453179"/>
                  <a:ext cx="468462" cy="40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1" i="1" kern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1" kern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800" b="1" kern="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84" name="TextBox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263" y="1453179"/>
                  <a:ext cx="468462" cy="40620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5" name="TextBox 384"/>
            <p:cNvSpPr txBox="1"/>
            <p:nvPr/>
          </p:nvSpPr>
          <p:spPr>
            <a:xfrm>
              <a:off x="6096000" y="170268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FF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defRPr>
              </a:lvl1pPr>
            </a:lstStyle>
            <a:p>
              <a:pPr defTabSz="914400">
                <a:defRPr/>
              </a:pPr>
              <a:r>
                <a:rPr lang="en-US" sz="1800" b="1" kern="0" dirty="0">
                  <a:solidFill>
                    <a:prstClr val="white"/>
                  </a:solidFill>
                  <a:effectLst/>
                </a:rPr>
                <a:t>2</a:t>
              </a:r>
            </a:p>
          </p:txBody>
        </p:sp>
        <p:cxnSp>
          <p:nvCxnSpPr>
            <p:cNvPr id="386" name="Straight Connector 385"/>
            <p:cNvCxnSpPr/>
            <p:nvPr/>
          </p:nvCxnSpPr>
          <p:spPr>
            <a:xfrm>
              <a:off x="6088676" y="1780529"/>
              <a:ext cx="30392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</p:cxnSp>
      </p:grpSp>
      <p:grpSp>
        <p:nvGrpSpPr>
          <p:cNvPr id="387" name="Group 386"/>
          <p:cNvGrpSpPr/>
          <p:nvPr/>
        </p:nvGrpSpPr>
        <p:grpSpPr>
          <a:xfrm>
            <a:off x="2773127" y="1985271"/>
            <a:ext cx="512552" cy="624579"/>
            <a:chOff x="2642502" y="1985271"/>
            <a:chExt cx="512552" cy="6245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2642502" y="1985271"/>
                  <a:ext cx="468462" cy="40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1" i="1" kern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1" kern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800" b="1" kern="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2502" y="1985271"/>
                  <a:ext cx="468462" cy="40620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TextBox 388"/>
            <p:cNvSpPr txBox="1"/>
            <p:nvPr/>
          </p:nvSpPr>
          <p:spPr>
            <a:xfrm>
              <a:off x="2745728" y="2240518"/>
              <a:ext cx="409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>
            <a:xfrm>
              <a:off x="2725802" y="2319315"/>
              <a:ext cx="367745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391" name="Group 390"/>
          <p:cNvGrpSpPr/>
          <p:nvPr/>
        </p:nvGrpSpPr>
        <p:grpSpPr>
          <a:xfrm>
            <a:off x="3856512" y="1978321"/>
            <a:ext cx="527041" cy="652909"/>
            <a:chOff x="3769431" y="1978321"/>
            <a:chExt cx="527041" cy="652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3769431" y="2225029"/>
                  <a:ext cx="468462" cy="40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1" i="1" kern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1" kern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800" b="1" kern="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431" y="2225029"/>
                  <a:ext cx="468462" cy="40620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3" name="Straight Connector 392"/>
            <p:cNvCxnSpPr/>
            <p:nvPr/>
          </p:nvCxnSpPr>
          <p:spPr>
            <a:xfrm>
              <a:off x="3853063" y="2269479"/>
              <a:ext cx="40452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394" name="TextBox 393"/>
            <p:cNvSpPr txBox="1"/>
            <p:nvPr/>
          </p:nvSpPr>
          <p:spPr>
            <a:xfrm>
              <a:off x="3887146" y="1978321"/>
              <a:ext cx="409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3856512" y="1414372"/>
            <a:ext cx="525612" cy="663847"/>
            <a:chOff x="4554388" y="1376272"/>
            <a:chExt cx="525612" cy="663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/>
                <p:cNvSpPr txBox="1"/>
                <p:nvPr/>
              </p:nvSpPr>
              <p:spPr>
                <a:xfrm>
                  <a:off x="4554388" y="1633918"/>
                  <a:ext cx="468462" cy="40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1" i="1" kern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1" kern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800" b="1" kern="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396" name="TextBox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388" y="1633918"/>
                  <a:ext cx="468462" cy="4062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7" name="TextBox 396"/>
            <p:cNvSpPr txBox="1"/>
            <p:nvPr/>
          </p:nvSpPr>
          <p:spPr>
            <a:xfrm>
              <a:off x="4670674" y="1376272"/>
              <a:ext cx="409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98" name="Straight Connector 397"/>
            <p:cNvCxnSpPr/>
            <p:nvPr/>
          </p:nvCxnSpPr>
          <p:spPr>
            <a:xfrm>
              <a:off x="4723830" y="1685279"/>
              <a:ext cx="25117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</p:cxnSp>
      </p:grpSp>
      <p:grpSp>
        <p:nvGrpSpPr>
          <p:cNvPr id="399" name="Group 398"/>
          <p:cNvGrpSpPr/>
          <p:nvPr/>
        </p:nvGrpSpPr>
        <p:grpSpPr>
          <a:xfrm>
            <a:off x="5063498" y="2002524"/>
            <a:ext cx="421408" cy="606731"/>
            <a:chOff x="5033771" y="2002524"/>
            <a:chExt cx="421408" cy="606731"/>
          </a:xfrm>
        </p:grpSpPr>
        <p:cxnSp>
          <p:nvCxnSpPr>
            <p:cNvPr id="400" name="Straight Connector 399"/>
            <p:cNvCxnSpPr/>
            <p:nvPr/>
          </p:nvCxnSpPr>
          <p:spPr>
            <a:xfrm>
              <a:off x="5075361" y="2302261"/>
              <a:ext cx="251175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401" name="TextBox 400"/>
            <p:cNvSpPr txBox="1"/>
            <p:nvPr/>
          </p:nvSpPr>
          <p:spPr>
            <a:xfrm>
              <a:off x="5033771" y="2002524"/>
              <a:ext cx="409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045853" y="2239923"/>
              <a:ext cx="409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2859400" y="1435100"/>
            <a:ext cx="413690" cy="647700"/>
            <a:chOff x="3332561" y="1435100"/>
            <a:chExt cx="413690" cy="647700"/>
          </a:xfrm>
        </p:grpSpPr>
        <p:sp>
          <p:nvSpPr>
            <p:cNvPr id="404" name="TextBox 403"/>
            <p:cNvSpPr txBox="1"/>
            <p:nvPr/>
          </p:nvSpPr>
          <p:spPr>
            <a:xfrm>
              <a:off x="3332561" y="1435100"/>
              <a:ext cx="409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336925" y="1713468"/>
              <a:ext cx="409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406" name="Straight Connector 405"/>
            <p:cNvCxnSpPr/>
            <p:nvPr/>
          </p:nvCxnSpPr>
          <p:spPr>
            <a:xfrm>
              <a:off x="3393810" y="1758351"/>
              <a:ext cx="251175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407" name="Group 406"/>
          <p:cNvGrpSpPr/>
          <p:nvPr/>
        </p:nvGrpSpPr>
        <p:grpSpPr>
          <a:xfrm>
            <a:off x="2792177" y="3752850"/>
            <a:ext cx="501841" cy="651931"/>
            <a:chOff x="2661552" y="3752850"/>
            <a:chExt cx="501841" cy="651931"/>
          </a:xfrm>
        </p:grpSpPr>
        <p:sp>
          <p:nvSpPr>
            <p:cNvPr id="408" name="TextBox 407"/>
            <p:cNvSpPr txBox="1"/>
            <p:nvPr/>
          </p:nvSpPr>
          <p:spPr>
            <a:xfrm>
              <a:off x="2774105" y="375285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IN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" name="TextBox 408"/>
                <p:cNvSpPr txBox="1"/>
                <p:nvPr/>
              </p:nvSpPr>
              <p:spPr>
                <a:xfrm>
                  <a:off x="2661552" y="3998580"/>
                  <a:ext cx="468462" cy="40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1" i="1" kern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1" kern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800" b="1" kern="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09" name="TextBox 4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552" y="3998580"/>
                  <a:ext cx="468462" cy="40620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0" name="Straight Connector 409"/>
            <p:cNvCxnSpPr/>
            <p:nvPr/>
          </p:nvCxnSpPr>
          <p:spPr>
            <a:xfrm>
              <a:off x="2758873" y="4047165"/>
              <a:ext cx="40452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/>
              <p:cNvSpPr txBox="1"/>
              <p:nvPr/>
            </p:nvSpPr>
            <p:spPr>
              <a:xfrm>
                <a:off x="3829900" y="3858377"/>
                <a:ext cx="468462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00" y="3858377"/>
                <a:ext cx="468462" cy="32778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2" name="Group 411"/>
          <p:cNvGrpSpPr/>
          <p:nvPr/>
        </p:nvGrpSpPr>
        <p:grpSpPr>
          <a:xfrm>
            <a:off x="6831274" y="710321"/>
            <a:ext cx="2118640" cy="1763857"/>
            <a:chOff x="1573615" y="685656"/>
            <a:chExt cx="1850883" cy="968073"/>
          </a:xfrm>
        </p:grpSpPr>
        <p:sp>
          <p:nvSpPr>
            <p:cNvPr id="413" name="Rectangle 412"/>
            <p:cNvSpPr/>
            <p:nvPr/>
          </p:nvSpPr>
          <p:spPr>
            <a:xfrm>
              <a:off x="1573615" y="685656"/>
              <a:ext cx="1850883" cy="968073"/>
            </a:xfrm>
            <a:prstGeom prst="rect">
              <a:avLst/>
            </a:prstGeom>
            <a:solidFill>
              <a:srgbClr val="FF9933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674323" y="756624"/>
              <a:ext cx="1649466" cy="83735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15" name="TextBox 414"/>
          <p:cNvSpPr txBox="1"/>
          <p:nvPr/>
        </p:nvSpPr>
        <p:spPr>
          <a:xfrm>
            <a:off x="7990577" y="1354455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16" name="Straight Connector 415"/>
          <p:cNvCxnSpPr/>
          <p:nvPr/>
        </p:nvCxnSpPr>
        <p:spPr>
          <a:xfrm>
            <a:off x="8021442" y="1610615"/>
            <a:ext cx="26255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17" name="TextBox 416"/>
          <p:cNvSpPr txBox="1"/>
          <p:nvPr/>
        </p:nvSpPr>
        <p:spPr>
          <a:xfrm>
            <a:off x="8003531" y="1613794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7615783" y="1493239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7615783" y="1926070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8003531" y="1926070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21" name="Group 420"/>
          <p:cNvGrpSpPr/>
          <p:nvPr/>
        </p:nvGrpSpPr>
        <p:grpSpPr>
          <a:xfrm>
            <a:off x="410122" y="282191"/>
            <a:ext cx="6400083" cy="4580994"/>
            <a:chOff x="279497" y="282191"/>
            <a:chExt cx="6400083" cy="4580994"/>
          </a:xfrm>
        </p:grpSpPr>
        <p:cxnSp>
          <p:nvCxnSpPr>
            <p:cNvPr id="422" name="Straight Connector 421"/>
            <p:cNvCxnSpPr/>
            <p:nvPr/>
          </p:nvCxnSpPr>
          <p:spPr>
            <a:xfrm flipV="1">
              <a:off x="308170" y="1457093"/>
              <a:ext cx="6363976" cy="59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23" name="Straight Connector 422"/>
            <p:cNvCxnSpPr/>
            <p:nvPr/>
          </p:nvCxnSpPr>
          <p:spPr>
            <a:xfrm>
              <a:off x="300182" y="291716"/>
              <a:ext cx="0" cy="456511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24" name="Straight Connector 423"/>
            <p:cNvCxnSpPr/>
            <p:nvPr/>
          </p:nvCxnSpPr>
          <p:spPr>
            <a:xfrm>
              <a:off x="6665408" y="282191"/>
              <a:ext cx="0" cy="456511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25" name="Straight Connector 424"/>
            <p:cNvCxnSpPr/>
            <p:nvPr/>
          </p:nvCxnSpPr>
          <p:spPr>
            <a:xfrm>
              <a:off x="5588560" y="288541"/>
              <a:ext cx="0" cy="456511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26" name="Straight Connector 425"/>
            <p:cNvCxnSpPr/>
            <p:nvPr/>
          </p:nvCxnSpPr>
          <p:spPr>
            <a:xfrm>
              <a:off x="4503803" y="298066"/>
              <a:ext cx="0" cy="456511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27" name="Straight Connector 426"/>
            <p:cNvCxnSpPr/>
            <p:nvPr/>
          </p:nvCxnSpPr>
          <p:spPr>
            <a:xfrm>
              <a:off x="3459144" y="291716"/>
              <a:ext cx="0" cy="456511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28" name="Straight Connector 427"/>
            <p:cNvCxnSpPr/>
            <p:nvPr/>
          </p:nvCxnSpPr>
          <p:spPr>
            <a:xfrm>
              <a:off x="2408910" y="291716"/>
              <a:ext cx="0" cy="456511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29" name="Straight Connector 428"/>
            <p:cNvCxnSpPr/>
            <p:nvPr/>
          </p:nvCxnSpPr>
          <p:spPr>
            <a:xfrm>
              <a:off x="1371600" y="290591"/>
              <a:ext cx="0" cy="4565119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30" name="Straight Connector 429"/>
            <p:cNvCxnSpPr/>
            <p:nvPr/>
          </p:nvCxnSpPr>
          <p:spPr>
            <a:xfrm>
              <a:off x="313532" y="4857750"/>
              <a:ext cx="6366048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31" name="Straight Connector 430"/>
            <p:cNvCxnSpPr/>
            <p:nvPr/>
          </p:nvCxnSpPr>
          <p:spPr>
            <a:xfrm flipV="1">
              <a:off x="279497" y="4350521"/>
              <a:ext cx="6388932" cy="221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32" name="Straight Connector 431"/>
            <p:cNvCxnSpPr/>
            <p:nvPr/>
          </p:nvCxnSpPr>
          <p:spPr>
            <a:xfrm>
              <a:off x="279497" y="3789822"/>
              <a:ext cx="6392649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33" name="Straight Connector 432"/>
            <p:cNvCxnSpPr/>
            <p:nvPr/>
          </p:nvCxnSpPr>
          <p:spPr>
            <a:xfrm>
              <a:off x="279497" y="3169895"/>
              <a:ext cx="6388932" cy="768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34" name="Straight Connector 433"/>
            <p:cNvCxnSpPr/>
            <p:nvPr/>
          </p:nvCxnSpPr>
          <p:spPr>
            <a:xfrm>
              <a:off x="289022" y="820771"/>
              <a:ext cx="6375690" cy="702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35" name="Straight Connector 434"/>
            <p:cNvCxnSpPr/>
            <p:nvPr/>
          </p:nvCxnSpPr>
          <p:spPr>
            <a:xfrm>
              <a:off x="302686" y="285655"/>
              <a:ext cx="6369419" cy="15796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36" name="Straight Connector 435"/>
            <p:cNvCxnSpPr/>
            <p:nvPr/>
          </p:nvCxnSpPr>
          <p:spPr>
            <a:xfrm>
              <a:off x="303147" y="2571750"/>
              <a:ext cx="6365282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37" name="Straight Connector 436"/>
            <p:cNvCxnSpPr/>
            <p:nvPr/>
          </p:nvCxnSpPr>
          <p:spPr>
            <a:xfrm>
              <a:off x="303147" y="2038843"/>
              <a:ext cx="636156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sp>
        <p:nvSpPr>
          <p:cNvPr id="438" name="TextBox 437"/>
          <p:cNvSpPr txBox="1"/>
          <p:nvPr/>
        </p:nvSpPr>
        <p:spPr>
          <a:xfrm>
            <a:off x="6145162" y="1569870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7082383" y="892744"/>
            <a:ext cx="5822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tan </a:t>
            </a:r>
            <a:r>
              <a:rPr lang="el-GR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615783" y="913155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7862582" y="785891"/>
            <a:ext cx="5790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sin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42" name="Straight Connector 441"/>
          <p:cNvCxnSpPr/>
          <p:nvPr/>
        </p:nvCxnSpPr>
        <p:spPr>
          <a:xfrm>
            <a:off x="7860265" y="1041442"/>
            <a:ext cx="56281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43" name="TextBox 442"/>
          <p:cNvSpPr txBox="1"/>
          <p:nvPr/>
        </p:nvSpPr>
        <p:spPr>
          <a:xfrm>
            <a:off x="7855269" y="1044326"/>
            <a:ext cx="5838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</a:rPr>
              <a:t>cos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l-GR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7603616" y="1528481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cxnSp>
        <p:nvCxnSpPr>
          <p:cNvPr id="445" name="Straight Connector 444"/>
          <p:cNvCxnSpPr/>
          <p:nvPr/>
        </p:nvCxnSpPr>
        <p:spPr>
          <a:xfrm>
            <a:off x="7912986" y="1673337"/>
            <a:ext cx="4228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46" name="Rectangle 445"/>
          <p:cNvSpPr/>
          <p:nvPr/>
        </p:nvSpPr>
        <p:spPr>
          <a:xfrm>
            <a:off x="7630884" y="2082461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7861837" y="1244611"/>
            <a:ext cx="468462" cy="483035"/>
            <a:chOff x="7718610" y="3632435"/>
            <a:chExt cx="468462" cy="483035"/>
          </a:xfrm>
        </p:grpSpPr>
        <p:sp>
          <p:nvSpPr>
            <p:cNvPr id="448" name="TextBox 447"/>
            <p:cNvSpPr txBox="1"/>
            <p:nvPr/>
          </p:nvSpPr>
          <p:spPr>
            <a:xfrm>
              <a:off x="7857565" y="3632435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49" name="Straight Connector 448"/>
            <p:cNvCxnSpPr/>
            <p:nvPr/>
          </p:nvCxnSpPr>
          <p:spPr>
            <a:xfrm>
              <a:off x="7860813" y="3853909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>
                  <a:off x="7718610" y="3831290"/>
                  <a:ext cx="468462" cy="284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050" b="1" kern="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05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610" y="3831290"/>
                  <a:ext cx="468462" cy="28418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1" name="Group 450"/>
          <p:cNvGrpSpPr/>
          <p:nvPr/>
        </p:nvGrpSpPr>
        <p:grpSpPr>
          <a:xfrm>
            <a:off x="7864774" y="1634880"/>
            <a:ext cx="468462" cy="483035"/>
            <a:chOff x="7718610" y="3632435"/>
            <a:chExt cx="468462" cy="483035"/>
          </a:xfrm>
        </p:grpSpPr>
        <p:sp>
          <p:nvSpPr>
            <p:cNvPr id="452" name="TextBox 451"/>
            <p:cNvSpPr txBox="1"/>
            <p:nvPr/>
          </p:nvSpPr>
          <p:spPr>
            <a:xfrm>
              <a:off x="7857565" y="3632435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53" name="Straight Connector 452"/>
            <p:cNvCxnSpPr/>
            <p:nvPr/>
          </p:nvCxnSpPr>
          <p:spPr>
            <a:xfrm>
              <a:off x="7860813" y="3853909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TextBox 453"/>
                <p:cNvSpPr txBox="1"/>
                <p:nvPr/>
              </p:nvSpPr>
              <p:spPr>
                <a:xfrm>
                  <a:off x="7718610" y="3831290"/>
                  <a:ext cx="468462" cy="284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050" b="1" kern="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05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54" name="TextBox 4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610" y="3831290"/>
                  <a:ext cx="468462" cy="28418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5" name="Rectangle 454"/>
          <p:cNvSpPr/>
          <p:nvPr/>
        </p:nvSpPr>
        <p:spPr>
          <a:xfrm>
            <a:off x="7979133" y="2072537"/>
            <a:ext cx="28565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cxnSp>
        <p:nvCxnSpPr>
          <p:cNvPr id="456" name="Straight Connector 455"/>
          <p:cNvCxnSpPr/>
          <p:nvPr/>
        </p:nvCxnSpPr>
        <p:spPr>
          <a:xfrm flipV="1">
            <a:off x="8052893" y="1600813"/>
            <a:ext cx="158538" cy="5120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457" name="Straight Connector 456"/>
          <p:cNvCxnSpPr/>
          <p:nvPr/>
        </p:nvCxnSpPr>
        <p:spPr>
          <a:xfrm flipV="1">
            <a:off x="8063280" y="1967515"/>
            <a:ext cx="158538" cy="5120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58" name="Rectangle 457"/>
          <p:cNvSpPr/>
          <p:nvPr/>
        </p:nvSpPr>
        <p:spPr>
          <a:xfrm>
            <a:off x="7585686" y="1525355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cxnSp>
        <p:nvCxnSpPr>
          <p:cNvPr id="459" name="Straight Connector 458"/>
          <p:cNvCxnSpPr/>
          <p:nvPr/>
        </p:nvCxnSpPr>
        <p:spPr>
          <a:xfrm>
            <a:off x="7895056" y="1670211"/>
            <a:ext cx="4228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60" name="Rectangle 459"/>
          <p:cNvSpPr/>
          <p:nvPr/>
        </p:nvSpPr>
        <p:spPr>
          <a:xfrm>
            <a:off x="7612954" y="2079335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grpSp>
        <p:nvGrpSpPr>
          <p:cNvPr id="461" name="Group 460"/>
          <p:cNvGrpSpPr/>
          <p:nvPr/>
        </p:nvGrpSpPr>
        <p:grpSpPr>
          <a:xfrm>
            <a:off x="7843907" y="1240131"/>
            <a:ext cx="468462" cy="476250"/>
            <a:chOff x="7718610" y="3631081"/>
            <a:chExt cx="468462" cy="476250"/>
          </a:xfrm>
        </p:grpSpPr>
        <p:sp>
          <p:nvSpPr>
            <p:cNvPr id="462" name="TextBox 461"/>
            <p:cNvSpPr txBox="1"/>
            <p:nvPr/>
          </p:nvSpPr>
          <p:spPr>
            <a:xfrm>
              <a:off x="7855680" y="3845721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63" name="Straight Connector 462"/>
            <p:cNvCxnSpPr/>
            <p:nvPr/>
          </p:nvCxnSpPr>
          <p:spPr>
            <a:xfrm>
              <a:off x="7860813" y="3853909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TextBox 463"/>
                <p:cNvSpPr txBox="1"/>
                <p:nvPr/>
              </p:nvSpPr>
              <p:spPr>
                <a:xfrm>
                  <a:off x="7718610" y="3631081"/>
                  <a:ext cx="468462" cy="284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050" b="1" kern="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05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64" name="TextBox 4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610" y="3631081"/>
                  <a:ext cx="468462" cy="28418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5" name="Group 464"/>
          <p:cNvGrpSpPr/>
          <p:nvPr/>
        </p:nvGrpSpPr>
        <p:grpSpPr>
          <a:xfrm>
            <a:off x="7985799" y="1631754"/>
            <a:ext cx="282343" cy="456102"/>
            <a:chOff x="7857565" y="3632435"/>
            <a:chExt cx="282343" cy="456102"/>
          </a:xfrm>
        </p:grpSpPr>
        <p:sp>
          <p:nvSpPr>
            <p:cNvPr id="466" name="TextBox 465"/>
            <p:cNvSpPr txBox="1"/>
            <p:nvPr/>
          </p:nvSpPr>
          <p:spPr>
            <a:xfrm>
              <a:off x="7857565" y="3632435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67" name="Straight Connector 466"/>
            <p:cNvCxnSpPr/>
            <p:nvPr/>
          </p:nvCxnSpPr>
          <p:spPr>
            <a:xfrm>
              <a:off x="7860813" y="3853909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468" name="TextBox 467"/>
            <p:cNvSpPr txBox="1"/>
            <p:nvPr/>
          </p:nvSpPr>
          <p:spPr>
            <a:xfrm>
              <a:off x="7862268" y="3826927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Rectangle 468"/>
              <p:cNvSpPr/>
              <p:nvPr/>
            </p:nvSpPr>
            <p:spPr>
              <a:xfrm>
                <a:off x="7885727" y="2069411"/>
                <a:ext cx="439608" cy="30162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200" b="1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69" name="Rectangle 4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727" y="2069411"/>
                <a:ext cx="439608" cy="3016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0" name="Straight Connector 469"/>
          <p:cNvCxnSpPr/>
          <p:nvPr/>
        </p:nvCxnSpPr>
        <p:spPr>
          <a:xfrm flipV="1">
            <a:off x="8054622" y="1562309"/>
            <a:ext cx="158538" cy="5120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471" name="Straight Connector 470"/>
          <p:cNvCxnSpPr/>
          <p:nvPr/>
        </p:nvCxnSpPr>
        <p:spPr>
          <a:xfrm flipV="1">
            <a:off x="8008009" y="1931733"/>
            <a:ext cx="158538" cy="5120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72" name="TextBox 471"/>
          <p:cNvSpPr txBox="1"/>
          <p:nvPr/>
        </p:nvSpPr>
        <p:spPr>
          <a:xfrm>
            <a:off x="6136556" y="2124824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3" name="TextBox 472"/>
          <p:cNvSpPr txBox="1"/>
          <p:nvPr/>
        </p:nvSpPr>
        <p:spPr>
          <a:xfrm>
            <a:off x="1835489" y="3292253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6027179" y="2678080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ND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TextBox 474"/>
              <p:cNvSpPr txBox="1"/>
              <p:nvPr/>
            </p:nvSpPr>
            <p:spPr>
              <a:xfrm>
                <a:off x="4921583" y="2626980"/>
                <a:ext cx="468462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5" name="TextBox 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83" y="2626980"/>
                <a:ext cx="468462" cy="32778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TextBox 475"/>
              <p:cNvSpPr txBox="1"/>
              <p:nvPr/>
            </p:nvSpPr>
            <p:spPr>
              <a:xfrm>
                <a:off x="2732058" y="3242982"/>
                <a:ext cx="468462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6" name="TextBox 4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058" y="3242982"/>
                <a:ext cx="468462" cy="32778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Box 476"/>
          <p:cNvSpPr txBox="1"/>
          <p:nvPr/>
        </p:nvSpPr>
        <p:spPr>
          <a:xfrm>
            <a:off x="3931612" y="2711948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3940625" y="3269218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479" name="Group 478"/>
          <p:cNvGrpSpPr/>
          <p:nvPr/>
        </p:nvGrpSpPr>
        <p:grpSpPr>
          <a:xfrm>
            <a:off x="2735027" y="2529218"/>
            <a:ext cx="495319" cy="656363"/>
            <a:chOff x="2604402" y="2529218"/>
            <a:chExt cx="495319" cy="656363"/>
          </a:xfrm>
        </p:grpSpPr>
        <p:sp>
          <p:nvSpPr>
            <p:cNvPr id="480" name="TextBox 479"/>
            <p:cNvSpPr txBox="1"/>
            <p:nvPr/>
          </p:nvSpPr>
          <p:spPr>
            <a:xfrm>
              <a:off x="2728457" y="252921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IN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/>
                <p:cNvSpPr txBox="1"/>
                <p:nvPr/>
              </p:nvSpPr>
              <p:spPr>
                <a:xfrm>
                  <a:off x="2604402" y="2779380"/>
                  <a:ext cx="468462" cy="40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1" i="1" kern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1" kern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800" b="1" kern="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81" name="TextBox 4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402" y="2779380"/>
                  <a:ext cx="468462" cy="40620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2" name="Straight Connector 481"/>
            <p:cNvCxnSpPr/>
            <p:nvPr/>
          </p:nvCxnSpPr>
          <p:spPr>
            <a:xfrm>
              <a:off x="2695201" y="2830830"/>
              <a:ext cx="40452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483" name="Group 482"/>
          <p:cNvGrpSpPr/>
          <p:nvPr/>
        </p:nvGrpSpPr>
        <p:grpSpPr>
          <a:xfrm>
            <a:off x="4843763" y="3134587"/>
            <a:ext cx="495319" cy="656363"/>
            <a:chOff x="2604402" y="2529218"/>
            <a:chExt cx="495319" cy="656363"/>
          </a:xfrm>
        </p:grpSpPr>
        <p:sp>
          <p:nvSpPr>
            <p:cNvPr id="484" name="TextBox 483"/>
            <p:cNvSpPr txBox="1"/>
            <p:nvPr/>
          </p:nvSpPr>
          <p:spPr>
            <a:xfrm>
              <a:off x="2716955" y="252921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IN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2604402" y="2779380"/>
                  <a:ext cx="468462" cy="40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1" i="1" kern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1" kern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800" b="1" kern="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85" name="TextBox 4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402" y="2779380"/>
                  <a:ext cx="468462" cy="40620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Connector 485"/>
            <p:cNvCxnSpPr/>
            <p:nvPr/>
          </p:nvCxnSpPr>
          <p:spPr>
            <a:xfrm>
              <a:off x="2695201" y="2830830"/>
              <a:ext cx="40452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sp>
        <p:nvSpPr>
          <p:cNvPr id="487" name="TextBox 486"/>
          <p:cNvSpPr txBox="1"/>
          <p:nvPr/>
        </p:nvSpPr>
        <p:spPr>
          <a:xfrm>
            <a:off x="1940013" y="2714625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6084605" y="3269218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1835489" y="4424435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ND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2950025" y="4412218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/>
              <p:cNvSpPr txBox="1"/>
              <p:nvPr/>
            </p:nvSpPr>
            <p:spPr>
              <a:xfrm>
                <a:off x="3840675" y="4387224"/>
                <a:ext cx="468462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75" y="4387224"/>
                <a:ext cx="468462" cy="32778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2" name="Group 491"/>
          <p:cNvGrpSpPr/>
          <p:nvPr/>
        </p:nvGrpSpPr>
        <p:grpSpPr>
          <a:xfrm>
            <a:off x="4850688" y="4279445"/>
            <a:ext cx="483454" cy="651931"/>
            <a:chOff x="2661552" y="3752850"/>
            <a:chExt cx="483454" cy="651931"/>
          </a:xfrm>
        </p:grpSpPr>
        <p:sp>
          <p:nvSpPr>
            <p:cNvPr id="493" name="TextBox 492"/>
            <p:cNvSpPr txBox="1"/>
            <p:nvPr/>
          </p:nvSpPr>
          <p:spPr>
            <a:xfrm>
              <a:off x="2774105" y="375285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IN" sz="18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TextBox 493"/>
                <p:cNvSpPr txBox="1"/>
                <p:nvPr/>
              </p:nvSpPr>
              <p:spPr>
                <a:xfrm>
                  <a:off x="2661552" y="3998580"/>
                  <a:ext cx="468462" cy="40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800" b="1" i="1" kern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1" kern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800" b="1" kern="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94" name="TextBox 4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552" y="3998580"/>
                  <a:ext cx="468462" cy="40620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5" name="Straight Connector 494"/>
            <p:cNvCxnSpPr/>
            <p:nvPr/>
          </p:nvCxnSpPr>
          <p:spPr>
            <a:xfrm>
              <a:off x="2777261" y="4047165"/>
              <a:ext cx="367745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sp>
        <p:nvSpPr>
          <p:cNvPr id="496" name="TextBox 495"/>
          <p:cNvSpPr txBox="1"/>
          <p:nvPr/>
        </p:nvSpPr>
        <p:spPr>
          <a:xfrm>
            <a:off x="6118273" y="4400550"/>
            <a:ext cx="298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7992228" y="1356671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98" name="Straight Connector 497"/>
          <p:cNvCxnSpPr/>
          <p:nvPr/>
        </p:nvCxnSpPr>
        <p:spPr>
          <a:xfrm>
            <a:off x="8023093" y="1612831"/>
            <a:ext cx="26255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99" name="TextBox 498"/>
          <p:cNvSpPr txBox="1"/>
          <p:nvPr/>
        </p:nvSpPr>
        <p:spPr>
          <a:xfrm>
            <a:off x="8005182" y="1616010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7617434" y="1495455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7617434" y="1928286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8005182" y="1928286"/>
            <a:ext cx="4187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ND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7594297" y="1477828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grpSp>
        <p:nvGrpSpPr>
          <p:cNvPr id="504" name="Group 503"/>
          <p:cNvGrpSpPr/>
          <p:nvPr/>
        </p:nvGrpSpPr>
        <p:grpSpPr>
          <a:xfrm>
            <a:off x="7953062" y="1255172"/>
            <a:ext cx="285804" cy="423734"/>
            <a:chOff x="7848694" y="2938114"/>
            <a:chExt cx="285804" cy="423734"/>
          </a:xfrm>
        </p:grpSpPr>
        <p:sp>
          <p:nvSpPr>
            <p:cNvPr id="505" name="TextBox 504"/>
            <p:cNvSpPr txBox="1"/>
            <p:nvPr/>
          </p:nvSpPr>
          <p:spPr>
            <a:xfrm>
              <a:off x="7848694" y="2938114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7860907" y="3144726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07" name="TextBox 506"/>
            <p:cNvSpPr txBox="1"/>
            <p:nvPr/>
          </p:nvSpPr>
          <p:spPr>
            <a:xfrm>
              <a:off x="7856858" y="3100238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508" name="Straight Connector 507"/>
          <p:cNvCxnSpPr/>
          <p:nvPr/>
        </p:nvCxnSpPr>
        <p:spPr>
          <a:xfrm>
            <a:off x="7897612" y="1622684"/>
            <a:ext cx="42285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09" name="Rectangle 508"/>
          <p:cNvSpPr/>
          <p:nvPr/>
        </p:nvSpPr>
        <p:spPr>
          <a:xfrm>
            <a:off x="7615510" y="2031808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grpSp>
        <p:nvGrpSpPr>
          <p:cNvPr id="510" name="Group 509"/>
          <p:cNvGrpSpPr/>
          <p:nvPr/>
        </p:nvGrpSpPr>
        <p:grpSpPr>
          <a:xfrm>
            <a:off x="7822978" y="1949493"/>
            <a:ext cx="468462" cy="483035"/>
            <a:chOff x="7718610" y="3632435"/>
            <a:chExt cx="468462" cy="483035"/>
          </a:xfrm>
        </p:grpSpPr>
        <p:sp>
          <p:nvSpPr>
            <p:cNvPr id="511" name="TextBox 510"/>
            <p:cNvSpPr txBox="1"/>
            <p:nvPr/>
          </p:nvSpPr>
          <p:spPr>
            <a:xfrm>
              <a:off x="7857565" y="3632435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12" name="Straight Connector 511"/>
            <p:cNvCxnSpPr/>
            <p:nvPr/>
          </p:nvCxnSpPr>
          <p:spPr>
            <a:xfrm>
              <a:off x="7860813" y="3853909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TextBox 512"/>
                <p:cNvSpPr txBox="1"/>
                <p:nvPr/>
              </p:nvSpPr>
              <p:spPr>
                <a:xfrm>
                  <a:off x="7718610" y="3831290"/>
                  <a:ext cx="468462" cy="284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050" b="1" kern="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05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13" name="TextBox 5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610" y="3831290"/>
                  <a:ext cx="468462" cy="28418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4" name="Group 513"/>
          <p:cNvGrpSpPr/>
          <p:nvPr/>
        </p:nvGrpSpPr>
        <p:grpSpPr>
          <a:xfrm>
            <a:off x="7856814" y="1575958"/>
            <a:ext cx="468462" cy="446979"/>
            <a:chOff x="7752446" y="3258900"/>
            <a:chExt cx="468462" cy="446979"/>
          </a:xfrm>
        </p:grpSpPr>
        <p:sp>
          <p:nvSpPr>
            <p:cNvPr id="515" name="TextBox 514"/>
            <p:cNvSpPr txBox="1"/>
            <p:nvPr/>
          </p:nvSpPr>
          <p:spPr>
            <a:xfrm>
              <a:off x="7857372" y="3444269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16" name="Straight Connector 515"/>
            <p:cNvCxnSpPr/>
            <p:nvPr/>
          </p:nvCxnSpPr>
          <p:spPr>
            <a:xfrm>
              <a:off x="7886248" y="3489693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TextBox 516"/>
                <p:cNvSpPr txBox="1"/>
                <p:nvPr/>
              </p:nvSpPr>
              <p:spPr>
                <a:xfrm>
                  <a:off x="7752446" y="3258900"/>
                  <a:ext cx="468462" cy="284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050" b="1" kern="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05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17" name="TextBox 5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46" y="3258900"/>
                  <a:ext cx="468462" cy="28418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8" name="Straight Connector 517"/>
          <p:cNvCxnSpPr/>
          <p:nvPr/>
        </p:nvCxnSpPr>
        <p:spPr>
          <a:xfrm flipV="1">
            <a:off x="8030634" y="1534434"/>
            <a:ext cx="158538" cy="5120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19" name="Straight Connector 518"/>
          <p:cNvCxnSpPr/>
          <p:nvPr/>
        </p:nvCxnSpPr>
        <p:spPr>
          <a:xfrm flipV="1">
            <a:off x="8045020" y="1858242"/>
            <a:ext cx="158538" cy="5120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20" name="TextBox 519"/>
          <p:cNvSpPr txBox="1"/>
          <p:nvPr/>
        </p:nvSpPr>
        <p:spPr>
          <a:xfrm>
            <a:off x="5123388" y="31826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21" name="Group 520"/>
          <p:cNvGrpSpPr/>
          <p:nvPr/>
        </p:nvGrpSpPr>
        <p:grpSpPr>
          <a:xfrm>
            <a:off x="6836225" y="711266"/>
            <a:ext cx="2118640" cy="1763857"/>
            <a:chOff x="1573615" y="685656"/>
            <a:chExt cx="1850883" cy="968073"/>
          </a:xfrm>
        </p:grpSpPr>
        <p:sp>
          <p:nvSpPr>
            <p:cNvPr id="522" name="Rectangle 521"/>
            <p:cNvSpPr/>
            <p:nvPr/>
          </p:nvSpPr>
          <p:spPr>
            <a:xfrm>
              <a:off x="1573615" y="685656"/>
              <a:ext cx="1850883" cy="968073"/>
            </a:xfrm>
            <a:prstGeom prst="rect">
              <a:avLst/>
            </a:prstGeom>
            <a:solidFill>
              <a:srgbClr val="FF9933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1674323" y="756624"/>
              <a:ext cx="1649466" cy="83735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24" name="TextBox 523"/>
          <p:cNvSpPr txBox="1"/>
          <p:nvPr/>
        </p:nvSpPr>
        <p:spPr>
          <a:xfrm>
            <a:off x="7855237" y="1345545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25" name="Straight Connector 524"/>
          <p:cNvCxnSpPr/>
          <p:nvPr/>
        </p:nvCxnSpPr>
        <p:spPr>
          <a:xfrm>
            <a:off x="7886102" y="1601705"/>
            <a:ext cx="26255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26" name="TextBox 525"/>
          <p:cNvSpPr txBox="1"/>
          <p:nvPr/>
        </p:nvSpPr>
        <p:spPr>
          <a:xfrm>
            <a:off x="7868191" y="1604884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7480443" y="1484329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7480443" y="1917160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7868191" y="1917160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6947043" y="883834"/>
            <a:ext cx="5774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sec </a:t>
            </a:r>
            <a:r>
              <a:rPr lang="el-GR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7480443" y="904245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761110" y="793915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33" name="Straight Connector 532"/>
          <p:cNvCxnSpPr/>
          <p:nvPr/>
        </p:nvCxnSpPr>
        <p:spPr>
          <a:xfrm>
            <a:off x="7724767" y="1040999"/>
            <a:ext cx="42285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34" name="TextBox 533"/>
          <p:cNvSpPr txBox="1"/>
          <p:nvPr/>
        </p:nvSpPr>
        <p:spPr>
          <a:xfrm>
            <a:off x="7669127" y="1018482"/>
            <a:ext cx="5838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</a:rPr>
              <a:t>cos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l-GR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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7864687" y="1332123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36" name="Straight Connector 535"/>
          <p:cNvCxnSpPr/>
          <p:nvPr/>
        </p:nvCxnSpPr>
        <p:spPr>
          <a:xfrm>
            <a:off x="7895552" y="1588283"/>
            <a:ext cx="26255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37" name="Rectangle 536"/>
          <p:cNvSpPr/>
          <p:nvPr/>
        </p:nvSpPr>
        <p:spPr>
          <a:xfrm>
            <a:off x="7489893" y="1470907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7561143" y="2060652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grpSp>
        <p:nvGrpSpPr>
          <p:cNvPr id="539" name="Group 538"/>
          <p:cNvGrpSpPr/>
          <p:nvPr/>
        </p:nvGrpSpPr>
        <p:grpSpPr>
          <a:xfrm>
            <a:off x="7868815" y="1571200"/>
            <a:ext cx="301016" cy="451392"/>
            <a:chOff x="7822354" y="3620652"/>
            <a:chExt cx="301016" cy="451392"/>
          </a:xfrm>
        </p:grpSpPr>
        <p:sp>
          <p:nvSpPr>
            <p:cNvPr id="540" name="TextBox 539"/>
            <p:cNvSpPr txBox="1"/>
            <p:nvPr/>
          </p:nvSpPr>
          <p:spPr>
            <a:xfrm>
              <a:off x="7825764" y="3620652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41" name="Straight Connector 540"/>
            <p:cNvCxnSpPr/>
            <p:nvPr/>
          </p:nvCxnSpPr>
          <p:spPr>
            <a:xfrm>
              <a:off x="7860813" y="3853909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42" name="TextBox 541"/>
            <p:cNvSpPr txBox="1"/>
            <p:nvPr/>
          </p:nvSpPr>
          <p:spPr>
            <a:xfrm>
              <a:off x="7822354" y="3810434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43" name="TextBox 542"/>
          <p:cNvSpPr txBox="1"/>
          <p:nvPr/>
        </p:nvSpPr>
        <p:spPr>
          <a:xfrm>
            <a:off x="7804490" y="2057061"/>
            <a:ext cx="3871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IN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4" name="TextBox 543"/>
          <p:cNvSpPr txBox="1"/>
          <p:nvPr/>
        </p:nvSpPr>
        <p:spPr>
          <a:xfrm>
            <a:off x="7852751" y="1338559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45" name="Straight Connector 544"/>
          <p:cNvCxnSpPr/>
          <p:nvPr/>
        </p:nvCxnSpPr>
        <p:spPr>
          <a:xfrm>
            <a:off x="7883616" y="1594719"/>
            <a:ext cx="26255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46" name="Rectangle 545"/>
          <p:cNvSpPr/>
          <p:nvPr/>
        </p:nvSpPr>
        <p:spPr>
          <a:xfrm>
            <a:off x="7477957" y="1477343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7538190" y="1870371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60289" y="1577636"/>
            <a:ext cx="27283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/>
              <p:cNvSpPr txBox="1"/>
              <p:nvPr/>
            </p:nvSpPr>
            <p:spPr>
              <a:xfrm>
                <a:off x="7781537" y="1866780"/>
                <a:ext cx="387159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b="1" smtClean="0">
                          <a:solidFill>
                            <a:prstClr val="black"/>
                          </a:solidFill>
                          <a:latin typeface="Cambria Math"/>
                        </a:rPr>
                        <m:t>ND</m:t>
                      </m:r>
                    </m:oMath>
                  </m:oMathPara>
                </a14:m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49" name="TextBox 5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537" y="1866780"/>
                <a:ext cx="387159" cy="25391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TextBox 549"/>
          <p:cNvSpPr txBox="1"/>
          <p:nvPr/>
        </p:nvSpPr>
        <p:spPr>
          <a:xfrm>
            <a:off x="7841838" y="1334781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51" name="Straight Connector 550"/>
          <p:cNvCxnSpPr/>
          <p:nvPr/>
        </p:nvCxnSpPr>
        <p:spPr>
          <a:xfrm>
            <a:off x="7872703" y="1590941"/>
            <a:ext cx="26255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52" name="Rectangle 551"/>
          <p:cNvSpPr/>
          <p:nvPr/>
        </p:nvSpPr>
        <p:spPr>
          <a:xfrm>
            <a:off x="7467044" y="1473565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7478919" y="2075185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grpSp>
        <p:nvGrpSpPr>
          <p:cNvPr id="554" name="Group 553"/>
          <p:cNvGrpSpPr/>
          <p:nvPr/>
        </p:nvGrpSpPr>
        <p:grpSpPr>
          <a:xfrm>
            <a:off x="7732697" y="1573858"/>
            <a:ext cx="468462" cy="516575"/>
            <a:chOff x="7709085" y="3620652"/>
            <a:chExt cx="468462" cy="516575"/>
          </a:xfrm>
        </p:grpSpPr>
        <p:sp>
          <p:nvSpPr>
            <p:cNvPr id="555" name="TextBox 554"/>
            <p:cNvSpPr txBox="1"/>
            <p:nvPr/>
          </p:nvSpPr>
          <p:spPr>
            <a:xfrm>
              <a:off x="7825764" y="3620652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56" name="Straight Connector 555"/>
            <p:cNvCxnSpPr/>
            <p:nvPr/>
          </p:nvCxnSpPr>
          <p:spPr>
            <a:xfrm>
              <a:off x="7860813" y="3853909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7" name="TextBox 556"/>
                <p:cNvSpPr txBox="1"/>
                <p:nvPr/>
              </p:nvSpPr>
              <p:spPr>
                <a:xfrm>
                  <a:off x="7709085" y="3853047"/>
                  <a:ext cx="468462" cy="284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050" b="1" kern="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05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57" name="TextBox 5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085" y="3853047"/>
                  <a:ext cx="468462" cy="28418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/>
              <p:cNvSpPr txBox="1"/>
              <p:nvPr/>
            </p:nvSpPr>
            <p:spPr>
              <a:xfrm>
                <a:off x="7761397" y="2071594"/>
                <a:ext cx="468462" cy="284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050" b="1" smtClean="0">
                              <a:solidFill>
                                <a:prstClr val="black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58" name="TextBox 5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97" y="2071594"/>
                <a:ext cx="468462" cy="28418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TextBox 558"/>
          <p:cNvSpPr txBox="1"/>
          <p:nvPr/>
        </p:nvSpPr>
        <p:spPr>
          <a:xfrm>
            <a:off x="7852855" y="1255923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0" name="Straight Connector 559"/>
          <p:cNvCxnSpPr/>
          <p:nvPr/>
        </p:nvCxnSpPr>
        <p:spPr>
          <a:xfrm>
            <a:off x="7883720" y="1512083"/>
            <a:ext cx="26255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61" name="Rectangle 560"/>
          <p:cNvSpPr/>
          <p:nvPr/>
        </p:nvSpPr>
        <p:spPr>
          <a:xfrm>
            <a:off x="7478061" y="1394707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562" name="Rectangle 561"/>
          <p:cNvSpPr/>
          <p:nvPr/>
        </p:nvSpPr>
        <p:spPr>
          <a:xfrm>
            <a:off x="7489936" y="2088274"/>
            <a:ext cx="27764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200" b="1" kern="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grpSp>
        <p:nvGrpSpPr>
          <p:cNvPr id="563" name="Group 562"/>
          <p:cNvGrpSpPr/>
          <p:nvPr/>
        </p:nvGrpSpPr>
        <p:grpSpPr>
          <a:xfrm>
            <a:off x="7743714" y="1522422"/>
            <a:ext cx="468462" cy="523875"/>
            <a:chOff x="7709085" y="3588699"/>
            <a:chExt cx="468462" cy="523875"/>
          </a:xfrm>
        </p:grpSpPr>
        <p:sp>
          <p:nvSpPr>
            <p:cNvPr id="564" name="TextBox 563"/>
            <p:cNvSpPr txBox="1"/>
            <p:nvPr/>
          </p:nvSpPr>
          <p:spPr>
            <a:xfrm>
              <a:off x="7858460" y="3850964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65" name="Straight Connector 564"/>
            <p:cNvCxnSpPr/>
            <p:nvPr/>
          </p:nvCxnSpPr>
          <p:spPr>
            <a:xfrm>
              <a:off x="7860813" y="3853909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TextBox 565"/>
                <p:cNvSpPr txBox="1"/>
                <p:nvPr/>
              </p:nvSpPr>
              <p:spPr>
                <a:xfrm>
                  <a:off x="7709085" y="3588699"/>
                  <a:ext cx="468462" cy="284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050" b="1" kern="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05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66" name="TextBox 5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085" y="3588699"/>
                  <a:ext cx="468462" cy="28418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7" name="Group 566"/>
          <p:cNvGrpSpPr/>
          <p:nvPr/>
        </p:nvGrpSpPr>
        <p:grpSpPr>
          <a:xfrm>
            <a:off x="7772414" y="1953598"/>
            <a:ext cx="468462" cy="489030"/>
            <a:chOff x="7744710" y="3607874"/>
            <a:chExt cx="468462" cy="489030"/>
          </a:xfrm>
        </p:grpSpPr>
        <p:sp>
          <p:nvSpPr>
            <p:cNvPr id="568" name="TextBox 567"/>
            <p:cNvSpPr txBox="1"/>
            <p:nvPr/>
          </p:nvSpPr>
          <p:spPr>
            <a:xfrm>
              <a:off x="7858460" y="3607874"/>
              <a:ext cx="2776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1050" b="1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7860813" y="3853909"/>
              <a:ext cx="26255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TextBox 569"/>
                <p:cNvSpPr txBox="1"/>
                <p:nvPr/>
              </p:nvSpPr>
              <p:spPr>
                <a:xfrm>
                  <a:off x="7744710" y="3812724"/>
                  <a:ext cx="468462" cy="284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050" b="1" kern="0" smtClean="0">
                                <a:solidFill>
                                  <a:prstClr val="black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en-US" sz="1050" b="1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70" name="TextBox 5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710" y="3812724"/>
                  <a:ext cx="468462" cy="28418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1" name="TextBox 570"/>
          <p:cNvSpPr txBox="1"/>
          <p:nvPr/>
        </p:nvSpPr>
        <p:spPr>
          <a:xfrm>
            <a:off x="453714" y="363993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Working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3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34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37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0" dur="indefinite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2" dur="indefinite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3" dur="indefinite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5" dur="indefinite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6" dur="indefinite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8" dur="indefinite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9" dur="indefinite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1" dur="indefinite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2" dur="indefinite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4" dur="indefinite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5" dur="indefinite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7" dur="indefinite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8" dur="indefinite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0" dur="indefinite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61" dur="indefinite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3" dur="indefinite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64" dur="indefinite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6" dur="indefinite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67" dur="indefinite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9" dur="indefinite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0" dur="indefinite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2" dur="indefinite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3" dur="indefinite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6" dur="indefinite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8" dur="indefinite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9" dur="indefinite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1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7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3" dur="4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9" dur="4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5" dur="4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4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3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500"/>
                            </p:stCondLst>
                            <p:childTnLst>
                              <p:par>
                                <p:cTn id="7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7" dur="4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500"/>
                            </p:stCondLst>
                            <p:childTnLst>
                              <p:par>
                                <p:cTn id="79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3" dur="4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500"/>
                            </p:stCondLst>
                            <p:childTnLst>
                              <p:par>
                                <p:cTn id="81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9" dur="4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500"/>
                            </p:stCondLst>
                            <p:childTnLst>
                              <p:par>
                                <p:cTn id="8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5" dur="4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2" dur="4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500"/>
                            </p:stCondLst>
                            <p:childTnLst>
                              <p:par>
                                <p:cTn id="8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6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1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6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1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6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6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2" fill="hold">
                            <p:stCondLst>
                              <p:cond delay="500"/>
                            </p:stCondLst>
                            <p:childTnLst>
                              <p:par>
                                <p:cTn id="9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4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0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3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6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3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3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8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3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9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8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1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6" fill="hold">
                      <p:stCondLst>
                        <p:cond delay="indefinite"/>
                      </p:stCondLst>
                      <p:childTnLst>
                        <p:par>
                          <p:cTn id="1027" fill="hold">
                            <p:stCondLst>
                              <p:cond delay="0"/>
                            </p:stCondLst>
                            <p:childTnLst>
                              <p:par>
                                <p:cTn id="10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0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5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6" fill="hold">
                      <p:stCondLst>
                        <p:cond delay="indefinite"/>
                      </p:stCondLst>
                      <p:childTnLst>
                        <p:par>
                          <p:cTn id="1037" fill="hold">
                            <p:stCondLst>
                              <p:cond delay="0"/>
                            </p:stCondLst>
                            <p:childTnLst>
                              <p:par>
                                <p:cTn id="10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1" fill="hold">
                      <p:stCondLst>
                        <p:cond delay="indefinite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6" fill="hold">
                      <p:stCondLst>
                        <p:cond delay="indefinite"/>
                      </p:stCondLst>
                      <p:childTnLst>
                        <p:par>
                          <p:cTn id="1047" fill="hold">
                            <p:stCondLst>
                              <p:cond delay="0"/>
                            </p:stCondLst>
                            <p:childTnLst>
                              <p:par>
                                <p:cTn id="10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5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6" fill="hold">
                      <p:stCondLst>
                        <p:cond delay="indefinite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fill="hold">
                      <p:stCondLst>
                        <p:cond delay="indefinite"/>
                      </p:stCondLst>
                      <p:childTnLst>
                        <p:par>
                          <p:cTn id="1062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500"/>
                            </p:stCondLst>
                            <p:childTnLst>
                              <p:par>
                                <p:cTn id="10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8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3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8" fill="hold">
                      <p:stCondLst>
                        <p:cond delay="indefinite"/>
                      </p:stCondLst>
                      <p:childTnLst>
                        <p:par>
                          <p:cTn id="1089" fill="hold">
                            <p:stCondLst>
                              <p:cond delay="0"/>
                            </p:stCondLst>
                            <p:childTnLst>
                              <p:par>
                                <p:cTn id="10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3" fill="hold">
                      <p:stCondLst>
                        <p:cond delay="indefinite"/>
                      </p:stCondLst>
                      <p:childTnLst>
                        <p:par>
                          <p:cTn id="1094" fill="hold">
                            <p:stCondLst>
                              <p:cond delay="0"/>
                            </p:stCondLst>
                            <p:childTnLst>
                              <p:par>
                                <p:cTn id="10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8" fill="hold">
                      <p:stCondLst>
                        <p:cond delay="indefinite"/>
                      </p:stCondLst>
                      <p:childTnLst>
                        <p:par>
                          <p:cTn id="1099" fill="hold">
                            <p:stCondLst>
                              <p:cond delay="0"/>
                            </p:stCondLst>
                            <p:childTnLst>
                              <p:par>
                                <p:cTn id="1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8" fill="hold">
                      <p:stCondLst>
                        <p:cond delay="indefinite"/>
                      </p:stCondLst>
                      <p:childTnLst>
                        <p:par>
                          <p:cTn id="1109" fill="hold">
                            <p:stCondLst>
                              <p:cond delay="0"/>
                            </p:stCondLst>
                            <p:childTnLst>
                              <p:par>
                                <p:cTn id="1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2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fill="hold">
                      <p:stCondLst>
                        <p:cond delay="indefinite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8" fill="hold">
                      <p:stCondLst>
                        <p:cond delay="indefinite"/>
                      </p:stCondLst>
                      <p:childTnLst>
                        <p:par>
                          <p:cTn id="1119" fill="hold">
                            <p:stCondLst>
                              <p:cond delay="0"/>
                            </p:stCondLst>
                            <p:childTnLst>
                              <p:par>
                                <p:cTn id="1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2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0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3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6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9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0" fill="hold">
                      <p:stCondLst>
                        <p:cond delay="indefinite"/>
                      </p:stCondLst>
                      <p:childTnLst>
                        <p:par>
                          <p:cTn id="1151" fill="hold">
                            <p:stCondLst>
                              <p:cond delay="0"/>
                            </p:stCondLst>
                            <p:childTnLst>
                              <p:par>
                                <p:cTn id="1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4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fill="hold">
                      <p:stCondLst>
                        <p:cond delay="indefinite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0" fill="hold">
                      <p:stCondLst>
                        <p:cond delay="indefinite"/>
                      </p:stCondLst>
                      <p:childTnLst>
                        <p:par>
                          <p:cTn id="1161" fill="hold">
                            <p:stCondLst>
                              <p:cond delay="0"/>
                            </p:stCondLst>
                            <p:childTnLst>
                              <p:par>
                                <p:cTn id="1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5" fill="hold">
                      <p:stCondLst>
                        <p:cond delay="indefinite"/>
                      </p:stCondLst>
                      <p:childTnLst>
                        <p:par>
                          <p:cTn id="1166" fill="hold">
                            <p:stCondLst>
                              <p:cond delay="0"/>
                            </p:stCondLst>
                            <p:childTnLst>
                              <p:par>
                                <p:cTn id="1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0" fill="hold">
                      <p:stCondLst>
                        <p:cond delay="indefinite"/>
                      </p:stCondLst>
                      <p:childTnLst>
                        <p:par>
                          <p:cTn id="1171" fill="hold">
                            <p:stCondLst>
                              <p:cond delay="0"/>
                            </p:stCondLst>
                            <p:childTnLst>
                              <p:par>
                                <p:cTn id="1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4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9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0" fill="hold">
                      <p:stCondLst>
                        <p:cond delay="indefinite"/>
                      </p:stCondLst>
                      <p:childTnLst>
                        <p:par>
                          <p:cTn id="1181" fill="hold">
                            <p:stCondLst>
                              <p:cond delay="0"/>
                            </p:stCondLst>
                            <p:childTnLst>
                              <p:par>
                                <p:cTn id="1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4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4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3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5" fill="hold">
                      <p:stCondLst>
                        <p:cond delay="indefinite"/>
                      </p:stCondLst>
                      <p:childTnLst>
                        <p:par>
                          <p:cTn id="1226" fill="hold">
                            <p:stCondLst>
                              <p:cond delay="0"/>
                            </p:stCondLst>
                            <p:childTnLst>
                              <p:par>
                                <p:cTn id="1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500"/>
                            </p:stCondLst>
                            <p:childTnLst>
                              <p:par>
                                <p:cTn id="1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4" fill="hold">
                      <p:stCondLst>
                        <p:cond delay="indefinite"/>
                      </p:stCondLst>
                      <p:childTnLst>
                        <p:par>
                          <p:cTn id="1235" fill="hold">
                            <p:stCondLst>
                              <p:cond delay="0"/>
                            </p:stCondLst>
                            <p:childTnLst>
                              <p:par>
                                <p:cTn id="1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5" dur="4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6" fill="hold">
                      <p:stCondLst>
                        <p:cond delay="indefinite"/>
                      </p:stCondLst>
                      <p:childTnLst>
                        <p:par>
                          <p:cTn id="1247" fill="hold">
                            <p:stCondLst>
                              <p:cond delay="0"/>
                            </p:stCondLst>
                            <p:childTnLst>
                              <p:par>
                                <p:cTn id="1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1" fill="hold">
                            <p:stCondLst>
                              <p:cond delay="500"/>
                            </p:stCondLst>
                            <p:childTnLst>
                              <p:par>
                                <p:cTn id="12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1" dur="4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2" fill="hold">
                      <p:stCondLst>
                        <p:cond delay="indefinite"/>
                      </p:stCondLst>
                      <p:childTnLst>
                        <p:par>
                          <p:cTn id="1263" fill="hold">
                            <p:stCondLst>
                              <p:cond delay="0"/>
                            </p:stCondLst>
                            <p:childTnLst>
                              <p:par>
                                <p:cTn id="1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6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7" fill="hold">
                            <p:stCondLst>
                              <p:cond delay="500"/>
                            </p:stCondLst>
                            <p:childTnLst>
                              <p:par>
                                <p:cTn id="12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7" dur="4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8" fill="hold">
                      <p:stCondLst>
                        <p:cond delay="indefinite"/>
                      </p:stCondLst>
                      <p:childTnLst>
                        <p:par>
                          <p:cTn id="1279" fill="hold">
                            <p:stCondLst>
                              <p:cond delay="0"/>
                            </p:stCondLst>
                            <p:childTnLst>
                              <p:par>
                                <p:cTn id="1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2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3" fill="hold">
                            <p:stCondLst>
                              <p:cond delay="500"/>
                            </p:stCondLst>
                            <p:childTnLst>
                              <p:par>
                                <p:cTn id="128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3" dur="4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4" fill="hold">
                      <p:stCondLst>
                        <p:cond delay="indefinite"/>
                      </p:stCondLst>
                      <p:childTnLst>
                        <p:par>
                          <p:cTn id="1295" fill="hold">
                            <p:stCondLst>
                              <p:cond delay="0"/>
                            </p:stCondLst>
                            <p:childTnLst>
                              <p:par>
                                <p:cTn id="1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3" fill="hold">
                      <p:stCondLst>
                        <p:cond delay="indefinite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9" dur="4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0" fill="hold">
                      <p:stCondLst>
                        <p:cond delay="indefinite"/>
                      </p:stCondLst>
                      <p:childTnLst>
                        <p:par>
                          <p:cTn id="1311" fill="hold">
                            <p:stCondLst>
                              <p:cond delay="0"/>
                            </p:stCondLst>
                            <p:childTnLst>
                              <p:par>
                                <p:cTn id="1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4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5" fill="hold">
                            <p:stCondLst>
                              <p:cond delay="500"/>
                            </p:stCondLst>
                            <p:childTnLst>
                              <p:par>
                                <p:cTn id="131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  <p:bldP spid="289" grpId="1" animBg="1"/>
      <p:bldP spid="290" grpId="0" animBg="1"/>
      <p:bldP spid="290" grpId="1" animBg="1"/>
      <p:bldP spid="291" grpId="0" animBg="1"/>
      <p:bldP spid="291" grpId="1" animBg="1"/>
      <p:bldP spid="291" grpId="2" animBg="1"/>
      <p:bldP spid="292" grpId="0" animBg="1"/>
      <p:bldP spid="292" grpId="1" animBg="1"/>
      <p:bldP spid="292" grpId="2" animBg="1"/>
      <p:bldP spid="293" grpId="0" animBg="1"/>
      <p:bldP spid="293" grpId="1" animBg="1"/>
      <p:bldP spid="293" grpId="2" animBg="1"/>
      <p:bldP spid="294" grpId="0" animBg="1"/>
      <p:bldP spid="294" grpId="1" animBg="1"/>
      <p:bldP spid="294" grpId="2" animBg="1"/>
      <p:bldP spid="295" grpId="0" animBg="1"/>
      <p:bldP spid="295" grpId="1" animBg="1"/>
      <p:bldP spid="295" grpId="2" animBg="1"/>
      <p:bldP spid="296" grpId="0" animBg="1"/>
      <p:bldP spid="296" grpId="1" animBg="1"/>
      <p:bldP spid="297" grpId="0" animBg="1"/>
      <p:bldP spid="297" grpId="1" animBg="1"/>
      <p:bldP spid="298" grpId="0" animBg="1"/>
      <p:bldP spid="298" grpId="1" animBg="1"/>
      <p:bldP spid="299" grpId="0" animBg="1"/>
      <p:bldP spid="299" grpId="1" animBg="1"/>
      <p:bldP spid="300" grpId="0" animBg="1"/>
      <p:bldP spid="300" grpId="1" animBg="1"/>
      <p:bldP spid="301" grpId="0" animBg="1"/>
      <p:bldP spid="301" grpId="1" animBg="1"/>
      <p:bldP spid="302" grpId="0" animBg="1"/>
      <p:bldP spid="302" grpId="1" animBg="1"/>
      <p:bldP spid="303" grpId="0" animBg="1"/>
      <p:bldP spid="303" grpId="1" animBg="1"/>
      <p:bldP spid="304" grpId="0" animBg="1"/>
      <p:bldP spid="304" grpId="1" animBg="1"/>
      <p:bldP spid="305" grpId="0" animBg="1"/>
      <p:bldP spid="305" grpId="1" animBg="1"/>
      <p:bldP spid="306" grpId="0" animBg="1"/>
      <p:bldP spid="306" grpId="1" animBg="1"/>
      <p:bldP spid="307" grpId="0" animBg="1"/>
      <p:bldP spid="307" grpId="1" animBg="1"/>
      <p:bldP spid="307" grpId="2" animBg="1"/>
      <p:bldP spid="308" grpId="0" animBg="1"/>
      <p:bldP spid="308" grpId="1" animBg="1"/>
      <p:bldP spid="308" grpId="2" animBg="1"/>
      <p:bldP spid="309" grpId="0" animBg="1"/>
      <p:bldP spid="309" grpId="1" animBg="1"/>
      <p:bldP spid="309" grpId="2" animBg="1"/>
      <p:bldP spid="310" grpId="0" animBg="1"/>
      <p:bldP spid="310" grpId="1" animBg="1"/>
      <p:bldP spid="310" grpId="2" animBg="1"/>
      <p:bldP spid="311" grpId="0" animBg="1"/>
      <p:bldP spid="311" grpId="1" animBg="1"/>
      <p:bldP spid="311" grpId="2" animBg="1"/>
      <p:bldP spid="312" grpId="0" animBg="1"/>
      <p:bldP spid="312" grpId="1" animBg="1"/>
      <p:bldP spid="313" grpId="0" animBg="1"/>
      <p:bldP spid="313" grpId="1" animBg="1"/>
      <p:bldP spid="313" grpId="2" animBg="1"/>
      <p:bldP spid="314" grpId="0" animBg="1"/>
      <p:bldP spid="314" grpId="1" animBg="1"/>
      <p:bldP spid="314" grpId="2" animBg="1"/>
      <p:bldP spid="315" grpId="0" animBg="1"/>
      <p:bldP spid="315" grpId="1" animBg="1"/>
      <p:bldP spid="315" grpId="2" animBg="1"/>
      <p:bldP spid="316" grpId="0" animBg="1"/>
      <p:bldP spid="316" grpId="1" animBg="1"/>
      <p:bldP spid="316" grpId="2" animBg="1"/>
      <p:bldP spid="317" grpId="0" animBg="1"/>
      <p:bldP spid="317" grpId="1" animBg="1"/>
      <p:bldP spid="317" grpId="2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7" grpId="1"/>
      <p:bldP spid="338" grpId="0"/>
      <p:bldP spid="338" grpId="1"/>
      <p:bldP spid="339" grpId="0"/>
      <p:bldP spid="339" grpId="1"/>
      <p:bldP spid="340" grpId="0"/>
      <p:bldP spid="340" grpId="1"/>
      <p:bldP spid="376" grpId="0"/>
      <p:bldP spid="377" grpId="0" animBg="1"/>
      <p:bldP spid="377" grpId="1" animBg="1"/>
      <p:bldP spid="378" grpId="0"/>
      <p:bldP spid="379" grpId="0"/>
      <p:bldP spid="380" grpId="0"/>
      <p:bldP spid="381" grpId="0"/>
      <p:bldP spid="382" grpId="0"/>
      <p:bldP spid="411" grpId="0"/>
      <p:bldP spid="415" grpId="0"/>
      <p:bldP spid="415" grpId="1"/>
      <p:bldP spid="417" grpId="0"/>
      <p:bldP spid="417" grpId="1"/>
      <p:bldP spid="418" grpId="0"/>
      <p:bldP spid="418" grpId="1"/>
      <p:bldP spid="419" grpId="0"/>
      <p:bldP spid="419" grpId="1"/>
      <p:bldP spid="420" grpId="0"/>
      <p:bldP spid="420" grpId="1"/>
      <p:bldP spid="438" grpId="0"/>
      <p:bldP spid="439" grpId="0"/>
      <p:bldP spid="439" grpId="1"/>
      <p:bldP spid="440" grpId="0"/>
      <p:bldP spid="440" grpId="1"/>
      <p:bldP spid="441" grpId="0"/>
      <p:bldP spid="441" grpId="1"/>
      <p:bldP spid="443" grpId="0"/>
      <p:bldP spid="443" grpId="1"/>
      <p:bldP spid="444" grpId="0"/>
      <p:bldP spid="444" grpId="1"/>
      <p:bldP spid="446" grpId="0"/>
      <p:bldP spid="446" grpId="1"/>
      <p:bldP spid="455" grpId="0"/>
      <p:bldP spid="455" grpId="1"/>
      <p:bldP spid="458" grpId="0"/>
      <p:bldP spid="458" grpId="1"/>
      <p:bldP spid="460" grpId="0"/>
      <p:bldP spid="460" grpId="1"/>
      <p:bldP spid="469" grpId="0"/>
      <p:bldP spid="469" grpId="1"/>
      <p:bldP spid="472" grpId="0"/>
      <p:bldP spid="473" grpId="0"/>
      <p:bldP spid="474" grpId="0"/>
      <p:bldP spid="475" grpId="0"/>
      <p:bldP spid="476" grpId="0"/>
      <p:bldP spid="477" grpId="0"/>
      <p:bldP spid="478" grpId="0"/>
      <p:bldP spid="487" grpId="0"/>
      <p:bldP spid="488" grpId="0"/>
      <p:bldP spid="489" grpId="0"/>
      <p:bldP spid="490" grpId="0"/>
      <p:bldP spid="491" grpId="0"/>
      <p:bldP spid="496" grpId="0"/>
      <p:bldP spid="497" grpId="0"/>
      <p:bldP spid="497" grpId="1"/>
      <p:bldP spid="499" grpId="0"/>
      <p:bldP spid="499" grpId="1"/>
      <p:bldP spid="500" grpId="0"/>
      <p:bldP spid="500" grpId="1"/>
      <p:bldP spid="501" grpId="0"/>
      <p:bldP spid="501" grpId="1"/>
      <p:bldP spid="502" grpId="0"/>
      <p:bldP spid="502" grpId="1"/>
      <p:bldP spid="503" grpId="0"/>
      <p:bldP spid="503" grpId="1"/>
      <p:bldP spid="509" grpId="0"/>
      <p:bldP spid="509" grpId="1"/>
      <p:bldP spid="520" grpId="0"/>
      <p:bldP spid="520" grpId="1"/>
      <p:bldP spid="524" grpId="0"/>
      <p:bldP spid="524" grpId="1"/>
      <p:bldP spid="526" grpId="0"/>
      <p:bldP spid="526" grpId="1"/>
      <p:bldP spid="527" grpId="0"/>
      <p:bldP spid="527" grpId="1"/>
      <p:bldP spid="528" grpId="0"/>
      <p:bldP spid="528" grpId="1"/>
      <p:bldP spid="529" grpId="0"/>
      <p:bldP spid="529" grpId="1"/>
      <p:bldP spid="530" grpId="0"/>
      <p:bldP spid="530" grpId="1"/>
      <p:bldP spid="531" grpId="0"/>
      <p:bldP spid="531" grpId="1"/>
      <p:bldP spid="532" grpId="0"/>
      <p:bldP spid="532" grpId="1"/>
      <p:bldP spid="534" grpId="0"/>
      <p:bldP spid="534" grpId="1"/>
      <p:bldP spid="535" grpId="0"/>
      <p:bldP spid="535" grpId="1"/>
      <p:bldP spid="537" grpId="0"/>
      <p:bldP spid="537" grpId="1"/>
      <p:bldP spid="538" grpId="0"/>
      <p:bldP spid="538" grpId="1"/>
      <p:bldP spid="543" grpId="0"/>
      <p:bldP spid="543" grpId="1"/>
      <p:bldP spid="544" grpId="0"/>
      <p:bldP spid="544" grpId="1"/>
      <p:bldP spid="546" grpId="0"/>
      <p:bldP spid="546" grpId="1"/>
      <p:bldP spid="547" grpId="0"/>
      <p:bldP spid="547" grpId="1"/>
      <p:bldP spid="548" grpId="0"/>
      <p:bldP spid="548" grpId="1"/>
      <p:bldP spid="549" grpId="0"/>
      <p:bldP spid="549" grpId="1"/>
      <p:bldP spid="550" grpId="0"/>
      <p:bldP spid="550" grpId="1"/>
      <p:bldP spid="552" grpId="0"/>
      <p:bldP spid="552" grpId="1"/>
      <p:bldP spid="553" grpId="0"/>
      <p:bldP spid="553" grpId="1"/>
      <p:bldP spid="558" grpId="0"/>
      <p:bldP spid="558" grpId="1"/>
      <p:bldP spid="559" grpId="0"/>
      <p:bldP spid="559" grpId="1"/>
      <p:bldP spid="561" grpId="0"/>
      <p:bldP spid="561" grpId="1"/>
      <p:bldP spid="562" grpId="0"/>
      <p:bldP spid="562" grpId="1"/>
      <p:bldP spid="571" grpId="0"/>
      <p:bldP spid="57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/>
          <p:cNvSpPr/>
          <p:nvPr/>
        </p:nvSpPr>
        <p:spPr>
          <a:xfrm>
            <a:off x="930656" y="3658501"/>
            <a:ext cx="4078537" cy="39313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5934798" y="1182853"/>
            <a:ext cx="1020957" cy="53203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4734824" y="1146752"/>
            <a:ext cx="1020957" cy="58524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3628868" y="1332987"/>
            <a:ext cx="819553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2833537" y="1320074"/>
            <a:ext cx="803405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1834832" y="1324473"/>
            <a:ext cx="803405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4711" y="3029616"/>
            <a:ext cx="2307194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005535" y="1320074"/>
            <a:ext cx="803405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102396" y="818340"/>
            <a:ext cx="3474720" cy="26759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21887" y="774816"/>
            <a:ext cx="4567771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(i)  sin 60º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 +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342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Q.1)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77787" y="10017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55763" y="1277977"/>
            <a:ext cx="3624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60º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+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449907" y="12779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 rot="16200000">
            <a:off x="7713820" y="2853146"/>
            <a:ext cx="608161" cy="3695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16894" y="3034082"/>
            <a:ext cx="387574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894940" y="3332795"/>
            <a:ext cx="1517537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 rot="16200000">
            <a:off x="6761688" y="2995807"/>
            <a:ext cx="902017" cy="3884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001880" y="3342867"/>
            <a:ext cx="407345" cy="292216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4738970" y="1457521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4667296" y="1133886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96" y="1133886"/>
                <a:ext cx="306190" cy="371384"/>
              </a:xfrm>
              <a:prstGeom prst="rect">
                <a:avLst/>
              </a:prstGeom>
              <a:blipFill rotWithShape="1">
                <a:blip r:embed="rId2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/>
          <p:cNvSpPr txBox="1"/>
          <p:nvPr/>
        </p:nvSpPr>
        <p:spPr>
          <a:xfrm>
            <a:off x="4726460" y="1414821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019913" y="129128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5382828" y="1469621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5301426" y="1145986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26" y="1145986"/>
                <a:ext cx="306190" cy="371384"/>
              </a:xfrm>
              <a:prstGeom prst="rect">
                <a:avLst/>
              </a:prstGeom>
              <a:blipFill rotWithShape="1">
                <a:blip r:embed="rId3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/>
          <p:cNvSpPr txBox="1"/>
          <p:nvPr/>
        </p:nvSpPr>
        <p:spPr>
          <a:xfrm>
            <a:off x="5370318" y="1426921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646173" y="129128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904446" y="3032641"/>
            <a:ext cx="1508031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rot="16200000">
            <a:off x="6909327" y="2849668"/>
            <a:ext cx="597834" cy="38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009432" y="3037255"/>
            <a:ext cx="395983" cy="304081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5982829" y="1457521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969523" y="1153342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970319" y="1414821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76734" y="1282343"/>
            <a:ext cx="292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904446" y="3340867"/>
            <a:ext cx="2307194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 rot="16200000">
            <a:off x="7564104" y="3001857"/>
            <a:ext cx="906061" cy="3884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830200" y="3338041"/>
            <a:ext cx="370892" cy="30712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83" y="2724150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9" name="Straight Connector 188"/>
          <p:cNvCxnSpPr/>
          <p:nvPr/>
        </p:nvCxnSpPr>
        <p:spPr>
          <a:xfrm>
            <a:off x="6581877" y="1476977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568571" y="1172798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569367" y="1434277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403919" y="198166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4752674" y="2159119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740164" y="1859234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740164" y="2116419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058229" y="1981011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5400728" y="2145488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388218" y="1845603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388218" y="2102788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403919" y="2616887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715339" y="2494453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929782" y="2494453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141369" y="2494453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4775348" y="2794338"/>
            <a:ext cx="64008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940964" y="2751638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03919" y="320364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4750699" y="3381093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4738189" y="3081208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738189" y="3338393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28183" y="3687319"/>
            <a:ext cx="3621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+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403919" y="3687319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688455" y="3687319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59510" y="3674216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139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4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3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2" grpId="0" animBg="1"/>
      <p:bldP spid="222" grpId="1" animBg="1"/>
      <p:bldP spid="221" grpId="0" animBg="1"/>
      <p:bldP spid="221" grpId="1" animBg="1"/>
      <p:bldP spid="179" grpId="0" animBg="1"/>
      <p:bldP spid="179" grpId="1" animBg="1"/>
      <p:bldP spid="170" grpId="0" animBg="1"/>
      <p:bldP spid="170" grpId="1" animBg="1"/>
      <p:bldP spid="165" grpId="0" animBg="1"/>
      <p:bldP spid="165" grpId="1" animBg="1"/>
      <p:bldP spid="7" grpId="0" animBg="1"/>
      <p:bldP spid="7" grpId="1" animBg="1"/>
      <p:bldP spid="154" grpId="0" animBg="1"/>
      <p:bldP spid="154" grpId="1" animBg="1"/>
      <p:bldP spid="151" grpId="0" animBg="1"/>
      <p:bldP spid="151" grpId="1" animBg="1"/>
      <p:bldP spid="123" grpId="0"/>
      <p:bldP spid="125" grpId="0"/>
      <p:bldP spid="150" grpId="0"/>
      <p:bldP spid="155" grpId="0" animBg="1"/>
      <p:bldP spid="155" grpId="1" animBg="1"/>
      <p:bldP spid="9" grpId="0" animBg="1"/>
      <p:bldP spid="9" grpId="1" animBg="1"/>
      <p:bldP spid="9" grpId="2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59" grpId="2" animBg="1"/>
      <p:bldP spid="162" grpId="0"/>
      <p:bldP spid="163" grpId="0"/>
      <p:bldP spid="164" grpId="0"/>
      <p:bldP spid="168" grpId="0"/>
      <p:bldP spid="169" grpId="0"/>
      <p:bldP spid="171" grpId="0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4" grpId="2" animBg="1"/>
      <p:bldP spid="176" grpId="0"/>
      <p:bldP spid="177" grpId="0"/>
      <p:bldP spid="178" grpId="0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8" grpId="2" animBg="1"/>
      <p:bldP spid="190" grpId="0"/>
      <p:bldP spid="191" grpId="0"/>
      <p:bldP spid="192" grpId="0"/>
      <p:bldP spid="194" grpId="0"/>
      <p:bldP spid="195" grpId="0"/>
      <p:bldP spid="196" grpId="0"/>
      <p:bldP spid="198" grpId="0"/>
      <p:bldP spid="199" grpId="0"/>
      <p:bldP spid="201" grpId="0"/>
      <p:bldP spid="202" grpId="0"/>
      <p:bldP spid="203" grpId="0"/>
      <p:bldP spid="204" grpId="0"/>
      <p:bldP spid="212" grpId="0"/>
      <p:bldP spid="213" grpId="0"/>
      <p:bldP spid="215" grpId="0"/>
      <p:bldP spid="216" grpId="0"/>
      <p:bldP spid="217" grpId="0"/>
      <p:bldP spid="218" grpId="0"/>
      <p:bldP spid="219" grpId="0"/>
      <p:bldP spid="2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1159800" y="2810887"/>
            <a:ext cx="3657600" cy="39313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328382" y="1344159"/>
            <a:ext cx="822960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285924" y="1344159"/>
            <a:ext cx="822960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210992" y="1329599"/>
            <a:ext cx="822960" cy="2543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037990" y="806765"/>
            <a:ext cx="3108960" cy="26759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12338" y="500750"/>
            <a:ext cx="355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Q.1) Evaluate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following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9337" y="774816"/>
            <a:ext cx="4567771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(ii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) 2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45º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7787" y="102080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55763" y="1287502"/>
            <a:ext cx="3624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45º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30º –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9053" y="1286329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07525" y="1286329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94260" y="1286329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21354" y="1286329"/>
            <a:ext cx="53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26391" y="1300904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Left Bracket 78"/>
          <p:cNvSpPr/>
          <p:nvPr/>
        </p:nvSpPr>
        <p:spPr>
          <a:xfrm>
            <a:off x="5651674" y="1188083"/>
            <a:ext cx="103671" cy="5029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5733029" y="1448112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649269" y="1112602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69" y="1112602"/>
                <a:ext cx="306190" cy="371384"/>
              </a:xfrm>
              <a:prstGeom prst="rect">
                <a:avLst/>
              </a:prstGeom>
              <a:blipFill rotWithShape="1">
                <a:blip r:embed="rId2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5744269" y="1405412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Left Bracket 82"/>
          <p:cNvSpPr/>
          <p:nvPr/>
        </p:nvSpPr>
        <p:spPr>
          <a:xfrm flipH="1">
            <a:off x="6049729" y="1188083"/>
            <a:ext cx="96187" cy="5029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45014" y="1144379"/>
            <a:ext cx="354086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46872" y="1279388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Left Bracket 85"/>
          <p:cNvSpPr/>
          <p:nvPr/>
        </p:nvSpPr>
        <p:spPr>
          <a:xfrm>
            <a:off x="6485577" y="1166567"/>
            <a:ext cx="103671" cy="5029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6566932" y="1426596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483172" y="1100611"/>
                <a:ext cx="30619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172" y="1100611"/>
                <a:ext cx="306190" cy="371384"/>
              </a:xfrm>
              <a:prstGeom prst="rect">
                <a:avLst/>
              </a:prstGeom>
              <a:blipFill rotWithShape="1">
                <a:blip r:embed="rId3"/>
                <a:stretch>
                  <a:fillRect r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6578172" y="1383896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Left Bracket 89"/>
          <p:cNvSpPr/>
          <p:nvPr/>
        </p:nvSpPr>
        <p:spPr>
          <a:xfrm flipH="1">
            <a:off x="6883632" y="1166567"/>
            <a:ext cx="96187" cy="502995"/>
          </a:xfrm>
          <a:prstGeom prst="leftBracket">
            <a:avLst>
              <a:gd name="adj" fmla="val 1373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78917" y="1122863"/>
            <a:ext cx="354086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01599" y="196764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20071" y="1967642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28322" y="196764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5064615" y="2143180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52105" y="1843295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52105" y="2100480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48654" y="196507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680395" y="2151065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67885" y="1851180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67885" y="2108365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92629" y="2395543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11101" y="2386018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78608" y="2857857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45º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30º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292629" y="2838807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11101" y="2838807"/>
            <a:ext cx="28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28960" y="2844754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900112" y="3657061"/>
            <a:ext cx="1926492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 rot="16200000">
            <a:off x="7006116" y="3147546"/>
            <a:ext cx="1228968" cy="406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417991" y="3653780"/>
            <a:ext cx="392062" cy="298089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96843" y="3343039"/>
            <a:ext cx="1520501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6749950" y="2995608"/>
            <a:ext cx="923231" cy="4001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008440" y="3334053"/>
            <a:ext cx="399943" cy="313295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07355" y="3031655"/>
            <a:ext cx="2307194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16200000">
            <a:off x="7707302" y="2860094"/>
            <a:ext cx="608161" cy="3732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819213" y="3028394"/>
            <a:ext cx="384337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83" y="2724150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571348" y="1613594"/>
            <a:ext cx="731520" cy="0"/>
          </a:xfrm>
          <a:prstGeom prst="line">
            <a:avLst/>
          </a:prstGeom>
          <a:ln w="12700"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151920" y="1884382"/>
            <a:ext cx="141545" cy="533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66914" y="1896928"/>
            <a:ext cx="141545" cy="533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2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18" grpId="0" animBg="1"/>
      <p:bldP spid="118" grpId="1" animBg="1"/>
      <p:bldP spid="114" grpId="0" animBg="1"/>
      <p:bldP spid="114" grpId="1" animBg="1"/>
      <p:bldP spid="110" grpId="0" animBg="1"/>
      <p:bldP spid="110" grpId="1" animBg="1"/>
      <p:bldP spid="109" grpId="0" animBg="1"/>
      <p:bldP spid="109" grpId="1" animBg="1"/>
      <p:bldP spid="71" grpId="0"/>
      <p:bldP spid="74" grpId="0"/>
      <p:bldP spid="75" grpId="0"/>
      <p:bldP spid="76" grpId="0"/>
      <p:bldP spid="77" grpId="0"/>
      <p:bldP spid="78" grpId="0"/>
      <p:bldP spid="79" grpId="0" animBg="1"/>
      <p:bldP spid="81" grpId="0"/>
      <p:bldP spid="82" grpId="0"/>
      <p:bldP spid="83" grpId="0" animBg="1"/>
      <p:bldP spid="84" grpId="0"/>
      <p:bldP spid="85" grpId="0"/>
      <p:bldP spid="86" grpId="0" animBg="1"/>
      <p:bldP spid="88" grpId="0"/>
      <p:bldP spid="89" grpId="0"/>
      <p:bldP spid="90" grpId="0" animBg="1"/>
      <p:bldP spid="91" grpId="0"/>
      <p:bldP spid="92" grpId="0"/>
      <p:bldP spid="93" grpId="0"/>
      <p:bldP spid="94" grpId="0"/>
      <p:bldP spid="96" grpId="0"/>
      <p:bldP spid="97" grpId="0"/>
      <p:bldP spid="98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3" grpId="2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7" grpId="2" animBg="1"/>
      <p:bldP spid="119" grpId="0" animBg="1"/>
      <p:bldP spid="119" grpId="1" animBg="1"/>
      <p:bldP spid="120" grpId="0" animBg="1"/>
      <p:bldP spid="120" grpId="1" animBg="1"/>
      <p:bldP spid="122" grpId="0" animBg="1"/>
      <p:bldP spid="122" grpId="1" animBg="1"/>
      <p:bldP spid="12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080939" y="4465976"/>
            <a:ext cx="3108960" cy="31112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259082" y="2447626"/>
            <a:ext cx="919632" cy="27979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246192" y="2145916"/>
            <a:ext cx="919632" cy="27979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113569" y="776414"/>
            <a:ext cx="1375287" cy="54492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52132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336" y="462650"/>
            <a:ext cx="6402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Q.2)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Choose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the correct option and justify your choice 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2191" y="817963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82446" y="712180"/>
            <a:ext cx="1691366" cy="639475"/>
            <a:chOff x="1038482" y="865103"/>
            <a:chExt cx="1691366" cy="639475"/>
          </a:xfrm>
        </p:grpSpPr>
        <p:grpSp>
          <p:nvGrpSpPr>
            <p:cNvPr id="49" name="Group 51"/>
            <p:cNvGrpSpPr/>
            <p:nvPr/>
          </p:nvGrpSpPr>
          <p:grpSpPr>
            <a:xfrm>
              <a:off x="1038482" y="865103"/>
              <a:ext cx="1445670" cy="639475"/>
              <a:chOff x="804205" y="120237"/>
              <a:chExt cx="1447008" cy="64006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842152" y="120237"/>
                <a:ext cx="1409061" cy="33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1 –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tan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45º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853313" y="453540"/>
                <a:ext cx="1281394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804205" y="421438"/>
                <a:ext cx="321219" cy="33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1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03274" y="421438"/>
                <a:ext cx="308383" cy="33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+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228186" y="421267"/>
                <a:ext cx="982267" cy="33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tan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45º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421750" y="1004557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s-E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92300" y="1641964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Justification:</a:t>
            </a:r>
            <a:endParaRPr lang="en-US" dirty="0"/>
          </a:p>
        </p:txBody>
      </p:sp>
      <p:grpSp>
        <p:nvGrpSpPr>
          <p:cNvPr id="59" name="Group 51"/>
          <p:cNvGrpSpPr/>
          <p:nvPr/>
        </p:nvGrpSpPr>
        <p:grpSpPr>
          <a:xfrm>
            <a:off x="795450" y="2123982"/>
            <a:ext cx="1404948" cy="649355"/>
            <a:chOff x="804205" y="120237"/>
            <a:chExt cx="1406249" cy="649957"/>
          </a:xfrm>
        </p:grpSpPr>
        <p:sp>
          <p:nvSpPr>
            <p:cNvPr id="60" name="TextBox 59"/>
            <p:cNvSpPr txBox="1"/>
            <p:nvPr/>
          </p:nvSpPr>
          <p:spPr>
            <a:xfrm>
              <a:off x="829784" y="120237"/>
              <a:ext cx="1362530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 – 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863286" y="453540"/>
              <a:ext cx="13016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205" y="431326"/>
              <a:ext cx="321219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03274" y="431326"/>
              <a:ext cx="308383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28186" y="431326"/>
              <a:ext cx="982268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502693" y="2449980"/>
            <a:ext cx="8319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22696" y="243783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21580" y="243783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59767" y="213816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81073" y="213816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40154" y="22617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76021" y="2437834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(1)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913092" y="213816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464843" y="3129671"/>
            <a:ext cx="7563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5053" y="31005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88205" y="31005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35053" y="282478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710626" y="282478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140154" y="29414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11321" y="31005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11321" y="282478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2452022" y="3676004"/>
            <a:ext cx="2650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2696" y="363914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22696" y="337885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40154" y="34878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148684" y="39090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03400" y="39090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899662" y="3658881"/>
            <a:ext cx="1916649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rot="16200000">
            <a:off x="7005568" y="3154774"/>
            <a:ext cx="1221308" cy="4001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417102" y="3661194"/>
            <a:ext cx="395982" cy="30712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4466582" y="1132091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FFFF00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3600" dirty="0">
              <a:solidFill>
                <a:srgbClr val="FFFF00"/>
              </a:solidFill>
              <a:effectLst>
                <a:glow rad="1397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7573" y="1320773"/>
            <a:ext cx="4095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(A) tan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    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B) 1</a:t>
            </a:r>
            <a:r>
              <a:rPr lang="es-ES" sz="1600" b="1" baseline="3000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  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C)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45º    (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D) 0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61119" y="4448432"/>
            <a:ext cx="3239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option (D) is correct.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6" name="Group 51"/>
          <p:cNvGrpSpPr/>
          <p:nvPr/>
        </p:nvGrpSpPr>
        <p:grpSpPr>
          <a:xfrm>
            <a:off x="782474" y="3764766"/>
            <a:ext cx="1404948" cy="649355"/>
            <a:chOff x="804205" y="120237"/>
            <a:chExt cx="1406249" cy="649957"/>
          </a:xfrm>
        </p:grpSpPr>
        <p:sp>
          <p:nvSpPr>
            <p:cNvPr id="67" name="TextBox 66"/>
            <p:cNvSpPr txBox="1"/>
            <p:nvPr/>
          </p:nvSpPr>
          <p:spPr>
            <a:xfrm>
              <a:off x="829784" y="120237"/>
              <a:ext cx="1362530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 – 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863286" y="453540"/>
              <a:ext cx="13016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04205" y="431326"/>
              <a:ext cx="321219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3274" y="431326"/>
              <a:ext cx="308383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28186" y="431326"/>
              <a:ext cx="982268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77982" y="3840321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69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01" grpId="0" animBg="1"/>
      <p:bldP spid="101" grpId="1" animBg="1"/>
      <p:bldP spid="97" grpId="0" animBg="1"/>
      <p:bldP spid="97" grpId="1" animBg="1"/>
      <p:bldP spid="95" grpId="0" animBg="1"/>
      <p:bldP spid="95" grpId="1" animBg="1"/>
      <p:bldP spid="48" grpId="0"/>
      <p:bldP spid="56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89" grpId="0"/>
      <p:bldP spid="90" grpId="0"/>
      <p:bldP spid="91" grpId="0"/>
      <p:bldP spid="98" grpId="0" animBg="1"/>
      <p:bldP spid="98" grpId="1" animBg="1"/>
      <p:bldP spid="98" grpId="2" animBg="1"/>
      <p:bldP spid="98" grpId="3" animBg="1"/>
      <p:bldP spid="99" grpId="0" animBg="1"/>
      <p:bldP spid="99" grpId="1" animBg="1"/>
      <p:bldP spid="99" grpId="2" animBg="1"/>
      <p:bldP spid="99" grpId="3" animBg="1"/>
      <p:bldP spid="100" grpId="0" animBg="1"/>
      <p:bldP spid="100" grpId="1" animBg="1"/>
      <p:bldP spid="100" grpId="2" animBg="1"/>
      <p:bldP spid="100" grpId="3" animBg="1"/>
      <p:bldP spid="100" grpId="4" animBg="1"/>
      <p:bldP spid="112" grpId="0"/>
      <p:bldP spid="2" grpId="0"/>
      <p:bldP spid="65" grpId="0"/>
      <p:bldP spid="9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917</Words>
  <Application>Microsoft Office PowerPoint</Application>
  <PresentationFormat>On-screen Show (16:9)</PresentationFormat>
  <Paragraphs>438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Cambria</vt:lpstr>
      <vt:lpstr>Cambria Math</vt:lpstr>
      <vt:lpstr>Symbol</vt:lpstr>
      <vt:lpstr>Wingdings</vt:lpstr>
      <vt:lpstr>2_Office Theme</vt:lpstr>
      <vt:lpstr>Module 15</vt:lpstr>
      <vt:lpstr>PowerPoint Presentation</vt:lpstr>
      <vt:lpstr>Module 16</vt:lpstr>
      <vt:lpstr>PowerPoint Presentation</vt:lpstr>
      <vt:lpstr>Module 17</vt:lpstr>
      <vt:lpstr>PowerPoint Presentation</vt:lpstr>
      <vt:lpstr>PowerPoint Presentation</vt:lpstr>
      <vt:lpstr>Module 18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242</cp:revision>
  <dcterms:created xsi:type="dcterms:W3CDTF">2014-06-06T06:24:09Z</dcterms:created>
  <dcterms:modified xsi:type="dcterms:W3CDTF">2022-04-23T05:06:41Z</dcterms:modified>
</cp:coreProperties>
</file>