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sldIdLst>
    <p:sldId id="273" r:id="rId2"/>
    <p:sldId id="257" r:id="rId3"/>
    <p:sldId id="258" r:id="rId4"/>
    <p:sldId id="259" r:id="rId5"/>
    <p:sldId id="274" r:id="rId6"/>
    <p:sldId id="261" r:id="rId7"/>
    <p:sldId id="262" r:id="rId8"/>
    <p:sldId id="263" r:id="rId9"/>
    <p:sldId id="275" r:id="rId10"/>
    <p:sldId id="265" r:id="rId11"/>
    <p:sldId id="266" r:id="rId12"/>
    <p:sldId id="276" r:id="rId13"/>
    <p:sldId id="268" r:id="rId14"/>
    <p:sldId id="269" r:id="rId15"/>
    <p:sldId id="270" r:id="rId16"/>
    <p:sldId id="271" r:id="rId17"/>
    <p:sldId id="272" r:id="rId18"/>
    <p:sldId id="277" r:id="rId19"/>
  </p:sldIdLst>
  <p:sldSz cx="9144000" cy="5143500" type="screen16x9"/>
  <p:notesSz cx="6858000" cy="9144000"/>
  <p:custDataLst>
    <p:tags r:id="rId21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0080"/>
    <a:srgbClr val="0000FF"/>
    <a:srgbClr val="000000"/>
    <a:srgbClr val="FF4B4B"/>
    <a:srgbClr val="C400C4"/>
    <a:srgbClr val="FF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EF251-463D-4D49-AD21-EBDA6710CC8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8016E-E5F5-4FF4-B0A6-AC5173538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016E-E5F5-4FF4-B0A6-AC5173538913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39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016E-E5F5-4FF4-B0A6-AC5173538913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39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016E-E5F5-4FF4-B0A6-AC5173538913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393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016E-E5F5-4FF4-B0A6-AC5173538913}" type="slidenum">
              <a:rPr lang="en-IN" smtClean="0">
                <a:solidFill>
                  <a:prstClr val="black"/>
                </a:solidFill>
              </a:rPr>
              <a:pPr/>
              <a:t>6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393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016E-E5F5-4FF4-B0A6-AC5173538913}" type="slidenum">
              <a:rPr lang="en-IN" smtClean="0">
                <a:solidFill>
                  <a:prstClr val="black"/>
                </a:solidFill>
              </a:rPr>
              <a:pPr/>
              <a:t>7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393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016E-E5F5-4FF4-B0A6-AC5173538913}" type="slidenum">
              <a:rPr lang="en-IN" smtClean="0">
                <a:solidFill>
                  <a:prstClr val="black"/>
                </a:solidFill>
              </a:rPr>
              <a:pPr/>
              <a:t>8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393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016E-E5F5-4FF4-B0A6-AC5173538913}" type="slidenum">
              <a:rPr lang="en-IN" smtClean="0">
                <a:solidFill>
                  <a:prstClr val="black"/>
                </a:solidFill>
              </a:rPr>
              <a:pPr/>
              <a:t>10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393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016E-E5F5-4FF4-B0A6-AC5173538913}" type="slidenum">
              <a:rPr lang="en-IN" smtClean="0">
                <a:solidFill>
                  <a:prstClr val="black"/>
                </a:solidFill>
              </a:rPr>
              <a:pPr/>
              <a:t>11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393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016E-E5F5-4FF4-B0A6-AC5173538913}" type="slidenum">
              <a:rPr lang="en-IN" smtClean="0">
                <a:solidFill>
                  <a:prstClr val="black"/>
                </a:solidFill>
              </a:rPr>
              <a:pPr/>
              <a:t>14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000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43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1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19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14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07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2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36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91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56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2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41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5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10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35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3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1pPr>
            <a:lvl2pPr marL="456789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57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366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15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394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073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52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30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0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2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9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44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5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7"/>
            </a:lvl1pPr>
            <a:lvl2pPr marL="456789" indent="0">
              <a:buNone/>
              <a:defRPr sz="2797"/>
            </a:lvl2pPr>
            <a:lvl3pPr marL="913577" indent="0">
              <a:buNone/>
              <a:defRPr sz="2398"/>
            </a:lvl3pPr>
            <a:lvl4pPr marL="1370366" indent="0">
              <a:buNone/>
              <a:defRPr sz="1998"/>
            </a:lvl4pPr>
            <a:lvl5pPr marL="1827154" indent="0">
              <a:buNone/>
              <a:defRPr sz="1998"/>
            </a:lvl5pPr>
            <a:lvl6pPr marL="2283943" indent="0">
              <a:buNone/>
              <a:defRPr sz="1998"/>
            </a:lvl6pPr>
            <a:lvl7pPr marL="2740731" indent="0">
              <a:buNone/>
              <a:defRPr sz="1998"/>
            </a:lvl7pPr>
            <a:lvl8pPr marL="3197520" indent="0">
              <a:buNone/>
              <a:defRPr sz="1998"/>
            </a:lvl8pPr>
            <a:lvl9pPr marL="3654308" indent="0">
              <a:buNone/>
              <a:defRPr sz="19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7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7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</p:sldLayoutIdLst>
  <p:timing>
    <p:tnLst>
      <p:par>
        <p:cTn id="1" dur="indefinite" restart="never" nodeType="tmRoot"/>
      </p:par>
    </p:tnLst>
  </p:timing>
  <p:txStyles>
    <p:titleStyle>
      <a:lvl1pPr algn="ctr" defTabSz="913577" rtl="0" eaLnBrk="1" latinLnBrk="0" hangingPunct="1"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91" indent="-342591" algn="l" defTabSz="913577" rtl="0" eaLnBrk="1" latinLnBrk="0" hangingPunct="1">
        <a:spcBef>
          <a:spcPct val="20000"/>
        </a:spcBef>
        <a:buFont typeface="Arial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742281" indent="-285493" algn="l" defTabSz="913577" rtl="0" eaLnBrk="1" latinLnBrk="0" hangingPunct="1">
        <a:spcBef>
          <a:spcPct val="20000"/>
        </a:spcBef>
        <a:buFont typeface="Arial" pitchFamily="34" charset="0"/>
        <a:buChar char="–"/>
        <a:defRPr sz="2797" kern="1200">
          <a:solidFill>
            <a:schemeClr val="tx1"/>
          </a:solidFill>
          <a:latin typeface="+mn-lt"/>
          <a:ea typeface="+mn-ea"/>
          <a:cs typeface="+mn-cs"/>
        </a:defRPr>
      </a:lvl2pPr>
      <a:lvl3pPr marL="1141971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760" indent="-228394" algn="l" defTabSz="913577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548" indent="-228394" algn="l" defTabSz="913577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337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125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914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702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89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577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366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154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943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731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52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308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microsoft.com/office/2007/relationships/hdphoto" Target="../media/hdphoto1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0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20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1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26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13.png"/><Relationship Id="rId7" Type="http://schemas.microsoft.com/office/2007/relationships/hdphoto" Target="../media/hdphoto1.wdp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24" Type="http://schemas.openxmlformats.org/officeDocument/2006/relationships/image" Target="../media/image16.png"/><Relationship Id="rId5" Type="http://schemas.openxmlformats.org/officeDocument/2006/relationships/image" Target="../media/image9.png"/><Relationship Id="rId23" Type="http://schemas.openxmlformats.org/officeDocument/2006/relationships/image" Target="../media/image15.png"/><Relationship Id="rId19" Type="http://schemas.openxmlformats.org/officeDocument/2006/relationships/image" Target="../media/image1110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2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6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5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1.png"/><Relationship Id="rId3" Type="http://schemas.openxmlformats.org/officeDocument/2006/relationships/image" Target="../media/image330.png"/><Relationship Id="rId12" Type="http://schemas.openxmlformats.org/officeDocument/2006/relationships/image" Target="../media/image49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7.png"/><Relationship Id="rId4" Type="http://schemas.openxmlformats.org/officeDocument/2006/relationships/image" Target="../media/image34.pn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61.png"/><Relationship Id="rId18" Type="http://schemas.microsoft.com/office/2007/relationships/hdphoto" Target="../media/hdphoto1.wdp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50.pn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63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510.png"/><Relationship Id="rId3" Type="http://schemas.openxmlformats.org/officeDocument/2006/relationships/image" Target="../media/image51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52.png"/><Relationship Id="rId9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Rounded Rectangle 353"/>
          <p:cNvSpPr/>
          <p:nvPr/>
        </p:nvSpPr>
        <p:spPr>
          <a:xfrm>
            <a:off x="2632638" y="1911117"/>
            <a:ext cx="849265" cy="25436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0" name="Rounded Rectangle 349"/>
          <p:cNvSpPr/>
          <p:nvPr/>
        </p:nvSpPr>
        <p:spPr>
          <a:xfrm>
            <a:off x="1586920" y="1902684"/>
            <a:ext cx="849265" cy="25436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3" name="Rounded Rectangle 342"/>
          <p:cNvSpPr/>
          <p:nvPr/>
        </p:nvSpPr>
        <p:spPr>
          <a:xfrm>
            <a:off x="3396965" y="1627932"/>
            <a:ext cx="822960" cy="25436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9" name="Rounded Rectangle 338"/>
          <p:cNvSpPr/>
          <p:nvPr/>
        </p:nvSpPr>
        <p:spPr>
          <a:xfrm>
            <a:off x="2358305" y="1612133"/>
            <a:ext cx="883749" cy="25436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5" name="Rounded Rectangle 334"/>
          <p:cNvSpPr/>
          <p:nvPr/>
        </p:nvSpPr>
        <p:spPr>
          <a:xfrm>
            <a:off x="1144295" y="1606488"/>
            <a:ext cx="883749" cy="25436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3" name="Rounded Rectangle 332"/>
          <p:cNvSpPr/>
          <p:nvPr/>
        </p:nvSpPr>
        <p:spPr>
          <a:xfrm>
            <a:off x="1104710" y="803051"/>
            <a:ext cx="3393469" cy="544925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8.2</a:t>
            </a:r>
            <a:endParaRPr lang="en-US" sz="1400" b="1" u="sng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12338" y="500750"/>
            <a:ext cx="35503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Q.1) Evaluate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the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following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: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89449" y="823422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(v)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03" name="Group 155"/>
          <p:cNvGrpSpPr/>
          <p:nvPr/>
        </p:nvGrpSpPr>
        <p:grpSpPr>
          <a:xfrm>
            <a:off x="1097296" y="759140"/>
            <a:ext cx="3396046" cy="615405"/>
            <a:chOff x="697243" y="136705"/>
            <a:chExt cx="3399187" cy="615974"/>
          </a:xfrm>
        </p:grpSpPr>
        <p:sp>
          <p:nvSpPr>
            <p:cNvPr id="104" name="TextBox 103"/>
            <p:cNvSpPr txBox="1"/>
            <p:nvPr/>
          </p:nvSpPr>
          <p:spPr>
            <a:xfrm>
              <a:off x="697243" y="136705"/>
              <a:ext cx="1189245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5 cos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60º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925263" y="136705"/>
              <a:ext cx="1181223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 sec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11652" y="136705"/>
              <a:ext cx="308383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4163" y="136705"/>
              <a:ext cx="982267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tan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45º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944096" y="136705"/>
              <a:ext cx="287524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 flipH="1">
              <a:off x="761790" y="437085"/>
              <a:ext cx="321246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1338249" y="413811"/>
              <a:ext cx="950177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s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in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156878" y="413811"/>
              <a:ext cx="308383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373554" y="413811"/>
              <a:ext cx="1015960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cos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429974" y="1273679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3577">
              <a:defRPr sz="1600" b="1" u="sng">
                <a:solidFill>
                  <a:srgbClr val="00FFFF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/>
              <a:t>Solution:</a:t>
            </a:r>
            <a:endParaRPr lang="en-US" dirty="0"/>
          </a:p>
        </p:txBody>
      </p:sp>
      <p:grpSp>
        <p:nvGrpSpPr>
          <p:cNvPr id="160" name="Group 155"/>
          <p:cNvGrpSpPr/>
          <p:nvPr/>
        </p:nvGrpSpPr>
        <p:grpSpPr>
          <a:xfrm>
            <a:off x="897146" y="1577697"/>
            <a:ext cx="3396046" cy="615405"/>
            <a:chOff x="697243" y="136705"/>
            <a:chExt cx="3399187" cy="615974"/>
          </a:xfrm>
        </p:grpSpPr>
        <p:sp>
          <p:nvSpPr>
            <p:cNvPr id="161" name="TextBox 160"/>
            <p:cNvSpPr txBox="1"/>
            <p:nvPr/>
          </p:nvSpPr>
          <p:spPr>
            <a:xfrm>
              <a:off x="697243" y="136705"/>
              <a:ext cx="1189245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5 cos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60º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925263" y="136705"/>
              <a:ext cx="1181223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 sec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711652" y="136705"/>
              <a:ext cx="308383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114163" y="136705"/>
              <a:ext cx="982267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t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an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45º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944096" y="136705"/>
              <a:ext cx="287524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72" name="Straight Connector 171"/>
            <p:cNvCxnSpPr/>
            <p:nvPr/>
          </p:nvCxnSpPr>
          <p:spPr>
            <a:xfrm flipH="1">
              <a:off x="784961" y="437085"/>
              <a:ext cx="321246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1338249" y="413811"/>
              <a:ext cx="979058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sin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56878" y="413811"/>
              <a:ext cx="308383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373554" y="413811"/>
              <a:ext cx="1015960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cos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4147685" y="1717610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/>
              <p:cNvSpPr/>
              <p:nvPr/>
            </p:nvSpPr>
            <p:spPr>
              <a:xfrm>
                <a:off x="4966549" y="1792301"/>
                <a:ext cx="366632" cy="338966"/>
              </a:xfrm>
              <a:prstGeom prst="rect">
                <a:avLst/>
              </a:prstGeom>
            </p:spPr>
            <p:txBody>
              <a:bodyPr wrap="none" lIns="91849" tIns="45924" rIns="91849" bIns="45924">
                <a:spAutoFit/>
              </a:bodyPr>
              <a:lstStyle/>
              <a:p>
                <a:pPr defTabSz="913577"/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prstClr val="white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600" b="1" i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7" name="Rectangle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549" y="1792301"/>
                <a:ext cx="366632" cy="338966"/>
              </a:xfrm>
              <a:prstGeom prst="rect">
                <a:avLst/>
              </a:prstGeom>
              <a:blipFill rotWithShape="1">
                <a:blip r:embed="rId3"/>
                <a:stretch>
                  <a:fillRect l="-10000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Left Bracket 177"/>
          <p:cNvSpPr/>
          <p:nvPr/>
        </p:nvSpPr>
        <p:spPr>
          <a:xfrm>
            <a:off x="4485399" y="1514470"/>
            <a:ext cx="75142" cy="676465"/>
          </a:xfrm>
          <a:prstGeom prst="leftBracket">
            <a:avLst>
              <a:gd name="adj" fmla="val 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456039" y="1651997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5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4641953" y="1651997"/>
            <a:ext cx="30892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×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81" name="Left Bracket 180"/>
          <p:cNvSpPr/>
          <p:nvPr/>
        </p:nvSpPr>
        <p:spPr>
          <a:xfrm>
            <a:off x="4941147" y="1604114"/>
            <a:ext cx="85678" cy="523501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V="1">
            <a:off x="5009693" y="1824827"/>
            <a:ext cx="228304" cy="2391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4961409" y="1503300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1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84" name="Left Bracket 183"/>
          <p:cNvSpPr/>
          <p:nvPr/>
        </p:nvSpPr>
        <p:spPr>
          <a:xfrm flipH="1">
            <a:off x="5185897" y="1589846"/>
            <a:ext cx="105806" cy="542477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5249684" y="1546701"/>
            <a:ext cx="275260" cy="256892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baseline="30000" dirty="0">
                <a:solidFill>
                  <a:prstClr val="white"/>
                </a:solidFill>
                <a:latin typeface="Bookman Old Style"/>
              </a:rPr>
              <a:t>2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5275243" y="1660069"/>
            <a:ext cx="30892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87" name="Left Bracket 186"/>
          <p:cNvSpPr/>
          <p:nvPr/>
        </p:nvSpPr>
        <p:spPr>
          <a:xfrm flipH="1">
            <a:off x="6985049" y="1522756"/>
            <a:ext cx="72577" cy="676656"/>
          </a:xfrm>
          <a:prstGeom prst="leftBracket">
            <a:avLst>
              <a:gd name="adj" fmla="val 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6562776" y="1658701"/>
            <a:ext cx="542962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(1)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Rectangle 188"/>
              <p:cNvSpPr/>
              <p:nvPr/>
            </p:nvSpPr>
            <p:spPr>
              <a:xfrm>
                <a:off x="5849365" y="1800373"/>
                <a:ext cx="527060" cy="371796"/>
              </a:xfrm>
              <a:prstGeom prst="rect">
                <a:avLst/>
              </a:prstGeom>
            </p:spPr>
            <p:txBody>
              <a:bodyPr wrap="none" lIns="91849" tIns="45924" rIns="91849" bIns="45924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89" name="Rectangle 1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365" y="1800373"/>
                <a:ext cx="527060" cy="3717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Rectangle 189"/>
          <p:cNvSpPr/>
          <p:nvPr/>
        </p:nvSpPr>
        <p:spPr>
          <a:xfrm>
            <a:off x="5469555" y="1660069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4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655469" y="1660069"/>
            <a:ext cx="30892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×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92" name="Left Bracket 191"/>
          <p:cNvSpPr/>
          <p:nvPr/>
        </p:nvSpPr>
        <p:spPr>
          <a:xfrm>
            <a:off x="5916563" y="1612186"/>
            <a:ext cx="85678" cy="523501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 flipV="1">
            <a:off x="5976823" y="1832899"/>
            <a:ext cx="303872" cy="2391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5936825" y="1511372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2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95" name="Left Bracket 194"/>
          <p:cNvSpPr/>
          <p:nvPr/>
        </p:nvSpPr>
        <p:spPr>
          <a:xfrm flipH="1">
            <a:off x="6241379" y="1597918"/>
            <a:ext cx="105806" cy="542477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6305166" y="1554773"/>
            <a:ext cx="275260" cy="256892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baseline="30000" dirty="0">
                <a:solidFill>
                  <a:prstClr val="white"/>
                </a:solidFill>
                <a:latin typeface="Bookman Old Style"/>
              </a:rPr>
              <a:t>2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6369210" y="1668141"/>
            <a:ext cx="28808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049473" y="164200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Rectangle 198"/>
              <p:cNvSpPr/>
              <p:nvPr/>
            </p:nvSpPr>
            <p:spPr>
              <a:xfrm>
                <a:off x="7408111" y="1813658"/>
                <a:ext cx="366632" cy="338966"/>
              </a:xfrm>
              <a:prstGeom prst="rect">
                <a:avLst/>
              </a:prstGeom>
            </p:spPr>
            <p:txBody>
              <a:bodyPr wrap="none" lIns="91849" tIns="45924" rIns="91849" bIns="45924">
                <a:spAutoFit/>
              </a:bodyPr>
              <a:lstStyle/>
              <a:p>
                <a:pPr defTabSz="913577"/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prstClr val="white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600" b="1" i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99" name="Rectangle 1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111" y="1813658"/>
                <a:ext cx="366632" cy="338966"/>
              </a:xfrm>
              <a:prstGeom prst="rect">
                <a:avLst/>
              </a:prstGeom>
              <a:blipFill rotWithShape="1">
                <a:blip r:embed="rId5"/>
                <a:stretch>
                  <a:fillRect l="-8333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Left Bracket 199"/>
          <p:cNvSpPr/>
          <p:nvPr/>
        </p:nvSpPr>
        <p:spPr>
          <a:xfrm>
            <a:off x="7305050" y="1535827"/>
            <a:ext cx="75142" cy="676465"/>
          </a:xfrm>
          <a:prstGeom prst="leftBracket">
            <a:avLst>
              <a:gd name="adj" fmla="val 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01" name="Left Bracket 200"/>
          <p:cNvSpPr/>
          <p:nvPr/>
        </p:nvSpPr>
        <p:spPr>
          <a:xfrm>
            <a:off x="7381073" y="1625471"/>
            <a:ext cx="85678" cy="523501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 flipV="1">
            <a:off x="7447824" y="1846184"/>
            <a:ext cx="251134" cy="2391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7401335" y="1524657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1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04" name="Left Bracket 203"/>
          <p:cNvSpPr/>
          <p:nvPr/>
        </p:nvSpPr>
        <p:spPr>
          <a:xfrm flipH="1">
            <a:off x="7656194" y="1611203"/>
            <a:ext cx="105806" cy="542477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7719981" y="1568058"/>
            <a:ext cx="275260" cy="256892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baseline="30000" dirty="0">
                <a:solidFill>
                  <a:prstClr val="white"/>
                </a:solidFill>
                <a:latin typeface="Bookman Old Style"/>
              </a:rPr>
              <a:t>2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763208" y="1681426"/>
            <a:ext cx="30892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07" name="Left Bracket 206"/>
          <p:cNvSpPr/>
          <p:nvPr/>
        </p:nvSpPr>
        <p:spPr>
          <a:xfrm flipH="1">
            <a:off x="8617603" y="1544113"/>
            <a:ext cx="72577" cy="676656"/>
          </a:xfrm>
          <a:prstGeom prst="leftBracket">
            <a:avLst>
              <a:gd name="adj" fmla="val 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8087908" y="1821730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9" name="Left Bracket 208"/>
          <p:cNvSpPr/>
          <p:nvPr/>
        </p:nvSpPr>
        <p:spPr>
          <a:xfrm>
            <a:off x="8044578" y="1633543"/>
            <a:ext cx="85678" cy="523501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cxnSp>
        <p:nvCxnSpPr>
          <p:cNvPr id="210" name="Straight Connector 209"/>
          <p:cNvCxnSpPr/>
          <p:nvPr/>
        </p:nvCxnSpPr>
        <p:spPr>
          <a:xfrm flipV="1">
            <a:off x="8104838" y="1854256"/>
            <a:ext cx="303872" cy="2391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Rectangle 210"/>
              <p:cNvSpPr/>
              <p:nvPr/>
            </p:nvSpPr>
            <p:spPr>
              <a:xfrm>
                <a:off x="7985134" y="1553277"/>
                <a:ext cx="501412" cy="371796"/>
              </a:xfrm>
              <a:prstGeom prst="rect">
                <a:avLst/>
              </a:prstGeom>
            </p:spPr>
            <p:txBody>
              <a:bodyPr wrap="none" lIns="91849" tIns="45924" rIns="91849" bIns="45924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11" name="Rectangle 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134" y="1553277"/>
                <a:ext cx="501412" cy="37179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Left Bracket 211"/>
          <p:cNvSpPr/>
          <p:nvPr/>
        </p:nvSpPr>
        <p:spPr>
          <a:xfrm flipH="1">
            <a:off x="8369394" y="1619275"/>
            <a:ext cx="105806" cy="542477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8433181" y="1576130"/>
            <a:ext cx="275260" cy="256892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baseline="30000" dirty="0">
                <a:solidFill>
                  <a:prstClr val="white"/>
                </a:solidFill>
                <a:latin typeface="Bookman Old Style"/>
              </a:rPr>
              <a:t>2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4147685" y="251959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4452154" y="251832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5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4652263" y="251959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29037" y="239116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218" name="Straight Connector 217"/>
          <p:cNvCxnSpPr/>
          <p:nvPr/>
        </p:nvCxnSpPr>
        <p:spPr>
          <a:xfrm>
            <a:off x="4974380" y="2712335"/>
            <a:ext cx="23635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4929037" y="265927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220" name="Left Bracket 219"/>
          <p:cNvSpPr/>
          <p:nvPr/>
        </p:nvSpPr>
        <p:spPr>
          <a:xfrm>
            <a:off x="4487098" y="2408871"/>
            <a:ext cx="152259" cy="590436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443006" y="251832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5199367" y="251959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5653567" y="251959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5961164" y="239116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</a:t>
            </a:r>
          </a:p>
        </p:txBody>
      </p:sp>
      <p:cxnSp>
        <p:nvCxnSpPr>
          <p:cNvPr id="225" name="Straight Connector 224"/>
          <p:cNvCxnSpPr/>
          <p:nvPr/>
        </p:nvCxnSpPr>
        <p:spPr>
          <a:xfrm>
            <a:off x="6006506" y="2712335"/>
            <a:ext cx="23635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5961164" y="265927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6409445" y="251832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6241162" y="251959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229" name="Left Bracket 228"/>
          <p:cNvSpPr/>
          <p:nvPr/>
        </p:nvSpPr>
        <p:spPr>
          <a:xfrm flipH="1">
            <a:off x="6539806" y="2408871"/>
            <a:ext cx="152259" cy="590436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6763763" y="252942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÷</a:t>
            </a:r>
          </a:p>
        </p:txBody>
      </p:sp>
      <p:sp>
        <p:nvSpPr>
          <p:cNvPr id="231" name="Left Bracket 230"/>
          <p:cNvSpPr/>
          <p:nvPr/>
        </p:nvSpPr>
        <p:spPr>
          <a:xfrm flipH="1">
            <a:off x="7859919" y="2408871"/>
            <a:ext cx="152259" cy="590436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2" name="Left Bracket 241"/>
          <p:cNvSpPr/>
          <p:nvPr/>
        </p:nvSpPr>
        <p:spPr>
          <a:xfrm>
            <a:off x="7038661" y="2408871"/>
            <a:ext cx="152259" cy="590436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7074686" y="239116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244" name="Straight Connector 243"/>
          <p:cNvCxnSpPr/>
          <p:nvPr/>
        </p:nvCxnSpPr>
        <p:spPr>
          <a:xfrm>
            <a:off x="7120029" y="2712335"/>
            <a:ext cx="23635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7074686" y="265927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7368956" y="251959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7625424" y="239116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3</a:t>
            </a:r>
          </a:p>
        </p:txBody>
      </p:sp>
      <p:cxnSp>
        <p:nvCxnSpPr>
          <p:cNvPr id="254" name="Straight Connector 253"/>
          <p:cNvCxnSpPr/>
          <p:nvPr/>
        </p:nvCxnSpPr>
        <p:spPr>
          <a:xfrm>
            <a:off x="7670767" y="2712335"/>
            <a:ext cx="23635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7625424" y="265927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4147685" y="336271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57" name="Left Bracket 256"/>
          <p:cNvSpPr/>
          <p:nvPr/>
        </p:nvSpPr>
        <p:spPr>
          <a:xfrm>
            <a:off x="4458308" y="3278826"/>
            <a:ext cx="152259" cy="536760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494217" y="323555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5</a:t>
            </a:r>
          </a:p>
        </p:txBody>
      </p:sp>
      <p:cxnSp>
        <p:nvCxnSpPr>
          <p:cNvPr id="259" name="Straight Connector 258"/>
          <p:cNvCxnSpPr/>
          <p:nvPr/>
        </p:nvCxnSpPr>
        <p:spPr>
          <a:xfrm>
            <a:off x="4539559" y="3556721"/>
            <a:ext cx="236352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4494217" y="350366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4959876" y="3235550"/>
            <a:ext cx="457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16</a:t>
            </a:r>
          </a:p>
        </p:txBody>
      </p:sp>
      <p:cxnSp>
        <p:nvCxnSpPr>
          <p:cNvPr id="262" name="Straight Connector 261"/>
          <p:cNvCxnSpPr/>
          <p:nvPr/>
        </p:nvCxnSpPr>
        <p:spPr>
          <a:xfrm>
            <a:off x="5070291" y="3556721"/>
            <a:ext cx="236352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5024949" y="350366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4759597" y="336271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5557340" y="334985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5293932" y="336271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9" name="Left Bracket 268"/>
          <p:cNvSpPr/>
          <p:nvPr/>
        </p:nvSpPr>
        <p:spPr>
          <a:xfrm flipH="1">
            <a:off x="5771258" y="3278826"/>
            <a:ext cx="152259" cy="536760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5930878" y="335592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÷</a:t>
            </a:r>
          </a:p>
        </p:txBody>
      </p:sp>
      <p:sp>
        <p:nvSpPr>
          <p:cNvPr id="271" name="Left Bracket 270"/>
          <p:cNvSpPr/>
          <p:nvPr/>
        </p:nvSpPr>
        <p:spPr>
          <a:xfrm flipH="1">
            <a:off x="6969760" y="3232863"/>
            <a:ext cx="114395" cy="540327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72" name="Left Bracket 271"/>
          <p:cNvSpPr/>
          <p:nvPr/>
        </p:nvSpPr>
        <p:spPr>
          <a:xfrm>
            <a:off x="6250264" y="3232863"/>
            <a:ext cx="114395" cy="540327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6285341" y="322096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6503531" y="322096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6716333" y="322096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3</a:t>
            </a:r>
          </a:p>
        </p:txBody>
      </p:sp>
      <p:cxnSp>
        <p:nvCxnSpPr>
          <p:cNvPr id="276" name="Straight Connector 275"/>
          <p:cNvCxnSpPr/>
          <p:nvPr/>
        </p:nvCxnSpPr>
        <p:spPr>
          <a:xfrm>
            <a:off x="6344825" y="3538832"/>
            <a:ext cx="674343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6512015" y="3485772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4147685" y="414718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4434566" y="402002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15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4786955" y="402002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4984668" y="402002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64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5331251" y="403090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5528964" y="4030908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84" name="Straight Connector 283"/>
          <p:cNvCxnSpPr/>
          <p:nvPr/>
        </p:nvCxnSpPr>
        <p:spPr>
          <a:xfrm>
            <a:off x="4489737" y="4341198"/>
            <a:ext cx="1463040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5012048" y="433168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12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5928688" y="416895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÷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6173745" y="403178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</a:t>
            </a:r>
          </a:p>
        </p:txBody>
      </p:sp>
      <p:cxnSp>
        <p:nvCxnSpPr>
          <p:cNvPr id="302" name="Straight Connector 301"/>
          <p:cNvCxnSpPr/>
          <p:nvPr/>
        </p:nvCxnSpPr>
        <p:spPr>
          <a:xfrm>
            <a:off x="6219087" y="4352954"/>
            <a:ext cx="236352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6173745" y="434343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336" name="Rectangle 335"/>
          <p:cNvSpPr/>
          <p:nvPr/>
        </p:nvSpPr>
        <p:spPr>
          <a:xfrm>
            <a:off x="563555" y="3302229"/>
            <a:ext cx="2307194" cy="3082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7" name="Rectangle 336"/>
          <p:cNvSpPr/>
          <p:nvPr/>
        </p:nvSpPr>
        <p:spPr>
          <a:xfrm rot="16200000">
            <a:off x="2225316" y="2975530"/>
            <a:ext cx="900292" cy="3695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2488450" y="3293236"/>
            <a:ext cx="388180" cy="331177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563555" y="4226191"/>
            <a:ext cx="1529277" cy="2802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1" name="Rectangle 340"/>
          <p:cNvSpPr/>
          <p:nvPr/>
        </p:nvSpPr>
        <p:spPr>
          <a:xfrm rot="16200000">
            <a:off x="981108" y="3398331"/>
            <a:ext cx="1795344" cy="4230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1658097" y="4209155"/>
            <a:ext cx="420344" cy="292216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4" name="Rectangle 343"/>
          <p:cNvSpPr/>
          <p:nvPr/>
        </p:nvSpPr>
        <p:spPr>
          <a:xfrm>
            <a:off x="566864" y="3619077"/>
            <a:ext cx="1923820" cy="3082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5" name="Rectangle 344"/>
          <p:cNvSpPr/>
          <p:nvPr/>
        </p:nvSpPr>
        <p:spPr>
          <a:xfrm rot="16200000">
            <a:off x="1682907" y="3117197"/>
            <a:ext cx="1223995" cy="3962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2084776" y="3621453"/>
            <a:ext cx="395983" cy="301070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1" name="Rectangle 350"/>
          <p:cNvSpPr/>
          <p:nvPr/>
        </p:nvSpPr>
        <p:spPr>
          <a:xfrm>
            <a:off x="571569" y="2999307"/>
            <a:ext cx="1513207" cy="3082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2" name="Rectangle 351"/>
          <p:cNvSpPr/>
          <p:nvPr/>
        </p:nvSpPr>
        <p:spPr>
          <a:xfrm rot="16200000">
            <a:off x="1574463" y="2807639"/>
            <a:ext cx="608161" cy="4001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1670254" y="2996584"/>
            <a:ext cx="422770" cy="321437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581225" y="3321615"/>
            <a:ext cx="1497216" cy="3082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6" name="Rectangle 355"/>
          <p:cNvSpPr/>
          <p:nvPr/>
        </p:nvSpPr>
        <p:spPr>
          <a:xfrm rot="16200000">
            <a:off x="1426686" y="2960866"/>
            <a:ext cx="909908" cy="4065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7" name="Rectangle 356"/>
          <p:cNvSpPr/>
          <p:nvPr/>
        </p:nvSpPr>
        <p:spPr>
          <a:xfrm>
            <a:off x="1670062" y="3313691"/>
            <a:ext cx="422770" cy="304081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3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84" y="2691163"/>
            <a:ext cx="27622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7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4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1" dur="4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7" dur="4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5" dur="4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000"/>
                            </p:stCondLst>
                            <p:childTnLst>
                              <p:par>
                                <p:cTn id="2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00"/>
                            </p:stCondLst>
                            <p:childTnLst>
                              <p:par>
                                <p:cTn id="3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5" dur="4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"/>
                            </p:stCondLst>
                            <p:childTnLst>
                              <p:par>
                                <p:cTn id="3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000"/>
                            </p:stCondLst>
                            <p:childTnLst>
                              <p:par>
                                <p:cTn id="3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500"/>
                            </p:stCondLst>
                            <p:childTnLst>
                              <p:par>
                                <p:cTn id="5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8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4" fill="hold">
                      <p:stCondLst>
                        <p:cond delay="indefinite"/>
                      </p:stCondLst>
                      <p:childTnLst>
                        <p:par>
                          <p:cTn id="645" fill="hold">
                            <p:stCondLst>
                              <p:cond delay="0"/>
                            </p:stCondLst>
                            <p:childTnLst>
                              <p:par>
                                <p:cTn id="6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8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3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4" fill="hold">
                      <p:stCondLst>
                        <p:cond delay="indefinite"/>
                      </p:stCondLst>
                      <p:childTnLst>
                        <p:par>
                          <p:cTn id="665" fill="hold">
                            <p:stCondLst>
                              <p:cond delay="0"/>
                            </p:stCondLst>
                            <p:childTnLst>
                              <p:par>
                                <p:cTn id="6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>
                      <p:stCondLst>
                        <p:cond delay="indefinite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 animBg="1"/>
      <p:bldP spid="354" grpId="1" animBg="1"/>
      <p:bldP spid="350" grpId="0" animBg="1"/>
      <p:bldP spid="350" grpId="1" animBg="1"/>
      <p:bldP spid="343" grpId="0" animBg="1"/>
      <p:bldP spid="343" grpId="1" animBg="1"/>
      <p:bldP spid="339" grpId="0" animBg="1"/>
      <p:bldP spid="339" grpId="1" animBg="1"/>
      <p:bldP spid="335" grpId="0" animBg="1"/>
      <p:bldP spid="335" grpId="1" animBg="1"/>
      <p:bldP spid="333" grpId="0" animBg="1"/>
      <p:bldP spid="333" grpId="1" animBg="1"/>
      <p:bldP spid="102" grpId="0"/>
      <p:bldP spid="159" grpId="0"/>
      <p:bldP spid="176" grpId="0"/>
      <p:bldP spid="178" grpId="0" animBg="1"/>
      <p:bldP spid="181" grpId="0" animBg="1"/>
      <p:bldP spid="184" grpId="0" animBg="1"/>
      <p:bldP spid="187" grpId="0" animBg="1"/>
      <p:bldP spid="192" grpId="0" animBg="1"/>
      <p:bldP spid="195" grpId="0" animBg="1"/>
      <p:bldP spid="198" grpId="0"/>
      <p:bldP spid="200" grpId="0" animBg="1"/>
      <p:bldP spid="201" grpId="0" animBg="1"/>
      <p:bldP spid="204" grpId="0" animBg="1"/>
      <p:bldP spid="207" grpId="0" animBg="1"/>
      <p:bldP spid="209" grpId="0" animBg="1"/>
      <p:bldP spid="212" grpId="0" animBg="1"/>
      <p:bldP spid="214" grpId="0"/>
      <p:bldP spid="215" grpId="0"/>
      <p:bldP spid="216" grpId="0"/>
      <p:bldP spid="217" grpId="0"/>
      <p:bldP spid="219" grpId="0"/>
      <p:bldP spid="220" grpId="0" animBg="1"/>
      <p:bldP spid="221" grpId="0"/>
      <p:bldP spid="222" grpId="0"/>
      <p:bldP spid="223" grpId="0"/>
      <p:bldP spid="224" grpId="0"/>
      <p:bldP spid="226" grpId="0"/>
      <p:bldP spid="227" grpId="0"/>
      <p:bldP spid="228" grpId="0"/>
      <p:bldP spid="229" grpId="0" animBg="1"/>
      <p:bldP spid="230" grpId="0"/>
      <p:bldP spid="231" grpId="0" animBg="1"/>
      <p:bldP spid="242" grpId="0" animBg="1"/>
      <p:bldP spid="243" grpId="0"/>
      <p:bldP spid="251" grpId="0"/>
      <p:bldP spid="252" grpId="0"/>
      <p:bldP spid="253" grpId="0"/>
      <p:bldP spid="255" grpId="0"/>
      <p:bldP spid="256" grpId="0"/>
      <p:bldP spid="257" grpId="0" animBg="1"/>
      <p:bldP spid="258" grpId="0"/>
      <p:bldP spid="260" grpId="0"/>
      <p:bldP spid="261" grpId="0"/>
      <p:bldP spid="263" grpId="0"/>
      <p:bldP spid="264" grpId="0"/>
      <p:bldP spid="265" grpId="0"/>
      <p:bldP spid="268" grpId="0"/>
      <p:bldP spid="269" grpId="0" animBg="1"/>
      <p:bldP spid="270" grpId="0"/>
      <p:bldP spid="271" grpId="0" animBg="1"/>
      <p:bldP spid="272" grpId="0" animBg="1"/>
      <p:bldP spid="273" grpId="0"/>
      <p:bldP spid="274" grpId="0"/>
      <p:bldP spid="275" grpId="0"/>
      <p:bldP spid="277" grpId="0"/>
      <p:bldP spid="278" grpId="0"/>
      <p:bldP spid="279" grpId="0"/>
      <p:bldP spid="280" grpId="0"/>
      <p:bldP spid="281" grpId="0"/>
      <p:bldP spid="282" grpId="0"/>
      <p:bldP spid="283" grpId="0"/>
      <p:bldP spid="285" grpId="0"/>
      <p:bldP spid="300" grpId="0"/>
      <p:bldP spid="301" grpId="0"/>
      <p:bldP spid="303" grpId="0"/>
      <p:bldP spid="336" grpId="0" animBg="1"/>
      <p:bldP spid="336" grpId="1" animBg="1"/>
      <p:bldP spid="337" grpId="0" animBg="1"/>
      <p:bldP spid="337" grpId="1" animBg="1"/>
      <p:bldP spid="338" grpId="0" animBg="1"/>
      <p:bldP spid="338" grpId="1" animBg="1"/>
      <p:bldP spid="338" grpId="2" animBg="1"/>
      <p:bldP spid="340" grpId="0" animBg="1"/>
      <p:bldP spid="340" grpId="1" animBg="1"/>
      <p:bldP spid="341" grpId="0" animBg="1"/>
      <p:bldP spid="341" grpId="1" animBg="1"/>
      <p:bldP spid="342" grpId="0" animBg="1"/>
      <p:bldP spid="342" grpId="1" animBg="1"/>
      <p:bldP spid="342" grpId="2" animBg="1"/>
      <p:bldP spid="344" grpId="0" animBg="1"/>
      <p:bldP spid="344" grpId="1" animBg="1"/>
      <p:bldP spid="345" grpId="0" animBg="1"/>
      <p:bldP spid="345" grpId="1" animBg="1"/>
      <p:bldP spid="346" grpId="0" animBg="1"/>
      <p:bldP spid="346" grpId="1" animBg="1"/>
      <p:bldP spid="346" grpId="2" animBg="1"/>
      <p:bldP spid="351" grpId="0" animBg="1"/>
      <p:bldP spid="351" grpId="1" animBg="1"/>
      <p:bldP spid="352" grpId="0" animBg="1"/>
      <p:bldP spid="352" grpId="1" animBg="1"/>
      <p:bldP spid="353" grpId="0" animBg="1"/>
      <p:bldP spid="353" grpId="1" animBg="1"/>
      <p:bldP spid="353" grpId="2" animBg="1"/>
      <p:bldP spid="355" grpId="0" animBg="1"/>
      <p:bldP spid="355" grpId="1" animBg="1"/>
      <p:bldP spid="356" grpId="0" animBg="1"/>
      <p:bldP spid="356" grpId="1" animBg="1"/>
      <p:bldP spid="357" grpId="0" animBg="1"/>
      <p:bldP spid="357" grpId="1" animBg="1"/>
      <p:bldP spid="357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tangle 248"/>
          <p:cNvSpPr/>
          <p:nvPr/>
        </p:nvSpPr>
        <p:spPr>
          <a:xfrm>
            <a:off x="886871" y="2892461"/>
            <a:ext cx="4108371" cy="6913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8.2</a:t>
            </a:r>
            <a:endParaRPr lang="en-US" sz="1400" b="1" u="sng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12338" y="500750"/>
            <a:ext cx="35503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Q.1) Evaluate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the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following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: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6749" y="851997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(v)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03" name="Group 155"/>
          <p:cNvGrpSpPr/>
          <p:nvPr/>
        </p:nvGrpSpPr>
        <p:grpSpPr>
          <a:xfrm>
            <a:off x="1046496" y="787715"/>
            <a:ext cx="3396046" cy="615405"/>
            <a:chOff x="697243" y="136705"/>
            <a:chExt cx="3399187" cy="615974"/>
          </a:xfrm>
        </p:grpSpPr>
        <p:sp>
          <p:nvSpPr>
            <p:cNvPr id="104" name="TextBox 103"/>
            <p:cNvSpPr txBox="1"/>
            <p:nvPr/>
          </p:nvSpPr>
          <p:spPr>
            <a:xfrm>
              <a:off x="697243" y="136705"/>
              <a:ext cx="1189245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5 cos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60º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925263" y="136705"/>
              <a:ext cx="1181222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 sec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11652" y="136705"/>
              <a:ext cx="308383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4163" y="136705"/>
              <a:ext cx="982267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t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an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45º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944096" y="136705"/>
              <a:ext cx="287524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 flipH="1">
              <a:off x="761790" y="437085"/>
              <a:ext cx="321246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1338249" y="413811"/>
              <a:ext cx="979058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sin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156878" y="413811"/>
              <a:ext cx="308383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373554" y="413811"/>
              <a:ext cx="1052864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os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 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429974" y="1302254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3577">
              <a:defRPr sz="1600" b="1" u="sng">
                <a:solidFill>
                  <a:srgbClr val="00FFFF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/>
              <a:t>Solution:</a:t>
            </a:r>
            <a:endParaRPr lang="en-US" dirty="0"/>
          </a:p>
        </p:txBody>
      </p:sp>
      <p:grpSp>
        <p:nvGrpSpPr>
          <p:cNvPr id="160" name="Group 155"/>
          <p:cNvGrpSpPr/>
          <p:nvPr/>
        </p:nvGrpSpPr>
        <p:grpSpPr>
          <a:xfrm>
            <a:off x="897146" y="1577697"/>
            <a:ext cx="3396046" cy="615405"/>
            <a:chOff x="697243" y="136705"/>
            <a:chExt cx="3399187" cy="615974"/>
          </a:xfrm>
        </p:grpSpPr>
        <p:sp>
          <p:nvSpPr>
            <p:cNvPr id="161" name="TextBox 160"/>
            <p:cNvSpPr txBox="1"/>
            <p:nvPr/>
          </p:nvSpPr>
          <p:spPr>
            <a:xfrm>
              <a:off x="697243" y="136705"/>
              <a:ext cx="1189245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5 cos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60º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925263" y="136705"/>
              <a:ext cx="1181222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 sec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711652" y="136705"/>
              <a:ext cx="308383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114163" y="136705"/>
              <a:ext cx="982267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tan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45º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944096" y="136705"/>
              <a:ext cx="287524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72" name="Straight Connector 171"/>
            <p:cNvCxnSpPr/>
            <p:nvPr/>
          </p:nvCxnSpPr>
          <p:spPr>
            <a:xfrm flipH="1">
              <a:off x="784961" y="437085"/>
              <a:ext cx="321246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1338249" y="413811"/>
              <a:ext cx="950177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sin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56878" y="413811"/>
              <a:ext cx="308383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373554" y="413811"/>
              <a:ext cx="1015960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cos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78" name="TextBox 277"/>
          <p:cNvSpPr txBox="1"/>
          <p:nvPr/>
        </p:nvSpPr>
        <p:spPr>
          <a:xfrm>
            <a:off x="4217951" y="171247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4217951" y="238961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4471399" y="1586179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67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10" name="Straight Connector 309"/>
          <p:cNvCxnSpPr/>
          <p:nvPr/>
        </p:nvCxnSpPr>
        <p:spPr>
          <a:xfrm>
            <a:off x="4490293" y="1897826"/>
            <a:ext cx="396405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TextBox 310"/>
          <p:cNvSpPr txBox="1"/>
          <p:nvPr/>
        </p:nvSpPr>
        <p:spPr>
          <a:xfrm>
            <a:off x="4482817" y="188831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12</a:t>
            </a:r>
          </a:p>
        </p:txBody>
      </p:sp>
      <p:sp>
        <p:nvSpPr>
          <p:cNvPr id="312" name="TextBox 311"/>
          <p:cNvSpPr txBox="1"/>
          <p:nvPr/>
        </p:nvSpPr>
        <p:spPr>
          <a:xfrm>
            <a:off x="4854937" y="172558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÷</a:t>
            </a:r>
          </a:p>
        </p:txBody>
      </p:sp>
      <p:sp>
        <p:nvSpPr>
          <p:cNvPr id="313" name="TextBox 312"/>
          <p:cNvSpPr txBox="1"/>
          <p:nvPr/>
        </p:nvSpPr>
        <p:spPr>
          <a:xfrm>
            <a:off x="5056191" y="172558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4498874" y="2263929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67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>
            <a:off x="4561646" y="2585101"/>
            <a:ext cx="343501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498874" y="257558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12</a:t>
            </a:r>
          </a:p>
        </p:txBody>
      </p:sp>
      <p:grpSp>
        <p:nvGrpSpPr>
          <p:cNvPr id="171" name="Group 155"/>
          <p:cNvGrpSpPr/>
          <p:nvPr/>
        </p:nvGrpSpPr>
        <p:grpSpPr>
          <a:xfrm>
            <a:off x="914803" y="2954921"/>
            <a:ext cx="3396046" cy="615405"/>
            <a:chOff x="697243" y="136705"/>
            <a:chExt cx="3399187" cy="615974"/>
          </a:xfrm>
        </p:grpSpPr>
        <p:sp>
          <p:nvSpPr>
            <p:cNvPr id="232" name="TextBox 231"/>
            <p:cNvSpPr txBox="1"/>
            <p:nvPr/>
          </p:nvSpPr>
          <p:spPr>
            <a:xfrm>
              <a:off x="697243" y="136705"/>
              <a:ext cx="1189245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5 cos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60º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1925263" y="136705"/>
              <a:ext cx="1181222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 sec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711652" y="136705"/>
              <a:ext cx="308383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114163" y="136705"/>
              <a:ext cx="982267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tan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45º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2944096" y="136705"/>
              <a:ext cx="287524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237" name="Straight Connector 236"/>
            <p:cNvCxnSpPr/>
            <p:nvPr/>
          </p:nvCxnSpPr>
          <p:spPr>
            <a:xfrm flipH="1">
              <a:off x="784961" y="437085"/>
              <a:ext cx="321246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/>
            <p:cNvSpPr txBox="1"/>
            <p:nvPr/>
          </p:nvSpPr>
          <p:spPr>
            <a:xfrm>
              <a:off x="1338249" y="413811"/>
              <a:ext cx="979058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sin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156878" y="413811"/>
              <a:ext cx="308383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2373554" y="413811"/>
              <a:ext cx="1015960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cos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41" name="TextBox 240"/>
          <p:cNvSpPr txBox="1"/>
          <p:nvPr/>
        </p:nvSpPr>
        <p:spPr>
          <a:xfrm>
            <a:off x="4217951" y="308304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475546" y="2933571"/>
            <a:ext cx="457176" cy="650210"/>
            <a:chOff x="4475546" y="3828921"/>
            <a:chExt cx="457176" cy="650210"/>
          </a:xfrm>
        </p:grpSpPr>
        <p:sp>
          <p:nvSpPr>
            <p:cNvPr id="245" name="TextBox 244"/>
            <p:cNvSpPr txBox="1"/>
            <p:nvPr/>
          </p:nvSpPr>
          <p:spPr>
            <a:xfrm>
              <a:off x="4475546" y="3828921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67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246" name="Straight Connector 245"/>
            <p:cNvCxnSpPr/>
            <p:nvPr/>
          </p:nvCxnSpPr>
          <p:spPr>
            <a:xfrm>
              <a:off x="4538318" y="4150093"/>
              <a:ext cx="343501" cy="158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4475546" y="4140577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12</a:t>
              </a:r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439070" y="3100993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392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animBg="1"/>
      <p:bldP spid="306" grpId="0"/>
      <p:bldP spid="307" grpId="0"/>
      <p:bldP spid="311" grpId="0"/>
      <p:bldP spid="312" grpId="0"/>
      <p:bldP spid="313" grpId="0"/>
      <p:bldP spid="168" grpId="0"/>
      <p:bldP spid="170" grpId="0"/>
      <p:bldP spid="241" grpId="0"/>
      <p:bldP spid="2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778348" y="3872206"/>
            <a:ext cx="3945556" cy="338554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6" name="Oval 26"/>
          <p:cNvSpPr>
            <a:spLocks noChangeArrowheads="1"/>
          </p:cNvSpPr>
          <p:nvPr/>
        </p:nvSpPr>
        <p:spPr bwMode="auto">
          <a:xfrm>
            <a:off x="3656743" y="1823489"/>
            <a:ext cx="746200" cy="255811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3" name="Oval 26"/>
          <p:cNvSpPr>
            <a:spLocks noChangeArrowheads="1"/>
          </p:cNvSpPr>
          <p:nvPr/>
        </p:nvSpPr>
        <p:spPr bwMode="auto">
          <a:xfrm>
            <a:off x="1496005" y="1795582"/>
            <a:ext cx="308917" cy="250770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8.2</a:t>
            </a:r>
            <a:endParaRPr lang="en-US" sz="1400" b="1" u="sng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338388" y="855619"/>
            <a:ext cx="1456965" cy="249808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" name="Oval 26"/>
          <p:cNvSpPr>
            <a:spLocks noChangeArrowheads="1"/>
          </p:cNvSpPr>
          <p:nvPr/>
        </p:nvSpPr>
        <p:spPr bwMode="auto">
          <a:xfrm>
            <a:off x="3100060" y="2150180"/>
            <a:ext cx="822960" cy="250770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2178955" y="2136811"/>
            <a:ext cx="777240" cy="250770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Oval 26"/>
          <p:cNvSpPr>
            <a:spLocks noChangeArrowheads="1"/>
          </p:cNvSpPr>
          <p:nvPr/>
        </p:nvSpPr>
        <p:spPr bwMode="auto">
          <a:xfrm>
            <a:off x="1381497" y="2148889"/>
            <a:ext cx="601993" cy="250770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560708" y="2133221"/>
            <a:ext cx="601993" cy="250770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" name="Oval 26"/>
          <p:cNvSpPr>
            <a:spLocks noChangeArrowheads="1"/>
          </p:cNvSpPr>
          <p:nvPr/>
        </p:nvSpPr>
        <p:spPr bwMode="auto">
          <a:xfrm>
            <a:off x="1019184" y="1805437"/>
            <a:ext cx="308917" cy="250770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Oval 26"/>
          <p:cNvSpPr>
            <a:spLocks noChangeArrowheads="1"/>
          </p:cNvSpPr>
          <p:nvPr/>
        </p:nvSpPr>
        <p:spPr bwMode="auto">
          <a:xfrm>
            <a:off x="2131407" y="1498604"/>
            <a:ext cx="812693" cy="250770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" name="Oval 26"/>
          <p:cNvSpPr>
            <a:spLocks noChangeArrowheads="1"/>
          </p:cNvSpPr>
          <p:nvPr/>
        </p:nvSpPr>
        <p:spPr bwMode="auto">
          <a:xfrm>
            <a:off x="1240972" y="1505261"/>
            <a:ext cx="788792" cy="253278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41488" y="863452"/>
            <a:ext cx="1136292" cy="251732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8180" y="562318"/>
            <a:ext cx="77953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Q.4) State whether the following are true or false. Justify your answer.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  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sin 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(A + B) = sin A +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sin B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9900" y="1129494"/>
            <a:ext cx="162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Justification: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3946" y="1462623"/>
            <a:ext cx="14366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Let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 =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30º,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78724" y="1462623"/>
            <a:ext cx="1021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 =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60º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3929" y="1751690"/>
            <a:ext cx="12666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sin (A + B)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64579" y="1762199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54361" y="176219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402186" y="178211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3829" y="1782117"/>
            <a:ext cx="930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90º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36505" y="177480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88440" y="177480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4117" y="2093860"/>
            <a:ext cx="7232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30675" y="2093860"/>
            <a:ext cx="28886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09933" y="2093860"/>
            <a:ext cx="7232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 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897236" y="210452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115606" y="2104524"/>
            <a:ext cx="930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30º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870615" y="2104524"/>
            <a:ext cx="28886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041645" y="2104524"/>
            <a:ext cx="930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 60º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97236" y="258493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88672" y="269441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2228816" y="2743612"/>
            <a:ext cx="280077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478640" y="257975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634559" y="2417910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559" y="2417910"/>
                <a:ext cx="526234" cy="3713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>
            <a:off x="2795341" y="2749210"/>
            <a:ext cx="260420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749927" y="269405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911778" y="308963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33063" y="324171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2238137" y="3270293"/>
            <a:ext cx="687224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176759" y="2947926"/>
                <a:ext cx="926985" cy="363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1 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759" y="2947926"/>
                <a:ext cx="926985" cy="363241"/>
              </a:xfrm>
              <a:prstGeom prst="rect">
                <a:avLst/>
              </a:prstGeom>
              <a:blipFill rotWithShape="1">
                <a:blip r:embed="rId3"/>
                <a:stretch>
                  <a:fillRect l="-3289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777593" y="3524762"/>
            <a:ext cx="41732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sin (A + B)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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 A +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48454" y="350844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188672" y="2441413"/>
            <a:ext cx="274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56015" y="1762199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(30º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86315" y="176219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981582" y="1762199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90º)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64647" y="3872206"/>
            <a:ext cx="4035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Hence, the given statement is false.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899262" y="3041805"/>
            <a:ext cx="2718727" cy="3082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 rot="16200000">
            <a:off x="8110408" y="2858089"/>
            <a:ext cx="599319" cy="384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08672" y="3038770"/>
            <a:ext cx="397646" cy="301070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892825" y="3039579"/>
            <a:ext cx="2315848" cy="3051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 rot="16200000">
            <a:off x="7712967" y="2857459"/>
            <a:ext cx="599319" cy="384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813315" y="3053397"/>
            <a:ext cx="385951" cy="301070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892072" y="3044449"/>
            <a:ext cx="1519720" cy="3082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6920969" y="2853246"/>
            <a:ext cx="595929" cy="4065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995228" y="3047645"/>
            <a:ext cx="418584" cy="298089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740" y="2734748"/>
            <a:ext cx="27622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3526679" y="3529818"/>
            <a:ext cx="2489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w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hen A = 30º, B = 60º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1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2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2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00"/>
                            </p:stCondLst>
                            <p:childTnLst>
                              <p:par>
                                <p:cTn id="3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500"/>
                            </p:stCondLst>
                            <p:childTnLst>
                              <p:par>
                                <p:cTn id="39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66" grpId="0" animBg="1"/>
      <p:bldP spid="66" grpId="1" animBg="1"/>
      <p:bldP spid="63" grpId="0" animBg="1"/>
      <p:bldP spid="63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3" grpId="0"/>
      <p:bldP spid="23" grpId="0"/>
      <p:bldP spid="24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7" grpId="0"/>
      <p:bldP spid="48" grpId="0"/>
      <p:bldP spid="50" grpId="0"/>
      <p:bldP spid="51" grpId="0"/>
      <p:bldP spid="52" grpId="0"/>
      <p:bldP spid="54" grpId="0"/>
      <p:bldP spid="55" grpId="0"/>
      <p:bldP spid="56" grpId="0"/>
      <p:bldP spid="59" grpId="0"/>
      <p:bldP spid="60" grpId="0"/>
      <p:bldP spid="61" grpId="0"/>
      <p:bldP spid="62" grpId="0"/>
      <p:bldP spid="65" grpId="0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0" grpId="2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3" grpId="2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6" grpId="2" animBg="1"/>
      <p:bldP spid="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814476" y="4370847"/>
            <a:ext cx="3906525" cy="32950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26"/>
          <p:cNvSpPr>
            <a:spLocks noChangeArrowheads="1"/>
          </p:cNvSpPr>
          <p:nvPr/>
        </p:nvSpPr>
        <p:spPr bwMode="auto">
          <a:xfrm>
            <a:off x="1917884" y="3797688"/>
            <a:ext cx="288054" cy="272861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2" name="Oval 26"/>
          <p:cNvSpPr>
            <a:spLocks noChangeArrowheads="1"/>
          </p:cNvSpPr>
          <p:nvPr/>
        </p:nvSpPr>
        <p:spPr bwMode="auto">
          <a:xfrm>
            <a:off x="3399350" y="3302649"/>
            <a:ext cx="614024" cy="272861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3" name="Oval 26"/>
          <p:cNvSpPr>
            <a:spLocks noChangeArrowheads="1"/>
          </p:cNvSpPr>
          <p:nvPr/>
        </p:nvSpPr>
        <p:spPr bwMode="auto">
          <a:xfrm>
            <a:off x="4013374" y="2560509"/>
            <a:ext cx="459507" cy="272861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4" name="Oval 26"/>
          <p:cNvSpPr>
            <a:spLocks noChangeArrowheads="1"/>
          </p:cNvSpPr>
          <p:nvPr/>
        </p:nvSpPr>
        <p:spPr bwMode="auto">
          <a:xfrm>
            <a:off x="2440778" y="1922932"/>
            <a:ext cx="427994" cy="272861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1860956" y="1447169"/>
            <a:ext cx="273722" cy="275847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8.2</a:t>
            </a:r>
            <a:endParaRPr lang="en-US" sz="1400" b="1" u="sng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6889" y="536391"/>
            <a:ext cx="77953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Q.4) State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whether the following are true or false. Justify your answer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</a:t>
            </a:r>
          </a:p>
          <a:p>
            <a:pPr marL="517525" indent="-517525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(ii) The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value of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increases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as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increases.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263" y="1084727"/>
            <a:ext cx="162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Justification: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01475" y="1406371"/>
            <a:ext cx="7938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0º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46619" y="140637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35347" y="1406371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3350" y="1898548"/>
            <a:ext cx="930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30º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20217" y="189854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85938" y="177325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935368" y="2063728"/>
            <a:ext cx="227863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80502" y="200857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82822" y="1899810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 0.5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3350" y="2522673"/>
            <a:ext cx="10005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 45º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24336" y="252067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14794" y="2401552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91" y="2703105"/>
            <a:ext cx="352655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285664" y="252067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594620" y="2708703"/>
            <a:ext cx="320597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79294" y="268212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25791" y="252067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67531" y="268405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3262505" y="2712630"/>
            <a:ext cx="516322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76584" y="2401552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1.41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09799" y="2532932"/>
            <a:ext cx="7790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0.7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774028" y="252067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23350" y="3270802"/>
            <a:ext cx="10005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60º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40389" y="327080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946120" y="3435078"/>
            <a:ext cx="320597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941552" y="339774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70876" y="327080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97357" y="343418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578595" y="3462755"/>
            <a:ext cx="540388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33134" y="3151677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1.73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69674" y="3284042"/>
            <a:ext cx="816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0.87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43361" y="327353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23350" y="3768571"/>
            <a:ext cx="930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90º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40389" y="376857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05670" y="3768571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3714" y="403352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06531" y="4033525"/>
            <a:ext cx="64072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The value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of sin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increases as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increases from 0º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to</a:t>
            </a:r>
            <a:r>
              <a:rPr lang="en-US" sz="1600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90º.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798795" y="2664006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795" y="2664006"/>
                <a:ext cx="526234" cy="3713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463463" y="2378779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463" y="2378779"/>
                <a:ext cx="526234" cy="3713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840433" y="3102129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433" y="3102129"/>
                <a:ext cx="526234" cy="3713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5905646" y="3044960"/>
            <a:ext cx="1099003" cy="3082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6200000">
            <a:off x="6476109" y="2826980"/>
            <a:ext cx="605247" cy="4471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560971" y="3042813"/>
            <a:ext cx="444336" cy="301070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900252" y="3042361"/>
            <a:ext cx="1521560" cy="3082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6912257" y="2850092"/>
            <a:ext cx="594477" cy="4065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009679" y="3050275"/>
            <a:ext cx="399943" cy="293443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04997" y="3042883"/>
            <a:ext cx="1915260" cy="3082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 rot="16200000">
            <a:off x="7315805" y="2846091"/>
            <a:ext cx="608161" cy="4024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418487" y="3047062"/>
            <a:ext cx="401622" cy="293443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98666" y="3048225"/>
            <a:ext cx="2307194" cy="3051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720905" y="2866270"/>
            <a:ext cx="596178" cy="3658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822479" y="3038735"/>
            <a:ext cx="385951" cy="310193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899650" y="3038540"/>
            <a:ext cx="2712993" cy="3051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 rot="16200000">
            <a:off x="8110420" y="2849582"/>
            <a:ext cx="602140" cy="3884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208791" y="3036477"/>
            <a:ext cx="405638" cy="301070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740" y="2734748"/>
            <a:ext cx="27622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825582" y="4357375"/>
            <a:ext cx="4194093" cy="342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Hence, the given statement is true. 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978444" y="3284042"/>
            <a:ext cx="18899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(Approx.)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425301" y="2532916"/>
            <a:ext cx="18899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(Approx.)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3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7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7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500"/>
                            </p:stCondLst>
                            <p:childTnLst>
                              <p:par>
                                <p:cTn id="3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2" dur="4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500"/>
                            </p:stCondLst>
                            <p:childTnLst>
                              <p:par>
                                <p:cTn id="3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500"/>
                            </p:stCondLst>
                            <p:childTnLst>
                              <p:par>
                                <p:cTn id="3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1000"/>
                            </p:stCondLst>
                            <p:childTnLst>
                              <p:par>
                                <p:cTn id="40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8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30" grpId="0"/>
      <p:bldP spid="32" grpId="0"/>
      <p:bldP spid="33" grpId="0"/>
      <p:bldP spid="34" grpId="0"/>
      <p:bldP spid="36" grpId="0"/>
      <p:bldP spid="37" grpId="0"/>
      <p:bldP spid="38" grpId="0"/>
      <p:bldP spid="40" grpId="0"/>
      <p:bldP spid="41" grpId="0"/>
      <p:bldP spid="43" grpId="0"/>
      <p:bldP spid="44" grpId="0"/>
      <p:bldP spid="45" grpId="0"/>
      <p:bldP spid="47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2" grpId="2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6" grpId="2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69" grpId="2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2" grpId="2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5" grpId="2" animBg="1"/>
      <p:bldP spid="77" grpId="0"/>
      <p:bldP spid="78" grpId="0"/>
      <p:bldP spid="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849088" y="4289655"/>
            <a:ext cx="3827687" cy="339486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26"/>
          <p:cNvSpPr>
            <a:spLocks noChangeArrowheads="1"/>
          </p:cNvSpPr>
          <p:nvPr/>
        </p:nvSpPr>
        <p:spPr bwMode="auto">
          <a:xfrm>
            <a:off x="2061818" y="3911988"/>
            <a:ext cx="288054" cy="272861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2" name="Oval 26"/>
          <p:cNvSpPr>
            <a:spLocks noChangeArrowheads="1"/>
          </p:cNvSpPr>
          <p:nvPr/>
        </p:nvSpPr>
        <p:spPr bwMode="auto">
          <a:xfrm>
            <a:off x="2632403" y="3431188"/>
            <a:ext cx="470597" cy="272861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3" name="Oval 26"/>
          <p:cNvSpPr>
            <a:spLocks noChangeArrowheads="1"/>
          </p:cNvSpPr>
          <p:nvPr/>
        </p:nvSpPr>
        <p:spPr bwMode="auto">
          <a:xfrm>
            <a:off x="4150591" y="2655759"/>
            <a:ext cx="459507" cy="272861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4" name="Oval 26"/>
          <p:cNvSpPr>
            <a:spLocks noChangeArrowheads="1"/>
          </p:cNvSpPr>
          <p:nvPr/>
        </p:nvSpPr>
        <p:spPr bwMode="auto">
          <a:xfrm>
            <a:off x="3536931" y="2021544"/>
            <a:ext cx="612120" cy="281086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1993601" y="1561469"/>
            <a:ext cx="273722" cy="275847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8.2</a:t>
            </a:r>
            <a:endParaRPr lang="en-US" sz="1400" b="1" u="sng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6889" y="545916"/>
            <a:ext cx="77953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Q.4) State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whether the following are true or false. Justify your answer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</a:t>
            </a:r>
          </a:p>
          <a:p>
            <a:pPr marL="517525" indent="-517525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(iii) The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value of 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increases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as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increases.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263" y="1189502"/>
            <a:ext cx="162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Justification: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7675" y="1520671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cos 0º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79264" y="152067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67992" y="1520671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99550" y="2012848"/>
            <a:ext cx="962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cos 30º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52862" y="201284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984716" y="1853691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716" y="1853691"/>
                <a:ext cx="526234" cy="3713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2082871" y="2178028"/>
            <a:ext cx="333614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03459" y="212287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99550" y="2636973"/>
            <a:ext cx="10326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cos 45º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56981" y="263497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58728" y="2515852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063525" y="2817405"/>
            <a:ext cx="352655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073836" y="2623102"/>
            <a:ext cx="7790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0.7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403829" y="263497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99550" y="3385102"/>
            <a:ext cx="10326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cos 60º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773034" y="338510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2090054" y="3549378"/>
            <a:ext cx="320597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85486" y="351204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08741" y="3398342"/>
            <a:ext cx="816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0.5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03829" y="338783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99550" y="3882871"/>
            <a:ext cx="962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cos 90º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773034" y="388287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049604" y="3882871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13714" y="429070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06532" y="4290700"/>
            <a:ext cx="4046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Hence, the given statement is false.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942729" y="2778306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729" y="2778306"/>
                <a:ext cx="526234" cy="3713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2085968" y="325029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905646" y="3351305"/>
            <a:ext cx="1099003" cy="3082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6200000">
            <a:off x="6320352" y="2982736"/>
            <a:ext cx="916761" cy="4471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560971" y="3352248"/>
            <a:ext cx="444336" cy="301070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900252" y="3348706"/>
            <a:ext cx="1521560" cy="3082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6755202" y="3007147"/>
            <a:ext cx="908588" cy="4065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009679" y="3352248"/>
            <a:ext cx="399943" cy="293443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04997" y="3349228"/>
            <a:ext cx="1915260" cy="3082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 rot="16200000">
            <a:off x="7163375" y="2998520"/>
            <a:ext cx="913022" cy="4024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418487" y="3352248"/>
            <a:ext cx="401622" cy="293443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98666" y="3354570"/>
            <a:ext cx="2307194" cy="3051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552785" y="3019420"/>
            <a:ext cx="913567" cy="3769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822479" y="3352248"/>
            <a:ext cx="385951" cy="310193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899650" y="3344885"/>
            <a:ext cx="2712993" cy="3051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 rot="16200000">
            <a:off x="7950501" y="3009501"/>
            <a:ext cx="921979" cy="3884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208791" y="3352248"/>
            <a:ext cx="405638" cy="301070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740" y="2734748"/>
            <a:ext cx="27622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2403829" y="199161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30310" y="215499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2711548" y="2183569"/>
            <a:ext cx="540388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666087" y="1872491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1.73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502627" y="2004856"/>
            <a:ext cx="816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0.87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276314" y="199434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 flipH="1">
                <a:off x="2636356" y="2486211"/>
                <a:ext cx="399065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36356" y="2486211"/>
                <a:ext cx="399065" cy="371384"/>
              </a:xfrm>
              <a:prstGeom prst="rect">
                <a:avLst/>
              </a:prstGeom>
              <a:blipFill rotWithShape="1">
                <a:blip r:embed="rId6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/>
          <p:cNvCxnSpPr/>
          <p:nvPr/>
        </p:nvCxnSpPr>
        <p:spPr>
          <a:xfrm>
            <a:off x="2698166" y="2809013"/>
            <a:ext cx="352655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714032" y="275934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025896" y="262807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284826" y="2484192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1.41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3374133" y="2814080"/>
            <a:ext cx="489207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455394" y="276025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46566" y="261845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565001" y="2621816"/>
            <a:ext cx="18899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(Approx.)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318994" y="1974748"/>
            <a:ext cx="18899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(Approx.)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85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500"/>
                            </p:stCondLst>
                            <p:childTnLst>
                              <p:par>
                                <p:cTn id="3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2" dur="4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500"/>
                            </p:stCondLst>
                            <p:childTnLst>
                              <p:par>
                                <p:cTn id="3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500"/>
                            </p:stCondLst>
                            <p:childTnLst>
                              <p:par>
                                <p:cTn id="3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1000"/>
                            </p:stCondLst>
                            <p:childTnLst>
                              <p:par>
                                <p:cTn id="40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8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5" grpId="0"/>
      <p:bldP spid="26" grpId="0"/>
      <p:bldP spid="27" grpId="0"/>
      <p:bldP spid="37" grpId="0"/>
      <p:bldP spid="38" grpId="0"/>
      <p:bldP spid="40" grpId="0"/>
      <p:bldP spid="41" grpId="0"/>
      <p:bldP spid="43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8" grpId="0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2" grpId="2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6" grpId="2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69" grpId="2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2" grpId="2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5" grpId="2" animBg="1"/>
      <p:bldP spid="78" grpId="0"/>
      <p:bldP spid="79" grpId="0"/>
      <p:bldP spid="81" grpId="0"/>
      <p:bldP spid="82" grpId="0"/>
      <p:bldP spid="83" grpId="0"/>
      <p:bldP spid="63" grpId="0"/>
      <p:bldP spid="84" grpId="0"/>
      <p:bldP spid="85" grpId="0"/>
      <p:bldP spid="86" grpId="0"/>
      <p:bldP spid="88" grpId="0"/>
      <p:bldP spid="89" grpId="0"/>
      <p:bldP spid="90" grpId="0"/>
      <p:bldP spid="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val 26"/>
          <p:cNvSpPr>
            <a:spLocks noChangeArrowheads="1"/>
          </p:cNvSpPr>
          <p:nvPr/>
        </p:nvSpPr>
        <p:spPr bwMode="auto">
          <a:xfrm>
            <a:off x="984062" y="2487399"/>
            <a:ext cx="1543270" cy="535373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25" name="Oval 26"/>
          <p:cNvSpPr>
            <a:spLocks noChangeArrowheads="1"/>
          </p:cNvSpPr>
          <p:nvPr/>
        </p:nvSpPr>
        <p:spPr bwMode="auto">
          <a:xfrm>
            <a:off x="1043268" y="1867551"/>
            <a:ext cx="1340489" cy="451350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8.2</a:t>
            </a:r>
            <a:endParaRPr lang="en-US" sz="1400" b="1" u="sng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6889" y="584016"/>
            <a:ext cx="77953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Q.4) State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whether the following are true or false. Justify your answer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</a:t>
            </a:r>
          </a:p>
          <a:p>
            <a:pPr marL="548640" indent="-517525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(iv)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sin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= </a:t>
            </a:r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for all values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of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263" y="1189502"/>
            <a:ext cx="162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Justification: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70521" y="1492010"/>
            <a:ext cx="6799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30º,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09141" y="1492010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If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 smtClean="0">
                <a:solidFill>
                  <a:prstClr val="white"/>
                </a:solidFill>
                <a:latin typeface="Baskerville Old Face" pitchFamily="18" charset="0"/>
              </a:rPr>
              <a:t> </a:t>
            </a:r>
            <a:endParaRPr lang="en-US" sz="1600" b="1" dirty="0">
              <a:solidFill>
                <a:prstClr val="white"/>
              </a:solidFill>
              <a:latin typeface="Baskerville Old Fac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454768" y="149201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85246" y="1917813"/>
            <a:ext cx="930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 30º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806498" y="191781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65857" y="205968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061965" y="180881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2091937" y="2097321"/>
            <a:ext cx="275714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953186" y="2616806"/>
            <a:ext cx="962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cos 30º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806498" y="264220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004485" y="2457649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485" y="2457649"/>
                <a:ext cx="526234" cy="3713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/>
          <p:cNvCxnSpPr/>
          <p:nvPr/>
        </p:nvCxnSpPr>
        <p:spPr>
          <a:xfrm>
            <a:off x="2102640" y="2794686"/>
            <a:ext cx="333614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123228" y="276493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939875" y="3237786"/>
            <a:ext cx="962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cos 30º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13714" y="325766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905152" y="3257664"/>
            <a:ext cx="930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 30º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669274" y="3248139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≠ 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5899428" y="3059957"/>
            <a:ext cx="1518386" cy="2802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 rot="16200000">
            <a:off x="6899696" y="2852200"/>
            <a:ext cx="608161" cy="3922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989822" y="3042945"/>
            <a:ext cx="426998" cy="298089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899428" y="3353611"/>
            <a:ext cx="1518386" cy="3082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 rot="16200000">
            <a:off x="6757806" y="3008644"/>
            <a:ext cx="902204" cy="4041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005372" y="3348618"/>
            <a:ext cx="407981" cy="307122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2015529" y="1851268"/>
            <a:ext cx="391650" cy="472285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2043714" y="2466498"/>
            <a:ext cx="473897" cy="571465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740" y="2734748"/>
            <a:ext cx="27622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Rectangle 53"/>
          <p:cNvSpPr/>
          <p:nvPr/>
        </p:nvSpPr>
        <p:spPr>
          <a:xfrm>
            <a:off x="899550" y="3574007"/>
            <a:ext cx="42185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≠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cos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 ,  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when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 =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30º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3714" y="359169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49088" y="3980791"/>
            <a:ext cx="3827687" cy="339486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3714" y="398183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06532" y="3981836"/>
            <a:ext cx="4046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Hence, the given statement is false.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1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4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4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1" dur="4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3" dur="4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6" grpId="1" animBg="1"/>
      <p:bldP spid="125" grpId="0" animBg="1"/>
      <p:bldP spid="125" grpId="1" animBg="1"/>
      <p:bldP spid="8" grpId="0"/>
      <p:bldP spid="84" grpId="0"/>
      <p:bldP spid="85" grpId="0"/>
      <p:bldP spid="87" grpId="0"/>
      <p:bldP spid="89" grpId="0"/>
      <p:bldP spid="90" grpId="0"/>
      <p:bldP spid="91" grpId="0"/>
      <p:bldP spid="92" grpId="0"/>
      <p:bldP spid="94" grpId="0"/>
      <p:bldP spid="95" grpId="0"/>
      <p:bldP spid="96" grpId="0"/>
      <p:bldP spid="98" grpId="0"/>
      <p:bldP spid="99" grpId="0"/>
      <p:bldP spid="100" grpId="0"/>
      <p:bldP spid="101" grpId="0"/>
      <p:bldP spid="102" grpId="0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1" grpId="2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4" grpId="2" animBg="1"/>
      <p:bldP spid="127" grpId="0" animBg="1"/>
      <p:bldP spid="127" grpId="1" animBg="1"/>
      <p:bldP spid="127" grpId="2" animBg="1"/>
      <p:bldP spid="128" grpId="0" animBg="1"/>
      <p:bldP spid="128" grpId="1" animBg="1"/>
      <p:bldP spid="128" grpId="2" animBg="1"/>
      <p:bldP spid="54" grpId="0"/>
      <p:bldP spid="56" grpId="0"/>
      <p:bldP spid="60" grpId="0" animBg="1"/>
      <p:bldP spid="61" grpId="0"/>
      <p:bldP spid="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8.2</a:t>
            </a:r>
            <a:endParaRPr lang="en-US" sz="1400" b="1" u="sng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6889" y="584016"/>
            <a:ext cx="77953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Q.4) State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whether the following are true or false. Justify your answer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</a:t>
            </a:r>
          </a:p>
          <a:p>
            <a:pPr marL="548640" indent="-517525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 (v)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cot A is not defined for A = 0º.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263" y="1189502"/>
            <a:ext cx="162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Justification: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70491" y="1725751"/>
            <a:ext cx="8835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cot 0º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737432" y="173864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99922" y="1881637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 0º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784027" y="175716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31583" y="2817176"/>
            <a:ext cx="2358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cot A is not defined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96030" y="1620533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cos 0º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43770" y="164623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3073644" y="1954140"/>
            <a:ext cx="291450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036891" y="1920333"/>
            <a:ext cx="715131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37706" y="190617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33400" y="279177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4339367" y="1117361"/>
            <a:ext cx="1747108" cy="530336"/>
            <a:chOff x="3111451" y="3698496"/>
            <a:chExt cx="1747108" cy="530336"/>
          </a:xfrm>
        </p:grpSpPr>
        <p:sp>
          <p:nvSpPr>
            <p:cNvPr id="73" name="Rounded Rectangle 72"/>
            <p:cNvSpPr/>
            <p:nvPr/>
          </p:nvSpPr>
          <p:spPr>
            <a:xfrm>
              <a:off x="3267927" y="3698496"/>
              <a:ext cx="1386420" cy="530336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798" b="1" dirty="0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3111451" y="3712012"/>
                  <a:ext cx="1747108" cy="447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3577"/>
                  <a:r>
                    <a:rPr lang="es-ES" sz="1400" b="1" dirty="0" smtClean="0">
                      <a:solidFill>
                        <a:prstClr val="white"/>
                      </a:solidFill>
                      <a:latin typeface="Bookman Old Style" panose="02050604050505020204" pitchFamily="18" charset="0"/>
                    </a:rPr>
                    <a:t>cot </a:t>
                  </a:r>
                  <a:r>
                    <a:rPr lang="es-ES" sz="1400" b="1" dirty="0" smtClean="0">
                      <a:solidFill>
                        <a:prstClr val="white"/>
                      </a:solidFill>
                      <a:latin typeface="Symbol" pitchFamily="18" charset="2"/>
                    </a:rPr>
                    <a:t>q </a:t>
                  </a:r>
                  <a:r>
                    <a:rPr lang="es-ES" sz="1400" b="1" dirty="0" smtClean="0">
                      <a:solidFill>
                        <a:prstClr val="white"/>
                      </a:solidFill>
                      <a:latin typeface="Bookman Old Style" panose="02050604050505020204" pitchFamily="18" charset="0"/>
                    </a:rPr>
                    <a:t>=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s-E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b="1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1400" b="1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b="1" smtClean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q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sz="1400" b="1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q</m:t>
                          </m:r>
                        </m:den>
                      </m:f>
                    </m:oMath>
                  </a14:m>
                  <a:endParaRPr lang="es-ES" sz="1400" b="1" baseline="30000" dirty="0">
                    <a:solidFill>
                      <a:srgbClr val="FFFF00"/>
                    </a:solidFill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1451" y="3712012"/>
                  <a:ext cx="1747108" cy="447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41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6" name="Rectangle 75"/>
          <p:cNvSpPr/>
          <p:nvPr/>
        </p:nvSpPr>
        <p:spPr>
          <a:xfrm>
            <a:off x="5897449" y="3353423"/>
            <a:ext cx="1105517" cy="3082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 rot="16200000">
            <a:off x="6320698" y="2979632"/>
            <a:ext cx="916869" cy="4471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53246" y="3351778"/>
            <a:ext cx="444336" cy="304081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897449" y="3045197"/>
            <a:ext cx="1105517" cy="3082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 rot="16200000">
            <a:off x="6487198" y="2824084"/>
            <a:ext cx="591994" cy="4471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553246" y="3043887"/>
            <a:ext cx="444336" cy="304081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740" y="2734748"/>
            <a:ext cx="27622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291170" y="210343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349619" y="2382765"/>
            <a:ext cx="182880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85106" y="232527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99430" y="2220496"/>
            <a:ext cx="1765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 not defined.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353" y="3266713"/>
            <a:ext cx="427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Hence, the given statement is true.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49448" y="3292113"/>
            <a:ext cx="3931920" cy="33855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0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4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70" grpId="0"/>
      <p:bldP spid="71" grpId="0"/>
      <p:bldP spid="76" grpId="0" animBg="1"/>
      <p:bldP spid="76" grpId="1" animBg="1"/>
      <p:bldP spid="78" grpId="0" animBg="1"/>
      <p:bldP spid="78" grpId="1" animBg="1"/>
      <p:bldP spid="79" grpId="0" animBg="1"/>
      <p:bldP spid="79" grpId="1" animBg="1"/>
      <p:bldP spid="79" grpId="2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3" grpId="2" animBg="1"/>
      <p:bldP spid="28" grpId="0"/>
      <p:bldP spid="30" grpId="0"/>
      <p:bldP spid="31" grpId="0"/>
      <p:bldP spid="32" grpId="0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7369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ounded Rectangle 203"/>
          <p:cNvSpPr/>
          <p:nvPr/>
        </p:nvSpPr>
        <p:spPr>
          <a:xfrm>
            <a:off x="2057501" y="1745708"/>
            <a:ext cx="1058748" cy="25436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1073708" y="1740246"/>
            <a:ext cx="795453" cy="25436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1565903" y="1453296"/>
            <a:ext cx="819556" cy="25436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1069081" y="817076"/>
            <a:ext cx="2057508" cy="544925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8.2</a:t>
            </a:r>
            <a:endParaRPr lang="en-US" sz="1400" b="1" u="sng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12338" y="500750"/>
            <a:ext cx="35503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Q.1) Evaluate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the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following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: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9735" y="854399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(iii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001770" y="776490"/>
            <a:ext cx="2184900" cy="629692"/>
            <a:chOff x="685800" y="66907"/>
            <a:chExt cx="2186924" cy="630276"/>
          </a:xfrm>
        </p:grpSpPr>
        <p:sp>
          <p:nvSpPr>
            <p:cNvPr id="63" name="TextBox 62"/>
            <p:cNvSpPr txBox="1"/>
            <p:nvPr/>
          </p:nvSpPr>
          <p:spPr>
            <a:xfrm>
              <a:off x="1258666" y="66907"/>
              <a:ext cx="963014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45º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764456" y="371707"/>
              <a:ext cx="2013543" cy="158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85800" y="358315"/>
              <a:ext cx="954991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sec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672246" y="358315"/>
              <a:ext cx="1200478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cosec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472522" y="358315"/>
              <a:ext cx="308383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58931" y="1285020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3577">
              <a:defRPr sz="1600" b="1" u="sng">
                <a:solidFill>
                  <a:srgbClr val="00FFFF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/>
              <a:t>Solution: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1014316" y="1407154"/>
            <a:ext cx="2206087" cy="616312"/>
            <a:chOff x="685800" y="66907"/>
            <a:chExt cx="2208130" cy="616884"/>
          </a:xfrm>
        </p:grpSpPr>
        <p:sp>
          <p:nvSpPr>
            <p:cNvPr id="73" name="TextBox 72"/>
            <p:cNvSpPr txBox="1"/>
            <p:nvPr/>
          </p:nvSpPr>
          <p:spPr>
            <a:xfrm>
              <a:off x="1187240" y="66907"/>
              <a:ext cx="963014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45º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764456" y="371707"/>
              <a:ext cx="2013543" cy="158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685800" y="344923"/>
              <a:ext cx="954991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sec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667782" y="344923"/>
              <a:ext cx="1226148" cy="33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cosec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468057" y="344923"/>
              <a:ext cx="308383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099455" y="154462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513995" y="141348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3491893" y="1715602"/>
            <a:ext cx="380648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3390933" y="1672219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933" y="1672219"/>
                <a:ext cx="526234" cy="3713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/>
          <p:cNvSpPr txBox="1"/>
          <p:nvPr/>
        </p:nvSpPr>
        <p:spPr>
          <a:xfrm>
            <a:off x="4278747" y="143258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133" name="Straight Connector 132"/>
          <p:cNvCxnSpPr/>
          <p:nvPr/>
        </p:nvCxnSpPr>
        <p:spPr>
          <a:xfrm>
            <a:off x="4247129" y="1734710"/>
            <a:ext cx="380648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4155187" y="1691326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187" y="1691326"/>
                <a:ext cx="526234" cy="3713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TextBox 134"/>
          <p:cNvSpPr txBox="1"/>
          <p:nvPr/>
        </p:nvSpPr>
        <p:spPr>
          <a:xfrm>
            <a:off x="4594107" y="154462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794526" y="154462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37" name="Left Bracket 136"/>
          <p:cNvSpPr/>
          <p:nvPr/>
        </p:nvSpPr>
        <p:spPr>
          <a:xfrm>
            <a:off x="4185910" y="1457335"/>
            <a:ext cx="96859" cy="590436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38" name="Left Bracket 137"/>
          <p:cNvSpPr/>
          <p:nvPr/>
        </p:nvSpPr>
        <p:spPr>
          <a:xfrm flipH="1">
            <a:off x="5038125" y="1462885"/>
            <a:ext cx="100584" cy="590436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39" name="Left Bracket 138"/>
          <p:cNvSpPr/>
          <p:nvPr/>
        </p:nvSpPr>
        <p:spPr>
          <a:xfrm>
            <a:off x="3403506" y="1463948"/>
            <a:ext cx="114395" cy="536760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40" name="Left Bracket 139"/>
          <p:cNvSpPr/>
          <p:nvPr/>
        </p:nvSpPr>
        <p:spPr>
          <a:xfrm flipH="1">
            <a:off x="3798403" y="1471561"/>
            <a:ext cx="125834" cy="536760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902255" y="154462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÷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099455" y="234150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099455" y="310352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60" name="Straight Connector 159"/>
          <p:cNvCxnSpPr/>
          <p:nvPr/>
        </p:nvCxnSpPr>
        <p:spPr>
          <a:xfrm>
            <a:off x="3485841" y="3274498"/>
            <a:ext cx="380648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3511881" y="321418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3" name="Left Bracket 162"/>
          <p:cNvSpPr/>
          <p:nvPr/>
        </p:nvSpPr>
        <p:spPr>
          <a:xfrm>
            <a:off x="4179858" y="3041519"/>
            <a:ext cx="96859" cy="539860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64" name="Left Bracket 163"/>
          <p:cNvSpPr/>
          <p:nvPr/>
        </p:nvSpPr>
        <p:spPr>
          <a:xfrm>
            <a:off x="3411686" y="3045834"/>
            <a:ext cx="114395" cy="490780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65" name="Left Bracket 164"/>
          <p:cNvSpPr/>
          <p:nvPr/>
        </p:nvSpPr>
        <p:spPr>
          <a:xfrm flipH="1">
            <a:off x="3792351" y="3053447"/>
            <a:ext cx="125834" cy="490780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896203" y="310352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4201439" y="2962432"/>
                <a:ext cx="662489" cy="363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2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439" y="2962432"/>
                <a:ext cx="662489" cy="363241"/>
              </a:xfrm>
              <a:prstGeom prst="rect">
                <a:avLst/>
              </a:prstGeom>
              <a:blipFill rotWithShape="1">
                <a:blip r:embed="rId5"/>
                <a:stretch>
                  <a:fillRect l="-458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Connector 168"/>
          <p:cNvCxnSpPr/>
          <p:nvPr/>
        </p:nvCxnSpPr>
        <p:spPr>
          <a:xfrm>
            <a:off x="4282152" y="3318042"/>
            <a:ext cx="455658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326189" y="325794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1" name="Left Bracket 170"/>
          <p:cNvSpPr/>
          <p:nvPr/>
        </p:nvSpPr>
        <p:spPr>
          <a:xfrm flipH="1">
            <a:off x="5130022" y="3064924"/>
            <a:ext cx="96859" cy="539860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5898329" y="3219331"/>
            <a:ext cx="1933338" cy="3082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 rot="16200000">
            <a:off x="7164955" y="2887951"/>
            <a:ext cx="911502" cy="384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7414520" y="3219860"/>
            <a:ext cx="403942" cy="301070"/>
          </a:xfrm>
          <a:prstGeom prst="rect">
            <a:avLst/>
          </a:prstGeom>
          <a:solidFill>
            <a:srgbClr val="002060"/>
          </a:solidFill>
          <a:ln w="285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5898329" y="4133849"/>
            <a:ext cx="1516191" cy="2802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 rot="16200000">
            <a:off x="6305486" y="3309947"/>
            <a:ext cx="1808034" cy="4001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7004738" y="4132766"/>
            <a:ext cx="406274" cy="273700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891224" y="4420334"/>
            <a:ext cx="1523296" cy="274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 rot="16200000">
            <a:off x="6172282" y="3465765"/>
            <a:ext cx="2070095" cy="3884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6999365" y="4416242"/>
            <a:ext cx="403942" cy="270990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483" y="2600862"/>
            <a:ext cx="27622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2" name="TextBox 171"/>
          <p:cNvSpPr txBox="1"/>
          <p:nvPr/>
        </p:nvSpPr>
        <p:spPr>
          <a:xfrm>
            <a:off x="3099455" y="394518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74" name="Straight Connector 173"/>
          <p:cNvCxnSpPr/>
          <p:nvPr/>
        </p:nvCxnSpPr>
        <p:spPr>
          <a:xfrm>
            <a:off x="3460436" y="4116161"/>
            <a:ext cx="380648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3505526" y="408124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6" name="Left Bracket 175"/>
          <p:cNvSpPr/>
          <p:nvPr/>
        </p:nvSpPr>
        <p:spPr>
          <a:xfrm>
            <a:off x="3386281" y="3887497"/>
            <a:ext cx="114395" cy="490780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81" name="Left Bracket 180"/>
          <p:cNvSpPr/>
          <p:nvPr/>
        </p:nvSpPr>
        <p:spPr>
          <a:xfrm flipH="1">
            <a:off x="3800147" y="3878708"/>
            <a:ext cx="125834" cy="490780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952030" y="395378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÷</a:t>
            </a:r>
          </a:p>
        </p:txBody>
      </p:sp>
      <p:sp>
        <p:nvSpPr>
          <p:cNvPr id="184" name="Left Bracket 183"/>
          <p:cNvSpPr/>
          <p:nvPr/>
        </p:nvSpPr>
        <p:spPr>
          <a:xfrm>
            <a:off x="4229662" y="3829403"/>
            <a:ext cx="96859" cy="559430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 sz="1600" b="1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4250407" y="3803787"/>
                <a:ext cx="662489" cy="363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2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407" y="3803787"/>
                <a:ext cx="662489" cy="363241"/>
              </a:xfrm>
              <a:prstGeom prst="rect">
                <a:avLst/>
              </a:prstGeom>
              <a:blipFill rotWithShape="1">
                <a:blip r:embed="rId8"/>
                <a:stretch>
                  <a:fillRect l="-458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Straight Connector 186"/>
          <p:cNvCxnSpPr/>
          <p:nvPr/>
        </p:nvCxnSpPr>
        <p:spPr>
          <a:xfrm>
            <a:off x="4322719" y="4123467"/>
            <a:ext cx="914400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/>
              <p:cNvSpPr txBox="1"/>
              <p:nvPr/>
            </p:nvSpPr>
            <p:spPr>
              <a:xfrm>
                <a:off x="4515787" y="4071833"/>
                <a:ext cx="3786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white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787" y="4071833"/>
                <a:ext cx="378629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Left Bracket 192"/>
          <p:cNvSpPr/>
          <p:nvPr/>
        </p:nvSpPr>
        <p:spPr>
          <a:xfrm flipH="1">
            <a:off x="5199320" y="3839342"/>
            <a:ext cx="96859" cy="559430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251855" y="538965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456036" y="219755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3433934" y="2519297"/>
            <a:ext cx="380648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3332974" y="2484381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974" y="2484381"/>
                <a:ext cx="526234" cy="37138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Left Bracket 102"/>
          <p:cNvSpPr/>
          <p:nvPr/>
        </p:nvSpPr>
        <p:spPr>
          <a:xfrm>
            <a:off x="3359779" y="2290633"/>
            <a:ext cx="114395" cy="490780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780714" y="234832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4093965" y="2532893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4010205" y="2197383"/>
                <a:ext cx="306190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205" y="2197383"/>
                <a:ext cx="306190" cy="371384"/>
              </a:xfrm>
              <a:prstGeom prst="rect">
                <a:avLst/>
              </a:prstGeom>
              <a:blipFill rotWithShape="1">
                <a:blip r:embed="rId20"/>
                <a:stretch>
                  <a:fillRect r="-4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4018117" y="2477492"/>
                <a:ext cx="285693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117" y="2477492"/>
                <a:ext cx="285693" cy="371384"/>
              </a:xfrm>
              <a:prstGeom prst="rect">
                <a:avLst/>
              </a:prstGeom>
              <a:blipFill rotWithShape="1">
                <a:blip r:embed="rId21"/>
                <a:stretch>
                  <a:fillRect r="-5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Left Bracket 107"/>
          <p:cNvSpPr/>
          <p:nvPr/>
        </p:nvSpPr>
        <p:spPr>
          <a:xfrm flipH="1">
            <a:off x="4389595" y="2275494"/>
            <a:ext cx="125834" cy="490780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468389" y="23473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÷</a:t>
            </a:r>
          </a:p>
        </p:txBody>
      </p:sp>
      <p:sp>
        <p:nvSpPr>
          <p:cNvPr id="111" name="Left Bracket 110"/>
          <p:cNvSpPr/>
          <p:nvPr/>
        </p:nvSpPr>
        <p:spPr>
          <a:xfrm>
            <a:off x="4799500" y="2202722"/>
            <a:ext cx="96859" cy="559430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925705" y="217075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4893597" y="2490436"/>
            <a:ext cx="328121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4793525" y="2438802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525" y="2438802"/>
                <a:ext cx="526234" cy="3713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/>
          <p:cNvSpPr txBox="1"/>
          <p:nvPr/>
        </p:nvSpPr>
        <p:spPr>
          <a:xfrm>
            <a:off x="5166002" y="231678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5453852" y="2475958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370092" y="2140448"/>
                <a:ext cx="306190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092" y="2140448"/>
                <a:ext cx="306190" cy="371384"/>
              </a:xfrm>
              <a:prstGeom prst="rect">
                <a:avLst/>
              </a:prstGeom>
              <a:blipFill rotWithShape="1">
                <a:blip r:embed="rId23"/>
                <a:stretch>
                  <a:fillRect r="-4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5378004" y="2433258"/>
                <a:ext cx="285693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004" y="2433258"/>
                <a:ext cx="285693" cy="371384"/>
              </a:xfrm>
              <a:prstGeom prst="rect">
                <a:avLst/>
              </a:prstGeom>
              <a:blipFill rotWithShape="1">
                <a:blip r:embed="rId24"/>
                <a:stretch>
                  <a:fillRect r="-5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Left Bracket 119"/>
          <p:cNvSpPr/>
          <p:nvPr/>
        </p:nvSpPr>
        <p:spPr>
          <a:xfrm flipH="1">
            <a:off x="5765837" y="2202722"/>
            <a:ext cx="96859" cy="559430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09" name="Left Bracket 208"/>
          <p:cNvSpPr/>
          <p:nvPr/>
        </p:nvSpPr>
        <p:spPr>
          <a:xfrm flipH="1">
            <a:off x="6199618" y="2197044"/>
            <a:ext cx="76203" cy="584369"/>
          </a:xfrm>
          <a:prstGeom prst="leftBracket">
            <a:avLst>
              <a:gd name="adj" fmla="val 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r>
              <a:rPr lang="en-US" sz="1600" b="1" dirty="0" smtClean="0">
                <a:solidFill>
                  <a:prstClr val="white"/>
                </a:solidFill>
              </a:rPr>
              <a:t>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10" name="Left Bracket 209"/>
          <p:cNvSpPr/>
          <p:nvPr/>
        </p:nvSpPr>
        <p:spPr>
          <a:xfrm>
            <a:off x="4729143" y="2189163"/>
            <a:ext cx="96859" cy="590436"/>
          </a:xfrm>
          <a:prstGeom prst="leftBracket">
            <a:avLst>
              <a:gd name="adj" fmla="val 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 flipH="1">
            <a:off x="5846554" y="2306681"/>
            <a:ext cx="287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6026454" y="227497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213" name="TextBox 212"/>
          <p:cNvSpPr txBox="1"/>
          <p:nvPr/>
        </p:nvSpPr>
        <p:spPr>
          <a:xfrm flipH="1">
            <a:off x="4722604" y="3144881"/>
            <a:ext cx="287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4902504" y="311317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3368518" y="2959189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518" y="2959189"/>
                <a:ext cx="526234" cy="371384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3379251" y="3793236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251" y="3793236"/>
                <a:ext cx="526234" cy="371384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/>
          <p:cNvSpPr txBox="1"/>
          <p:nvPr/>
        </p:nvSpPr>
        <p:spPr>
          <a:xfrm>
            <a:off x="4765596" y="382366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937874" y="381704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8997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4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4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9" dur="4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500"/>
                            </p:stCondLst>
                            <p:childTnLst>
                              <p:par>
                                <p:cTn id="2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000"/>
                            </p:stCondLst>
                            <p:childTnLst>
                              <p:par>
                                <p:cTn id="2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"/>
                            </p:stCondLst>
                            <p:childTnLst>
                              <p:par>
                                <p:cTn id="3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00"/>
                            </p:stCondLst>
                            <p:childTnLst>
                              <p:par>
                                <p:cTn id="3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000"/>
                            </p:stCondLst>
                            <p:childTnLst>
                              <p:par>
                                <p:cTn id="3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1500"/>
                            </p:stCondLst>
                            <p:childTnLst>
                              <p:par>
                                <p:cTn id="3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2000"/>
                            </p:stCondLst>
                            <p:childTnLst>
                              <p:par>
                                <p:cTn id="3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500"/>
                            </p:stCondLst>
                            <p:childTnLst>
                              <p:par>
                                <p:cTn id="3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000"/>
                            </p:stCondLst>
                            <p:childTnLst>
                              <p:par>
                                <p:cTn id="3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500"/>
                            </p:stCondLst>
                            <p:childTnLst>
                              <p:par>
                                <p:cTn id="3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500"/>
                            </p:stCondLst>
                            <p:childTnLst>
                              <p:par>
                                <p:cTn id="4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000"/>
                            </p:stCondLst>
                            <p:childTnLst>
                              <p:par>
                                <p:cTn id="4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500"/>
                            </p:stCondLst>
                            <p:childTnLst>
                              <p:par>
                                <p:cTn id="4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2500"/>
                            </p:stCondLst>
                            <p:childTnLst>
                              <p:par>
                                <p:cTn id="4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3000"/>
                            </p:stCondLst>
                            <p:childTnLst>
                              <p:par>
                                <p:cTn id="4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/>
      <p:bldP spid="204" grpId="1" animBg="1"/>
      <p:bldP spid="203" grpId="0" animBg="1"/>
      <p:bldP spid="203" grpId="1" animBg="1"/>
      <p:bldP spid="196" grpId="0" animBg="1"/>
      <p:bldP spid="196" grpId="1" animBg="1"/>
      <p:bldP spid="195" grpId="0" animBg="1"/>
      <p:bldP spid="195" grpId="1" animBg="1"/>
      <p:bldP spid="61" grpId="0"/>
      <p:bldP spid="68" grpId="0"/>
      <p:bldP spid="128" grpId="0"/>
      <p:bldP spid="129" grpId="0"/>
      <p:bldP spid="131" grpId="0"/>
      <p:bldP spid="132" grpId="0"/>
      <p:bldP spid="134" grpId="0"/>
      <p:bldP spid="135" grpId="0"/>
      <p:bldP spid="136" grpId="0"/>
      <p:bldP spid="137" grpId="0" animBg="1"/>
      <p:bldP spid="138" grpId="0" animBg="1"/>
      <p:bldP spid="139" grpId="0" animBg="1"/>
      <p:bldP spid="140" grpId="0" animBg="1"/>
      <p:bldP spid="141" grpId="0"/>
      <p:bldP spid="142" grpId="0"/>
      <p:bldP spid="158" grpId="0"/>
      <p:bldP spid="161" grpId="0"/>
      <p:bldP spid="163" grpId="0" animBg="1"/>
      <p:bldP spid="164" grpId="0" animBg="1"/>
      <p:bldP spid="165" grpId="0" animBg="1"/>
      <p:bldP spid="166" grpId="0"/>
      <p:bldP spid="168" grpId="0"/>
      <p:bldP spid="170" grpId="0"/>
      <p:bldP spid="171" grpId="0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199" grpId="2" animBg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202" grpId="2" animBg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7" grpId="2" animBg="1"/>
      <p:bldP spid="172" grpId="0"/>
      <p:bldP spid="175" grpId="0"/>
      <p:bldP spid="176" grpId="0" animBg="1"/>
      <p:bldP spid="181" grpId="0" animBg="1"/>
      <p:bldP spid="182" grpId="0"/>
      <p:bldP spid="184" grpId="0" animBg="1"/>
      <p:bldP spid="186" grpId="0"/>
      <p:bldP spid="188" grpId="0"/>
      <p:bldP spid="193" grpId="0" animBg="1"/>
      <p:bldP spid="99" grpId="0"/>
      <p:bldP spid="100" grpId="0"/>
      <p:bldP spid="102" grpId="0"/>
      <p:bldP spid="103" grpId="0" animBg="1"/>
      <p:bldP spid="104" grpId="0"/>
      <p:bldP spid="106" grpId="0"/>
      <p:bldP spid="107" grpId="0"/>
      <p:bldP spid="108" grpId="0" animBg="1"/>
      <p:bldP spid="109" grpId="0"/>
      <p:bldP spid="111" grpId="0" animBg="1"/>
      <p:bldP spid="113" grpId="0"/>
      <p:bldP spid="115" grpId="0"/>
      <p:bldP spid="116" grpId="0"/>
      <p:bldP spid="118" grpId="0"/>
      <p:bldP spid="119" grpId="0"/>
      <p:bldP spid="120" grpId="0" animBg="1"/>
      <p:bldP spid="209" grpId="0" animBg="1"/>
      <p:bldP spid="210" grpId="0" animBg="1"/>
      <p:bldP spid="211" grpId="0"/>
      <p:bldP spid="212" grpId="0"/>
      <p:bldP spid="213" grpId="0"/>
      <p:bldP spid="214" grpId="0"/>
      <p:bldP spid="217" grpId="0"/>
      <p:bldP spid="218" grpId="0"/>
      <p:bldP spid="112" grpId="0"/>
      <p:bldP spid="1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8.2</a:t>
            </a:r>
            <a:endParaRPr lang="en-US" sz="1400" b="1" u="sng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12338" y="500750"/>
            <a:ext cx="35503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Q.1) Evaluate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the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following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: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9735" y="854399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(iii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001770" y="776490"/>
            <a:ext cx="2184900" cy="629692"/>
            <a:chOff x="685800" y="66907"/>
            <a:chExt cx="2186924" cy="630276"/>
          </a:xfrm>
        </p:grpSpPr>
        <p:sp>
          <p:nvSpPr>
            <p:cNvPr id="63" name="TextBox 62"/>
            <p:cNvSpPr txBox="1"/>
            <p:nvPr/>
          </p:nvSpPr>
          <p:spPr>
            <a:xfrm>
              <a:off x="1258666" y="66907"/>
              <a:ext cx="963014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45º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764456" y="371707"/>
              <a:ext cx="2013543" cy="158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85800" y="358315"/>
              <a:ext cx="954991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sec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672246" y="358315"/>
              <a:ext cx="1200478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cosec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472522" y="358315"/>
              <a:ext cx="308383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14316" y="1407154"/>
            <a:ext cx="2206087" cy="616312"/>
            <a:chOff x="685800" y="66907"/>
            <a:chExt cx="2208130" cy="616884"/>
          </a:xfrm>
        </p:grpSpPr>
        <p:sp>
          <p:nvSpPr>
            <p:cNvPr id="73" name="TextBox 72"/>
            <p:cNvSpPr txBox="1"/>
            <p:nvPr/>
          </p:nvSpPr>
          <p:spPr>
            <a:xfrm>
              <a:off x="1187240" y="66907"/>
              <a:ext cx="963014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45º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764456" y="371707"/>
              <a:ext cx="2013543" cy="158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685800" y="344923"/>
              <a:ext cx="954991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sec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667782" y="344923"/>
              <a:ext cx="1226148" cy="33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cosec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468057" y="344923"/>
              <a:ext cx="308383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3078499" y="154398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14" name="Straight Connector 113"/>
          <p:cNvCxnSpPr/>
          <p:nvPr/>
        </p:nvCxnSpPr>
        <p:spPr>
          <a:xfrm>
            <a:off x="3432280" y="1733597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3348520" y="1398087"/>
                <a:ext cx="306190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520" y="1398087"/>
                <a:ext cx="306190" cy="371384"/>
              </a:xfrm>
              <a:prstGeom prst="rect">
                <a:avLst/>
              </a:prstGeom>
              <a:blipFill rotWithShape="1">
                <a:blip r:embed="rId3"/>
                <a:stretch>
                  <a:fillRect r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/>
          <p:cNvSpPr txBox="1"/>
          <p:nvPr/>
        </p:nvSpPr>
        <p:spPr>
          <a:xfrm>
            <a:off x="3443520" y="1690897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737305" y="155762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4224176" y="1387386"/>
                <a:ext cx="3914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>
                          <a:solidFill>
                            <a:prstClr val="white"/>
                          </a:solidFill>
                          <a:latin typeface="Bookman Old Style" pitchFamily="18" charset="0"/>
                        </a:rPr>
                        <m:t>3</m:t>
                      </m:r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176" y="1387386"/>
                <a:ext cx="391453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Connector 118"/>
          <p:cNvCxnSpPr/>
          <p:nvPr/>
        </p:nvCxnSpPr>
        <p:spPr>
          <a:xfrm>
            <a:off x="4016781" y="1709128"/>
            <a:ext cx="914400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3947616" y="1703080"/>
                <a:ext cx="662489" cy="363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2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616" y="1703080"/>
                <a:ext cx="662489" cy="363241"/>
              </a:xfrm>
              <a:prstGeom prst="rect">
                <a:avLst/>
              </a:prstGeom>
              <a:blipFill rotWithShape="1">
                <a:blip r:embed="rId5"/>
                <a:stretch>
                  <a:fillRect l="-555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TextBox 121"/>
          <p:cNvSpPr txBox="1"/>
          <p:nvPr/>
        </p:nvSpPr>
        <p:spPr>
          <a:xfrm>
            <a:off x="4481143" y="170514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681562" y="169425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6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3078499" y="214495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/>
              <p:cNvSpPr txBox="1"/>
              <p:nvPr/>
            </p:nvSpPr>
            <p:spPr>
              <a:xfrm>
                <a:off x="3676409" y="2015224"/>
                <a:ext cx="591957" cy="363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3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10" name="TextBox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409" y="2015224"/>
                <a:ext cx="591957" cy="363241"/>
              </a:xfrm>
              <a:prstGeom prst="rect">
                <a:avLst/>
              </a:prstGeom>
              <a:blipFill rotWithShape="1">
                <a:blip r:embed="rId6"/>
                <a:stretch>
                  <a:fillRect l="-5155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Straight Connector 210"/>
          <p:cNvCxnSpPr/>
          <p:nvPr/>
        </p:nvCxnSpPr>
        <p:spPr>
          <a:xfrm>
            <a:off x="3429880" y="2326080"/>
            <a:ext cx="1097280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3382487" y="232003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3761543" y="232209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3961962" y="2311208"/>
                <a:ext cx="591957" cy="363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962" y="2311208"/>
                <a:ext cx="591957" cy="363241"/>
              </a:xfrm>
              <a:prstGeom prst="rect">
                <a:avLst/>
              </a:prstGeom>
              <a:blipFill rotWithShape="1">
                <a:blip r:embed="rId7"/>
                <a:stretch>
                  <a:fillRect l="-618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TextBox 214"/>
          <p:cNvSpPr txBox="1"/>
          <p:nvPr/>
        </p:nvSpPr>
        <p:spPr>
          <a:xfrm>
            <a:off x="4501025" y="215281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4751439" y="201522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5130495" y="201522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5330914" y="2015224"/>
                <a:ext cx="591957" cy="363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914" y="2015224"/>
                <a:ext cx="591957" cy="363241"/>
              </a:xfrm>
              <a:prstGeom prst="rect">
                <a:avLst/>
              </a:prstGeom>
              <a:blipFill rotWithShape="1">
                <a:blip r:embed="rId8"/>
                <a:stretch>
                  <a:fillRect l="-5102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9" name="Straight Connector 218"/>
          <p:cNvCxnSpPr/>
          <p:nvPr/>
        </p:nvCxnSpPr>
        <p:spPr>
          <a:xfrm>
            <a:off x="4828516" y="2324567"/>
            <a:ext cx="1097280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4781123" y="2318519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160179" y="23205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/>
              <p:cNvSpPr txBox="1"/>
              <p:nvPr/>
            </p:nvSpPr>
            <p:spPr>
              <a:xfrm>
                <a:off x="5360598" y="2309695"/>
                <a:ext cx="591957" cy="363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598" y="2309695"/>
                <a:ext cx="591957" cy="363241"/>
              </a:xfrm>
              <a:prstGeom prst="rect">
                <a:avLst/>
              </a:prstGeom>
              <a:blipFill rotWithShape="1">
                <a:blip r:embed="rId9"/>
                <a:stretch>
                  <a:fillRect l="-5155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TextBox 222"/>
          <p:cNvSpPr txBox="1"/>
          <p:nvPr/>
        </p:nvSpPr>
        <p:spPr>
          <a:xfrm>
            <a:off x="5913943" y="2156534"/>
            <a:ext cx="2784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b="1" dirty="0" smtClean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sz="1200" b="1" i="1" dirty="0" err="1" smtClean="0">
                <a:solidFill>
                  <a:srgbClr val="FFFF00"/>
                </a:solidFill>
                <a:latin typeface="Bookman Old Style" pitchFamily="18" charset="0"/>
              </a:rPr>
              <a:t>Rationalising</a:t>
            </a:r>
            <a:r>
              <a:rPr lang="en-US" sz="1200" b="1" i="1" dirty="0" smtClean="0">
                <a:solidFill>
                  <a:srgbClr val="FFFF00"/>
                </a:solidFill>
                <a:latin typeface="Bookman Old Style" pitchFamily="18" charset="0"/>
              </a:rPr>
              <a:t> the denominator</a:t>
            </a:r>
            <a:r>
              <a:rPr lang="en-US" sz="1200" b="1" dirty="0" smtClean="0">
                <a:solidFill>
                  <a:srgbClr val="FFFF00"/>
                </a:solidFill>
                <a:latin typeface="Bookman Old Style" pitchFamily="18" charset="0"/>
              </a:rPr>
              <a:t>]</a:t>
            </a:r>
            <a:endParaRPr lang="en-US" sz="12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37" name="Curved Down Arrow 236"/>
          <p:cNvSpPr/>
          <p:nvPr/>
        </p:nvSpPr>
        <p:spPr>
          <a:xfrm rot="5400000" flipH="1">
            <a:off x="8062582" y="1663245"/>
            <a:ext cx="441118" cy="144727"/>
          </a:xfrm>
          <a:prstGeom prst="curvedDownArrow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38" name="Curved Down Arrow 237"/>
          <p:cNvSpPr/>
          <p:nvPr/>
        </p:nvSpPr>
        <p:spPr>
          <a:xfrm rot="16200000" flipH="1" flipV="1">
            <a:off x="8062581" y="1668702"/>
            <a:ext cx="441118" cy="144727"/>
          </a:xfrm>
          <a:prstGeom prst="curvedDownArrow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39" name="Curved Down Arrow 238"/>
          <p:cNvSpPr/>
          <p:nvPr/>
        </p:nvSpPr>
        <p:spPr>
          <a:xfrm flipV="1">
            <a:off x="3574338" y="1952416"/>
            <a:ext cx="1296697" cy="256393"/>
          </a:xfrm>
          <a:prstGeom prst="curvedDownArrow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40" name="Curved Down Arrow 239"/>
          <p:cNvSpPr/>
          <p:nvPr/>
        </p:nvSpPr>
        <p:spPr>
          <a:xfrm flipV="1">
            <a:off x="3592825" y="1985684"/>
            <a:ext cx="665410" cy="192632"/>
          </a:xfrm>
          <a:prstGeom prst="curvedDownArrow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506556" y="1265970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3577">
              <a:defRPr sz="1600" b="1" u="sng">
                <a:solidFill>
                  <a:srgbClr val="00FFFF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3067804" y="300501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67256" y="2848172"/>
            <a:ext cx="1774000" cy="371384"/>
            <a:chOff x="3267256" y="3345122"/>
            <a:chExt cx="1774000" cy="3713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3386597" y="3345122"/>
                  <a:ext cx="563471" cy="371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1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b="1" dirty="0" smtClean="0">
                                <a:solidFill>
                                  <a:prstClr val="white"/>
                                </a:solidFill>
                                <a:latin typeface="Bookman Old Style" pitchFamily="18" charset="0"/>
                              </a:rPr>
                              <m:t>2</m:t>
                            </m:r>
                          </m:e>
                        </m:rad>
                      </m:oMath>
                    </m:oMathPara>
                  </a14:m>
                  <a:endParaRPr lang="en-US" sz="16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6597" y="3345122"/>
                  <a:ext cx="563471" cy="37138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TextBox 143"/>
            <p:cNvSpPr txBox="1"/>
            <p:nvPr/>
          </p:nvSpPr>
          <p:spPr>
            <a:xfrm>
              <a:off x="3267256" y="337526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3</a:t>
              </a:r>
            </a:p>
          </p:txBody>
        </p:sp>
        <p:cxnSp>
          <p:nvCxnSpPr>
            <p:cNvPr id="146" name="Straight Connector 145"/>
            <p:cNvCxnSpPr/>
            <p:nvPr/>
          </p:nvCxnSpPr>
          <p:spPr>
            <a:xfrm>
              <a:off x="3360438" y="3672943"/>
              <a:ext cx="1680818" cy="158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4064043" y="31618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4246556" y="3161800"/>
                <a:ext cx="813171" cy="363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(4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)</a:t>
                </a:r>
                <a:r>
                  <a:rPr lang="en-US" sz="1600" b="1" baseline="300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2</a:t>
                </a:r>
                <a:endParaRPr lang="en-US" sz="1600" b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556" y="3161800"/>
                <a:ext cx="813171" cy="363241"/>
              </a:xfrm>
              <a:prstGeom prst="rect">
                <a:avLst/>
              </a:prstGeom>
              <a:blipFill rotWithShape="1">
                <a:blip r:embed="rId13"/>
                <a:stretch>
                  <a:fillRect l="-4511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Box 148"/>
          <p:cNvSpPr txBox="1"/>
          <p:nvPr/>
        </p:nvSpPr>
        <p:spPr>
          <a:xfrm>
            <a:off x="3798905" y="2848172"/>
            <a:ext cx="250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(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871482" y="284817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271322" y="284817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4459463" y="2837155"/>
                <a:ext cx="739692" cy="363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)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463" y="2837155"/>
                <a:ext cx="739692" cy="363241"/>
              </a:xfrm>
              <a:prstGeom prst="rect">
                <a:avLst/>
              </a:prstGeom>
              <a:blipFill rotWithShape="1">
                <a:blip r:embed="rId14"/>
                <a:stretch>
                  <a:fillRect l="-495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/>
          <p:cNvSpPr txBox="1"/>
          <p:nvPr/>
        </p:nvSpPr>
        <p:spPr>
          <a:xfrm>
            <a:off x="3498372" y="3161800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(12)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4" name="Curved Down Arrow 153"/>
          <p:cNvSpPr/>
          <p:nvPr/>
        </p:nvSpPr>
        <p:spPr>
          <a:xfrm>
            <a:off x="3371381" y="2624222"/>
            <a:ext cx="746897" cy="282032"/>
          </a:xfrm>
          <a:prstGeom prst="curvedDownArrow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55" name="Curved Down Arrow 154"/>
          <p:cNvSpPr/>
          <p:nvPr/>
        </p:nvSpPr>
        <p:spPr>
          <a:xfrm>
            <a:off x="3350676" y="2624222"/>
            <a:ext cx="1330398" cy="282032"/>
          </a:xfrm>
          <a:prstGeom prst="curvedDownArrow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3673922" y="3539069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922" y="3539069"/>
                <a:ext cx="526234" cy="37138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TextBox 156"/>
          <p:cNvSpPr txBox="1"/>
          <p:nvPr/>
        </p:nvSpPr>
        <p:spPr>
          <a:xfrm>
            <a:off x="3399710" y="3569213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36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067804" y="369591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59" name="Straight Connector 158"/>
          <p:cNvCxnSpPr/>
          <p:nvPr/>
        </p:nvCxnSpPr>
        <p:spPr>
          <a:xfrm>
            <a:off x="3414174" y="3866890"/>
            <a:ext cx="1554480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4102656" y="385269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302688" y="3852697"/>
            <a:ext cx="456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48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4268953" y="3539069"/>
                <a:ext cx="728213" cy="363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12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6</m:t>
                        </m:r>
                      </m:e>
                    </m:rad>
                  </m:oMath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953" y="3539069"/>
                <a:ext cx="728213" cy="363241"/>
              </a:xfrm>
              <a:prstGeom prst="rect">
                <a:avLst/>
              </a:prstGeom>
              <a:blipFill rotWithShape="1">
                <a:blip r:embed="rId16"/>
                <a:stretch>
                  <a:fillRect l="-4167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/>
          <p:cNvSpPr txBox="1"/>
          <p:nvPr/>
        </p:nvSpPr>
        <p:spPr>
          <a:xfrm>
            <a:off x="3605569" y="3852697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144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088495" y="353906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221805" y="1417815"/>
            <a:ext cx="1916928" cy="626563"/>
            <a:chOff x="6221805" y="1417815"/>
            <a:chExt cx="1916928" cy="626563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6302990" y="1740740"/>
              <a:ext cx="380648" cy="158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6348080" y="1705824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9" name="Left Bracket 88"/>
            <p:cNvSpPr/>
            <p:nvPr/>
          </p:nvSpPr>
          <p:spPr>
            <a:xfrm>
              <a:off x="6228835" y="1512076"/>
              <a:ext cx="114395" cy="490780"/>
            </a:xfrm>
            <a:prstGeom prst="leftBracket">
              <a:avLst>
                <a:gd name="adj" fmla="val 8888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/>
              <a:endParaRPr lang="en-US" sz="1600" b="1">
                <a:solidFill>
                  <a:prstClr val="white"/>
                </a:solidFill>
              </a:endParaRPr>
            </a:p>
          </p:txBody>
        </p:sp>
        <p:sp>
          <p:nvSpPr>
            <p:cNvPr id="90" name="Left Bracket 89"/>
            <p:cNvSpPr/>
            <p:nvPr/>
          </p:nvSpPr>
          <p:spPr>
            <a:xfrm flipH="1">
              <a:off x="6642701" y="1503287"/>
              <a:ext cx="125834" cy="490780"/>
            </a:xfrm>
            <a:prstGeom prst="leftBracket">
              <a:avLst>
                <a:gd name="adj" fmla="val 8888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/>
              <a:endParaRPr lang="en-US" sz="1600" b="1">
                <a:solidFill>
                  <a:prstClr val="white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94584" y="1578363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÷</a:t>
              </a:r>
            </a:p>
          </p:txBody>
        </p:sp>
        <p:sp>
          <p:nvSpPr>
            <p:cNvPr id="92" name="Left Bracket 91"/>
            <p:cNvSpPr/>
            <p:nvPr/>
          </p:nvSpPr>
          <p:spPr>
            <a:xfrm>
              <a:off x="7072216" y="1453982"/>
              <a:ext cx="96859" cy="559430"/>
            </a:xfrm>
            <a:prstGeom prst="leftBracket">
              <a:avLst>
                <a:gd name="adj" fmla="val 8888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/>
              <a:endParaRPr lang="en-US" sz="1600" b="1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7092961" y="1428366"/>
                  <a:ext cx="662489" cy="3632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4400"/>
                  <a:r>
                    <a:rPr lang="en-US" sz="16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2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a14:m>
                  <a:endParaRPr lang="en-US" sz="16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2961" y="1428366"/>
                  <a:ext cx="662489" cy="363241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5556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Connector 93"/>
            <p:cNvCxnSpPr/>
            <p:nvPr/>
          </p:nvCxnSpPr>
          <p:spPr>
            <a:xfrm>
              <a:off x="7165273" y="1748046"/>
              <a:ext cx="914400" cy="158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7358341" y="1696412"/>
                  <a:ext cx="37862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sz="16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8341" y="1696412"/>
                  <a:ext cx="378629" cy="338554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Left Bracket 95"/>
            <p:cNvSpPr/>
            <p:nvPr/>
          </p:nvSpPr>
          <p:spPr>
            <a:xfrm flipH="1">
              <a:off x="8041874" y="1463921"/>
              <a:ext cx="96859" cy="559430"/>
            </a:xfrm>
            <a:prstGeom prst="leftBracket">
              <a:avLst>
                <a:gd name="adj" fmla="val 8888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/>
              <a:endParaRPr lang="en-US" sz="1600" b="1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6221805" y="1417815"/>
                  <a:ext cx="526234" cy="3713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1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b="1" dirty="0" smtClean="0">
                                <a:solidFill>
                                  <a:prstClr val="white"/>
                                </a:solidFill>
                                <a:latin typeface="Bookman Old Style" pitchFamily="18" charset="0"/>
                              </a:rPr>
                              <m:t>2</m:t>
                            </m:r>
                          </m:e>
                        </m:rad>
                      </m:oMath>
                    </m:oMathPara>
                  </a14:m>
                  <a:endParaRPr lang="en-US" sz="16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1805" y="1417815"/>
                  <a:ext cx="526234" cy="371384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TextBox 97"/>
            <p:cNvSpPr txBox="1"/>
            <p:nvPr/>
          </p:nvSpPr>
          <p:spPr>
            <a:xfrm>
              <a:off x="7608150" y="1448244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780428" y="1441620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241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117" grpId="0"/>
      <p:bldP spid="118" grpId="0"/>
      <p:bldP spid="120" grpId="0"/>
      <p:bldP spid="122" grpId="0"/>
      <p:bldP spid="124" grpId="0"/>
      <p:bldP spid="209" grpId="0"/>
      <p:bldP spid="210" grpId="0"/>
      <p:bldP spid="212" grpId="0"/>
      <p:bldP spid="213" grpId="0"/>
      <p:bldP spid="214" grpId="0"/>
      <p:bldP spid="215" grpId="0"/>
      <p:bldP spid="216" grpId="0"/>
      <p:bldP spid="217" grpId="0"/>
      <p:bldP spid="218" grpId="0"/>
      <p:bldP spid="220" grpId="0"/>
      <p:bldP spid="221" grpId="0"/>
      <p:bldP spid="222" grpId="0"/>
      <p:bldP spid="223" grpId="0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145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 animBg="1"/>
      <p:bldP spid="154" grpId="1" animBg="1"/>
      <p:bldP spid="155" grpId="0" animBg="1"/>
      <p:bldP spid="155" grpId="1" animBg="1"/>
      <p:bldP spid="156" grpId="0"/>
      <p:bldP spid="157" grpId="0"/>
      <p:bldP spid="158" grpId="0"/>
      <p:bldP spid="160" grpId="0"/>
      <p:bldP spid="161" grpId="0"/>
      <p:bldP spid="162" grpId="0"/>
      <p:bldP spid="163" grpId="0"/>
      <p:bldP spid="1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/>
          <p:cNvSpPr/>
          <p:nvPr/>
        </p:nvSpPr>
        <p:spPr>
          <a:xfrm>
            <a:off x="966525" y="2606584"/>
            <a:ext cx="3694829" cy="62847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8.2</a:t>
            </a:r>
            <a:endParaRPr lang="en-US" sz="1400" b="1" u="sng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12338" y="500750"/>
            <a:ext cx="35503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Q.1) Evaluate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the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following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: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0210" y="854399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(iii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001770" y="776490"/>
            <a:ext cx="2192915" cy="629692"/>
            <a:chOff x="685800" y="66907"/>
            <a:chExt cx="2194946" cy="630276"/>
          </a:xfrm>
        </p:grpSpPr>
        <p:sp>
          <p:nvSpPr>
            <p:cNvPr id="63" name="TextBox 62"/>
            <p:cNvSpPr txBox="1"/>
            <p:nvPr/>
          </p:nvSpPr>
          <p:spPr>
            <a:xfrm>
              <a:off x="1258666" y="66907"/>
              <a:ext cx="963014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45</a:t>
              </a:r>
              <a:r>
                <a:rPr lang="es-ES" sz="1600" b="1" dirty="0">
                  <a:solidFill>
                    <a:prstClr val="white"/>
                  </a:solidFill>
                  <a:latin typeface="Bookman Old Style" pitchFamily="18" charset="0"/>
                </a:rPr>
                <a:t>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764456" y="371707"/>
              <a:ext cx="2013543" cy="158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85800" y="358315"/>
              <a:ext cx="954991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sec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</a:t>
              </a:r>
              <a:r>
                <a:rPr lang="es-ES" sz="1600" b="1" dirty="0">
                  <a:solidFill>
                    <a:prstClr val="white"/>
                  </a:solidFill>
                  <a:latin typeface="Bookman Old Style" pitchFamily="18" charset="0"/>
                </a:rPr>
                <a:t>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672246" y="358315"/>
              <a:ext cx="1208500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cosec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</a:t>
              </a:r>
              <a:r>
                <a:rPr lang="es-ES" sz="1600" b="1" dirty="0">
                  <a:solidFill>
                    <a:prstClr val="white"/>
                  </a:solidFill>
                  <a:latin typeface="Bookman Old Style" pitchFamily="18" charset="0"/>
                </a:rPr>
                <a:t>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472522" y="358315"/>
              <a:ext cx="308383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14316" y="1407154"/>
            <a:ext cx="2206087" cy="606787"/>
            <a:chOff x="685800" y="66907"/>
            <a:chExt cx="2208130" cy="607350"/>
          </a:xfrm>
        </p:grpSpPr>
        <p:sp>
          <p:nvSpPr>
            <p:cNvPr id="73" name="TextBox 72"/>
            <p:cNvSpPr txBox="1"/>
            <p:nvPr/>
          </p:nvSpPr>
          <p:spPr>
            <a:xfrm>
              <a:off x="1187240" y="66907"/>
              <a:ext cx="963014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45</a:t>
              </a:r>
              <a:r>
                <a:rPr lang="es-ES" sz="1600" b="1" dirty="0">
                  <a:solidFill>
                    <a:prstClr val="white"/>
                  </a:solidFill>
                  <a:latin typeface="Bookman Old Style" pitchFamily="18" charset="0"/>
                </a:rPr>
                <a:t>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764456" y="371707"/>
              <a:ext cx="2013543" cy="158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685800" y="335389"/>
              <a:ext cx="954991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sec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</a:t>
              </a:r>
              <a:r>
                <a:rPr lang="es-ES" sz="1600" b="1" dirty="0">
                  <a:solidFill>
                    <a:prstClr val="white"/>
                  </a:solidFill>
                  <a:latin typeface="Bookman Old Style" pitchFamily="18" charset="0"/>
                </a:rPr>
                <a:t>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667782" y="335389"/>
              <a:ext cx="1226148" cy="33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cosec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</a:t>
              </a:r>
              <a:r>
                <a:rPr lang="es-ES" sz="1600" b="1" dirty="0">
                  <a:solidFill>
                    <a:prstClr val="white"/>
                  </a:solidFill>
                  <a:latin typeface="Bookman Old Style" pitchFamily="18" charset="0"/>
                </a:rPr>
                <a:t>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487124" y="335389"/>
              <a:ext cx="308383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3349675" y="1988094"/>
                <a:ext cx="728213" cy="373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prstClr val="white"/>
                          </a:solidFill>
                          <a:latin typeface="Bookman Old Style" pitchFamily="18" charset="0"/>
                        </a:rPr>
                        <m:t>(3</m:t>
                      </m:r>
                      <m:rad>
                        <m:radPr>
                          <m:degHide m:val="on"/>
                          <m:ctrlPr>
                            <a:rPr lang="en-US" sz="1600" b="1" i="1" dirty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675" y="1988094"/>
                <a:ext cx="728213" cy="373244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extBox 132"/>
          <p:cNvSpPr txBox="1"/>
          <p:nvPr/>
        </p:nvSpPr>
        <p:spPr>
          <a:xfrm>
            <a:off x="3077743" y="216697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34" name="Straight Connector 133"/>
          <p:cNvCxnSpPr/>
          <p:nvPr/>
        </p:nvCxnSpPr>
        <p:spPr>
          <a:xfrm>
            <a:off x="3431454" y="2337949"/>
            <a:ext cx="1188720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4143012" y="1988094"/>
                <a:ext cx="526233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)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12" y="1988094"/>
                <a:ext cx="526233" cy="371384"/>
              </a:xfrm>
              <a:prstGeom prst="rect">
                <a:avLst/>
              </a:prstGeom>
              <a:blipFill rotWithShape="1">
                <a:blip r:embed="rId4"/>
                <a:stretch>
                  <a:fillRect r="-4651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/>
          <p:cNvSpPr txBox="1"/>
          <p:nvPr/>
        </p:nvSpPr>
        <p:spPr>
          <a:xfrm>
            <a:off x="3909291" y="232375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8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984588" y="198809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58931" y="1285020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3577">
              <a:defRPr sz="1600" b="1" u="sng">
                <a:solidFill>
                  <a:srgbClr val="00FFFF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599753" y="2767846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984499" y="2637687"/>
            <a:ext cx="2206087" cy="616312"/>
            <a:chOff x="685800" y="66907"/>
            <a:chExt cx="2208130" cy="616884"/>
          </a:xfrm>
        </p:grpSpPr>
        <p:sp>
          <p:nvSpPr>
            <p:cNvPr id="146" name="TextBox 145"/>
            <p:cNvSpPr txBox="1"/>
            <p:nvPr/>
          </p:nvSpPr>
          <p:spPr>
            <a:xfrm>
              <a:off x="1187240" y="66907"/>
              <a:ext cx="963014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45</a:t>
              </a:r>
              <a:r>
                <a:rPr lang="es-ES" sz="1600" b="1" dirty="0">
                  <a:solidFill>
                    <a:prstClr val="white"/>
                  </a:solidFill>
                  <a:latin typeface="Bookman Old Style" pitchFamily="18" charset="0"/>
                </a:rPr>
                <a:t>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764456" y="371707"/>
              <a:ext cx="2013543" cy="158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685800" y="344923"/>
              <a:ext cx="954991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sec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</a:t>
              </a:r>
              <a:r>
                <a:rPr lang="es-ES" sz="1600" b="1" dirty="0">
                  <a:solidFill>
                    <a:prstClr val="white"/>
                  </a:solidFill>
                  <a:latin typeface="Bookman Old Style" pitchFamily="18" charset="0"/>
                </a:rPr>
                <a:t>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667782" y="344923"/>
              <a:ext cx="1226148" cy="33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cosec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</a:t>
              </a:r>
              <a:r>
                <a:rPr lang="es-ES" sz="1600" b="1" dirty="0">
                  <a:solidFill>
                    <a:prstClr val="white"/>
                  </a:solidFill>
                  <a:latin typeface="Bookman Old Style" pitchFamily="18" charset="0"/>
                </a:rPr>
                <a:t>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487124" y="344923"/>
              <a:ext cx="308383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3077743" y="276097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318394" y="2590638"/>
            <a:ext cx="1319571" cy="674216"/>
            <a:chOff x="3348211" y="4135203"/>
            <a:chExt cx="1319571" cy="6742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3348211" y="4135203"/>
                  <a:ext cx="728213" cy="3732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(3</m:t>
                        </m:r>
                        <m:rad>
                          <m:radPr>
                            <m:degHide m:val="on"/>
                            <m:ctrlPr>
                              <a:rPr lang="en-US" sz="1600" b="1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b="1" dirty="0">
                                <a:solidFill>
                                  <a:prstClr val="white"/>
                                </a:solidFill>
                                <a:latin typeface="Bookman Old Style" pitchFamily="18" charset="0"/>
                              </a:rPr>
                              <m:t>2</m:t>
                            </m:r>
                          </m:e>
                        </m:rad>
                      </m:oMath>
                    </m:oMathPara>
                  </a14:m>
                  <a:endParaRPr lang="en-US" sz="16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8211" y="4135203"/>
                  <a:ext cx="728213" cy="37324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Connector 152"/>
            <p:cNvCxnSpPr/>
            <p:nvPr/>
          </p:nvCxnSpPr>
          <p:spPr>
            <a:xfrm>
              <a:off x="3429990" y="4485058"/>
              <a:ext cx="1188720" cy="158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4141548" y="4135203"/>
                  <a:ext cx="526234" cy="3713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4400"/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6</m:t>
                          </m:r>
                        </m:e>
                      </m:rad>
                    </m:oMath>
                  </a14:m>
                  <a:r>
                    <a:rPr lang="en-US" sz="16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)</a:t>
                  </a:r>
                  <a:endParaRPr lang="en-US" sz="16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548" y="4135203"/>
                  <a:ext cx="526234" cy="37138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4598" b="-180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TextBox 154"/>
            <p:cNvSpPr txBox="1"/>
            <p:nvPr/>
          </p:nvSpPr>
          <p:spPr>
            <a:xfrm>
              <a:off x="3907827" y="4470865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smtClean="0">
                  <a:solidFill>
                    <a:prstClr val="white"/>
                  </a:solidFill>
                  <a:latin typeface="Bookman Old Style" pitchFamily="18" charset="0"/>
                </a:rPr>
                <a:t>8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983124" y="413520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707372" y="1427775"/>
                <a:ext cx="728213" cy="373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prstClr val="white"/>
                          </a:solidFill>
                          <a:latin typeface="Bookman Old Style" pitchFamily="18" charset="0"/>
                        </a:rPr>
                        <m:t>(3</m:t>
                      </m:r>
                      <m:rad>
                        <m:radPr>
                          <m:degHide m:val="on"/>
                          <m:ctrlPr>
                            <a:rPr lang="en-US" sz="1600" b="1" i="1" dirty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372" y="1427775"/>
                <a:ext cx="728213" cy="373244"/>
              </a:xfrm>
              <a:prstGeom prst="rect">
                <a:avLst/>
              </a:prstGeom>
              <a:blipFill rotWithShape="1"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3422143" y="1457919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81058" y="158461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3436607" y="1755596"/>
            <a:ext cx="1554480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500709" y="1427775"/>
                <a:ext cx="526233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)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709" y="1427775"/>
                <a:ext cx="526233" cy="371384"/>
              </a:xfrm>
              <a:prstGeom prst="rect">
                <a:avLst/>
              </a:prstGeom>
              <a:blipFill rotWithShape="1">
                <a:blip r:embed="rId15"/>
                <a:stretch>
                  <a:fillRect r="-4598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/>
          <p:cNvSpPr txBox="1"/>
          <p:nvPr/>
        </p:nvSpPr>
        <p:spPr>
          <a:xfrm>
            <a:off x="4035631" y="1741403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96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342285" y="142777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3519869" y="1544861"/>
            <a:ext cx="248619" cy="1725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146082" y="1824397"/>
            <a:ext cx="248619" cy="1725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359748" y="1849258"/>
            <a:ext cx="277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8</a:t>
            </a:r>
            <a:endParaRPr lang="en-US" sz="1100" b="1" baseline="30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141204" y="1367358"/>
            <a:ext cx="1929362" cy="652182"/>
            <a:chOff x="6141204" y="1367358"/>
            <a:chExt cx="1929362" cy="6521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747322" y="1367358"/>
                  <a:ext cx="526234" cy="3713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1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b="1" dirty="0" smtClean="0">
                                <a:solidFill>
                                  <a:prstClr val="white"/>
                                </a:solidFill>
                                <a:latin typeface="Bookman Old Style" pitchFamily="18" charset="0"/>
                              </a:rPr>
                              <m:t>2</m:t>
                            </m:r>
                          </m:e>
                        </m:rad>
                      </m:oMath>
                    </m:oMathPara>
                  </a14:m>
                  <a:endParaRPr lang="en-US" sz="16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7322" y="1367358"/>
                  <a:ext cx="526234" cy="371384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/>
            <p:cNvSpPr txBox="1"/>
            <p:nvPr/>
          </p:nvSpPr>
          <p:spPr>
            <a:xfrm>
              <a:off x="6473110" y="1397502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141204" y="1524200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6487574" y="1695179"/>
              <a:ext cx="1554480" cy="158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7176056" y="168098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376088" y="1680986"/>
              <a:ext cx="456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48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7342353" y="1367358"/>
                  <a:ext cx="728213" cy="3632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4400"/>
                  <a:r>
                    <a:rPr lang="en-US" sz="16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12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6</m:t>
                          </m:r>
                        </m:e>
                      </m:rad>
                    </m:oMath>
                  </a14:m>
                  <a:endParaRPr lang="en-US" sz="16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2353" y="1367358"/>
                  <a:ext cx="728213" cy="363241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416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/>
            <p:cNvSpPr txBox="1"/>
            <p:nvPr/>
          </p:nvSpPr>
          <p:spPr>
            <a:xfrm>
              <a:off x="6678969" y="1680986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144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161895" y="136735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048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32" grpId="0"/>
      <p:bldP spid="133" grpId="0"/>
      <p:bldP spid="135" grpId="0"/>
      <p:bldP spid="136" grpId="0"/>
      <p:bldP spid="137" grpId="0"/>
      <p:bldP spid="144" grpId="0"/>
      <p:bldP spid="151" grpId="0"/>
      <p:bldP spid="71" grpId="0"/>
      <p:bldP spid="72" grpId="0"/>
      <p:bldP spid="74" grpId="0"/>
      <p:bldP spid="76" grpId="0"/>
      <p:bldP spid="77" grpId="0"/>
      <p:bldP spid="78" grpId="0"/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Rounded Rectangle 447"/>
          <p:cNvSpPr/>
          <p:nvPr/>
        </p:nvSpPr>
        <p:spPr>
          <a:xfrm>
            <a:off x="3004642" y="1907218"/>
            <a:ext cx="798796" cy="25436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4" name="Rounded Rectangle 443"/>
          <p:cNvSpPr/>
          <p:nvPr/>
        </p:nvSpPr>
        <p:spPr>
          <a:xfrm>
            <a:off x="2019586" y="1912998"/>
            <a:ext cx="798796" cy="25436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0" name="Rounded Rectangle 439"/>
          <p:cNvSpPr/>
          <p:nvPr/>
        </p:nvSpPr>
        <p:spPr>
          <a:xfrm>
            <a:off x="1025789" y="1907572"/>
            <a:ext cx="798796" cy="25436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6" name="Rounded Rectangle 435"/>
          <p:cNvSpPr/>
          <p:nvPr/>
        </p:nvSpPr>
        <p:spPr>
          <a:xfrm>
            <a:off x="2943375" y="1642082"/>
            <a:ext cx="1042248" cy="25436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2" name="Rounded Rectangle 431"/>
          <p:cNvSpPr/>
          <p:nvPr/>
        </p:nvSpPr>
        <p:spPr>
          <a:xfrm>
            <a:off x="1975220" y="1627052"/>
            <a:ext cx="819556" cy="25436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8" name="Rounded Rectangle 427"/>
          <p:cNvSpPr/>
          <p:nvPr/>
        </p:nvSpPr>
        <p:spPr>
          <a:xfrm>
            <a:off x="1044493" y="1626992"/>
            <a:ext cx="745051" cy="25436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7" name="Rounded Rectangle 426"/>
          <p:cNvSpPr/>
          <p:nvPr/>
        </p:nvSpPr>
        <p:spPr>
          <a:xfrm>
            <a:off x="1049202" y="828671"/>
            <a:ext cx="3027323" cy="544925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8.2</a:t>
            </a:r>
            <a:endParaRPr lang="en-US" sz="1400" b="1" u="sng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12338" y="500750"/>
            <a:ext cx="35503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Q.1) Evaluate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the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following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: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75" name="Group 16"/>
          <p:cNvGrpSpPr/>
          <p:nvPr/>
        </p:nvGrpSpPr>
        <p:grpSpPr>
          <a:xfrm>
            <a:off x="1007499" y="799256"/>
            <a:ext cx="3110708" cy="602683"/>
            <a:chOff x="859407" y="153178"/>
            <a:chExt cx="3113591" cy="603243"/>
          </a:xfrm>
        </p:grpSpPr>
        <p:sp>
          <p:nvSpPr>
            <p:cNvPr id="76" name="TextBox 75"/>
            <p:cNvSpPr txBox="1"/>
            <p:nvPr/>
          </p:nvSpPr>
          <p:spPr>
            <a:xfrm>
              <a:off x="859407" y="153178"/>
              <a:ext cx="930925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sin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821613" y="153178"/>
              <a:ext cx="1033612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tan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45º 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72519" y="153178"/>
              <a:ext cx="1200479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cosec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60º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633725" y="153178"/>
              <a:ext cx="308383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11054" y="153178"/>
              <a:ext cx="287524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 flipH="1">
              <a:off x="943179" y="460750"/>
              <a:ext cx="292879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76961" y="417552"/>
              <a:ext cx="954991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sec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49939" y="417552"/>
              <a:ext cx="308383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48696" y="417552"/>
              <a:ext cx="963015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60º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646460" y="417552"/>
              <a:ext cx="308383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830368" y="417552"/>
              <a:ext cx="950179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cot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45º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593187" y="873077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(iv)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83781" y="130561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3577">
              <a:defRPr sz="1600" b="1" u="sng">
                <a:solidFill>
                  <a:srgbClr val="00FFFF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/>
              <a:t>Solution:</a:t>
            </a:r>
            <a:endParaRPr lang="en-US" dirty="0"/>
          </a:p>
        </p:txBody>
      </p:sp>
      <p:grpSp>
        <p:nvGrpSpPr>
          <p:cNvPr id="286" name="Group 16"/>
          <p:cNvGrpSpPr/>
          <p:nvPr/>
        </p:nvGrpSpPr>
        <p:grpSpPr>
          <a:xfrm>
            <a:off x="967743" y="1565906"/>
            <a:ext cx="3110708" cy="602683"/>
            <a:chOff x="859407" y="153178"/>
            <a:chExt cx="3113591" cy="603243"/>
          </a:xfrm>
        </p:grpSpPr>
        <p:sp>
          <p:nvSpPr>
            <p:cNvPr id="287" name="TextBox 286"/>
            <p:cNvSpPr txBox="1"/>
            <p:nvPr/>
          </p:nvSpPr>
          <p:spPr>
            <a:xfrm>
              <a:off x="859407" y="153178"/>
              <a:ext cx="930925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sin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1821613" y="153178"/>
              <a:ext cx="963015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tan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45º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2772519" y="153178"/>
              <a:ext cx="1200479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cosec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60º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1633725" y="153178"/>
              <a:ext cx="308383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611054" y="153178"/>
              <a:ext cx="287524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292" name="Straight Connector 291"/>
            <p:cNvCxnSpPr/>
            <p:nvPr/>
          </p:nvCxnSpPr>
          <p:spPr>
            <a:xfrm flipH="1">
              <a:off x="943179" y="460750"/>
              <a:ext cx="292879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3" name="TextBox 292"/>
            <p:cNvSpPr txBox="1"/>
            <p:nvPr/>
          </p:nvSpPr>
          <p:spPr>
            <a:xfrm>
              <a:off x="876961" y="417552"/>
              <a:ext cx="954991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sec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1649939" y="417552"/>
              <a:ext cx="308383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1848696" y="417552"/>
              <a:ext cx="963015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60º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2646460" y="417552"/>
              <a:ext cx="308383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2830368" y="417552"/>
              <a:ext cx="950179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cot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45º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98" name="TextBox 297"/>
          <p:cNvSpPr txBox="1"/>
          <p:nvPr/>
        </p:nvSpPr>
        <p:spPr>
          <a:xfrm>
            <a:off x="3977517" y="170448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99" name="Left Bracket 298"/>
          <p:cNvSpPr/>
          <p:nvPr/>
        </p:nvSpPr>
        <p:spPr>
          <a:xfrm>
            <a:off x="4285615" y="1560969"/>
            <a:ext cx="103671" cy="553295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>
              <a:solidFill>
                <a:prstClr val="white"/>
              </a:solidFill>
            </a:endParaRPr>
          </a:p>
        </p:txBody>
      </p:sp>
      <p:cxnSp>
        <p:nvCxnSpPr>
          <p:cNvPr id="300" name="Straight Connector 299"/>
          <p:cNvCxnSpPr/>
          <p:nvPr/>
        </p:nvCxnSpPr>
        <p:spPr>
          <a:xfrm>
            <a:off x="4364226" y="1834573"/>
            <a:ext cx="257839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4324643" y="1534688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4334582" y="1771995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4573135" y="1668340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4779941" y="1657647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957390" y="1678938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08" name="Straight Connector 307"/>
          <p:cNvCxnSpPr/>
          <p:nvPr/>
        </p:nvCxnSpPr>
        <p:spPr>
          <a:xfrm>
            <a:off x="5265164" y="1867165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5252654" y="1567280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TextBox 309"/>
              <p:cNvSpPr txBox="1"/>
              <p:nvPr/>
            </p:nvSpPr>
            <p:spPr>
              <a:xfrm>
                <a:off x="5183204" y="1814940"/>
                <a:ext cx="285693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10" name="TextBox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204" y="1814940"/>
                <a:ext cx="285693" cy="371384"/>
              </a:xfrm>
              <a:prstGeom prst="rect">
                <a:avLst/>
              </a:prstGeom>
              <a:blipFill rotWithShape="1">
                <a:blip r:embed="rId3"/>
                <a:stretch>
                  <a:fillRect r="-5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1" name="Left Bracket 310"/>
          <p:cNvSpPr/>
          <p:nvPr/>
        </p:nvSpPr>
        <p:spPr>
          <a:xfrm flipH="1">
            <a:off x="5575081" y="1551030"/>
            <a:ext cx="87443" cy="553295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5657118" y="16856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÷</a:t>
            </a:r>
          </a:p>
        </p:txBody>
      </p:sp>
      <p:sp>
        <p:nvSpPr>
          <p:cNvPr id="313" name="Left Bracket 312"/>
          <p:cNvSpPr/>
          <p:nvPr/>
        </p:nvSpPr>
        <p:spPr>
          <a:xfrm>
            <a:off x="5945416" y="1566722"/>
            <a:ext cx="103671" cy="553295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>
              <a:solidFill>
                <a:prstClr val="white"/>
              </a:solidFill>
            </a:endParaRPr>
          </a:p>
        </p:txBody>
      </p:sp>
      <p:cxnSp>
        <p:nvCxnSpPr>
          <p:cNvPr id="314" name="Straight Connector 313"/>
          <p:cNvCxnSpPr/>
          <p:nvPr/>
        </p:nvCxnSpPr>
        <p:spPr>
          <a:xfrm>
            <a:off x="6026771" y="1840326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6014261" y="1540441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TextBox 315"/>
              <p:cNvSpPr txBox="1"/>
              <p:nvPr/>
            </p:nvSpPr>
            <p:spPr>
              <a:xfrm>
                <a:off x="5921661" y="1797626"/>
                <a:ext cx="285693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16" name="TextBox 3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661" y="1797626"/>
                <a:ext cx="285693" cy="371384"/>
              </a:xfrm>
              <a:prstGeom prst="rect">
                <a:avLst/>
              </a:prstGeom>
              <a:blipFill rotWithShape="1">
                <a:blip r:embed="rId4"/>
                <a:stretch>
                  <a:fillRect r="-5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" name="TextBox 316"/>
          <p:cNvSpPr txBox="1"/>
          <p:nvPr/>
        </p:nvSpPr>
        <p:spPr>
          <a:xfrm>
            <a:off x="6292570" y="1674093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18" name="Straight Connector 317"/>
          <p:cNvCxnSpPr/>
          <p:nvPr/>
        </p:nvCxnSpPr>
        <p:spPr>
          <a:xfrm>
            <a:off x="6627417" y="1862320"/>
            <a:ext cx="257839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6587834" y="1562435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6587834" y="1819620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6841483" y="1674752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7037687" y="1679299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5" name="Left Bracket 324"/>
          <p:cNvSpPr/>
          <p:nvPr/>
        </p:nvSpPr>
        <p:spPr>
          <a:xfrm flipH="1">
            <a:off x="7260327" y="1554464"/>
            <a:ext cx="96187" cy="553295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3901317" y="231066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27" name="Left Bracket 326"/>
          <p:cNvSpPr/>
          <p:nvPr/>
        </p:nvSpPr>
        <p:spPr>
          <a:xfrm>
            <a:off x="4198940" y="2220187"/>
            <a:ext cx="103671" cy="553295"/>
          </a:xfrm>
          <a:prstGeom prst="leftBracket">
            <a:avLst>
              <a:gd name="adj" fmla="val 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>
              <a:solidFill>
                <a:prstClr val="white"/>
              </a:solidFill>
            </a:endParaRPr>
          </a:p>
        </p:txBody>
      </p:sp>
      <p:cxnSp>
        <p:nvCxnSpPr>
          <p:cNvPr id="328" name="Straight Connector 327"/>
          <p:cNvCxnSpPr/>
          <p:nvPr/>
        </p:nvCxnSpPr>
        <p:spPr>
          <a:xfrm>
            <a:off x="4294476" y="2500392"/>
            <a:ext cx="283623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/>
          <p:cNvSpPr txBox="1"/>
          <p:nvPr/>
        </p:nvSpPr>
        <p:spPr>
          <a:xfrm>
            <a:off x="4267785" y="2200507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4267785" y="2457692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4536155" y="2314281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4747599" y="2271203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4924385" y="2334818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36" name="Straight Connector 335"/>
          <p:cNvCxnSpPr/>
          <p:nvPr/>
        </p:nvCxnSpPr>
        <p:spPr>
          <a:xfrm>
            <a:off x="5272182" y="2523045"/>
            <a:ext cx="283623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Box 336"/>
          <p:cNvSpPr txBox="1"/>
          <p:nvPr/>
        </p:nvSpPr>
        <p:spPr>
          <a:xfrm>
            <a:off x="5245491" y="2223160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/>
              <p:cNvSpPr txBox="1"/>
              <p:nvPr/>
            </p:nvSpPr>
            <p:spPr>
              <a:xfrm>
                <a:off x="5176041" y="2480345"/>
                <a:ext cx="285693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38" name="TextBox 3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041" y="2480345"/>
                <a:ext cx="285693" cy="371384"/>
              </a:xfrm>
              <a:prstGeom prst="rect">
                <a:avLst/>
              </a:prstGeom>
              <a:blipFill rotWithShape="1">
                <a:blip r:embed="rId5"/>
                <a:stretch>
                  <a:fillRect r="-5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TextBox 338"/>
          <p:cNvSpPr txBox="1"/>
          <p:nvPr/>
        </p:nvSpPr>
        <p:spPr>
          <a:xfrm>
            <a:off x="5535038" y="233323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40" name="Straight Connector 339"/>
          <p:cNvCxnSpPr/>
          <p:nvPr/>
        </p:nvCxnSpPr>
        <p:spPr>
          <a:xfrm>
            <a:off x="5827745" y="2517801"/>
            <a:ext cx="283623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TextBox 340"/>
              <p:cNvSpPr txBox="1"/>
              <p:nvPr/>
            </p:nvSpPr>
            <p:spPr>
              <a:xfrm>
                <a:off x="5729804" y="2182291"/>
                <a:ext cx="306190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41" name="TextBox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804" y="2182291"/>
                <a:ext cx="306190" cy="371384"/>
              </a:xfrm>
              <a:prstGeom prst="rect">
                <a:avLst/>
              </a:prstGeom>
              <a:blipFill rotWithShape="1">
                <a:blip r:embed="rId6"/>
                <a:stretch>
                  <a:fillRect r="-4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/>
              <p:cNvSpPr txBox="1"/>
              <p:nvPr/>
            </p:nvSpPr>
            <p:spPr>
              <a:xfrm>
                <a:off x="5737716" y="2475101"/>
                <a:ext cx="285693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42" name="TextBox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716" y="2475101"/>
                <a:ext cx="285693" cy="371384"/>
              </a:xfrm>
              <a:prstGeom prst="rect">
                <a:avLst/>
              </a:prstGeom>
              <a:blipFill rotWithShape="1">
                <a:blip r:embed="rId7"/>
                <a:stretch>
                  <a:fillRect r="-5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3" name="Left Bracket 342"/>
          <p:cNvSpPr/>
          <p:nvPr/>
        </p:nvSpPr>
        <p:spPr>
          <a:xfrm flipH="1">
            <a:off x="6097838" y="2245904"/>
            <a:ext cx="94541" cy="539858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6344543" y="230582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÷</a:t>
            </a:r>
          </a:p>
        </p:txBody>
      </p:sp>
      <p:sp>
        <p:nvSpPr>
          <p:cNvPr id="345" name="Left Bracket 344"/>
          <p:cNvSpPr/>
          <p:nvPr/>
        </p:nvSpPr>
        <p:spPr>
          <a:xfrm>
            <a:off x="6663926" y="2220187"/>
            <a:ext cx="103671" cy="553295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>
              <a:solidFill>
                <a:prstClr val="white"/>
              </a:solidFill>
            </a:endParaRPr>
          </a:p>
        </p:txBody>
      </p:sp>
      <p:cxnSp>
        <p:nvCxnSpPr>
          <p:cNvPr id="346" name="Straight Connector 345"/>
          <p:cNvCxnSpPr/>
          <p:nvPr/>
        </p:nvCxnSpPr>
        <p:spPr>
          <a:xfrm>
            <a:off x="6745281" y="2435916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6732771" y="2136031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" name="TextBox 347"/>
              <p:cNvSpPr txBox="1"/>
              <p:nvPr/>
            </p:nvSpPr>
            <p:spPr>
              <a:xfrm>
                <a:off x="6651746" y="2393216"/>
                <a:ext cx="285693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48" name="TextBox 3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746" y="2393216"/>
                <a:ext cx="285693" cy="371384"/>
              </a:xfrm>
              <a:prstGeom prst="rect">
                <a:avLst/>
              </a:prstGeom>
              <a:blipFill rotWithShape="1">
                <a:blip r:embed="rId8"/>
                <a:stretch>
                  <a:fillRect r="-5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9" name="TextBox 348"/>
          <p:cNvSpPr txBox="1"/>
          <p:nvPr/>
        </p:nvSpPr>
        <p:spPr>
          <a:xfrm>
            <a:off x="7012736" y="2269683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×</a:t>
            </a:r>
          </a:p>
        </p:txBody>
      </p:sp>
      <p:cxnSp>
        <p:nvCxnSpPr>
          <p:cNvPr id="350" name="Straight Connector 349"/>
          <p:cNvCxnSpPr/>
          <p:nvPr/>
        </p:nvCxnSpPr>
        <p:spPr>
          <a:xfrm>
            <a:off x="7297650" y="2465530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TextBox 350"/>
              <p:cNvSpPr txBox="1"/>
              <p:nvPr/>
            </p:nvSpPr>
            <p:spPr>
              <a:xfrm>
                <a:off x="7215690" y="2119345"/>
                <a:ext cx="306190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51" name="TextBox 3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690" y="2119345"/>
                <a:ext cx="306190" cy="371384"/>
              </a:xfrm>
              <a:prstGeom prst="rect">
                <a:avLst/>
              </a:prstGeom>
              <a:blipFill rotWithShape="1">
                <a:blip r:embed="rId9"/>
                <a:stretch>
                  <a:fillRect r="-4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TextBox 351"/>
              <p:cNvSpPr txBox="1"/>
              <p:nvPr/>
            </p:nvSpPr>
            <p:spPr>
              <a:xfrm>
                <a:off x="7206601" y="2422830"/>
                <a:ext cx="285693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52" name="TextBox 3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601" y="2422830"/>
                <a:ext cx="285693" cy="371384"/>
              </a:xfrm>
              <a:prstGeom prst="rect">
                <a:avLst/>
              </a:prstGeom>
              <a:blipFill rotWithShape="1">
                <a:blip r:embed="rId10"/>
                <a:stretch>
                  <a:fillRect r="-5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3" name="TextBox 352"/>
          <p:cNvSpPr txBox="1"/>
          <p:nvPr/>
        </p:nvSpPr>
        <p:spPr>
          <a:xfrm>
            <a:off x="7614326" y="2304613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54" name="Straight Connector 353"/>
          <p:cNvCxnSpPr/>
          <p:nvPr/>
        </p:nvCxnSpPr>
        <p:spPr>
          <a:xfrm>
            <a:off x="7886519" y="2478447"/>
            <a:ext cx="257839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TextBox 354"/>
          <p:cNvSpPr txBox="1"/>
          <p:nvPr/>
        </p:nvSpPr>
        <p:spPr>
          <a:xfrm>
            <a:off x="7846936" y="2178562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7846936" y="2435747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8085026" y="230472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8242393" y="2268080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361" name="Left Bracket 360"/>
          <p:cNvSpPr/>
          <p:nvPr/>
        </p:nvSpPr>
        <p:spPr>
          <a:xfrm flipH="1">
            <a:off x="7576401" y="2204808"/>
            <a:ext cx="103995" cy="539858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3901317" y="293793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63" name="Left Bracket 362"/>
          <p:cNvSpPr/>
          <p:nvPr/>
        </p:nvSpPr>
        <p:spPr>
          <a:xfrm>
            <a:off x="4206905" y="2858503"/>
            <a:ext cx="103671" cy="553295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>
              <a:solidFill>
                <a:prstClr val="white"/>
              </a:solidFill>
            </a:endParaRPr>
          </a:p>
        </p:txBody>
      </p:sp>
      <p:cxnSp>
        <p:nvCxnSpPr>
          <p:cNvPr id="364" name="Straight Connector 363"/>
          <p:cNvCxnSpPr/>
          <p:nvPr/>
        </p:nvCxnSpPr>
        <p:spPr>
          <a:xfrm>
            <a:off x="4288260" y="3118830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4275750" y="2818945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4275750" y="3076130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4570665" y="2952597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4782399" y="2894279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4989665" y="2973134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>
            <a:off x="5320298" y="3161361"/>
            <a:ext cx="548640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TextBox 372"/>
              <p:cNvSpPr txBox="1"/>
              <p:nvPr/>
            </p:nvSpPr>
            <p:spPr>
              <a:xfrm>
                <a:off x="5273064" y="2826751"/>
                <a:ext cx="623908" cy="363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73" name="TextBox 3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64" y="2826751"/>
                <a:ext cx="623908" cy="363241"/>
              </a:xfrm>
              <a:prstGeom prst="rect">
                <a:avLst/>
              </a:prstGeom>
              <a:blipFill rotWithShape="1">
                <a:blip r:embed="rId11"/>
                <a:stretch>
                  <a:fillRect l="-4902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4" name="TextBox 373"/>
          <p:cNvSpPr txBox="1"/>
          <p:nvPr/>
        </p:nvSpPr>
        <p:spPr>
          <a:xfrm>
            <a:off x="5416084" y="3118661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75" name="Left Bracket 374"/>
          <p:cNvSpPr/>
          <p:nvPr/>
        </p:nvSpPr>
        <p:spPr>
          <a:xfrm flipH="1">
            <a:off x="5792782" y="2858503"/>
            <a:ext cx="125834" cy="539858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5922721" y="294414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÷</a:t>
            </a:r>
          </a:p>
        </p:txBody>
      </p:sp>
      <p:sp>
        <p:nvSpPr>
          <p:cNvPr id="377" name="Left Bracket 376"/>
          <p:cNvSpPr/>
          <p:nvPr/>
        </p:nvSpPr>
        <p:spPr>
          <a:xfrm>
            <a:off x="6204004" y="2874033"/>
            <a:ext cx="103671" cy="553295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>
              <a:solidFill>
                <a:prstClr val="white"/>
              </a:solidFill>
            </a:endParaRPr>
          </a:p>
        </p:txBody>
      </p:sp>
      <p:cxnSp>
        <p:nvCxnSpPr>
          <p:cNvPr id="378" name="Straight Connector 377"/>
          <p:cNvCxnSpPr/>
          <p:nvPr/>
        </p:nvCxnSpPr>
        <p:spPr>
          <a:xfrm>
            <a:off x="6285358" y="3125924"/>
            <a:ext cx="457200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TextBox 378"/>
              <p:cNvSpPr txBox="1"/>
              <p:nvPr/>
            </p:nvSpPr>
            <p:spPr>
              <a:xfrm>
                <a:off x="6231752" y="2826039"/>
                <a:ext cx="680711" cy="363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79" name="TextBox 3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752" y="2826039"/>
                <a:ext cx="680711" cy="363241"/>
              </a:xfrm>
              <a:prstGeom prst="rect">
                <a:avLst/>
              </a:prstGeom>
              <a:blipFill rotWithShape="1">
                <a:blip r:embed="rId12"/>
                <a:stretch>
                  <a:fillRect l="-4464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0" name="TextBox 379"/>
          <p:cNvSpPr txBox="1"/>
          <p:nvPr/>
        </p:nvSpPr>
        <p:spPr>
          <a:xfrm>
            <a:off x="6368842" y="3083224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81" name="TextBox 380"/>
          <p:cNvSpPr txBox="1"/>
          <p:nvPr/>
        </p:nvSpPr>
        <p:spPr>
          <a:xfrm>
            <a:off x="6700025" y="2959691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82" name="Straight Connector 381"/>
          <p:cNvCxnSpPr/>
          <p:nvPr/>
        </p:nvCxnSpPr>
        <p:spPr>
          <a:xfrm>
            <a:off x="7030929" y="3129691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Box 382"/>
          <p:cNvSpPr txBox="1"/>
          <p:nvPr/>
        </p:nvSpPr>
        <p:spPr>
          <a:xfrm>
            <a:off x="7018419" y="2829806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84" name="TextBox 383"/>
          <p:cNvSpPr txBox="1"/>
          <p:nvPr/>
        </p:nvSpPr>
        <p:spPr>
          <a:xfrm>
            <a:off x="7018419" y="3086991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85" name="TextBox 384"/>
          <p:cNvSpPr txBox="1"/>
          <p:nvPr/>
        </p:nvSpPr>
        <p:spPr>
          <a:xfrm>
            <a:off x="7354266" y="293987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7542572" y="2885685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389" name="Left Bracket 388"/>
          <p:cNvSpPr/>
          <p:nvPr/>
        </p:nvSpPr>
        <p:spPr>
          <a:xfrm flipH="1">
            <a:off x="7763757" y="2887470"/>
            <a:ext cx="125834" cy="539858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3901317" y="367597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91" name="Left Bracket 390"/>
          <p:cNvSpPr/>
          <p:nvPr/>
        </p:nvSpPr>
        <p:spPr>
          <a:xfrm>
            <a:off x="4220187" y="3565252"/>
            <a:ext cx="125834" cy="590436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cxnSp>
        <p:nvCxnSpPr>
          <p:cNvPr id="392" name="Straight Connector 391"/>
          <p:cNvCxnSpPr/>
          <p:nvPr/>
        </p:nvCxnSpPr>
        <p:spPr>
          <a:xfrm>
            <a:off x="4280516" y="3880413"/>
            <a:ext cx="1218647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3" name="TextBox 392"/>
          <p:cNvSpPr txBox="1"/>
          <p:nvPr/>
        </p:nvSpPr>
        <p:spPr>
          <a:xfrm>
            <a:off x="4221791" y="352899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4412862" y="352899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4592006" y="352899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6</a:t>
            </a:r>
          </a:p>
        </p:txBody>
      </p:sp>
      <p:sp>
        <p:nvSpPr>
          <p:cNvPr id="396" name="TextBox 395"/>
          <p:cNvSpPr txBox="1"/>
          <p:nvPr/>
        </p:nvSpPr>
        <p:spPr>
          <a:xfrm>
            <a:off x="4797835" y="352899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7" name="TextBox 396"/>
          <p:cNvSpPr txBox="1"/>
          <p:nvPr/>
        </p:nvSpPr>
        <p:spPr>
          <a:xfrm>
            <a:off x="4962854" y="352899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Box 397"/>
              <p:cNvSpPr txBox="1"/>
              <p:nvPr/>
            </p:nvSpPr>
            <p:spPr>
              <a:xfrm>
                <a:off x="5091570" y="3528997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98" name="TextBox 3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570" y="3528997"/>
                <a:ext cx="526234" cy="37138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" name="TextBox 398"/>
          <p:cNvSpPr txBox="1"/>
          <p:nvPr/>
        </p:nvSpPr>
        <p:spPr>
          <a:xfrm>
            <a:off x="4715241" y="386138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6</a:t>
            </a:r>
          </a:p>
        </p:txBody>
      </p:sp>
      <p:sp>
        <p:nvSpPr>
          <p:cNvPr id="400" name="Left Bracket 399"/>
          <p:cNvSpPr/>
          <p:nvPr/>
        </p:nvSpPr>
        <p:spPr>
          <a:xfrm flipH="1">
            <a:off x="5499932" y="3541581"/>
            <a:ext cx="114395" cy="590436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5649536" y="36689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÷</a:t>
            </a:r>
          </a:p>
        </p:txBody>
      </p:sp>
      <p:sp>
        <p:nvSpPr>
          <p:cNvPr id="402" name="Left Bracket 401"/>
          <p:cNvSpPr/>
          <p:nvPr/>
        </p:nvSpPr>
        <p:spPr>
          <a:xfrm>
            <a:off x="5963878" y="3513782"/>
            <a:ext cx="128016" cy="594360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cxnSp>
        <p:nvCxnSpPr>
          <p:cNvPr id="403" name="Straight Connector 402"/>
          <p:cNvCxnSpPr/>
          <p:nvPr/>
        </p:nvCxnSpPr>
        <p:spPr>
          <a:xfrm>
            <a:off x="6005535" y="3880413"/>
            <a:ext cx="1314098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TextBox 403"/>
          <p:cNvSpPr txBox="1"/>
          <p:nvPr/>
        </p:nvSpPr>
        <p:spPr>
          <a:xfrm>
            <a:off x="5948896" y="352899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5" name="TextBox 404"/>
              <p:cNvSpPr txBox="1"/>
              <p:nvPr/>
            </p:nvSpPr>
            <p:spPr>
              <a:xfrm>
                <a:off x="6087137" y="3528997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05" name="TextBox 4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137" y="3528997"/>
                <a:ext cx="526234" cy="37138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6" name="TextBox 405"/>
          <p:cNvSpPr txBox="1"/>
          <p:nvPr/>
        </p:nvSpPr>
        <p:spPr>
          <a:xfrm>
            <a:off x="6454335" y="352899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407" name="TextBox 406"/>
          <p:cNvSpPr txBox="1"/>
          <p:nvPr/>
        </p:nvSpPr>
        <p:spPr>
          <a:xfrm>
            <a:off x="6664006" y="355214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408" name="TextBox 407"/>
          <p:cNvSpPr txBox="1"/>
          <p:nvPr/>
        </p:nvSpPr>
        <p:spPr>
          <a:xfrm>
            <a:off x="6884332" y="355214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7063477" y="355214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6</a:t>
            </a:r>
          </a:p>
        </p:txBody>
      </p:sp>
      <p:sp>
        <p:nvSpPr>
          <p:cNvPr id="410" name="TextBox 409"/>
          <p:cNvSpPr txBox="1"/>
          <p:nvPr/>
        </p:nvSpPr>
        <p:spPr>
          <a:xfrm>
            <a:off x="6520584" y="386138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6</a:t>
            </a:r>
          </a:p>
        </p:txBody>
      </p:sp>
      <p:sp>
        <p:nvSpPr>
          <p:cNvPr id="411" name="Left Bracket 410"/>
          <p:cNvSpPr/>
          <p:nvPr/>
        </p:nvSpPr>
        <p:spPr>
          <a:xfrm flipH="1">
            <a:off x="7259324" y="3512059"/>
            <a:ext cx="128016" cy="594360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412" name="TextBox 411"/>
          <p:cNvSpPr txBox="1"/>
          <p:nvPr/>
        </p:nvSpPr>
        <p:spPr>
          <a:xfrm>
            <a:off x="3901317" y="433258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413" name="Straight Connector 412"/>
          <p:cNvCxnSpPr/>
          <p:nvPr/>
        </p:nvCxnSpPr>
        <p:spPr>
          <a:xfrm>
            <a:off x="4218426" y="4504628"/>
            <a:ext cx="987301" cy="144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4" name="TextBox 413"/>
          <p:cNvSpPr txBox="1"/>
          <p:nvPr/>
        </p:nvSpPr>
        <p:spPr>
          <a:xfrm>
            <a:off x="4140430" y="416549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9</a:t>
            </a:r>
          </a:p>
        </p:txBody>
      </p:sp>
      <p:sp>
        <p:nvSpPr>
          <p:cNvPr id="415" name="TextBox 414"/>
          <p:cNvSpPr txBox="1"/>
          <p:nvPr/>
        </p:nvSpPr>
        <p:spPr>
          <a:xfrm>
            <a:off x="4349533" y="416549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4542739" y="417837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TextBox 416"/>
              <p:cNvSpPr txBox="1"/>
              <p:nvPr/>
            </p:nvSpPr>
            <p:spPr>
              <a:xfrm>
                <a:off x="4719080" y="4178379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17" name="TextBox 4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080" y="4178379"/>
                <a:ext cx="526234" cy="37138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8" name="TextBox 417"/>
          <p:cNvSpPr txBox="1"/>
          <p:nvPr/>
        </p:nvSpPr>
        <p:spPr>
          <a:xfrm>
            <a:off x="4501920" y="446014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6</a:t>
            </a:r>
          </a:p>
        </p:txBody>
      </p:sp>
      <p:sp>
        <p:nvSpPr>
          <p:cNvPr id="419" name="TextBox 418"/>
          <p:cNvSpPr txBox="1"/>
          <p:nvPr/>
        </p:nvSpPr>
        <p:spPr>
          <a:xfrm>
            <a:off x="5224923" y="431857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420" name="Straight Connector 419"/>
          <p:cNvCxnSpPr/>
          <p:nvPr/>
        </p:nvCxnSpPr>
        <p:spPr>
          <a:xfrm>
            <a:off x="5524312" y="4489388"/>
            <a:ext cx="1086031" cy="144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1" name="TextBox 420"/>
          <p:cNvSpPr txBox="1"/>
          <p:nvPr/>
        </p:nvSpPr>
        <p:spPr>
          <a:xfrm>
            <a:off x="5897465" y="417362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smtClean="0">
                <a:solidFill>
                  <a:prstClr val="white"/>
                </a:solidFill>
                <a:latin typeface="Bookman Old Style" pitchFamily="18" charset="0"/>
              </a:rPr>
              <a:t>6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5541836" y="448422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TextBox 422"/>
              <p:cNvSpPr txBox="1"/>
              <p:nvPr/>
            </p:nvSpPr>
            <p:spPr>
              <a:xfrm>
                <a:off x="5670552" y="4484221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23" name="TextBox 4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52" y="4484221"/>
                <a:ext cx="526234" cy="37138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4" name="TextBox 423"/>
          <p:cNvSpPr txBox="1"/>
          <p:nvPr/>
        </p:nvSpPr>
        <p:spPr>
          <a:xfrm>
            <a:off x="6071621" y="448422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425" name="TextBox 424"/>
          <p:cNvSpPr txBox="1"/>
          <p:nvPr/>
        </p:nvSpPr>
        <p:spPr>
          <a:xfrm>
            <a:off x="6294270" y="448422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9</a:t>
            </a:r>
          </a:p>
        </p:txBody>
      </p:sp>
      <p:sp>
        <p:nvSpPr>
          <p:cNvPr id="429" name="Rectangle 428"/>
          <p:cNvSpPr/>
          <p:nvPr/>
        </p:nvSpPr>
        <p:spPr>
          <a:xfrm>
            <a:off x="574337" y="2982293"/>
            <a:ext cx="1513511" cy="2858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0" name="Rectangle 429"/>
          <p:cNvSpPr/>
          <p:nvPr/>
        </p:nvSpPr>
        <p:spPr>
          <a:xfrm rot="16200000">
            <a:off x="1570407" y="2773875"/>
            <a:ext cx="602140" cy="4065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1682695" y="2961001"/>
            <a:ext cx="392062" cy="307122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570103" y="3592546"/>
            <a:ext cx="1924811" cy="3082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4" name="Rectangle 433"/>
          <p:cNvSpPr/>
          <p:nvPr/>
        </p:nvSpPr>
        <p:spPr>
          <a:xfrm rot="16200000">
            <a:off x="1678407" y="3088596"/>
            <a:ext cx="1224034" cy="3922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2073859" y="3596123"/>
            <a:ext cx="405638" cy="301070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560318" y="4483542"/>
            <a:ext cx="2330266" cy="2598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8" name="Rectangle 437"/>
          <p:cNvSpPr/>
          <p:nvPr/>
        </p:nvSpPr>
        <p:spPr>
          <a:xfrm rot="16200000">
            <a:off x="1657732" y="3528056"/>
            <a:ext cx="2073150" cy="38075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2487399" y="4466892"/>
            <a:ext cx="385951" cy="284813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567205" y="4187226"/>
            <a:ext cx="1521992" cy="2802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2" name="Rectangle 441"/>
          <p:cNvSpPr/>
          <p:nvPr/>
        </p:nvSpPr>
        <p:spPr>
          <a:xfrm rot="16200000">
            <a:off x="978326" y="3376692"/>
            <a:ext cx="1805476" cy="4082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1681472" y="4177591"/>
            <a:ext cx="395983" cy="298089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5" name="Rectangle 444"/>
          <p:cNvSpPr/>
          <p:nvPr/>
        </p:nvSpPr>
        <p:spPr>
          <a:xfrm>
            <a:off x="577237" y="3277779"/>
            <a:ext cx="2307194" cy="3082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6" name="Rectangle 445"/>
          <p:cNvSpPr/>
          <p:nvPr/>
        </p:nvSpPr>
        <p:spPr>
          <a:xfrm rot="16200000">
            <a:off x="2231113" y="2942146"/>
            <a:ext cx="919543" cy="3884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7" name="Rectangle 446"/>
          <p:cNvSpPr/>
          <p:nvPr/>
        </p:nvSpPr>
        <p:spPr>
          <a:xfrm>
            <a:off x="2486283" y="3280243"/>
            <a:ext cx="388180" cy="304081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566631" y="3896715"/>
            <a:ext cx="1917202" cy="29619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0" name="Rectangle 449"/>
          <p:cNvSpPr/>
          <p:nvPr/>
        </p:nvSpPr>
        <p:spPr>
          <a:xfrm rot="16200000">
            <a:off x="1537456" y="3238110"/>
            <a:ext cx="1505937" cy="3922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1" name="Rectangle 450"/>
          <p:cNvSpPr/>
          <p:nvPr/>
        </p:nvSpPr>
        <p:spPr>
          <a:xfrm>
            <a:off x="2068038" y="3895466"/>
            <a:ext cx="422770" cy="301070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26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84" y="2659633"/>
            <a:ext cx="27622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2" name="Curved Down Arrow 451"/>
          <p:cNvSpPr/>
          <p:nvPr/>
        </p:nvSpPr>
        <p:spPr>
          <a:xfrm rot="5400000" flipH="1">
            <a:off x="7320236" y="3772378"/>
            <a:ext cx="441118" cy="144727"/>
          </a:xfrm>
          <a:prstGeom prst="curvedDownArrow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53" name="Curved Down Arrow 452"/>
          <p:cNvSpPr/>
          <p:nvPr/>
        </p:nvSpPr>
        <p:spPr>
          <a:xfrm rot="16200000" flipH="1" flipV="1">
            <a:off x="7312854" y="3788107"/>
            <a:ext cx="441118" cy="144727"/>
          </a:xfrm>
          <a:prstGeom prst="curvedDownArrow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91" name="Left Bracket 190"/>
          <p:cNvSpPr/>
          <p:nvPr/>
        </p:nvSpPr>
        <p:spPr>
          <a:xfrm>
            <a:off x="5193655" y="2257832"/>
            <a:ext cx="103671" cy="553295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94" name="Left Bracket 193"/>
          <p:cNvSpPr/>
          <p:nvPr/>
        </p:nvSpPr>
        <p:spPr>
          <a:xfrm rot="10800000">
            <a:off x="6213526" y="2238363"/>
            <a:ext cx="103671" cy="553295"/>
          </a:xfrm>
          <a:prstGeom prst="leftBracket">
            <a:avLst>
              <a:gd name="adj" fmla="val 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95" name="Left Bracket 194"/>
          <p:cNvSpPr/>
          <p:nvPr/>
        </p:nvSpPr>
        <p:spPr>
          <a:xfrm rot="10800000">
            <a:off x="8495081" y="2224229"/>
            <a:ext cx="103671" cy="553295"/>
          </a:xfrm>
          <a:prstGeom prst="leftBracket">
            <a:avLst>
              <a:gd name="adj" fmla="val 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96" name="Left Bracket 195"/>
          <p:cNvSpPr/>
          <p:nvPr/>
        </p:nvSpPr>
        <p:spPr>
          <a:xfrm>
            <a:off x="6594648" y="2220187"/>
            <a:ext cx="103671" cy="553295"/>
          </a:xfrm>
          <a:prstGeom prst="leftBracket">
            <a:avLst>
              <a:gd name="adj" fmla="val 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11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4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4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1" dur="4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1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9" dur="4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0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6" dur="4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00"/>
                            </p:stCondLst>
                            <p:childTnLst>
                              <p:par>
                                <p:cTn id="2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00"/>
                            </p:stCondLst>
                            <p:childTnLst>
                              <p:par>
                                <p:cTn id="3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3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9" dur="4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9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00"/>
                            </p:stCondLst>
                            <p:childTnLst>
                              <p:par>
                                <p:cTn id="3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500"/>
                            </p:stCondLst>
                            <p:childTnLst>
                              <p:par>
                                <p:cTn id="3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500"/>
                            </p:stCondLst>
                            <p:childTnLst>
                              <p:par>
                                <p:cTn id="5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9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4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9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4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9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500"/>
                            </p:stCondLst>
                            <p:childTnLst>
                              <p:par>
                                <p:cTn id="6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3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8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3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8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3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8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3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8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3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6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1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6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500"/>
                            </p:stCondLst>
                            <p:childTnLst>
                              <p:par>
                                <p:cTn id="6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0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5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0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5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0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5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0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5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8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3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8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500"/>
                            </p:stCondLst>
                            <p:childTnLst>
                              <p:par>
                                <p:cTn id="7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2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>
                      <p:stCondLst>
                        <p:cond delay="indefinite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7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2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7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8" fill="hold">
                      <p:stCondLst>
                        <p:cond delay="indefinite"/>
                      </p:stCondLst>
                      <p:childTnLst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2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7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2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7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0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5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6" fill="hold">
                      <p:stCondLst>
                        <p:cond delay="indefinite"/>
                      </p:stCondLst>
                      <p:childTnLst>
                        <p:par>
                          <p:cTn id="757" fill="hold">
                            <p:stCondLst>
                              <p:cond delay="0"/>
                            </p:stCondLst>
                            <p:childTnLst>
                              <p:par>
                                <p:cTn id="7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0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1" fill="hold">
                      <p:stCondLst>
                        <p:cond delay="indefinite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5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6" fill="hold">
                      <p:stCondLst>
                        <p:cond delay="indefinite"/>
                      </p:stCondLst>
                      <p:childTnLst>
                        <p:par>
                          <p:cTn id="767" fill="hold">
                            <p:stCondLst>
                              <p:cond delay="0"/>
                            </p:stCondLst>
                            <p:childTnLst>
                              <p:par>
                                <p:cTn id="7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0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5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6" fill="hold">
                      <p:stCondLst>
                        <p:cond delay="indefinite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0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1" fill="hold">
                      <p:stCondLst>
                        <p:cond delay="indefinite"/>
                      </p:stCondLst>
                      <p:childTnLst>
                        <p:par>
                          <p:cTn id="782" fill="hold">
                            <p:stCondLst>
                              <p:cond delay="0"/>
                            </p:stCondLst>
                            <p:childTnLst>
                              <p:par>
                                <p:cTn id="7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5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6" fill="hold">
                      <p:stCondLst>
                        <p:cond delay="indefinite"/>
                      </p:stCondLst>
                      <p:childTnLst>
                        <p:par>
                          <p:cTn id="787" fill="hold">
                            <p:stCondLst>
                              <p:cond delay="0"/>
                            </p:stCondLst>
                            <p:childTnLst>
                              <p:par>
                                <p:cTn id="7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0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1" fill="hold">
                      <p:stCondLst>
                        <p:cond delay="indefinite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5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0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500"/>
                            </p:stCondLst>
                            <p:childTnLst>
                              <p:par>
                                <p:cTn id="8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3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5" fill="hold">
                      <p:stCondLst>
                        <p:cond delay="indefinite"/>
                      </p:stCondLst>
                      <p:childTnLst>
                        <p:par>
                          <p:cTn id="806" fill="hold">
                            <p:stCondLst>
                              <p:cond delay="0"/>
                            </p:stCondLst>
                            <p:childTnLst>
                              <p:par>
                                <p:cTn id="8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9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0" fill="hold">
                      <p:stCondLst>
                        <p:cond delay="indefinite"/>
                      </p:stCondLst>
                      <p:childTnLst>
                        <p:par>
                          <p:cTn id="811" fill="hold">
                            <p:stCondLst>
                              <p:cond delay="0"/>
                            </p:stCondLst>
                            <p:childTnLst>
                              <p:par>
                                <p:cTn id="8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4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9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0" fill="hold">
                      <p:stCondLst>
                        <p:cond delay="indefinite"/>
                      </p:stCondLst>
                      <p:childTnLst>
                        <p:par>
                          <p:cTn id="821" fill="hold">
                            <p:stCondLst>
                              <p:cond delay="0"/>
                            </p:stCondLst>
                            <p:childTnLst>
                              <p:par>
                                <p:cTn id="8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4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5" fill="hold">
                      <p:stCondLst>
                        <p:cond delay="indefinite"/>
                      </p:stCondLst>
                      <p:childTnLst>
                        <p:par>
                          <p:cTn id="826" fill="hold">
                            <p:stCondLst>
                              <p:cond delay="0"/>
                            </p:stCondLst>
                            <p:childTnLst>
                              <p:par>
                                <p:cTn id="8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9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0" fill="hold">
                      <p:stCondLst>
                        <p:cond delay="indefinite"/>
                      </p:stCondLst>
                      <p:childTnLst>
                        <p:par>
                          <p:cTn id="831" fill="hold">
                            <p:stCondLst>
                              <p:cond delay="0"/>
                            </p:stCondLst>
                            <p:childTnLst>
                              <p:par>
                                <p:cTn id="8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4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5" fill="hold">
                            <p:stCondLst>
                              <p:cond delay="500"/>
                            </p:stCondLst>
                            <p:childTnLst>
                              <p:par>
                                <p:cTn id="8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7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" grpId="0" animBg="1"/>
      <p:bldP spid="448" grpId="1" animBg="1"/>
      <p:bldP spid="444" grpId="0" animBg="1"/>
      <p:bldP spid="444" grpId="1" animBg="1"/>
      <p:bldP spid="440" grpId="0" animBg="1"/>
      <p:bldP spid="440" grpId="1" animBg="1"/>
      <p:bldP spid="436" grpId="0" animBg="1"/>
      <p:bldP spid="436" grpId="1" animBg="1"/>
      <p:bldP spid="432" grpId="0" animBg="1"/>
      <p:bldP spid="432" grpId="1" animBg="1"/>
      <p:bldP spid="428" grpId="0" animBg="1"/>
      <p:bldP spid="428" grpId="1" animBg="1"/>
      <p:bldP spid="427" grpId="0" animBg="1"/>
      <p:bldP spid="427" grpId="1" animBg="1"/>
      <p:bldP spid="87" grpId="0"/>
      <p:bldP spid="88" grpId="0"/>
      <p:bldP spid="298" grpId="0"/>
      <p:bldP spid="299" grpId="0" animBg="1"/>
      <p:bldP spid="301" grpId="0"/>
      <p:bldP spid="302" grpId="0"/>
      <p:bldP spid="303" grpId="0"/>
      <p:bldP spid="305" grpId="0"/>
      <p:bldP spid="307" grpId="0"/>
      <p:bldP spid="309" grpId="0"/>
      <p:bldP spid="310" grpId="0"/>
      <p:bldP spid="311" grpId="0" animBg="1"/>
      <p:bldP spid="312" grpId="0"/>
      <p:bldP spid="313" grpId="0" animBg="1"/>
      <p:bldP spid="315" grpId="0"/>
      <p:bldP spid="316" grpId="0"/>
      <p:bldP spid="317" grpId="0"/>
      <p:bldP spid="319" grpId="0"/>
      <p:bldP spid="320" grpId="0"/>
      <p:bldP spid="321" grpId="0"/>
      <p:bldP spid="323" grpId="0"/>
      <p:bldP spid="325" grpId="0" animBg="1"/>
      <p:bldP spid="326" grpId="0"/>
      <p:bldP spid="327" grpId="0" animBg="1"/>
      <p:bldP spid="329" grpId="0"/>
      <p:bldP spid="330" grpId="0"/>
      <p:bldP spid="331" grpId="0"/>
      <p:bldP spid="333" grpId="0"/>
      <p:bldP spid="335" grpId="0"/>
      <p:bldP spid="337" grpId="0"/>
      <p:bldP spid="338" grpId="0"/>
      <p:bldP spid="339" grpId="0"/>
      <p:bldP spid="341" grpId="0"/>
      <p:bldP spid="342" grpId="0"/>
      <p:bldP spid="343" grpId="0" animBg="1"/>
      <p:bldP spid="344" grpId="0"/>
      <p:bldP spid="345" grpId="0" animBg="1"/>
      <p:bldP spid="347" grpId="0"/>
      <p:bldP spid="348" grpId="0"/>
      <p:bldP spid="349" grpId="0"/>
      <p:bldP spid="351" grpId="0"/>
      <p:bldP spid="352" grpId="0"/>
      <p:bldP spid="353" grpId="0"/>
      <p:bldP spid="355" grpId="0"/>
      <p:bldP spid="356" grpId="0"/>
      <p:bldP spid="357" grpId="0"/>
      <p:bldP spid="359" grpId="0"/>
      <p:bldP spid="361" grpId="0" animBg="1"/>
      <p:bldP spid="362" grpId="0"/>
      <p:bldP spid="363" grpId="0" animBg="1"/>
      <p:bldP spid="365" grpId="0"/>
      <p:bldP spid="366" grpId="0"/>
      <p:bldP spid="367" grpId="0"/>
      <p:bldP spid="369" grpId="0"/>
      <p:bldP spid="371" grpId="0"/>
      <p:bldP spid="373" grpId="0"/>
      <p:bldP spid="374" grpId="0"/>
      <p:bldP spid="375" grpId="0" animBg="1"/>
      <p:bldP spid="376" grpId="0"/>
      <p:bldP spid="377" grpId="0" animBg="1"/>
      <p:bldP spid="379" grpId="0"/>
      <p:bldP spid="380" grpId="0"/>
      <p:bldP spid="381" grpId="0"/>
      <p:bldP spid="383" grpId="0"/>
      <p:bldP spid="384" grpId="0"/>
      <p:bldP spid="385" grpId="0"/>
      <p:bldP spid="387" grpId="0"/>
      <p:bldP spid="389" grpId="0" animBg="1"/>
      <p:bldP spid="390" grpId="0"/>
      <p:bldP spid="391" grpId="0" animBg="1"/>
      <p:bldP spid="393" grpId="0"/>
      <p:bldP spid="394" grpId="0"/>
      <p:bldP spid="395" grpId="0"/>
      <p:bldP spid="396" grpId="0"/>
      <p:bldP spid="397" grpId="0"/>
      <p:bldP spid="398" grpId="0"/>
      <p:bldP spid="399" grpId="0"/>
      <p:bldP spid="400" grpId="0" animBg="1"/>
      <p:bldP spid="401" grpId="0"/>
      <p:bldP spid="402" grpId="0" animBg="1"/>
      <p:bldP spid="404" grpId="0"/>
      <p:bldP spid="405" grpId="0"/>
      <p:bldP spid="406" grpId="0"/>
      <p:bldP spid="407" grpId="0"/>
      <p:bldP spid="408" grpId="0"/>
      <p:bldP spid="409" grpId="0"/>
      <p:bldP spid="410" grpId="0"/>
      <p:bldP spid="411" grpId="0" animBg="1"/>
      <p:bldP spid="412" grpId="0"/>
      <p:bldP spid="414" grpId="0"/>
      <p:bldP spid="415" grpId="0"/>
      <p:bldP spid="416" grpId="0"/>
      <p:bldP spid="417" grpId="0"/>
      <p:bldP spid="418" grpId="0"/>
      <p:bldP spid="419" grpId="0"/>
      <p:bldP spid="421" grpId="0"/>
      <p:bldP spid="422" grpId="0"/>
      <p:bldP spid="423" grpId="0"/>
      <p:bldP spid="424" grpId="0"/>
      <p:bldP spid="425" grpId="0"/>
      <p:bldP spid="429" grpId="0" animBg="1"/>
      <p:bldP spid="429" grpId="1" animBg="1"/>
      <p:bldP spid="430" grpId="0" animBg="1"/>
      <p:bldP spid="430" grpId="1" animBg="1"/>
      <p:bldP spid="431" grpId="0" animBg="1"/>
      <p:bldP spid="431" grpId="1" animBg="1"/>
      <p:bldP spid="431" grpId="2" animBg="1"/>
      <p:bldP spid="433" grpId="0" animBg="1"/>
      <p:bldP spid="433" grpId="1" animBg="1"/>
      <p:bldP spid="434" grpId="0" animBg="1"/>
      <p:bldP spid="434" grpId="1" animBg="1"/>
      <p:bldP spid="435" grpId="0" animBg="1"/>
      <p:bldP spid="435" grpId="1" animBg="1"/>
      <p:bldP spid="435" grpId="2" animBg="1"/>
      <p:bldP spid="437" grpId="0" animBg="1"/>
      <p:bldP spid="437" grpId="1" animBg="1"/>
      <p:bldP spid="438" grpId="0" animBg="1"/>
      <p:bldP spid="438" grpId="1" animBg="1"/>
      <p:bldP spid="439" grpId="0" animBg="1"/>
      <p:bldP spid="439" grpId="1" animBg="1"/>
      <p:bldP spid="439" grpId="2" animBg="1"/>
      <p:bldP spid="441" grpId="0" animBg="1"/>
      <p:bldP spid="441" grpId="1" animBg="1"/>
      <p:bldP spid="442" grpId="0" animBg="1"/>
      <p:bldP spid="442" grpId="1" animBg="1"/>
      <p:bldP spid="443" grpId="0" animBg="1"/>
      <p:bldP spid="443" grpId="1" animBg="1"/>
      <p:bldP spid="443" grpId="2" animBg="1"/>
      <p:bldP spid="445" grpId="0" animBg="1"/>
      <p:bldP spid="445" grpId="1" animBg="1"/>
      <p:bldP spid="446" grpId="0" animBg="1"/>
      <p:bldP spid="446" grpId="1" animBg="1"/>
      <p:bldP spid="447" grpId="0" animBg="1"/>
      <p:bldP spid="447" grpId="1" animBg="1"/>
      <p:bldP spid="447" grpId="2" animBg="1"/>
      <p:bldP spid="449" grpId="0" animBg="1"/>
      <p:bldP spid="449" grpId="1" animBg="1"/>
      <p:bldP spid="450" grpId="0" animBg="1"/>
      <p:bldP spid="450" grpId="1" animBg="1"/>
      <p:bldP spid="451" grpId="0" animBg="1"/>
      <p:bldP spid="451" grpId="1" animBg="1"/>
      <p:bldP spid="451" grpId="2" animBg="1"/>
      <p:bldP spid="452" grpId="0" animBg="1"/>
      <p:bldP spid="452" grpId="1" animBg="1"/>
      <p:bldP spid="453" grpId="0" animBg="1"/>
      <p:bldP spid="453" grpId="1" animBg="1"/>
      <p:bldP spid="191" grpId="0" animBg="1"/>
      <p:bldP spid="194" grpId="0" animBg="1"/>
      <p:bldP spid="195" grpId="0" animBg="1"/>
      <p:bldP spid="1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ounded Rectangle 263"/>
          <p:cNvSpPr/>
          <p:nvPr/>
        </p:nvSpPr>
        <p:spPr>
          <a:xfrm>
            <a:off x="4373110" y="3550825"/>
            <a:ext cx="1169518" cy="25436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8.2</a:t>
            </a:r>
            <a:endParaRPr lang="en-US" sz="1400" b="1" u="sng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12338" y="500750"/>
            <a:ext cx="35503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Q.1) Evaluate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the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following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: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75" name="Group 16"/>
          <p:cNvGrpSpPr/>
          <p:nvPr/>
        </p:nvGrpSpPr>
        <p:grpSpPr>
          <a:xfrm>
            <a:off x="1007499" y="799256"/>
            <a:ext cx="3110708" cy="602683"/>
            <a:chOff x="859407" y="153178"/>
            <a:chExt cx="3113591" cy="603243"/>
          </a:xfrm>
        </p:grpSpPr>
        <p:sp>
          <p:nvSpPr>
            <p:cNvPr id="76" name="TextBox 75"/>
            <p:cNvSpPr txBox="1"/>
            <p:nvPr/>
          </p:nvSpPr>
          <p:spPr>
            <a:xfrm>
              <a:off x="859407" y="153178"/>
              <a:ext cx="930925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sin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821613" y="153178"/>
              <a:ext cx="963015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tan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45º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72519" y="153178"/>
              <a:ext cx="1200479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cosec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60º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633725" y="153178"/>
              <a:ext cx="308383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11054" y="153178"/>
              <a:ext cx="287524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 flipH="1">
              <a:off x="943179" y="460750"/>
              <a:ext cx="292879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76961" y="417552"/>
              <a:ext cx="954991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sec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49939" y="417552"/>
              <a:ext cx="308383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48696" y="417552"/>
              <a:ext cx="963015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60º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646460" y="417552"/>
              <a:ext cx="308383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830368" y="417552"/>
              <a:ext cx="950179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cot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45º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05887" y="873077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(iv)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59624" y="1300849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3577">
              <a:defRPr sz="1600" b="1" u="sng">
                <a:solidFill>
                  <a:srgbClr val="00FFFF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/>
              <a:t>Solution:</a:t>
            </a:r>
            <a:endParaRPr lang="en-US" dirty="0"/>
          </a:p>
        </p:txBody>
      </p:sp>
      <p:grpSp>
        <p:nvGrpSpPr>
          <p:cNvPr id="286" name="Group 16"/>
          <p:cNvGrpSpPr/>
          <p:nvPr/>
        </p:nvGrpSpPr>
        <p:grpSpPr>
          <a:xfrm>
            <a:off x="967743" y="1508007"/>
            <a:ext cx="3110708" cy="593159"/>
            <a:chOff x="859407" y="153178"/>
            <a:chExt cx="3113591" cy="593710"/>
          </a:xfrm>
        </p:grpSpPr>
        <p:sp>
          <p:nvSpPr>
            <p:cNvPr id="287" name="TextBox 286"/>
            <p:cNvSpPr txBox="1"/>
            <p:nvPr/>
          </p:nvSpPr>
          <p:spPr>
            <a:xfrm>
              <a:off x="859407" y="153178"/>
              <a:ext cx="930925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sin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1821613" y="153178"/>
              <a:ext cx="963015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tan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45º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2772519" y="153178"/>
              <a:ext cx="1200479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cosec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60º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1633725" y="153178"/>
              <a:ext cx="308383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611054" y="153178"/>
              <a:ext cx="287524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292" name="Straight Connector 291"/>
            <p:cNvCxnSpPr/>
            <p:nvPr/>
          </p:nvCxnSpPr>
          <p:spPr>
            <a:xfrm flipH="1">
              <a:off x="943179" y="460750"/>
              <a:ext cx="292879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3" name="TextBox 292"/>
            <p:cNvSpPr txBox="1"/>
            <p:nvPr/>
          </p:nvSpPr>
          <p:spPr>
            <a:xfrm>
              <a:off x="876961" y="408018"/>
              <a:ext cx="954991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sec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1649939" y="408019"/>
              <a:ext cx="308383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1848696" y="408019"/>
              <a:ext cx="963015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60º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2646460" y="408019"/>
              <a:ext cx="308383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2830368" y="408019"/>
              <a:ext cx="950179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cot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45º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12" name="TextBox 411"/>
          <p:cNvSpPr txBox="1"/>
          <p:nvPr/>
        </p:nvSpPr>
        <p:spPr>
          <a:xfrm>
            <a:off x="3972172" y="164601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413" name="Straight Connector 412"/>
          <p:cNvCxnSpPr/>
          <p:nvPr/>
        </p:nvCxnSpPr>
        <p:spPr>
          <a:xfrm>
            <a:off x="4289281" y="1818060"/>
            <a:ext cx="987301" cy="144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4" name="TextBox 413"/>
          <p:cNvSpPr txBox="1"/>
          <p:nvPr/>
        </p:nvSpPr>
        <p:spPr>
          <a:xfrm>
            <a:off x="4211285" y="147892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9</a:t>
            </a:r>
          </a:p>
        </p:txBody>
      </p:sp>
      <p:sp>
        <p:nvSpPr>
          <p:cNvPr id="415" name="TextBox 414"/>
          <p:cNvSpPr txBox="1"/>
          <p:nvPr/>
        </p:nvSpPr>
        <p:spPr>
          <a:xfrm>
            <a:off x="4420388" y="14789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4613594" y="149181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TextBox 416"/>
              <p:cNvSpPr txBox="1"/>
              <p:nvPr/>
            </p:nvSpPr>
            <p:spPr>
              <a:xfrm>
                <a:off x="4789935" y="1491811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17" name="TextBox 4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935" y="1491811"/>
                <a:ext cx="526234" cy="3713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8" name="TextBox 417"/>
          <p:cNvSpPr txBox="1"/>
          <p:nvPr/>
        </p:nvSpPr>
        <p:spPr>
          <a:xfrm>
            <a:off x="4572775" y="177357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6</a:t>
            </a:r>
          </a:p>
        </p:txBody>
      </p:sp>
      <p:sp>
        <p:nvSpPr>
          <p:cNvPr id="419" name="TextBox 418"/>
          <p:cNvSpPr txBox="1"/>
          <p:nvPr/>
        </p:nvSpPr>
        <p:spPr>
          <a:xfrm>
            <a:off x="5295778" y="163200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420" name="Straight Connector 419"/>
          <p:cNvCxnSpPr/>
          <p:nvPr/>
        </p:nvCxnSpPr>
        <p:spPr>
          <a:xfrm>
            <a:off x="5595167" y="1802820"/>
            <a:ext cx="1086031" cy="144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1" name="TextBox 420"/>
          <p:cNvSpPr txBox="1"/>
          <p:nvPr/>
        </p:nvSpPr>
        <p:spPr>
          <a:xfrm>
            <a:off x="5968320" y="148705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smtClean="0">
                <a:solidFill>
                  <a:prstClr val="white"/>
                </a:solidFill>
                <a:latin typeface="Bookman Old Style" pitchFamily="18" charset="0"/>
              </a:rPr>
              <a:t>6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5612691" y="179765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TextBox 422"/>
              <p:cNvSpPr txBox="1"/>
              <p:nvPr/>
            </p:nvSpPr>
            <p:spPr>
              <a:xfrm>
                <a:off x="5741407" y="1797653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23" name="TextBox 4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407" y="1797653"/>
                <a:ext cx="526234" cy="3713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4" name="TextBox 423"/>
          <p:cNvSpPr txBox="1"/>
          <p:nvPr/>
        </p:nvSpPr>
        <p:spPr>
          <a:xfrm>
            <a:off x="6142476" y="179765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425" name="TextBox 424"/>
          <p:cNvSpPr txBox="1"/>
          <p:nvPr/>
        </p:nvSpPr>
        <p:spPr>
          <a:xfrm>
            <a:off x="6365125" y="179765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9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3972172" y="221744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91" name="Straight Connector 190"/>
          <p:cNvCxnSpPr/>
          <p:nvPr/>
        </p:nvCxnSpPr>
        <p:spPr>
          <a:xfrm>
            <a:off x="4280194" y="2389490"/>
            <a:ext cx="987301" cy="144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4221248" y="206940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9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4430351" y="206940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4623557" y="206940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4799898" y="2069405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98" y="2069405"/>
                <a:ext cx="526234" cy="3713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TextBox 195"/>
          <p:cNvSpPr txBox="1"/>
          <p:nvPr/>
        </p:nvSpPr>
        <p:spPr>
          <a:xfrm>
            <a:off x="4211723" y="239325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9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4420826" y="239325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614032" y="239325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4790373" y="2393255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373" y="2393255"/>
                <a:ext cx="526234" cy="37138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TextBox 199"/>
          <p:cNvSpPr txBox="1"/>
          <p:nvPr/>
        </p:nvSpPr>
        <p:spPr>
          <a:xfrm>
            <a:off x="3972172" y="290324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201" name="Straight Connector 200"/>
          <p:cNvCxnSpPr/>
          <p:nvPr/>
        </p:nvCxnSpPr>
        <p:spPr>
          <a:xfrm>
            <a:off x="4280194" y="3075290"/>
            <a:ext cx="987301" cy="144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4221248" y="275520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9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4430351" y="275520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623557" y="275520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4799898" y="2755205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98" y="2755205"/>
                <a:ext cx="526234" cy="37138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TextBox 205"/>
          <p:cNvSpPr txBox="1"/>
          <p:nvPr/>
        </p:nvSpPr>
        <p:spPr>
          <a:xfrm>
            <a:off x="4211723" y="304319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9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4420826" y="304319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614032" y="304319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4790373" y="3043195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373" y="3043195"/>
                <a:ext cx="526234" cy="3713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TextBox 209"/>
          <p:cNvSpPr txBox="1"/>
          <p:nvPr/>
        </p:nvSpPr>
        <p:spPr>
          <a:xfrm>
            <a:off x="5215508" y="290324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11" name="Straight Connector 210"/>
          <p:cNvCxnSpPr/>
          <p:nvPr/>
        </p:nvCxnSpPr>
        <p:spPr>
          <a:xfrm>
            <a:off x="5519730" y="3075290"/>
            <a:ext cx="987301" cy="144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5460784" y="275520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9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5669887" y="275520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863093" y="275520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6039434" y="2755205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434" y="2755205"/>
                <a:ext cx="526234" cy="37138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TextBox 215"/>
          <p:cNvSpPr txBox="1"/>
          <p:nvPr/>
        </p:nvSpPr>
        <p:spPr>
          <a:xfrm>
            <a:off x="5451259" y="305216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9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5660362" y="305216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5853568" y="305216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6029909" y="3052160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909" y="3052160"/>
                <a:ext cx="526234" cy="37138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TextBox 219"/>
          <p:cNvSpPr txBox="1"/>
          <p:nvPr/>
        </p:nvSpPr>
        <p:spPr>
          <a:xfrm>
            <a:off x="6454202" y="2925166"/>
            <a:ext cx="2460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050" b="1" dirty="0" smtClean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sz="1050" b="1" i="1" dirty="0" err="1" smtClean="0">
                <a:solidFill>
                  <a:srgbClr val="FFFF00"/>
                </a:solidFill>
                <a:latin typeface="Bookman Old Style" pitchFamily="18" charset="0"/>
              </a:rPr>
              <a:t>Rationalising</a:t>
            </a:r>
            <a:r>
              <a:rPr lang="en-US" sz="1050" b="1" i="1" dirty="0" smtClean="0">
                <a:solidFill>
                  <a:srgbClr val="FFFF00"/>
                </a:solidFill>
                <a:latin typeface="Bookman Old Style" pitchFamily="18" charset="0"/>
              </a:rPr>
              <a:t> the denominator</a:t>
            </a:r>
            <a:r>
              <a:rPr lang="en-US" sz="1050" b="1" dirty="0" smtClean="0">
                <a:solidFill>
                  <a:srgbClr val="FFFF00"/>
                </a:solidFill>
                <a:latin typeface="Bookman Old Style" pitchFamily="18" charset="0"/>
              </a:rPr>
              <a:t>]</a:t>
            </a:r>
            <a:endParaRPr lang="en-US" sz="105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3972172" y="365572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222" name="Straight Connector 221"/>
          <p:cNvCxnSpPr/>
          <p:nvPr/>
        </p:nvCxnSpPr>
        <p:spPr>
          <a:xfrm>
            <a:off x="4297749" y="3827765"/>
            <a:ext cx="1237940" cy="144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4316498" y="3488070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(9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4620851" y="348807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4814057" y="348807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4990398" y="3488070"/>
                <a:ext cx="611193" cy="363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)</a:t>
                </a:r>
                <a:r>
                  <a:rPr lang="en-US" sz="1600" b="1" baseline="300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2</a:t>
                </a:r>
                <a:endParaRPr lang="en-US" sz="1600" b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398" y="3488070"/>
                <a:ext cx="611193" cy="363241"/>
              </a:xfrm>
              <a:prstGeom prst="rect">
                <a:avLst/>
              </a:prstGeom>
              <a:blipFill rotWithShape="1">
                <a:blip r:embed="rId1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TextBox 226"/>
          <p:cNvSpPr txBox="1"/>
          <p:nvPr/>
        </p:nvSpPr>
        <p:spPr>
          <a:xfrm>
            <a:off x="4221248" y="3804635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(9)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4620851" y="380463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4814057" y="3804635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(4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/>
              <p:cNvSpPr txBox="1"/>
              <p:nvPr/>
            </p:nvSpPr>
            <p:spPr>
              <a:xfrm>
                <a:off x="5009448" y="3804635"/>
                <a:ext cx="657681" cy="373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  <m:r>
                        <m:rPr>
                          <m:nor/>
                        </m:rPr>
                        <a:rPr lang="en-US" sz="1600" b="1" dirty="0">
                          <a:solidFill>
                            <a:prstClr val="white"/>
                          </a:solidFill>
                          <a:latin typeface="Bookman Old Style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600" b="1" baseline="30000" dirty="0">
                          <a:solidFill>
                            <a:prstClr val="white"/>
                          </a:solidFill>
                          <a:latin typeface="Bookman Old Style" pitchFamily="18" charset="0"/>
                        </a:rPr>
                        <m:t>2</m:t>
                      </m:r>
                    </m:oMath>
                  </m:oMathPara>
                </a14:m>
                <a:endParaRPr lang="en-US" sz="1600" b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30" name="TextBox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448" y="3804635"/>
                <a:ext cx="657681" cy="373244"/>
              </a:xfrm>
              <a:prstGeom prst="rect">
                <a:avLst/>
              </a:prstGeom>
              <a:blipFill rotWithShape="1"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2" name="Straight Connector 261"/>
          <p:cNvCxnSpPr/>
          <p:nvPr/>
        </p:nvCxnSpPr>
        <p:spPr>
          <a:xfrm flipH="1">
            <a:off x="4635405" y="1873620"/>
            <a:ext cx="205470" cy="1725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>
            <a:off x="6016147" y="1587979"/>
            <a:ext cx="205470" cy="1725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414126" y="3330817"/>
            <a:ext cx="1966478" cy="324904"/>
            <a:chOff x="1378493" y="3540775"/>
            <a:chExt cx="1169896" cy="324904"/>
          </a:xfrm>
        </p:grpSpPr>
        <p:sp>
          <p:nvSpPr>
            <p:cNvPr id="265" name="Rounded Rectangular Callout 264"/>
            <p:cNvSpPr/>
            <p:nvPr/>
          </p:nvSpPr>
          <p:spPr>
            <a:xfrm>
              <a:off x="1378493" y="3540775"/>
              <a:ext cx="1151979" cy="324904"/>
            </a:xfrm>
            <a:prstGeom prst="wedgeRoundRectCallout">
              <a:avLst>
                <a:gd name="adj1" fmla="val 58270"/>
                <a:gd name="adj2" fmla="val 47655"/>
                <a:gd name="adj3" fmla="val 16667"/>
              </a:avLst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1387597" y="3569416"/>
              <a:ext cx="11607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(a – b)</a:t>
              </a:r>
              <a:r>
                <a:rPr lang="en-US" sz="12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 = a</a:t>
              </a:r>
              <a:r>
                <a:rPr lang="en-US" sz="12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 – 2 ab + b</a:t>
              </a:r>
              <a:r>
                <a:rPr lang="en-US" sz="12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sz="12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3972172" y="434967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4263911" y="4511277"/>
            <a:ext cx="1731749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204159" y="418494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81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527340" y="418494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20546" y="418494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72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997301" y="4184940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01" y="4184940"/>
                <a:ext cx="526234" cy="37138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/>
          <p:cNvSpPr txBox="1"/>
          <p:nvPr/>
        </p:nvSpPr>
        <p:spPr>
          <a:xfrm>
            <a:off x="5405595" y="418494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98801" y="418494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48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676254" y="4498778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81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045124" y="449877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225204" y="449712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352628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4" grpId="1" animBg="1"/>
      <p:bldP spid="190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09" grpId="0"/>
      <p:bldP spid="210" grpId="0"/>
      <p:bldP spid="212" grpId="0"/>
      <p:bldP spid="213" grpId="0"/>
      <p:bldP spid="214" grpId="0"/>
      <p:bldP spid="215" grpId="0"/>
      <p:bldP spid="216" grpId="0"/>
      <p:bldP spid="217" grpId="0"/>
      <p:bldP spid="218" grpId="0"/>
      <p:bldP spid="219" grpId="0"/>
      <p:bldP spid="220" grpId="0"/>
      <p:bldP spid="221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108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/>
          <p:cNvSpPr/>
          <p:nvPr/>
        </p:nvSpPr>
        <p:spPr>
          <a:xfrm>
            <a:off x="766472" y="3310637"/>
            <a:ext cx="4825758" cy="65836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8.2</a:t>
            </a:r>
            <a:endParaRPr lang="en-US" sz="1400" b="1" u="sng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12338" y="500750"/>
            <a:ext cx="35503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Q.1) Evaluate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the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following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: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75" name="Group 16"/>
          <p:cNvGrpSpPr/>
          <p:nvPr/>
        </p:nvGrpSpPr>
        <p:grpSpPr>
          <a:xfrm>
            <a:off x="1007499" y="770681"/>
            <a:ext cx="3110708" cy="612208"/>
            <a:chOff x="859407" y="153178"/>
            <a:chExt cx="3113591" cy="612777"/>
          </a:xfrm>
        </p:grpSpPr>
        <p:sp>
          <p:nvSpPr>
            <p:cNvPr id="76" name="TextBox 75"/>
            <p:cNvSpPr txBox="1"/>
            <p:nvPr/>
          </p:nvSpPr>
          <p:spPr>
            <a:xfrm>
              <a:off x="859407" y="153178"/>
              <a:ext cx="930925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sin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821613" y="153178"/>
              <a:ext cx="963015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tan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45º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72519" y="153178"/>
              <a:ext cx="1200479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cosec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60º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633725" y="153178"/>
              <a:ext cx="308383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11054" y="153178"/>
              <a:ext cx="287524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 flipH="1">
              <a:off x="943179" y="460750"/>
              <a:ext cx="292879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67428" y="427086"/>
              <a:ext cx="954991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sec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40405" y="427086"/>
              <a:ext cx="308383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39162" y="427086"/>
              <a:ext cx="963015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60º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636926" y="427086"/>
              <a:ext cx="308383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820834" y="427086"/>
              <a:ext cx="950179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cot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45º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05887" y="844502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(iv)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4731" y="1243417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3577">
              <a:defRPr sz="1600" b="1" u="sng">
                <a:solidFill>
                  <a:srgbClr val="00FFFF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/>
              <a:t>Solution:</a:t>
            </a:r>
            <a:endParaRPr lang="en-US" dirty="0"/>
          </a:p>
        </p:txBody>
      </p:sp>
      <p:grpSp>
        <p:nvGrpSpPr>
          <p:cNvPr id="286" name="Group 16"/>
          <p:cNvGrpSpPr/>
          <p:nvPr/>
        </p:nvGrpSpPr>
        <p:grpSpPr>
          <a:xfrm>
            <a:off x="966232" y="1469907"/>
            <a:ext cx="3112220" cy="593159"/>
            <a:chOff x="857894" y="153178"/>
            <a:chExt cx="3115104" cy="593710"/>
          </a:xfrm>
        </p:grpSpPr>
        <p:sp>
          <p:nvSpPr>
            <p:cNvPr id="287" name="TextBox 286"/>
            <p:cNvSpPr txBox="1"/>
            <p:nvPr/>
          </p:nvSpPr>
          <p:spPr>
            <a:xfrm>
              <a:off x="859407" y="153178"/>
              <a:ext cx="930925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sin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1821613" y="153178"/>
              <a:ext cx="963015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tan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45º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2772519" y="153178"/>
              <a:ext cx="1200479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cosec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60º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1633725" y="153178"/>
              <a:ext cx="308383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611054" y="153178"/>
              <a:ext cx="287524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292" name="Straight Connector 291"/>
            <p:cNvCxnSpPr/>
            <p:nvPr/>
          </p:nvCxnSpPr>
          <p:spPr>
            <a:xfrm flipH="1">
              <a:off x="943179" y="460750"/>
              <a:ext cx="292879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3" name="TextBox 292"/>
            <p:cNvSpPr txBox="1"/>
            <p:nvPr/>
          </p:nvSpPr>
          <p:spPr>
            <a:xfrm>
              <a:off x="857894" y="408019"/>
              <a:ext cx="954991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sec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1630872" y="408019"/>
              <a:ext cx="308383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1829629" y="408019"/>
              <a:ext cx="963015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60º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2627392" y="408019"/>
              <a:ext cx="308383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2811300" y="408019"/>
              <a:ext cx="950179" cy="33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cot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45º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12" name="TextBox 411"/>
          <p:cNvSpPr txBox="1"/>
          <p:nvPr/>
        </p:nvSpPr>
        <p:spPr>
          <a:xfrm>
            <a:off x="3972172" y="160791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13" name="Straight Connector 112"/>
          <p:cNvCxnSpPr/>
          <p:nvPr/>
        </p:nvCxnSpPr>
        <p:spPr>
          <a:xfrm>
            <a:off x="4263911" y="1780777"/>
            <a:ext cx="1731749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204159" y="145444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81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527340" y="145444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720546" y="145444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72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4997301" y="1454440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01" y="1454440"/>
                <a:ext cx="526234" cy="3713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/>
          <p:cNvSpPr txBox="1"/>
          <p:nvPr/>
        </p:nvSpPr>
        <p:spPr>
          <a:xfrm>
            <a:off x="5405595" y="145444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598801" y="145444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48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76254" y="1768278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81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045124" y="176827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225204" y="176662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48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972172" y="221956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25" name="Straight Connector 124"/>
          <p:cNvCxnSpPr/>
          <p:nvPr/>
        </p:nvCxnSpPr>
        <p:spPr>
          <a:xfrm>
            <a:off x="4258100" y="2399095"/>
            <a:ext cx="1314098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188517" y="2066704"/>
            <a:ext cx="5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129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683064" y="206670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888145" y="206670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72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5153025" y="2066704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025" y="2066704"/>
                <a:ext cx="526234" cy="3713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4651178" y="240452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33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972172" y="288310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4311013" y="3067602"/>
            <a:ext cx="1590059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284147" y="2732192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520649" y="2706792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(43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47399" y="270679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111935" y="270679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5437973" y="2706792"/>
                <a:ext cx="526233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)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973" y="2706792"/>
                <a:ext cx="526233" cy="371384"/>
              </a:xfrm>
              <a:prstGeom prst="rect">
                <a:avLst/>
              </a:prstGeom>
              <a:blipFill rotWithShape="1">
                <a:blip r:embed="rId5"/>
                <a:stretch>
                  <a:fillRect r="-5814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TextBox 138"/>
          <p:cNvSpPr txBox="1"/>
          <p:nvPr/>
        </p:nvSpPr>
        <p:spPr>
          <a:xfrm>
            <a:off x="4899140" y="3033661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33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972172" y="348020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41" name="Straight Connector 140"/>
          <p:cNvCxnSpPr/>
          <p:nvPr/>
        </p:nvCxnSpPr>
        <p:spPr>
          <a:xfrm>
            <a:off x="4293758" y="3663114"/>
            <a:ext cx="1194635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217800" y="334162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43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564632" y="334162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729621" y="334162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5055658" y="3341624"/>
                <a:ext cx="526233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58" y="3341624"/>
                <a:ext cx="526233" cy="37138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Box 145"/>
          <p:cNvSpPr txBox="1"/>
          <p:nvPr/>
        </p:nvSpPr>
        <p:spPr>
          <a:xfrm>
            <a:off x="4584810" y="362107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11</a:t>
            </a:r>
          </a:p>
        </p:txBody>
      </p:sp>
      <p:grpSp>
        <p:nvGrpSpPr>
          <p:cNvPr id="147" name="Group 16"/>
          <p:cNvGrpSpPr/>
          <p:nvPr/>
        </p:nvGrpSpPr>
        <p:grpSpPr>
          <a:xfrm>
            <a:off x="801351" y="3323262"/>
            <a:ext cx="3255093" cy="634159"/>
            <a:chOff x="903905" y="123334"/>
            <a:chExt cx="3258109" cy="634746"/>
          </a:xfrm>
        </p:grpSpPr>
        <p:sp>
          <p:nvSpPr>
            <p:cNvPr id="148" name="TextBox 147"/>
            <p:cNvSpPr txBox="1"/>
            <p:nvPr/>
          </p:nvSpPr>
          <p:spPr>
            <a:xfrm>
              <a:off x="919095" y="123334"/>
              <a:ext cx="930925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sin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921094" y="123334"/>
              <a:ext cx="963014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tan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45º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961536" y="123334"/>
              <a:ext cx="1200478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cosec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60º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723258" y="123334"/>
              <a:ext cx="308383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70225" y="123334"/>
              <a:ext cx="287524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H="1">
              <a:off x="943179" y="460750"/>
              <a:ext cx="312375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903905" y="419212"/>
              <a:ext cx="954991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sec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746521" y="419212"/>
              <a:ext cx="308383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975123" y="419212"/>
              <a:ext cx="963014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60º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832575" y="419212"/>
              <a:ext cx="308383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046328" y="419212"/>
              <a:ext cx="950179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cot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45º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439070" y="3427123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 flipH="1">
            <a:off x="4317348" y="2815186"/>
            <a:ext cx="226017" cy="1725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5000926" y="3116655"/>
            <a:ext cx="248619" cy="1725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237850" y="3085205"/>
            <a:ext cx="370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11</a:t>
            </a:r>
            <a:endParaRPr lang="en-US" sz="1100" b="1" baseline="30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2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4" grpId="0"/>
      <p:bldP spid="126" grpId="0"/>
      <p:bldP spid="127" grpId="0"/>
      <p:bldP spid="128" grpId="0"/>
      <p:bldP spid="129" grpId="0"/>
      <p:bldP spid="130" grpId="0"/>
      <p:bldP spid="131" grpId="0"/>
      <p:bldP spid="133" grpId="0"/>
      <p:bldP spid="135" grpId="0"/>
      <p:bldP spid="136" grpId="0"/>
      <p:bldP spid="137" grpId="0"/>
      <p:bldP spid="138" grpId="0"/>
      <p:bldP spid="139" grpId="0"/>
      <p:bldP spid="140" grpId="0"/>
      <p:bldP spid="142" grpId="0"/>
      <p:bldP spid="143" grpId="0"/>
      <p:bldP spid="144" grpId="0"/>
      <p:bldP spid="145" grpId="0"/>
      <p:bldP spid="146" grpId="0"/>
      <p:bldP spid="166" grpId="0"/>
      <p:bldP spid="1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5991eb0824fb2475959616ebbffd1d43e22eb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2902</TotalTime>
  <Words>1435</Words>
  <Application>Microsoft Office PowerPoint</Application>
  <PresentationFormat>On-screen Show (16:9)</PresentationFormat>
  <Paragraphs>703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Baskerville Old Face</vt:lpstr>
      <vt:lpstr>Bookman Old Style</vt:lpstr>
      <vt:lpstr>Calibri</vt:lpstr>
      <vt:lpstr>Cambria</vt:lpstr>
      <vt:lpstr>Cambria Math</vt:lpstr>
      <vt:lpstr>Symbol</vt:lpstr>
      <vt:lpstr>2_Office Theme</vt:lpstr>
      <vt:lpstr>Module 19</vt:lpstr>
      <vt:lpstr>PowerPoint Presentation</vt:lpstr>
      <vt:lpstr>PowerPoint Presentation</vt:lpstr>
      <vt:lpstr>PowerPoint Presentation</vt:lpstr>
      <vt:lpstr>Module 20</vt:lpstr>
      <vt:lpstr>PowerPoint Presentation</vt:lpstr>
      <vt:lpstr>PowerPoint Presentation</vt:lpstr>
      <vt:lpstr>PowerPoint Presentation</vt:lpstr>
      <vt:lpstr>Module 21</vt:lpstr>
      <vt:lpstr>PowerPoint Presentation</vt:lpstr>
      <vt:lpstr>PowerPoint Presentation</vt:lpstr>
      <vt:lpstr>Module 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242</cp:revision>
  <dcterms:created xsi:type="dcterms:W3CDTF">2014-06-06T06:24:09Z</dcterms:created>
  <dcterms:modified xsi:type="dcterms:W3CDTF">2022-04-23T05:06:55Z</dcterms:modified>
</cp:coreProperties>
</file>