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69" r:id="rId2"/>
    <p:sldId id="257" r:id="rId3"/>
    <p:sldId id="270" r:id="rId4"/>
    <p:sldId id="259" r:id="rId5"/>
    <p:sldId id="271" r:id="rId6"/>
    <p:sldId id="261" r:id="rId7"/>
    <p:sldId id="262" r:id="rId8"/>
    <p:sldId id="263" r:id="rId9"/>
    <p:sldId id="272" r:id="rId10"/>
    <p:sldId id="265" r:id="rId11"/>
    <p:sldId id="273" r:id="rId12"/>
    <p:sldId id="267" r:id="rId13"/>
    <p:sldId id="268" r:id="rId14"/>
    <p:sldId id="274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9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74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>
            <a:off x="5347905" y="2599971"/>
            <a:ext cx="356860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316185" y="2599971"/>
            <a:ext cx="1096265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45210" y="2625129"/>
            <a:ext cx="109255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087239" y="2894476"/>
            <a:ext cx="3270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344245" y="2892131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232918" y="2894476"/>
            <a:ext cx="133278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790413" y="2894476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345996" y="2894477"/>
            <a:ext cx="106614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088274" y="3206956"/>
            <a:ext cx="285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473666" y="3206956"/>
            <a:ext cx="285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944717" y="3204581"/>
            <a:ext cx="285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loud Callout 159"/>
          <p:cNvSpPr/>
          <p:nvPr/>
        </p:nvSpPr>
        <p:spPr>
          <a:xfrm>
            <a:off x="3287305" y="3499584"/>
            <a:ext cx="4348928" cy="1489294"/>
          </a:xfrm>
          <a:prstGeom prst="cloudCallout">
            <a:avLst>
              <a:gd name="adj1" fmla="val -33727"/>
              <a:gd name="adj2" fmla="val -494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967" y="116226"/>
            <a:ext cx="4471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0000FF"/>
                </a:solidFill>
                <a:latin typeface="Bookman Old Style" pitchFamily="18" charset="0"/>
              </a:rPr>
              <a:t>Q.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69" y="116226"/>
            <a:ext cx="639519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s-ES" sz="1798" b="1" dirty="0" err="1">
                <a:solidFill>
                  <a:srgbClr val="0000FF"/>
                </a:solidFill>
                <a:latin typeface="Bookman Old Style" pitchFamily="18" charset="0"/>
              </a:rPr>
              <a:t>sinA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 + </a:t>
            </a:r>
            <a:r>
              <a:rPr lang="es-ES" sz="1798" b="1" dirty="0" err="1">
                <a:solidFill>
                  <a:srgbClr val="0000FF"/>
                </a:solidFill>
                <a:latin typeface="Bookman Old Style" pitchFamily="18" charset="0"/>
              </a:rPr>
              <a:t>cosecA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r>
              <a:rPr lang="es-ES" sz="1798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 + (</a:t>
            </a:r>
            <a:r>
              <a:rPr lang="es-ES" sz="1798" b="1" dirty="0" err="1">
                <a:solidFill>
                  <a:srgbClr val="0000FF"/>
                </a:solidFill>
                <a:latin typeface="Bookman Old Style" pitchFamily="18" charset="0"/>
              </a:rPr>
              <a:t>cosA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 + </a:t>
            </a:r>
            <a:r>
              <a:rPr lang="es-ES" sz="1798" b="1" dirty="0" err="1">
                <a:solidFill>
                  <a:srgbClr val="0000FF"/>
                </a:solidFill>
                <a:latin typeface="Bookman Old Style" pitchFamily="18" charset="0"/>
              </a:rPr>
              <a:t>secA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r>
              <a:rPr lang="es-ES" sz="1798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 = 7 + tan</a:t>
            </a:r>
            <a:r>
              <a:rPr lang="es-ES" sz="1798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A + cot</a:t>
            </a:r>
            <a:r>
              <a:rPr lang="es-ES" sz="1798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srgbClr val="0000FF"/>
                </a:solidFill>
                <a:latin typeface="Bookman Old Style" pitchFamily="18" charset="0"/>
              </a:rPr>
              <a:t>A</a:t>
            </a:r>
            <a:endParaRPr lang="en-US" sz="1798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39" y="429168"/>
            <a:ext cx="70338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sz="1798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168" y="432189"/>
            <a:ext cx="87955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L.H.S.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7759" y="429168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1662" y="417307"/>
            <a:ext cx="75143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798" dirty="0" err="1">
                <a:solidFill>
                  <a:prstClr val="black"/>
                </a:solidFill>
                <a:latin typeface="Bookman Old Style" pitchFamily="18" charset="0"/>
              </a:rPr>
              <a:t>sinA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593" y="416210"/>
            <a:ext cx="132798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798" dirty="0" err="1">
                <a:solidFill>
                  <a:prstClr val="black"/>
                </a:solidFill>
                <a:latin typeface="Bookman Old Style" pitchFamily="18" charset="0"/>
              </a:rPr>
              <a:t>cosecA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9605" y="402155"/>
            <a:ext cx="99166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(</a:t>
            </a:r>
            <a:r>
              <a:rPr lang="en-US" sz="1798" dirty="0" err="1">
                <a:solidFill>
                  <a:prstClr val="black"/>
                </a:solidFill>
                <a:latin typeface="Bookman Old Style" pitchFamily="18" charset="0"/>
              </a:rPr>
              <a:t>cosA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9858" y="387003"/>
            <a:ext cx="10781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798" dirty="0" err="1">
                <a:solidFill>
                  <a:prstClr val="black"/>
                </a:solidFill>
                <a:latin typeface="Bookman Old Style" pitchFamily="18" charset="0"/>
              </a:rPr>
              <a:t>secA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8990" y="791882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6814" y="791882"/>
            <a:ext cx="77866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sin</a:t>
            </a:r>
            <a:r>
              <a:rPr lang="en-US" sz="1798" baseline="30000" dirty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5725" y="791882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3849" y="791882"/>
            <a:ext cx="125911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+ cosec</a:t>
            </a:r>
            <a:r>
              <a:rPr lang="en-US" sz="1798" baseline="30000" dirty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59018" y="791882"/>
            <a:ext cx="101888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+ cos</a:t>
            </a:r>
            <a:r>
              <a:rPr lang="en-US" sz="1798" baseline="30000" dirty="0">
                <a:solidFill>
                  <a:srgbClr val="008000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005" y="791882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92916" y="791882"/>
            <a:ext cx="100927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+ sec</a:t>
            </a:r>
            <a:r>
              <a:rPr lang="en-US" sz="1798" baseline="30000" dirty="0">
                <a:solidFill>
                  <a:srgbClr val="008000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6003" y="2300547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35717" y="2298623"/>
            <a:ext cx="77866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sin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2446" y="2298623"/>
            <a:ext cx="109255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5700" y="2298623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6475" y="2300817"/>
            <a:ext cx="133278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855" y="2300817"/>
            <a:ext cx="61210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 + 2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1459" y="2300817"/>
            <a:ext cx="100927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7" name="Left Bracket 26"/>
          <p:cNvSpPr/>
          <p:nvPr/>
        </p:nvSpPr>
        <p:spPr>
          <a:xfrm>
            <a:off x="4448935" y="1615747"/>
            <a:ext cx="71372" cy="713719"/>
          </a:xfrm>
          <a:prstGeom prst="leftBracket">
            <a:avLst/>
          </a:prstGeom>
          <a:ln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0800000">
            <a:off x="4420388" y="1870071"/>
            <a:ext cx="38308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660066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34423" y="1806072"/>
            <a:ext cx="89396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 err="1">
                <a:solidFill>
                  <a:srgbClr val="660066"/>
                </a:solidFill>
                <a:latin typeface="Bookman Old Style" pitchFamily="18" charset="0"/>
              </a:rPr>
              <a:t>sinA</a:t>
            </a:r>
            <a:r>
              <a:rPr lang="en-US" sz="1798" dirty="0">
                <a:solidFill>
                  <a:srgbClr val="660066"/>
                </a:solidFill>
                <a:latin typeface="Bookman Old Style" pitchFamily="18" charset="0"/>
              </a:rPr>
              <a:t> =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657500" y="1991639"/>
            <a:ext cx="822199" cy="1587"/>
          </a:xfrm>
          <a:prstGeom prst="line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54170" y="1655956"/>
            <a:ext cx="3270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660066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94059" y="1953575"/>
            <a:ext cx="9516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 err="1">
                <a:solidFill>
                  <a:srgbClr val="660066"/>
                </a:solidFill>
                <a:latin typeface="Bookman Old Style" pitchFamily="18" charset="0"/>
              </a:rPr>
              <a:t>cosecA</a:t>
            </a:r>
            <a:endParaRPr lang="en-US" sz="1798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928" y="1772766"/>
            <a:ext cx="61370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660066"/>
                </a:solidFill>
                <a:latin typeface="Bookman Old Style" pitchFamily="18" charset="0"/>
              </a:rPr>
              <a:t>and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69176" y="1758491"/>
            <a:ext cx="92279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 err="1">
                <a:solidFill>
                  <a:srgbClr val="660066"/>
                </a:solidFill>
                <a:latin typeface="Bookman Old Style" pitchFamily="18" charset="0"/>
              </a:rPr>
              <a:t>cosA</a:t>
            </a:r>
            <a:r>
              <a:rPr lang="en-US" sz="1798" dirty="0">
                <a:solidFill>
                  <a:srgbClr val="660066"/>
                </a:solidFill>
                <a:latin typeface="Bookman Old Style" pitchFamily="18" charset="0"/>
              </a:rPr>
              <a:t> =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968366" y="1989496"/>
            <a:ext cx="548132" cy="9276"/>
          </a:xfrm>
          <a:prstGeom prst="line">
            <a:avLst/>
          </a:prstGeom>
          <a:ln w="1270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57186" y="1653812"/>
            <a:ext cx="3270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660066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02584" y="1951431"/>
            <a:ext cx="70178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 err="1">
                <a:solidFill>
                  <a:srgbClr val="660066"/>
                </a:solidFill>
                <a:latin typeface="Bookman Old Style" pitchFamily="18" charset="0"/>
              </a:rPr>
              <a:t>secA</a:t>
            </a:r>
            <a:endParaRPr lang="en-US" sz="1798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40" name="Left Bracket 39"/>
          <p:cNvSpPr/>
          <p:nvPr/>
        </p:nvSpPr>
        <p:spPr>
          <a:xfrm flipH="1">
            <a:off x="8659882" y="1630899"/>
            <a:ext cx="45677" cy="713719"/>
          </a:xfrm>
          <a:prstGeom prst="leftBracket">
            <a:avLst/>
          </a:prstGeom>
          <a:ln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srgbClr val="66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8961" y="2624572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9905" y="2624572"/>
            <a:ext cx="77866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sin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0342" y="2622226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39015" y="2624572"/>
            <a:ext cx="133278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6509" y="2624572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52093" y="2624573"/>
            <a:ext cx="106614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grpSp>
        <p:nvGrpSpPr>
          <p:cNvPr id="2" name="Group 121"/>
          <p:cNvGrpSpPr/>
          <p:nvPr/>
        </p:nvGrpSpPr>
        <p:grpSpPr>
          <a:xfrm>
            <a:off x="5642579" y="2876270"/>
            <a:ext cx="2473068" cy="415543"/>
            <a:chOff x="5643570" y="2918939"/>
            <a:chExt cx="2475358" cy="415928"/>
          </a:xfrm>
        </p:grpSpPr>
        <p:sp>
          <p:nvSpPr>
            <p:cNvPr id="47" name="TextBox 46"/>
            <p:cNvSpPr txBox="1"/>
            <p:nvPr/>
          </p:nvSpPr>
          <p:spPr>
            <a:xfrm>
              <a:off x="5643570" y="2918939"/>
              <a:ext cx="2475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[   sin</a:t>
              </a:r>
              <a:r>
                <a:rPr lang="en-US" sz="1798" baseline="30000" dirty="0">
                  <a:solidFill>
                    <a:srgbClr val="660066"/>
                  </a:solidFill>
                  <a:latin typeface="Bookman Old Style" pitchFamily="18" charset="0"/>
                </a:rPr>
                <a:t>2</a:t>
              </a:r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A + cos</a:t>
              </a:r>
              <a:r>
                <a:rPr lang="en-US" sz="1798" baseline="30000" dirty="0">
                  <a:solidFill>
                    <a:srgbClr val="660066"/>
                  </a:solidFill>
                  <a:latin typeface="Bookman Old Style" pitchFamily="18" charset="0"/>
                </a:rPr>
                <a:t>2</a:t>
              </a:r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A = 1]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0800000">
              <a:off x="5702308" y="296553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798" dirty="0">
                  <a:solidFill>
                    <a:srgbClr val="660066"/>
                  </a:solidFill>
                  <a:latin typeface="Symbol" pitchFamily="18" charset="2"/>
                </a:rPr>
                <a:t>\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55506" y="3222586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79058" y="3214097"/>
            <a:ext cx="40070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5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34615" y="3217270"/>
            <a:ext cx="125911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6566" y="3209340"/>
            <a:ext cx="100927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63437" y="3563586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0822" y="3545582"/>
            <a:ext cx="3270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34106" y="3545582"/>
            <a:ext cx="61210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+ 1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77453" y="3537652"/>
            <a:ext cx="106052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cot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54535" y="3537652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17947" y="3532894"/>
            <a:ext cx="102369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tan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grpSp>
        <p:nvGrpSpPr>
          <p:cNvPr id="26" name="Group 122"/>
          <p:cNvGrpSpPr/>
          <p:nvPr/>
        </p:nvGrpSpPr>
        <p:grpSpPr>
          <a:xfrm>
            <a:off x="5755823" y="3572541"/>
            <a:ext cx="2598889" cy="728871"/>
            <a:chOff x="5756919" y="3575849"/>
            <a:chExt cx="2601295" cy="729546"/>
          </a:xfrm>
        </p:grpSpPr>
        <p:sp>
          <p:nvSpPr>
            <p:cNvPr id="59" name="Left Bracket 58"/>
            <p:cNvSpPr/>
            <p:nvPr/>
          </p:nvSpPr>
          <p:spPr>
            <a:xfrm>
              <a:off x="5756919" y="3575849"/>
              <a:ext cx="71438" cy="714380"/>
            </a:xfrm>
            <a:prstGeom prst="leftBracket">
              <a:avLst/>
            </a:prstGeom>
            <a:ln>
              <a:solidFill>
                <a:srgbClr val="66006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15886"/>
              <a:endParaRPr lang="en-US" sz="1599">
                <a:solidFill>
                  <a:prstClr val="black"/>
                </a:solidFill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 flipH="1">
              <a:off x="8215338" y="3591015"/>
              <a:ext cx="45719" cy="714380"/>
            </a:xfrm>
            <a:prstGeom prst="leftBracket">
              <a:avLst/>
            </a:prstGeom>
            <a:ln>
              <a:solidFill>
                <a:srgbClr val="66006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15886"/>
              <a:endParaRPr lang="en-US" sz="1599">
                <a:solidFill>
                  <a:srgbClr val="660066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0800000">
              <a:off x="5761047" y="3647287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798" dirty="0">
                  <a:solidFill>
                    <a:srgbClr val="660066"/>
                  </a:solidFill>
                  <a:latin typeface="Symbol" pitchFamily="18" charset="2"/>
                </a:rPr>
                <a:t>\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3470" y="3585160"/>
              <a:ext cx="25747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   cosec</a:t>
              </a:r>
              <a:r>
                <a:rPr lang="en-US" sz="1798" baseline="30000" dirty="0">
                  <a:solidFill>
                    <a:srgbClr val="660066"/>
                  </a:solidFill>
                  <a:latin typeface="Bookman Old Style" pitchFamily="18" charset="0"/>
                </a:rPr>
                <a:t>2</a:t>
              </a:r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A = 1 + cot</a:t>
              </a:r>
              <a:r>
                <a:rPr lang="en-US" sz="1798" baseline="30000" dirty="0">
                  <a:solidFill>
                    <a:srgbClr val="660066"/>
                  </a:solidFill>
                  <a:latin typeface="Bookman Old Style" pitchFamily="18" charset="0"/>
                </a:rPr>
                <a:t>2</a:t>
              </a:r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A</a:t>
              </a:r>
            </a:p>
            <a:p>
              <a:pPr defTabSz="815886"/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&amp; sec</a:t>
              </a:r>
              <a:r>
                <a:rPr lang="en-US" sz="1798" baseline="30000" dirty="0">
                  <a:solidFill>
                    <a:srgbClr val="660066"/>
                  </a:solidFill>
                  <a:latin typeface="Bookman Old Style" pitchFamily="18" charset="0"/>
                </a:rPr>
                <a:t>2</a:t>
              </a:r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A = 1 + tan</a:t>
              </a:r>
              <a:r>
                <a:rPr lang="en-US" sz="1798" baseline="30000" dirty="0">
                  <a:solidFill>
                    <a:srgbClr val="660066"/>
                  </a:solidFill>
                  <a:latin typeface="Bookman Old Style" pitchFamily="18" charset="0"/>
                </a:rPr>
                <a:t>2</a:t>
              </a:r>
              <a:r>
                <a:rPr lang="en-US" sz="1798" dirty="0">
                  <a:solidFill>
                    <a:srgbClr val="660066"/>
                  </a:solidFill>
                  <a:latin typeface="Bookman Old Style" pitchFamily="18" charset="0"/>
                </a:rPr>
                <a:t>A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776125" y="3869692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60641" y="3873892"/>
            <a:ext cx="40070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7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40062" y="3866597"/>
            <a:ext cx="102369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tan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82606" y="3861840"/>
            <a:ext cx="98685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cot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80883" y="4147885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60642" y="4126708"/>
            <a:ext cx="90838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R.H.S.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1607687" y="4448039"/>
            <a:ext cx="6423472" cy="430593"/>
          </a:xfrm>
          <a:prstGeom prst="flowChartProcess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79059" y="4478175"/>
            <a:ext cx="639519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s-ES" sz="1798" b="1" dirty="0" err="1">
                <a:solidFill>
                  <a:prstClr val="black"/>
                </a:solidFill>
                <a:latin typeface="Bookman Old Style" pitchFamily="18" charset="0"/>
              </a:rPr>
              <a:t>sinA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s-ES" sz="1798" b="1" dirty="0" err="1">
                <a:solidFill>
                  <a:prstClr val="black"/>
                </a:solidFill>
                <a:latin typeface="Bookman Old Style" pitchFamily="18" charset="0"/>
              </a:rPr>
              <a:t>cosecA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s-ES" sz="1798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 + (</a:t>
            </a:r>
            <a:r>
              <a:rPr lang="es-ES" sz="1798" b="1" dirty="0" err="1">
                <a:solidFill>
                  <a:prstClr val="black"/>
                </a:solidFill>
                <a:latin typeface="Bookman Old Style" pitchFamily="18" charset="0"/>
              </a:rPr>
              <a:t>cosA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s-ES" sz="1798" b="1" dirty="0" err="1">
                <a:solidFill>
                  <a:prstClr val="black"/>
                </a:solidFill>
                <a:latin typeface="Bookman Old Style" pitchFamily="18" charset="0"/>
              </a:rPr>
              <a:t>secA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s-ES" sz="1798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 = 7 + tan</a:t>
            </a:r>
            <a:r>
              <a:rPr lang="es-ES" sz="1798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A + cot</a:t>
            </a:r>
            <a:r>
              <a:rPr lang="es-ES" sz="1798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s-ES" sz="1798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68432" y="4452796"/>
            <a:ext cx="38308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81371" y="791882"/>
            <a:ext cx="102529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  <a:r>
              <a:rPr lang="en-US" sz="1798" dirty="0" err="1">
                <a:solidFill>
                  <a:srgbClr val="C00000"/>
                </a:solidFill>
                <a:latin typeface="Bookman Old Style" pitchFamily="18" charset="0"/>
              </a:rPr>
              <a:t>cosecA</a:t>
            </a:r>
            <a:endParaRPr lang="en-US" sz="1798" dirty="0">
              <a:solidFill>
                <a:srgbClr val="C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88926" y="791882"/>
            <a:ext cx="77545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.</a:t>
            </a:r>
            <a:r>
              <a:rPr lang="en-US" sz="1798" dirty="0" err="1">
                <a:solidFill>
                  <a:srgbClr val="008000"/>
                </a:solidFill>
                <a:latin typeface="Bookman Old Style" pitchFamily="18" charset="0"/>
              </a:rPr>
              <a:t>secA</a:t>
            </a:r>
            <a:endParaRPr lang="en-US" sz="1798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17675" y="1142078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35499" y="1142078"/>
            <a:ext cx="77866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sin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63506" y="1142078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+2.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51503" y="1142078"/>
            <a:ext cx="125911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56672" y="1142078"/>
            <a:ext cx="101888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cos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41658" y="1142078"/>
            <a:ext cx="5384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+2.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90570" y="1142078"/>
            <a:ext cx="100927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+ sec</a:t>
            </a:r>
            <a:r>
              <a:rPr lang="en-US" sz="1798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12332" y="1142078"/>
            <a:ext cx="102529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  <a:r>
              <a:rPr lang="en-US" sz="1798" dirty="0" err="1">
                <a:solidFill>
                  <a:prstClr val="black"/>
                </a:solidFill>
                <a:latin typeface="Bookman Old Style" pitchFamily="18" charset="0"/>
              </a:rPr>
              <a:t>cosecA</a:t>
            </a:r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74212" y="1142078"/>
            <a:ext cx="77545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  <a:r>
              <a:rPr lang="en-US" sz="1798" dirty="0" err="1">
                <a:solidFill>
                  <a:prstClr val="black"/>
                </a:solidFill>
                <a:latin typeface="Bookman Old Style" pitchFamily="18" charset="0"/>
              </a:rPr>
              <a:t>secA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140134" y="1414246"/>
            <a:ext cx="639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87768" y="1080225"/>
            <a:ext cx="3270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C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92633" y="1383794"/>
            <a:ext cx="9516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 err="1">
                <a:solidFill>
                  <a:srgbClr val="C00000"/>
                </a:solidFill>
                <a:latin typeface="Bookman Old Style" pitchFamily="18" charset="0"/>
              </a:rPr>
              <a:t>cosecA</a:t>
            </a:r>
            <a:endParaRPr lang="en-US" sz="1798" dirty="0">
              <a:solidFill>
                <a:srgbClr val="C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006588" y="1388551"/>
            <a:ext cx="548132" cy="1587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93319" y="1054531"/>
            <a:ext cx="3270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srgbClr val="008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950442" y="1350487"/>
            <a:ext cx="7017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 err="1">
                <a:solidFill>
                  <a:srgbClr val="008000"/>
                </a:solidFill>
                <a:latin typeface="Bookman Old Style" pitchFamily="18" charset="0"/>
              </a:rPr>
              <a:t>secA</a:t>
            </a:r>
            <a:endParaRPr lang="en-US" sz="1798" dirty="0">
              <a:solidFill>
                <a:srgbClr val="008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10800000" flipV="1">
            <a:off x="3102069" y="1429471"/>
            <a:ext cx="713719" cy="2854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3907779" y="1194737"/>
            <a:ext cx="713719" cy="2854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 flipV="1">
            <a:off x="7610421" y="1227260"/>
            <a:ext cx="559054" cy="2204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 flipV="1">
            <a:off x="7027525" y="1429472"/>
            <a:ext cx="559054" cy="2204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07621" y="2599971"/>
            <a:ext cx="642347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05638" y="2603139"/>
            <a:ext cx="642347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Callout 102"/>
          <p:cNvSpPr/>
          <p:nvPr/>
        </p:nvSpPr>
        <p:spPr>
          <a:xfrm>
            <a:off x="2002611" y="1858031"/>
            <a:ext cx="4853290" cy="1998414"/>
          </a:xfrm>
          <a:prstGeom prst="cloudCallout">
            <a:avLst>
              <a:gd name="adj1" fmla="val -24992"/>
              <a:gd name="adj2" fmla="val -8846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07" name="Cloud Callout 106"/>
          <p:cNvSpPr/>
          <p:nvPr/>
        </p:nvSpPr>
        <p:spPr>
          <a:xfrm>
            <a:off x="2006146" y="1858031"/>
            <a:ext cx="4853290" cy="1998414"/>
          </a:xfrm>
          <a:prstGeom prst="cloudCallout">
            <a:avLst>
              <a:gd name="adj1" fmla="val 13831"/>
              <a:gd name="adj2" fmla="val -898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13" name="Cloud Callout 112"/>
          <p:cNvSpPr/>
          <p:nvPr/>
        </p:nvSpPr>
        <p:spPr>
          <a:xfrm>
            <a:off x="3430049" y="858824"/>
            <a:ext cx="3497224" cy="1498810"/>
          </a:xfrm>
          <a:prstGeom prst="cloudCallout">
            <a:avLst>
              <a:gd name="adj1" fmla="val -63214"/>
              <a:gd name="adj2" fmla="val -5963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 dirty="0">
              <a:solidFill>
                <a:prstClr val="white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4007" y="1225200"/>
            <a:ext cx="2657243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Lets start with the </a:t>
            </a:r>
          </a:p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more complicated side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440361" y="2624090"/>
            <a:ext cx="394326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Identify the algebraic expression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29027" y="2643122"/>
            <a:ext cx="42472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15140" y="2633606"/>
            <a:ext cx="157461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Expansion</a:t>
            </a:r>
            <a:r>
              <a:rPr lang="en-US" sz="1599" b="1" dirty="0">
                <a:solidFill>
                  <a:prstClr val="white"/>
                </a:solidFill>
                <a:latin typeface="Comic Sans MS" pitchFamily="66" charset="0"/>
              </a:rPr>
              <a:t> ??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3769" y="2643122"/>
            <a:ext cx="172195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 + 2ab + b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083035" y="790298"/>
            <a:ext cx="6825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 err="1">
                <a:solidFill>
                  <a:srgbClr val="C00000"/>
                </a:solidFill>
                <a:latin typeface="Bookman Old Style" pitchFamily="18" charset="0"/>
              </a:rPr>
              <a:t>sinA</a:t>
            </a:r>
            <a:endParaRPr lang="en-US" sz="1798" dirty="0">
              <a:solidFill>
                <a:srgbClr val="C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27685" y="790298"/>
            <a:ext cx="71139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886"/>
            <a:r>
              <a:rPr lang="en-US" sz="1798" dirty="0" err="1">
                <a:solidFill>
                  <a:srgbClr val="008000"/>
                </a:solidFill>
                <a:latin typeface="Bookman Old Style" pitchFamily="18" charset="0"/>
              </a:rPr>
              <a:t>cosA</a:t>
            </a:r>
            <a:endParaRPr lang="en-US" sz="1798" dirty="0">
              <a:solidFill>
                <a:prstClr val="black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21350" y="2602348"/>
            <a:ext cx="356860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14202" y="2603139"/>
            <a:ext cx="822199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56295" y="2894476"/>
            <a:ext cx="395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136" name="Cloud Callout 135"/>
          <p:cNvSpPr/>
          <p:nvPr/>
        </p:nvSpPr>
        <p:spPr>
          <a:xfrm>
            <a:off x="5000231" y="2714494"/>
            <a:ext cx="3425852" cy="1356066"/>
          </a:xfrm>
          <a:prstGeom prst="cloudCallout">
            <a:avLst>
              <a:gd name="adj1" fmla="val -108610"/>
              <a:gd name="adj2" fmla="val -3223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42730" y="3178407"/>
            <a:ext cx="203745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sin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 + cos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  =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388810" y="3176033"/>
            <a:ext cx="4439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??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98326" y="3176033"/>
            <a:ext cx="32542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47" name="Cloud Callout 146"/>
          <p:cNvSpPr/>
          <p:nvPr/>
        </p:nvSpPr>
        <p:spPr>
          <a:xfrm>
            <a:off x="3287305" y="3499585"/>
            <a:ext cx="4353687" cy="1498810"/>
          </a:xfrm>
          <a:prstGeom prst="cloudCallout">
            <a:avLst>
              <a:gd name="adj1" fmla="val -51462"/>
              <a:gd name="adj2" fmla="val -4784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58282" y="3789830"/>
            <a:ext cx="3204961" cy="922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We will convert cosec and </a:t>
            </a:r>
          </a:p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sec into cot </a:t>
            </a:r>
          </a:p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and tan</a:t>
            </a:r>
          </a:p>
        </p:txBody>
      </p:sp>
      <p:sp>
        <p:nvSpPr>
          <p:cNvPr id="149" name="Cloud Callout 148"/>
          <p:cNvSpPr/>
          <p:nvPr/>
        </p:nvSpPr>
        <p:spPr>
          <a:xfrm>
            <a:off x="4786116" y="2357634"/>
            <a:ext cx="3568564" cy="1141951"/>
          </a:xfrm>
          <a:prstGeom prst="cloudCallout">
            <a:avLst>
              <a:gd name="adj1" fmla="val -86433"/>
              <a:gd name="adj2" fmla="val 3000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161996" y="2750179"/>
            <a:ext cx="128794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cosec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 =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446702" y="2766834"/>
            <a:ext cx="4439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??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470493" y="2771591"/>
            <a:ext cx="127673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1 + cot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53" name="Cloud Callout 152"/>
          <p:cNvSpPr/>
          <p:nvPr/>
        </p:nvSpPr>
        <p:spPr>
          <a:xfrm>
            <a:off x="4786117" y="2357634"/>
            <a:ext cx="3568564" cy="1141951"/>
          </a:xfrm>
          <a:prstGeom prst="cloudCallout">
            <a:avLst>
              <a:gd name="adj1" fmla="val -60238"/>
              <a:gd name="adj2" fmla="val 3744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436063" y="2750179"/>
            <a:ext cx="104771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sec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 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446703" y="2766834"/>
            <a:ext cx="4439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??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70495" y="2771591"/>
            <a:ext cx="1284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1 + tan</a:t>
            </a:r>
            <a:r>
              <a:rPr lang="en-US" sz="1798" b="1" baseline="30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073983" y="3854858"/>
            <a:ext cx="285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552967" y="3854858"/>
            <a:ext cx="285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891587" y="3852483"/>
            <a:ext cx="285488" cy="15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44562" y="1416165"/>
            <a:ext cx="63948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011016" y="1390471"/>
            <a:ext cx="548132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4567243" y="28549"/>
            <a:ext cx="2355273" cy="5019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955048" y="3877875"/>
            <a:ext cx="2345739" cy="347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347261" y="1369051"/>
            <a:ext cx="143848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886"/>
            <a:r>
              <a:rPr lang="en-US" sz="1798" b="1" dirty="0">
                <a:solidFill>
                  <a:srgbClr val="FFFF00"/>
                </a:solidFill>
                <a:latin typeface="Comic Sans MS" pitchFamily="66" charset="0"/>
              </a:rPr>
              <a:t>i.e. L.H.S.</a:t>
            </a:r>
          </a:p>
        </p:txBody>
      </p:sp>
      <p:sp>
        <p:nvSpPr>
          <p:cNvPr id="145" name="Cloud Callout 144"/>
          <p:cNvSpPr/>
          <p:nvPr/>
        </p:nvSpPr>
        <p:spPr>
          <a:xfrm>
            <a:off x="4900311" y="716080"/>
            <a:ext cx="4139571" cy="1712926"/>
          </a:xfrm>
          <a:prstGeom prst="cloudCallout">
            <a:avLst>
              <a:gd name="adj1" fmla="val -34626"/>
              <a:gd name="adj2" fmla="val -6527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5886"/>
            <a:endParaRPr lang="en-US" sz="1599">
              <a:solidFill>
                <a:prstClr val="white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42120" y="1215684"/>
            <a:ext cx="2657242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We want tan and cot </a:t>
            </a:r>
          </a:p>
          <a:p>
            <a:pPr algn="ctr" defTabSz="815886"/>
            <a:r>
              <a:rPr lang="en-US" sz="1798" b="1" dirty="0">
                <a:solidFill>
                  <a:prstClr val="white"/>
                </a:solidFill>
                <a:latin typeface="Comic Sans MS" pitchFamily="66" charset="0"/>
              </a:rPr>
              <a:t>in the R.H.S.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432745" y="630435"/>
            <a:ext cx="299033" cy="338527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977805" y="630435"/>
            <a:ext cx="307040" cy="338527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714515" y="620920"/>
            <a:ext cx="308642" cy="338527"/>
          </a:xfrm>
          <a:prstGeom prst="rect">
            <a:avLst/>
          </a:prstGeom>
        </p:spPr>
        <p:txBody>
          <a:bodyPr wrap="none" lIns="91766" tIns="45883" rIns="91766" bIns="45883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599" b="1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332286" y="630435"/>
            <a:ext cx="260597" cy="338527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(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23160" y="630436"/>
            <a:ext cx="343876" cy="338654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1599" b="1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601087" y="630435"/>
            <a:ext cx="299033" cy="338527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146147" y="630435"/>
            <a:ext cx="307040" cy="338527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882857" y="620920"/>
            <a:ext cx="308642" cy="338527"/>
          </a:xfrm>
          <a:prstGeom prst="rect">
            <a:avLst/>
          </a:prstGeom>
        </p:spPr>
        <p:txBody>
          <a:bodyPr wrap="none" lIns="91766" tIns="45883" rIns="91766" bIns="45883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599" b="1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00628" y="630435"/>
            <a:ext cx="260597" cy="338527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(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291503" y="630436"/>
            <a:ext cx="343876" cy="338654"/>
          </a:xfrm>
          <a:prstGeom prst="rect">
            <a:avLst/>
          </a:prstGeom>
          <a:noFill/>
        </p:spPr>
        <p:txBody>
          <a:bodyPr wrap="none" lIns="91766" tIns="45883" rIns="91766" bIns="45883" rtlCol="0">
            <a:spAutoFit/>
          </a:bodyPr>
          <a:lstStyle/>
          <a:p>
            <a:pPr defTabSz="815886"/>
            <a:r>
              <a:rPr lang="en-US" sz="1599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1599" b="1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207516" y="28549"/>
            <a:ext cx="1843364" cy="338554"/>
          </a:xfrm>
          <a:prstGeom prst="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8.4 Q.5(viii)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4846E-6 L 0.05052 0.40475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02836E-7 L 0.04948 0.40259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10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7475E-6 L 0.03906 0.4030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201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77953E-6 L 0.02882 0.4020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2010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4809E-6 L 0.02622 0.40598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2030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7953E-6 L -0.18715 0.40425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2020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77953E-6 L -0.18837 0.4024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2010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27475E-6 L -0.19861 0.40333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2020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77953E-6 L -0.2085 0.40271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201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5587E-6 L -0.21163 0.40611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2030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0"/>
                            </p:stCondLst>
                            <p:childTnLst>
                              <p:par>
                                <p:cTn id="4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0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3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5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000"/>
                            </p:stCondLst>
                            <p:childTnLst>
                              <p:par>
                                <p:cTn id="6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"/>
                            </p:stCondLst>
                            <p:childTnLst>
                              <p:par>
                                <p:cTn id="7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500"/>
                            </p:stCondLst>
                            <p:childTnLst>
                              <p:par>
                                <p:cTn id="7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500"/>
                            </p:stCondLst>
                            <p:childTnLst>
                              <p:par>
                                <p:cTn id="7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1000"/>
                            </p:stCondLst>
                            <p:childTnLst>
                              <p:par>
                                <p:cTn id="8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500"/>
                            </p:stCondLst>
                            <p:childTnLst>
                              <p:par>
                                <p:cTn id="8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500"/>
                            </p:stCondLst>
                            <p:childTnLst>
                              <p:par>
                                <p:cTn id="8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1000"/>
                            </p:stCondLst>
                            <p:childTnLst>
                              <p:par>
                                <p:cTn id="8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500"/>
                            </p:stCondLst>
                            <p:childTnLst>
                              <p:par>
                                <p:cTn id="8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0" fill="hold">
                            <p:stCondLst>
                              <p:cond delay="1000"/>
                            </p:stCondLst>
                            <p:childTnLst>
                              <p:par>
                                <p:cTn id="8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500"/>
                            </p:stCondLst>
                            <p:childTnLst>
                              <p:par>
                                <p:cTn id="8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1000"/>
                            </p:stCondLst>
                            <p:childTnLst>
                              <p:par>
                                <p:cTn id="9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500"/>
                            </p:stCondLst>
                            <p:childTnLst>
                              <p:par>
                                <p:cTn id="9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1000"/>
                            </p:stCondLst>
                            <p:childTnLst>
                              <p:par>
                                <p:cTn id="9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500"/>
                            </p:stCondLst>
                            <p:childTnLst>
                              <p:par>
                                <p:cTn id="9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1000"/>
                            </p:stCondLst>
                            <p:childTnLst>
                              <p:par>
                                <p:cTn id="9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4" grpId="2"/>
      <p:bldP spid="131" grpId="0"/>
      <p:bldP spid="132" grpId="0"/>
      <p:bldP spid="133" grpId="0"/>
      <p:bldP spid="134" grpId="0"/>
      <p:bldP spid="135" grpId="0"/>
      <p:bldP spid="160" grpId="0" animBg="1"/>
      <p:bldP spid="160" grpId="1" animBg="1"/>
      <p:bldP spid="3" grpId="0"/>
      <p:bldP spid="4" grpId="0"/>
      <p:bldP spid="5" grpId="0"/>
      <p:bldP spid="6" grpId="0"/>
      <p:bldP spid="7" grpId="0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28" grpId="0"/>
      <p:bldP spid="29" grpId="0"/>
      <p:bldP spid="32" grpId="0"/>
      <p:bldP spid="33" grpId="0"/>
      <p:bldP spid="34" grpId="0"/>
      <p:bldP spid="35" grpId="0"/>
      <p:bldP spid="37" grpId="0"/>
      <p:bldP spid="38" grpId="0"/>
      <p:bldP spid="40" grpId="0" animBg="1"/>
      <p:bldP spid="41" grpId="0"/>
      <p:bldP spid="42" grpId="0"/>
      <p:bldP spid="42" grpId="1"/>
      <p:bldP spid="42" grpId="2"/>
      <p:bldP spid="43" grpId="0"/>
      <p:bldP spid="44" grpId="0"/>
      <p:bldP spid="45" grpId="0"/>
      <p:bldP spid="46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/>
      <p:bldP spid="71" grpId="0"/>
      <p:bldP spid="72" grpId="0"/>
      <p:bldP spid="72" grpId="1"/>
      <p:bldP spid="73" grpId="0"/>
      <p:bldP spid="73" grpId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9" grpId="0"/>
      <p:bldP spid="89" grpId="1"/>
      <p:bldP spid="90" grpId="0"/>
      <p:bldP spid="90" grpId="1"/>
      <p:bldP spid="92" grpId="0"/>
      <p:bldP spid="92" grpId="1"/>
      <p:bldP spid="93" grpId="0"/>
      <p:bldP spid="93" grpId="1"/>
      <p:bldP spid="103" grpId="0" animBg="1"/>
      <p:bldP spid="103" grpId="1" animBg="1"/>
      <p:bldP spid="107" grpId="0" animBg="1"/>
      <p:bldP spid="107" grpId="1" animBg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 build="allAtOnce"/>
      <p:bldP spid="117" grpId="0"/>
      <p:bldP spid="117" grpId="1"/>
      <p:bldP spid="119" grpId="0"/>
      <p:bldP spid="119" grpId="1"/>
      <p:bldP spid="120" grpId="0"/>
      <p:bldP spid="120" grpId="1"/>
      <p:bldP spid="120" grpId="2"/>
      <p:bldP spid="120" grpId="3"/>
      <p:bldP spid="121" grpId="0"/>
      <p:bldP spid="121" grpId="1"/>
      <p:bldP spid="121" grpId="2"/>
      <p:bldP spid="121" grpId="3"/>
      <p:bldP spid="130" grpId="0"/>
      <p:bldP spid="136" grpId="0" animBg="1"/>
      <p:bldP spid="136" grpId="1" animBg="1"/>
      <p:bldP spid="138" grpId="0"/>
      <p:bldP spid="138" grpId="1"/>
      <p:bldP spid="139" grpId="0"/>
      <p:bldP spid="139" grpId="1"/>
      <p:bldP spid="140" grpId="0"/>
      <p:bldP spid="140" grpId="1"/>
      <p:bldP spid="147" grpId="0" animBg="1"/>
      <p:bldP spid="147" grpId="1" animBg="1"/>
      <p:bldP spid="148" grpId="0"/>
      <p:bldP spid="148" grpId="1"/>
      <p:bldP spid="149" grpId="0" animBg="1"/>
      <p:bldP spid="149" grpId="1" animBg="1"/>
      <p:bldP spid="150" grpId="0"/>
      <p:bldP spid="150" grpId="1"/>
      <p:bldP spid="151" grpId="0"/>
      <p:bldP spid="151" grpId="1"/>
      <p:bldP spid="152" grpId="0"/>
      <p:bldP spid="152" grpId="1"/>
      <p:bldP spid="153" grpId="0" animBg="1"/>
      <p:bldP spid="153" grpId="1" animBg="1"/>
      <p:bldP spid="154" grpId="0"/>
      <p:bldP spid="154" grpId="1"/>
      <p:bldP spid="155" grpId="0"/>
      <p:bldP spid="155" grpId="1"/>
      <p:bldP spid="156" grpId="0"/>
      <p:bldP spid="156" grpId="1"/>
      <p:bldP spid="165" grpId="0" animBg="1"/>
      <p:bldP spid="165" grpId="1" animBg="1"/>
      <p:bldP spid="166" grpId="0" animBg="1"/>
      <p:bldP spid="166" grpId="1" animBg="1"/>
      <p:bldP spid="167" grpId="0"/>
      <p:bldP spid="167" grpId="1"/>
      <p:bldP spid="145" grpId="0" animBg="1"/>
      <p:bldP spid="145" grpId="1" animBg="1"/>
      <p:bldP spid="146" grpId="0"/>
      <p:bldP spid="146" grpId="1"/>
      <p:bldP spid="161" grpId="0"/>
      <p:bldP spid="161" grpId="1"/>
      <p:bldP spid="161" grpId="2"/>
      <p:bldP spid="161" grpId="3"/>
      <p:bldP spid="164" grpId="0"/>
      <p:bldP spid="164" grpId="1"/>
      <p:bldP spid="164" grpId="2"/>
      <p:bldP spid="164" grpId="3"/>
      <p:bldP spid="168" grpId="0"/>
      <p:bldP spid="168" grpId="1"/>
      <p:bldP spid="168" grpId="2"/>
      <p:bldP spid="168" grpId="3"/>
      <p:bldP spid="169" grpId="0"/>
      <p:bldP spid="169" grpId="1"/>
      <p:bldP spid="169" grpId="2"/>
      <p:bldP spid="169" grpId="3"/>
      <p:bldP spid="170" grpId="0"/>
      <p:bldP spid="170" grpId="1"/>
      <p:bldP spid="170" grpId="2"/>
      <p:bldP spid="170" grpId="3"/>
      <p:bldP spid="171" grpId="0"/>
      <p:bldP spid="171" grpId="1"/>
      <p:bldP spid="171" grpId="2"/>
      <p:bldP spid="171" grpId="3"/>
      <p:bldP spid="172" grpId="0"/>
      <p:bldP spid="172" grpId="1"/>
      <p:bldP spid="172" grpId="2"/>
      <p:bldP spid="172" grpId="3"/>
      <p:bldP spid="173" grpId="0"/>
      <p:bldP spid="173" grpId="1"/>
      <p:bldP spid="173" grpId="2"/>
      <p:bldP spid="173" grpId="3"/>
      <p:bldP spid="174" grpId="0"/>
      <p:bldP spid="174" grpId="1"/>
      <p:bldP spid="174" grpId="2"/>
      <p:bldP spid="174" grpId="3"/>
      <p:bldP spid="175" grpId="0"/>
      <p:bldP spid="175" grpId="1"/>
      <p:bldP spid="175" grpId="2"/>
      <p:bldP spid="175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smtClean="0"/>
              <a:t>Module 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ounded Rectangle 319"/>
          <p:cNvSpPr/>
          <p:nvPr/>
        </p:nvSpPr>
        <p:spPr>
          <a:xfrm>
            <a:off x="2191534" y="2191841"/>
            <a:ext cx="981777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2303623" y="1928888"/>
            <a:ext cx="734536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81203" y="2181530"/>
            <a:ext cx="1136817" cy="2261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8915" y="1898633"/>
            <a:ext cx="1136817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1096012" y="1088234"/>
            <a:ext cx="1219805" cy="51628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50666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18996" y="154704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1494" y="1053839"/>
            <a:ext cx="3952859" cy="623805"/>
            <a:chOff x="1416085" y="1477189"/>
            <a:chExt cx="3952859" cy="623805"/>
          </a:xfrm>
        </p:grpSpPr>
        <p:sp>
          <p:nvSpPr>
            <p:cNvPr id="108" name="TextBox 107"/>
            <p:cNvSpPr txBox="1"/>
            <p:nvPr/>
          </p:nvSpPr>
          <p:spPr>
            <a:xfrm>
              <a:off x="1416085" y="1591224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(x)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897462" y="1786943"/>
              <a:ext cx="107740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796081" y="14771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99151" y="147718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10655" y="1477189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96081" y="174223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99151" y="1742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27563" y="1742231"/>
              <a:ext cx="7617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83130" y="160973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17" name="Left Bracket 116"/>
            <p:cNvSpPr/>
            <p:nvPr/>
          </p:nvSpPr>
          <p:spPr>
            <a:xfrm>
              <a:off x="3279030" y="1531352"/>
              <a:ext cx="77707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3315779" y="1806703"/>
              <a:ext cx="100491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244198" y="151109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68111" y="15110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54579" y="1511098"/>
              <a:ext cx="7312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56583" y="176244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70923" y="17624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60525" y="1762440"/>
              <a:ext cx="718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5" name="Left Bracket 124"/>
            <p:cNvSpPr/>
            <p:nvPr/>
          </p:nvSpPr>
          <p:spPr>
            <a:xfrm flipH="1">
              <a:off x="4291271" y="1531352"/>
              <a:ext cx="77707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312967" y="1503760"/>
              <a:ext cx="274434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381371" y="16204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94373" y="1617058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52" y="1853765"/>
            <a:ext cx="1193229" cy="603596"/>
            <a:chOff x="2662008" y="2068045"/>
            <a:chExt cx="1193229" cy="603596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2763389" y="2377799"/>
              <a:ext cx="1077400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662008" y="206804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865078" y="206804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076582" y="2068045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62008" y="233308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65078" y="2333087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93490" y="2333087"/>
              <a:ext cx="7617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861854" y="19933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219061" y="2176118"/>
            <a:ext cx="92783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36108" y="2135411"/>
            <a:ext cx="108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193529" y="1883431"/>
            <a:ext cx="9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861854" y="30965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171999" y="3254139"/>
            <a:ext cx="69709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339619" y="295758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129330" y="321409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828537" y="307496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3117871" y="3268594"/>
            <a:ext cx="76680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092704" y="298332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290589" y="32310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390991" y="24239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142867" y="267159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29327" y="2716567"/>
            <a:ext cx="639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283839" y="245385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45762" y="267712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861854" y="25547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36" name="Straight Connector 235"/>
          <p:cNvCxnSpPr/>
          <p:nvPr/>
        </p:nvCxnSpPr>
        <p:spPr>
          <a:xfrm>
            <a:off x="3132223" y="2712947"/>
            <a:ext cx="639488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212913" y="37612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212913" y="350165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61854" y="3632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73" name="Straight Connector 272"/>
          <p:cNvCxnSpPr/>
          <p:nvPr/>
        </p:nvCxnSpPr>
        <p:spPr>
          <a:xfrm>
            <a:off x="2210725" y="3810934"/>
            <a:ext cx="76680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rved Left Arrow 273"/>
          <p:cNvSpPr/>
          <p:nvPr/>
        </p:nvSpPr>
        <p:spPr>
          <a:xfrm rot="10800000" flipH="1">
            <a:off x="3771711" y="2516765"/>
            <a:ext cx="170151" cy="414474"/>
          </a:xfrm>
          <a:prstGeom prst="curvedLef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75" name="Curved Left Arrow 274"/>
          <p:cNvSpPr/>
          <p:nvPr/>
        </p:nvSpPr>
        <p:spPr>
          <a:xfrm>
            <a:off x="3771711" y="2507297"/>
            <a:ext cx="161977" cy="414474"/>
          </a:xfrm>
          <a:prstGeom prst="curvedLef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2097262" y="4063188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861854" y="408328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8100" y="4270760"/>
            <a:ext cx="1193229" cy="603596"/>
            <a:chOff x="5141108" y="4780916"/>
            <a:chExt cx="1193229" cy="603596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2489" y="5090670"/>
              <a:ext cx="107740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141108" y="478091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344178" y="4780916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555682" y="4780916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141108" y="504595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344178" y="5045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572590" y="5045958"/>
              <a:ext cx="7617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1861854" y="442814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418221" y="43613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2104680" y="4428141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2738999" y="442814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4347461" y="1526020"/>
            <a:ext cx="1737930" cy="309493"/>
            <a:chOff x="6290288" y="849387"/>
            <a:chExt cx="1892792" cy="151165"/>
          </a:xfrm>
        </p:grpSpPr>
        <p:sp>
          <p:nvSpPr>
            <p:cNvPr id="306" name="Rounded Rectangle 305"/>
            <p:cNvSpPr/>
            <p:nvPr/>
          </p:nvSpPr>
          <p:spPr>
            <a:xfrm>
              <a:off x="6335470" y="849387"/>
              <a:ext cx="1792583" cy="14625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290288" y="850225"/>
              <a:ext cx="1892792" cy="15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 + tan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4265177" y="1566903"/>
            <a:ext cx="2033196" cy="311550"/>
            <a:chOff x="4176928" y="782913"/>
            <a:chExt cx="2214368" cy="152171"/>
          </a:xfrm>
        </p:grpSpPr>
        <p:sp>
          <p:nvSpPr>
            <p:cNvPr id="311" name="Rounded Rectangle 310"/>
            <p:cNvSpPr/>
            <p:nvPr/>
          </p:nvSpPr>
          <p:spPr>
            <a:xfrm>
              <a:off x="4266544" y="790275"/>
              <a:ext cx="2091347" cy="14480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4176928" y="782913"/>
              <a:ext cx="2214368" cy="15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 + cot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cosec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4449024" y="1998679"/>
            <a:ext cx="1345199" cy="457200"/>
            <a:chOff x="6850878" y="4016697"/>
            <a:chExt cx="1009474" cy="457200"/>
          </a:xfrm>
        </p:grpSpPr>
        <p:sp>
          <p:nvSpPr>
            <p:cNvPr id="315" name="Rounded Rectangle 314"/>
            <p:cNvSpPr/>
            <p:nvPr/>
          </p:nvSpPr>
          <p:spPr>
            <a:xfrm>
              <a:off x="6899685" y="4016697"/>
              <a:ext cx="960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Box 315"/>
                <p:cNvSpPr txBox="1"/>
                <p:nvPr/>
              </p:nvSpPr>
              <p:spPr>
                <a:xfrm>
                  <a:off x="6850878" y="4018584"/>
                  <a:ext cx="998679" cy="442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sec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16" name="TextBox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878" y="4018584"/>
                  <a:ext cx="998679" cy="4428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76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7" name="Group 316"/>
          <p:cNvGrpSpPr/>
          <p:nvPr/>
        </p:nvGrpSpPr>
        <p:grpSpPr>
          <a:xfrm>
            <a:off x="4449024" y="1955539"/>
            <a:ext cx="1516762" cy="487841"/>
            <a:chOff x="6873498" y="4016698"/>
            <a:chExt cx="1138219" cy="487841"/>
          </a:xfrm>
        </p:grpSpPr>
        <p:sp>
          <p:nvSpPr>
            <p:cNvPr id="318" name="Rounded Rectangle 317"/>
            <p:cNvSpPr/>
            <p:nvPr/>
          </p:nvSpPr>
          <p:spPr>
            <a:xfrm>
              <a:off x="6899683" y="4016698"/>
              <a:ext cx="1097905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TextBox 318"/>
                <p:cNvSpPr txBox="1"/>
                <p:nvPr/>
              </p:nvSpPr>
              <p:spPr>
                <a:xfrm>
                  <a:off x="6873498" y="4058776"/>
                  <a:ext cx="1138219" cy="445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19" name="TextBox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498" y="4058776"/>
                  <a:ext cx="1138219" cy="4457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05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/>
          <p:cNvSpPr txBox="1"/>
          <p:nvPr/>
        </p:nvSpPr>
        <p:spPr>
          <a:xfrm>
            <a:off x="2828537" y="25280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0" grpId="1" animBg="1"/>
      <p:bldP spid="313" grpId="0" animBg="1"/>
      <p:bldP spid="313" grpId="1" animBg="1"/>
      <p:bldP spid="309" grpId="0" animBg="1"/>
      <p:bldP spid="309" grpId="1" animBg="1"/>
      <p:bldP spid="308" grpId="0" animBg="1"/>
      <p:bldP spid="308" grpId="1" animBg="1"/>
      <p:bldP spid="304" grpId="0" animBg="1"/>
      <p:bldP spid="304" grpId="1" animBg="1"/>
      <p:bldP spid="106" grpId="0"/>
      <p:bldP spid="169" grpId="0"/>
      <p:bldP spid="170" grpId="0"/>
      <p:bldP spid="190" grpId="0"/>
      <p:bldP spid="191" grpId="0"/>
      <p:bldP spid="192" grpId="0"/>
      <p:bldP spid="209" grpId="0"/>
      <p:bldP spid="210" grpId="0"/>
      <p:bldP spid="211" grpId="0"/>
      <p:bldP spid="212" grpId="0"/>
      <p:bldP spid="232" grpId="0"/>
      <p:bldP spid="234" grpId="0"/>
      <p:bldP spid="270" grpId="0"/>
      <p:bldP spid="271" grpId="0"/>
      <p:bldP spid="274" grpId="0" animBg="1"/>
      <p:bldP spid="274" grpId="1" animBg="1"/>
      <p:bldP spid="275" grpId="0" animBg="1"/>
      <p:bldP spid="275" grpId="1" animBg="1"/>
      <p:bldP spid="276" grpId="0"/>
      <p:bldP spid="288" grpId="0"/>
      <p:bldP spid="302" grpId="0"/>
      <p:bldP spid="303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ounded Rectangle 324"/>
          <p:cNvSpPr/>
          <p:nvPr/>
        </p:nvSpPr>
        <p:spPr>
          <a:xfrm>
            <a:off x="947219" y="3028148"/>
            <a:ext cx="1411702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107023" y="3997619"/>
            <a:ext cx="3488714" cy="65071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598633" y="3122842"/>
            <a:ext cx="667761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022495" y="2350016"/>
            <a:ext cx="849207" cy="5639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Left Bracket 272"/>
          <p:cNvSpPr/>
          <p:nvPr/>
        </p:nvSpPr>
        <p:spPr>
          <a:xfrm>
            <a:off x="5206447" y="3005932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>
            <a:off x="5278408" y="3286869"/>
            <a:ext cx="95064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214862" y="29877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5432396" y="295348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5610458" y="2964765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</a:t>
            </a:r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214862" y="325796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5407199" y="32237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5610458" y="3243483"/>
            <a:ext cx="718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2" name="Left Bracket 281"/>
          <p:cNvSpPr/>
          <p:nvPr/>
        </p:nvSpPr>
        <p:spPr>
          <a:xfrm flipH="1">
            <a:off x="6221511" y="3005932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336179" y="307148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6539134" y="3071487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tan²A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7278237" y="3071487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…(ii)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216854" y="2923035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5085930" y="3592158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From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) and (ii),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783128" y="313702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5085668" y="4010681"/>
            <a:ext cx="3572863" cy="623805"/>
            <a:chOff x="1796081" y="1477189"/>
            <a:chExt cx="3572863" cy="623805"/>
          </a:xfrm>
        </p:grpSpPr>
        <p:cxnSp>
          <p:nvCxnSpPr>
            <p:cNvPr id="292" name="Straight Connector 291"/>
            <p:cNvCxnSpPr/>
            <p:nvPr/>
          </p:nvCxnSpPr>
          <p:spPr>
            <a:xfrm>
              <a:off x="1897462" y="1786943"/>
              <a:ext cx="107740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1796081" y="14771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999151" y="147718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210655" y="1477189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796081" y="174223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999151" y="1742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27563" y="1742231"/>
              <a:ext cx="7617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2983130" y="160973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05" name="Left Bracket 304"/>
            <p:cNvSpPr/>
            <p:nvPr/>
          </p:nvSpPr>
          <p:spPr>
            <a:xfrm>
              <a:off x="3279030" y="1531352"/>
              <a:ext cx="77707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3315779" y="1806703"/>
              <a:ext cx="100491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3244198" y="151109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468111" y="15110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654579" y="1511098"/>
              <a:ext cx="7312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3256583" y="176244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3470923" y="17624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660525" y="1762440"/>
              <a:ext cx="718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13" name="Left Bracket 312"/>
            <p:cNvSpPr/>
            <p:nvPr/>
          </p:nvSpPr>
          <p:spPr>
            <a:xfrm flipH="1">
              <a:off x="4291271" y="1531352"/>
              <a:ext cx="77707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4333063" y="1513808"/>
              <a:ext cx="274434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4381371" y="16204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594373" y="1617058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7117652" y="2531478"/>
            <a:ext cx="1304821" cy="476859"/>
            <a:chOff x="6899686" y="4016698"/>
            <a:chExt cx="979173" cy="476859"/>
          </a:xfrm>
        </p:grpSpPr>
        <p:sp>
          <p:nvSpPr>
            <p:cNvPr id="318" name="Rounded Rectangle 317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TextBox 318"/>
                <p:cNvSpPr txBox="1"/>
                <p:nvPr/>
              </p:nvSpPr>
              <p:spPr>
                <a:xfrm>
                  <a:off x="6913863" y="4058776"/>
                  <a:ext cx="964996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tan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30" name="TextBox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863" y="4058776"/>
                  <a:ext cx="964996" cy="3963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0" name="Rectangle 319"/>
          <p:cNvSpPr/>
          <p:nvPr/>
        </p:nvSpPr>
        <p:spPr>
          <a:xfrm>
            <a:off x="4766198" y="413662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1770154" y="2089233"/>
            <a:ext cx="607055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764748" y="1789083"/>
            <a:ext cx="607055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2519202" y="1044454"/>
            <a:ext cx="1276664" cy="56791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45642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41561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88852" y="146666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1542" y="1003599"/>
            <a:ext cx="3999348" cy="623805"/>
            <a:chOff x="1416085" y="1477189"/>
            <a:chExt cx="3999348" cy="623805"/>
          </a:xfrm>
        </p:grpSpPr>
        <p:sp>
          <p:nvSpPr>
            <p:cNvPr id="108" name="TextBox 107"/>
            <p:cNvSpPr txBox="1"/>
            <p:nvPr/>
          </p:nvSpPr>
          <p:spPr>
            <a:xfrm>
              <a:off x="1416085" y="1591224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(x)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897462" y="1786943"/>
              <a:ext cx="107740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796081" y="14771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99151" y="147718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10655" y="1477189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96081" y="174223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99151" y="1742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27563" y="1742231"/>
              <a:ext cx="7617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83130" y="160973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17" name="Left Bracket 116"/>
            <p:cNvSpPr/>
            <p:nvPr/>
          </p:nvSpPr>
          <p:spPr>
            <a:xfrm>
              <a:off x="3279030" y="1531352"/>
              <a:ext cx="77707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3315779" y="1806703"/>
              <a:ext cx="1004910" cy="1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244198" y="151109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68111" y="15110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54579" y="1511098"/>
              <a:ext cx="7312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56583" y="176244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70923" y="17624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60525" y="1762440"/>
              <a:ext cx="718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5" name="Left Bracket 124"/>
            <p:cNvSpPr/>
            <p:nvPr/>
          </p:nvSpPr>
          <p:spPr>
            <a:xfrm flipH="1">
              <a:off x="4291271" y="1531352"/>
              <a:ext cx="77707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333063" y="1513808"/>
              <a:ext cx="274434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381371" y="16204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94373" y="1617058"/>
              <a:ext cx="8210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2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>
            <a:off x="4696661" y="1589622"/>
            <a:ext cx="0" cy="31601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1311" y="31295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0" name="Left Bracket 129"/>
          <p:cNvSpPr/>
          <p:nvPr/>
        </p:nvSpPr>
        <p:spPr>
          <a:xfrm>
            <a:off x="898201" y="3039303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948507" y="3297012"/>
            <a:ext cx="1461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83798" y="297726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504253" y="29622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98383" y="2971083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381514" y="3262992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43" name="Left Bracket 142"/>
          <p:cNvSpPr/>
          <p:nvPr/>
        </p:nvSpPr>
        <p:spPr>
          <a:xfrm flipH="1">
            <a:off x="2380244" y="3039303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487648" y="310668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Left Bracket 144"/>
          <p:cNvSpPr/>
          <p:nvPr/>
        </p:nvSpPr>
        <p:spPr>
          <a:xfrm>
            <a:off x="2784084" y="3039303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855552" y="3300818"/>
            <a:ext cx="1461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828906" y="298868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437943" y="29734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627335" y="29886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430551" y="2986646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298354" y="3259185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152" name="Left Bracket 151"/>
          <p:cNvSpPr/>
          <p:nvPr/>
        </p:nvSpPr>
        <p:spPr>
          <a:xfrm flipH="1">
            <a:off x="4303012" y="3039303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60203" y="3006897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1892" y="1726678"/>
            <a:ext cx="1390691" cy="634992"/>
            <a:chOff x="1311892" y="1726678"/>
            <a:chExt cx="1390691" cy="634992"/>
          </a:xfrm>
        </p:grpSpPr>
        <p:sp>
          <p:nvSpPr>
            <p:cNvPr id="196" name="Left Bracket 195"/>
            <p:cNvSpPr/>
            <p:nvPr/>
          </p:nvSpPr>
          <p:spPr>
            <a:xfrm>
              <a:off x="1324138" y="1800595"/>
              <a:ext cx="77706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>
                <a:solidFill>
                  <a:prstClr val="white"/>
                </a:solidFill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1392226" y="2063444"/>
              <a:ext cx="1020619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311892" y="176089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511571" y="172667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01920" y="1737956"/>
              <a:ext cx="731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311892" y="202311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521619" y="198890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713199" y="2008638"/>
              <a:ext cx="718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04" name="Left Bracket 203"/>
            <p:cNvSpPr/>
            <p:nvPr/>
          </p:nvSpPr>
          <p:spPr>
            <a:xfrm flipH="1">
              <a:off x="2387694" y="1800595"/>
              <a:ext cx="77706" cy="514775"/>
            </a:xfrm>
            <a:prstGeom prst="leftBracket">
              <a:avLst>
                <a:gd name="adj" fmla="val 7681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28149" y="1772355"/>
              <a:ext cx="274434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51311" y="250120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7" name="Left Bracket 206"/>
          <p:cNvSpPr/>
          <p:nvPr/>
        </p:nvSpPr>
        <p:spPr>
          <a:xfrm>
            <a:off x="948854" y="2366937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01221" y="24790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090851" y="244480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384432" y="2637777"/>
            <a:ext cx="82219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438007" y="23235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401352" y="259425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219" name="Left Bracket 218"/>
          <p:cNvSpPr/>
          <p:nvPr/>
        </p:nvSpPr>
        <p:spPr>
          <a:xfrm flipH="1">
            <a:off x="2218960" y="2366937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350905" y="24451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Left Bracket 220"/>
          <p:cNvSpPr/>
          <p:nvPr/>
        </p:nvSpPr>
        <p:spPr>
          <a:xfrm>
            <a:off x="2650874" y="2393032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606247" y="252273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781541" y="2522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3051564" y="2691194"/>
            <a:ext cx="73084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3067451" y="238385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093459" y="263518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227" name="Left Bracket 226"/>
          <p:cNvSpPr/>
          <p:nvPr/>
        </p:nvSpPr>
        <p:spPr>
          <a:xfrm flipH="1">
            <a:off x="3781945" y="2350019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274405" y="2326235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842653" y="2359085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651689" y="189723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084328" y="2090716"/>
            <a:ext cx="156712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991484" y="177511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697342" y="17650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865218" y="1775116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487986" y="204502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71268" y="18856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93074" y="2072849"/>
            <a:ext cx="160785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347031" y="177837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925605" y="202178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7620705" y="20217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831613" y="202178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4725378" y="24512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5090846" y="2633750"/>
            <a:ext cx="730843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5064200" y="232566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059768" y="259592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H="1">
            <a:off x="7060127" y="2116933"/>
            <a:ext cx="1546452" cy="1457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10800000" flipV="1">
            <a:off x="5111412" y="1899158"/>
            <a:ext cx="1512901" cy="1488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009993" y="1163478"/>
            <a:ext cx="2647983" cy="603596"/>
            <a:chOff x="6009993" y="1163478"/>
            <a:chExt cx="2647983" cy="603596"/>
          </a:xfrm>
        </p:grpSpPr>
        <p:sp>
          <p:nvSpPr>
            <p:cNvPr id="368" name="Rectangle 367"/>
            <p:cNvSpPr/>
            <p:nvPr/>
          </p:nvSpPr>
          <p:spPr>
            <a:xfrm>
              <a:off x="6009993" y="1167649"/>
              <a:ext cx="2637225" cy="565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012042" y="1163478"/>
              <a:ext cx="2645934" cy="603596"/>
              <a:chOff x="4989826" y="3177651"/>
              <a:chExt cx="2645934" cy="603596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4989826" y="3177651"/>
                <a:ext cx="1193229" cy="603596"/>
                <a:chOff x="5141108" y="4780916"/>
                <a:chExt cx="1193229" cy="603596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5242489" y="5090670"/>
                  <a:ext cx="1077400" cy="1587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TextBox 358"/>
                <p:cNvSpPr txBox="1"/>
                <p:nvPr/>
              </p:nvSpPr>
              <p:spPr>
                <a:xfrm>
                  <a:off x="5141108" y="4780916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577"/>
                  <a:r>
                    <a: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5344178" y="4780916"/>
                  <a:ext cx="3080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577"/>
                  <a:r>
                    <a: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+</a:t>
                  </a:r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5555682" y="4780916"/>
                  <a:ext cx="7745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/>
                    </a:rPr>
                    <a:t>tan</a:t>
                  </a:r>
                  <a:r>
                    <a:rPr lang="en-US" sz="1600" b="1" baseline="30000" dirty="0" smtClean="0">
                      <a:solidFill>
                        <a:prstClr val="white"/>
                      </a:solidFill>
                      <a:latin typeface="Bookman Old Style"/>
                    </a:rPr>
                    <a:t>2</a:t>
                  </a:r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/>
                    </a:rPr>
                    <a:t>A</a:t>
                  </a:r>
                  <a:endParaRPr lang="en-US" sz="16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5141108" y="5045958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577"/>
                  <a:r>
                    <a: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5344178" y="5045958"/>
                  <a:ext cx="3080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577"/>
                  <a:r>
                    <a: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+</a:t>
                  </a:r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5572590" y="5045958"/>
                  <a:ext cx="76174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/>
                    </a:rPr>
                    <a:t>cot</a:t>
                  </a:r>
                  <a:r>
                    <a:rPr lang="en-US" sz="1600" b="1" baseline="30000" dirty="0" smtClean="0">
                      <a:solidFill>
                        <a:prstClr val="white"/>
                      </a:solidFill>
                      <a:latin typeface="Bookman Old Style"/>
                    </a:rPr>
                    <a:t>2</a:t>
                  </a:r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/>
                    </a:rPr>
                    <a:t>A</a:t>
                  </a:r>
                  <a:endParaRPr lang="en-US" sz="16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65" name="TextBox 364"/>
              <p:cNvSpPr txBox="1"/>
              <p:nvPr/>
            </p:nvSpPr>
            <p:spPr>
              <a:xfrm>
                <a:off x="6178261" y="3335032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406406" y="3335032"/>
                <a:ext cx="8451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tan</a:t>
                </a:r>
                <a:r>
                  <a:rPr lang="en-US" sz="1600" b="1" baseline="30000" dirty="0">
                    <a:solidFill>
                      <a:prstClr val="white"/>
                    </a:solidFill>
                    <a:latin typeface="Bookman Old Style"/>
                  </a:rPr>
                  <a:t>2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A 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040725" y="3335032"/>
                <a:ext cx="5950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…(</a:t>
                </a:r>
                <a:r>
                  <a:rPr lang="en-US" sz="1600" b="1" dirty="0" err="1" smtClean="0">
                    <a:solidFill>
                      <a:prstClr val="white"/>
                    </a:solidFill>
                    <a:latin typeface="Bookman Old Style"/>
                  </a:rPr>
                  <a:t>i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)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70" name="Group 369"/>
          <p:cNvGrpSpPr/>
          <p:nvPr/>
        </p:nvGrpSpPr>
        <p:grpSpPr>
          <a:xfrm>
            <a:off x="2977571" y="2136400"/>
            <a:ext cx="1221491" cy="476859"/>
            <a:chOff x="6873498" y="4016698"/>
            <a:chExt cx="916640" cy="476859"/>
          </a:xfrm>
        </p:grpSpPr>
        <p:sp>
          <p:nvSpPr>
            <p:cNvPr id="371" name="Rounded Rectangle 370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/>
                <p:cNvSpPr txBox="1"/>
                <p:nvPr/>
              </p:nvSpPr>
              <p:spPr>
                <a:xfrm>
                  <a:off x="6873498" y="4058776"/>
                  <a:ext cx="872370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tan</a:t>
                  </a:r>
                  <a:r>
                    <a:rPr lang="en-US" sz="1200" b="1" baseline="30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72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498" y="4058776"/>
                  <a:ext cx="872370" cy="3963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4" name="Group 373"/>
          <p:cNvGrpSpPr/>
          <p:nvPr/>
        </p:nvGrpSpPr>
        <p:grpSpPr>
          <a:xfrm>
            <a:off x="3004367" y="2136399"/>
            <a:ext cx="1221491" cy="476859"/>
            <a:chOff x="6873498" y="4016698"/>
            <a:chExt cx="916640" cy="476859"/>
          </a:xfrm>
        </p:grpSpPr>
        <p:sp>
          <p:nvSpPr>
            <p:cNvPr id="375" name="Rounded Rectangle 374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/>
                <p:cNvSpPr txBox="1"/>
                <p:nvPr/>
              </p:nvSpPr>
              <p:spPr>
                <a:xfrm>
                  <a:off x="6873498" y="4058776"/>
                  <a:ext cx="879588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76" name="TextBox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498" y="4058776"/>
                  <a:ext cx="879588" cy="3963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21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7" name="Picture 4" descr="Image result for curv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1101927" y="2701262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4" descr="Image result for curv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2808506" y="2737812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TextBox 235"/>
          <p:cNvSpPr txBox="1"/>
          <p:nvPr/>
        </p:nvSpPr>
        <p:spPr>
          <a:xfrm>
            <a:off x="551311" y="398249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7" name="Left Bracket 236"/>
          <p:cNvSpPr/>
          <p:nvPr/>
        </p:nvSpPr>
        <p:spPr>
          <a:xfrm>
            <a:off x="898201" y="3892275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923052" y="4149984"/>
            <a:ext cx="16078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998110" y="383024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661432" y="38152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12695" y="3824055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495826" y="4115964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243" name="Left Bracket 242"/>
          <p:cNvSpPr/>
          <p:nvPr/>
        </p:nvSpPr>
        <p:spPr>
          <a:xfrm flipH="1">
            <a:off x="2494556" y="3892275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601960" y="395966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5" name="Left Bracket 244"/>
          <p:cNvSpPr/>
          <p:nvPr/>
        </p:nvSpPr>
        <p:spPr>
          <a:xfrm>
            <a:off x="2898396" y="3892275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>
            <a:off x="2969864" y="4153790"/>
            <a:ext cx="1461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2943218" y="384166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552255" y="38264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741647" y="384166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544863" y="3839618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412666" y="4112157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252" name="Left Bracket 251"/>
          <p:cNvSpPr/>
          <p:nvPr/>
        </p:nvSpPr>
        <p:spPr>
          <a:xfrm flipH="1">
            <a:off x="4417324" y="3892275"/>
            <a:ext cx="82296" cy="512064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474515" y="3859869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54" name="Curved Left Arrow 253"/>
          <p:cNvSpPr/>
          <p:nvPr/>
        </p:nvSpPr>
        <p:spPr>
          <a:xfrm rot="10800000" flipH="1">
            <a:off x="4580292" y="4000865"/>
            <a:ext cx="187166" cy="414474"/>
          </a:xfrm>
          <a:prstGeom prst="curvedLef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57" name="Curved Left Arrow 256"/>
          <p:cNvSpPr/>
          <p:nvPr/>
        </p:nvSpPr>
        <p:spPr>
          <a:xfrm>
            <a:off x="4564758" y="4012146"/>
            <a:ext cx="178175" cy="414474"/>
          </a:xfrm>
          <a:prstGeom prst="curvedLef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71904" y="38152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7445632" y="1324409"/>
            <a:ext cx="770534" cy="3380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1045176" y="3583814"/>
            <a:ext cx="1340685" cy="276999"/>
            <a:chOff x="6913863" y="4058776"/>
            <a:chExt cx="1006084" cy="276999"/>
          </a:xfrm>
        </p:grpSpPr>
        <p:sp>
          <p:nvSpPr>
            <p:cNvPr id="323" name="Rounded Rectangle 322"/>
            <p:cNvSpPr/>
            <p:nvPr/>
          </p:nvSpPr>
          <p:spPr>
            <a:xfrm>
              <a:off x="6971150" y="4078012"/>
              <a:ext cx="890451" cy="2447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913863" y="4058776"/>
              <a:ext cx="1006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a – b = – (b – a)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10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325" grpId="1" animBg="1"/>
      <p:bldP spid="270" grpId="0" animBg="1"/>
      <p:bldP spid="271" grpId="0" animBg="1"/>
      <p:bldP spid="271" grpId="1" animBg="1"/>
      <p:bldP spid="272" grpId="0" animBg="1"/>
      <p:bldP spid="272" grpId="1" animBg="1"/>
      <p:bldP spid="273" grpId="0" animBg="1"/>
      <p:bldP spid="275" grpId="0"/>
      <p:bldP spid="276" grpId="0"/>
      <p:bldP spid="277" grpId="0"/>
      <p:bldP spid="278" grpId="0"/>
      <p:bldP spid="279" grpId="0"/>
      <p:bldP spid="281" grpId="0"/>
      <p:bldP spid="282" grpId="0" animBg="1"/>
      <p:bldP spid="284" grpId="0"/>
      <p:bldP spid="285" grpId="0"/>
      <p:bldP spid="286" grpId="0"/>
      <p:bldP spid="287" grpId="0"/>
      <p:bldP spid="320" grpId="0"/>
      <p:bldP spid="373" grpId="0" animBg="1"/>
      <p:bldP spid="373" grpId="1" animBg="1"/>
      <p:bldP spid="369" grpId="0" animBg="1"/>
      <p:bldP spid="369" grpId="1" animBg="1"/>
      <p:bldP spid="304" grpId="0" animBg="1"/>
      <p:bldP spid="304" grpId="1" animBg="1"/>
      <p:bldP spid="106" grpId="0"/>
      <p:bldP spid="130" grpId="0" animBg="1"/>
      <p:bldP spid="134" grpId="0"/>
      <p:bldP spid="136" grpId="0"/>
      <p:bldP spid="141" grpId="0"/>
      <p:bldP spid="142" grpId="0"/>
      <p:bldP spid="143" grpId="0" animBg="1"/>
      <p:bldP spid="144" grpId="0"/>
      <p:bldP spid="145" grpId="0" animBg="1"/>
      <p:bldP spid="147" grpId="0"/>
      <p:bldP spid="148" grpId="0"/>
      <p:bldP spid="149" grpId="0"/>
      <p:bldP spid="150" grpId="0"/>
      <p:bldP spid="151" grpId="0"/>
      <p:bldP spid="152" grpId="0" animBg="1"/>
      <p:bldP spid="153" grpId="0"/>
      <p:bldP spid="207" grpId="0" animBg="1"/>
      <p:bldP spid="213" grpId="0"/>
      <p:bldP spid="215" grpId="0"/>
      <p:bldP spid="217" grpId="0"/>
      <p:bldP spid="218" grpId="0"/>
      <p:bldP spid="219" grpId="0" animBg="1"/>
      <p:bldP spid="220" grpId="0"/>
      <p:bldP spid="221" grpId="0" animBg="1"/>
      <p:bldP spid="222" grpId="0"/>
      <p:bldP spid="223" grpId="0"/>
      <p:bldP spid="225" grpId="0"/>
      <p:bldP spid="226" grpId="0"/>
      <p:bldP spid="227" grpId="0" animBg="1"/>
      <p:bldP spid="228" grpId="0"/>
      <p:bldP spid="229" grpId="0"/>
      <p:bldP spid="261" grpId="0"/>
      <p:bldP spid="262" grpId="0"/>
      <p:bldP spid="263" grpId="0"/>
      <p:bldP spid="266" grpId="0"/>
      <p:bldP spid="267" grpId="0"/>
      <p:bldP spid="269" grpId="0"/>
      <p:bldP spid="280" grpId="0"/>
      <p:bldP spid="289" grpId="0"/>
      <p:bldP spid="290" grpId="0"/>
      <p:bldP spid="295" grpId="0"/>
      <p:bldP spid="296" grpId="0"/>
      <p:bldP spid="237" grpId="0" animBg="1"/>
      <p:bldP spid="239" grpId="0"/>
      <p:bldP spid="240" grpId="0"/>
      <p:bldP spid="241" grpId="0"/>
      <p:bldP spid="242" grpId="0"/>
      <p:bldP spid="243" grpId="0" animBg="1"/>
      <p:bldP spid="244" grpId="0"/>
      <p:bldP spid="245" grpId="0" animBg="1"/>
      <p:bldP spid="247" grpId="0"/>
      <p:bldP spid="248" grpId="0"/>
      <p:bldP spid="249" grpId="0"/>
      <p:bldP spid="250" grpId="0"/>
      <p:bldP spid="251" grpId="0"/>
      <p:bldP spid="252" grpId="0" animBg="1"/>
      <p:bldP spid="253" grpId="0"/>
      <p:bldP spid="254" grpId="0" animBg="1"/>
      <p:bldP spid="254" grpId="1" animBg="1"/>
      <p:bldP spid="257" grpId="0" animBg="1"/>
      <p:bldP spid="257" grpId="1" animBg="1"/>
      <p:bldP spid="265" grpId="0"/>
      <p:bldP spid="321" grpId="0" animBg="1"/>
      <p:bldP spid="3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469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ounded Rectangle 160"/>
          <p:cNvSpPr/>
          <p:nvPr/>
        </p:nvSpPr>
        <p:spPr>
          <a:xfrm>
            <a:off x="3178747" y="2844185"/>
            <a:ext cx="576072" cy="48463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1674025" y="2844185"/>
            <a:ext cx="577467" cy="4854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293976" y="461217"/>
            <a:ext cx="1529672" cy="51798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116142" y="4162628"/>
            <a:ext cx="3487011" cy="64423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91113" y="1421206"/>
            <a:ext cx="667616" cy="22648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569011" y="1137642"/>
            <a:ext cx="667616" cy="22648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389349" y="485234"/>
            <a:ext cx="1682639" cy="51798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21465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3826" y="407384"/>
            <a:ext cx="4191680" cy="633749"/>
            <a:chOff x="2482683" y="2846783"/>
            <a:chExt cx="4191680" cy="633749"/>
          </a:xfrm>
        </p:grpSpPr>
        <p:sp>
          <p:nvSpPr>
            <p:cNvPr id="4" name="Rectangle 3"/>
            <p:cNvSpPr/>
            <p:nvPr/>
          </p:nvSpPr>
          <p:spPr>
            <a:xfrm>
              <a:off x="2482683" y="2998535"/>
              <a:ext cx="8547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Prove: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3323010" y="2852539"/>
              <a:ext cx="1684195" cy="627993"/>
              <a:chOff x="930264" y="120344"/>
              <a:chExt cx="1685752" cy="62857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65652" y="442807"/>
                <a:ext cx="16067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64211" y="120344"/>
                <a:ext cx="74319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cot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74452" y="120344"/>
                <a:ext cx="35812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– 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77418" y="120344"/>
                <a:ext cx="756034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cos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30264" y="410051"/>
                <a:ext cx="74319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cot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9464" y="410051"/>
                <a:ext cx="378980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+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59982" y="410051"/>
                <a:ext cx="756034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cos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946820" y="3007391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Group 14"/>
            <p:cNvGrpSpPr/>
            <p:nvPr/>
          </p:nvGrpSpPr>
          <p:grpSpPr>
            <a:xfrm>
              <a:off x="5267407" y="2846783"/>
              <a:ext cx="1406956" cy="627993"/>
              <a:chOff x="930264" y="120344"/>
              <a:chExt cx="1408256" cy="62857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965652" y="442807"/>
                <a:ext cx="137286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964211" y="120344"/>
                <a:ext cx="137376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cosec A – 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30264" y="410051"/>
                <a:ext cx="139461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cosec A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+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518996" y="90328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5998" y="1212612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57901" y="121261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30" name="Group 14"/>
          <p:cNvGrpSpPr/>
          <p:nvPr/>
        </p:nvGrpSpPr>
        <p:grpSpPr>
          <a:xfrm>
            <a:off x="1525825" y="1067553"/>
            <a:ext cx="1685004" cy="627993"/>
            <a:chOff x="929454" y="120344"/>
            <a:chExt cx="1686562" cy="62857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965652" y="442807"/>
              <a:ext cx="16067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929454" y="120344"/>
              <a:ext cx="74319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74452" y="120344"/>
              <a:ext cx="35812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77418" y="120344"/>
              <a:ext cx="75603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0264" y="410051"/>
              <a:ext cx="74319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cot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19464" y="410051"/>
              <a:ext cx="378980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59982" y="410051"/>
              <a:ext cx="75603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148251" y="175703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598639" y="1920988"/>
            <a:ext cx="6400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63284" y="162168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63284" y="1857782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13991" y="1744950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78670" y="1744950"/>
            <a:ext cx="755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442745" y="1925142"/>
            <a:ext cx="6400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407390" y="1625837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07390" y="1861936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53343" y="17491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20407" y="1749104"/>
            <a:ext cx="755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43354" y="239221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709" y="2376469"/>
            <a:ext cx="775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86848" y="2229975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Left Bracket 62"/>
          <p:cNvSpPr/>
          <p:nvPr/>
        </p:nvSpPr>
        <p:spPr>
          <a:xfrm>
            <a:off x="2245890" y="2320287"/>
            <a:ext cx="103671" cy="45091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11568" y="2370543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09056" y="2370543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93678" y="2463111"/>
            <a:ext cx="724101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335941" y="2528924"/>
            <a:ext cx="5486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ket 67"/>
          <p:cNvSpPr/>
          <p:nvPr/>
        </p:nvSpPr>
        <p:spPr>
          <a:xfrm flipH="1">
            <a:off x="3328940" y="2317894"/>
            <a:ext cx="110029" cy="45091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00483" y="2374204"/>
            <a:ext cx="775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23622" y="2227710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Left Bracket 72"/>
          <p:cNvSpPr/>
          <p:nvPr/>
        </p:nvSpPr>
        <p:spPr>
          <a:xfrm>
            <a:off x="4582664" y="2318022"/>
            <a:ext cx="103671" cy="45091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48342" y="2368278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45830" y="2368278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30452" y="2460846"/>
            <a:ext cx="724101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672715" y="2526659"/>
            <a:ext cx="5486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ket 77"/>
          <p:cNvSpPr/>
          <p:nvPr/>
        </p:nvSpPr>
        <p:spPr>
          <a:xfrm flipH="1">
            <a:off x="5665714" y="2315629"/>
            <a:ext cx="110029" cy="45091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46576" y="291466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99726" y="2784990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Left Bracket 82"/>
          <p:cNvSpPr/>
          <p:nvPr/>
        </p:nvSpPr>
        <p:spPr>
          <a:xfrm>
            <a:off x="1550762" y="2875141"/>
            <a:ext cx="103671" cy="44645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216440" y="2925558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13928" y="2925558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98550" y="3016221"/>
            <a:ext cx="724101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686280" y="3083939"/>
            <a:ext cx="5486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eft Bracket 87"/>
          <p:cNvSpPr/>
          <p:nvPr/>
        </p:nvSpPr>
        <p:spPr>
          <a:xfrm flipH="1">
            <a:off x="2633812" y="2875141"/>
            <a:ext cx="110029" cy="44645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15923" y="2786183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Left Bracket 91"/>
          <p:cNvSpPr/>
          <p:nvPr/>
        </p:nvSpPr>
        <p:spPr>
          <a:xfrm>
            <a:off x="3066959" y="2876334"/>
            <a:ext cx="103671" cy="44645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732637" y="2926751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30125" y="2926751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14747" y="3017414"/>
            <a:ext cx="724101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3202477" y="3085132"/>
            <a:ext cx="5486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ket 96"/>
          <p:cNvSpPr/>
          <p:nvPr/>
        </p:nvSpPr>
        <p:spPr>
          <a:xfrm flipH="1">
            <a:off x="4150009" y="2876334"/>
            <a:ext cx="110029" cy="44645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146424" y="3452097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68688" y="3307271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6176" y="3307271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38273" y="3307271"/>
            <a:ext cx="993405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03515" y="3622503"/>
            <a:ext cx="13718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354193" y="3573384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74831" y="3573384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438273" y="3573384"/>
            <a:ext cx="993405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cosec 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69581" y="3832116"/>
            <a:ext cx="1659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L.H.S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R.H.S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68247" y="383211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68247" y="430725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173292" y="4185910"/>
            <a:ext cx="3351353" cy="633749"/>
            <a:chOff x="3323010" y="2846783"/>
            <a:chExt cx="3351353" cy="633749"/>
          </a:xfrm>
        </p:grpSpPr>
        <p:grpSp>
          <p:nvGrpSpPr>
            <p:cNvPr id="133" name="Group 14"/>
            <p:cNvGrpSpPr/>
            <p:nvPr/>
          </p:nvGrpSpPr>
          <p:grpSpPr>
            <a:xfrm>
              <a:off x="3323010" y="2852539"/>
              <a:ext cx="1684195" cy="627993"/>
              <a:chOff x="930264" y="120344"/>
              <a:chExt cx="1685752" cy="628574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965652" y="442807"/>
                <a:ext cx="16067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964211" y="120344"/>
                <a:ext cx="74319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cot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574452" y="120344"/>
                <a:ext cx="35812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– 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777418" y="120344"/>
                <a:ext cx="756034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cos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930264" y="410051"/>
                <a:ext cx="74319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cot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19464" y="410051"/>
                <a:ext cx="378980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+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859982" y="410051"/>
                <a:ext cx="756034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cos A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4946820" y="3007391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35" name="Group 14"/>
            <p:cNvGrpSpPr/>
            <p:nvPr/>
          </p:nvGrpSpPr>
          <p:grpSpPr>
            <a:xfrm>
              <a:off x="5267407" y="2846783"/>
              <a:ext cx="1406956" cy="627993"/>
              <a:chOff x="930264" y="120344"/>
              <a:chExt cx="1408256" cy="628574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965652" y="442807"/>
                <a:ext cx="137286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964211" y="120344"/>
                <a:ext cx="137376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cosec A – 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930264" y="410051"/>
                <a:ext cx="139461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cosec A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+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4737722" y="1037401"/>
            <a:ext cx="1221491" cy="476859"/>
            <a:chOff x="6873498" y="4016698"/>
            <a:chExt cx="916640" cy="476859"/>
          </a:xfrm>
        </p:grpSpPr>
        <p:sp>
          <p:nvSpPr>
            <p:cNvPr id="149" name="Rounded Rectangle 148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873498" y="4058776"/>
                  <a:ext cx="866355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</a:t>
                  </a:r>
                  <a:r>
                    <a:rPr lang="en-US" sz="1200" b="1" baseline="30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498" y="4058776"/>
                  <a:ext cx="866355" cy="39639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Straight Connector 151"/>
          <p:cNvCxnSpPr/>
          <p:nvPr/>
        </p:nvCxnSpPr>
        <p:spPr>
          <a:xfrm rot="10800000" flipV="1">
            <a:off x="3907515" y="2494958"/>
            <a:ext cx="511201" cy="132703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 flipV="1">
            <a:off x="1547713" y="2481718"/>
            <a:ext cx="511201" cy="132703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Left Bracket 116"/>
          <p:cNvSpPr/>
          <p:nvPr/>
        </p:nvSpPr>
        <p:spPr>
          <a:xfrm>
            <a:off x="1547789" y="1662515"/>
            <a:ext cx="103671" cy="519128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Left Bracket 117"/>
          <p:cNvSpPr/>
          <p:nvPr/>
        </p:nvSpPr>
        <p:spPr>
          <a:xfrm flipH="1">
            <a:off x="2986439" y="1660122"/>
            <a:ext cx="110029" cy="519128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Left Bracket 120"/>
          <p:cNvSpPr/>
          <p:nvPr/>
        </p:nvSpPr>
        <p:spPr>
          <a:xfrm>
            <a:off x="3378395" y="1659569"/>
            <a:ext cx="103671" cy="519128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Left Bracket 121"/>
          <p:cNvSpPr/>
          <p:nvPr/>
        </p:nvSpPr>
        <p:spPr>
          <a:xfrm flipH="1">
            <a:off x="4828169" y="1657176"/>
            <a:ext cx="110029" cy="519128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083829" y="175040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÷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Left Bracket 123"/>
          <p:cNvSpPr/>
          <p:nvPr/>
        </p:nvSpPr>
        <p:spPr>
          <a:xfrm>
            <a:off x="1515362" y="2261656"/>
            <a:ext cx="117990" cy="545609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Left Bracket 124"/>
          <p:cNvSpPr/>
          <p:nvPr/>
        </p:nvSpPr>
        <p:spPr>
          <a:xfrm flipH="1">
            <a:off x="3372719" y="2259263"/>
            <a:ext cx="125222" cy="545609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Left Bracket 131"/>
          <p:cNvSpPr/>
          <p:nvPr/>
        </p:nvSpPr>
        <p:spPr>
          <a:xfrm>
            <a:off x="3777268" y="2259263"/>
            <a:ext cx="117990" cy="545609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Left Bracket 154"/>
          <p:cNvSpPr/>
          <p:nvPr/>
        </p:nvSpPr>
        <p:spPr>
          <a:xfrm flipH="1">
            <a:off x="5726985" y="2259263"/>
            <a:ext cx="125222" cy="545609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486687" y="23816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÷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743841" y="291466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÷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6290748" y="1037401"/>
            <a:ext cx="1343637" cy="476859"/>
            <a:chOff x="6873498" y="4016698"/>
            <a:chExt cx="1008302" cy="476859"/>
          </a:xfrm>
        </p:grpSpPr>
        <p:sp>
          <p:nvSpPr>
            <p:cNvPr id="159" name="Rounded Rectangle 158"/>
            <p:cNvSpPr/>
            <p:nvPr/>
          </p:nvSpPr>
          <p:spPr>
            <a:xfrm>
              <a:off x="6895195" y="4016698"/>
              <a:ext cx="979497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6873498" y="4058776"/>
                  <a:ext cx="1008302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</a:t>
                  </a:r>
                  <a:r>
                    <a:rPr lang="en-US" sz="1200" b="1" baseline="30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498" y="4058776"/>
                  <a:ext cx="1008302" cy="3963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5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66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 animBg="1"/>
      <p:bldP spid="162" grpId="1" animBg="1"/>
      <p:bldP spid="116" grpId="0" animBg="1"/>
      <p:bldP spid="116" grpId="1" animBg="1"/>
      <p:bldP spid="154" grpId="0" animBg="1"/>
      <p:bldP spid="151" grpId="0" animBg="1"/>
      <p:bldP spid="151" grpId="1" animBg="1"/>
      <p:bldP spid="147" grpId="0" animBg="1"/>
      <p:bldP spid="147" grpId="1" animBg="1"/>
      <p:bldP spid="146" grpId="0" animBg="1"/>
      <p:bldP spid="146" grpId="1" animBg="1"/>
      <p:bldP spid="25" grpId="0"/>
      <p:bldP spid="26" grpId="0"/>
      <p:bldP spid="27" grpId="0"/>
      <p:bldP spid="43" grpId="0"/>
      <p:bldP spid="46" grpId="0"/>
      <p:bldP spid="49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3" grpId="0" animBg="1"/>
      <p:bldP spid="68" grpId="0" animBg="1"/>
      <p:bldP spid="71" grpId="0"/>
      <p:bldP spid="73" grpId="0" animBg="1"/>
      <p:bldP spid="78" grpId="0" animBg="1"/>
      <p:bldP spid="80" grpId="0"/>
      <p:bldP spid="83" grpId="0" animBg="1"/>
      <p:bldP spid="88" grpId="0" animBg="1"/>
      <p:bldP spid="92" grpId="0" animBg="1"/>
      <p:bldP spid="97" grpId="0" animBg="1"/>
      <p:bldP spid="98" grpId="0"/>
      <p:bldP spid="126" grpId="0"/>
      <p:bldP spid="129" grpId="0"/>
      <p:bldP spid="130" grpId="0"/>
      <p:bldP spid="117" grpId="0" animBg="1"/>
      <p:bldP spid="118" grpId="0" animBg="1"/>
      <p:bldP spid="121" grpId="0" animBg="1"/>
      <p:bldP spid="122" grpId="0" animBg="1"/>
      <p:bldP spid="123" grpId="0"/>
      <p:bldP spid="124" grpId="0" animBg="1"/>
      <p:bldP spid="125" grpId="0" animBg="1"/>
      <p:bldP spid="132" grpId="0" animBg="1"/>
      <p:bldP spid="155" grpId="0" animBg="1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5032017" y="3107435"/>
            <a:ext cx="2970600" cy="71579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592689" y="1510902"/>
            <a:ext cx="981778" cy="2261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2493622" y="1325311"/>
            <a:ext cx="1475966" cy="26493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3054158" y="1902795"/>
            <a:ext cx="650846" cy="2261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2181841" y="1914418"/>
            <a:ext cx="650846" cy="2261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50666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9341" y="1126545"/>
            <a:ext cx="3536840" cy="650891"/>
            <a:chOff x="3401930" y="2912610"/>
            <a:chExt cx="3536840" cy="650891"/>
          </a:xfrm>
        </p:grpSpPr>
        <p:sp>
          <p:nvSpPr>
            <p:cNvPr id="92" name="TextBox 91"/>
            <p:cNvSpPr txBox="1"/>
            <p:nvPr/>
          </p:nvSpPr>
          <p:spPr>
            <a:xfrm>
              <a:off x="3401930" y="3105802"/>
              <a:ext cx="513282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599" b="1" dirty="0" smtClean="0">
                  <a:solidFill>
                    <a:prstClr val="white"/>
                  </a:solidFill>
                  <a:latin typeface="Bookman Old Style" pitchFamily="18" charset="0"/>
                </a:rPr>
                <a:t>(vi)</a:t>
              </a:r>
              <a:endParaRPr lang="en-US" sz="1599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01408" y="3065595"/>
              <a:ext cx="1837362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599" b="1" dirty="0">
                  <a:solidFill>
                    <a:prstClr val="white"/>
                  </a:solidFill>
                  <a:latin typeface="Bookman Old Style" pitchFamily="18" charset="0"/>
                </a:rPr>
                <a:t>= </a:t>
              </a:r>
              <a:r>
                <a:rPr lang="en-US" sz="1599" b="1" dirty="0" smtClean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599" b="1" dirty="0">
                  <a:solidFill>
                    <a:prstClr val="white"/>
                  </a:solidFill>
                  <a:latin typeface="Bookman Old Style" pitchFamily="18" charset="0"/>
                </a:rPr>
                <a:t>A + tan A</a:t>
              </a:r>
              <a:endParaRPr lang="en-US" sz="1599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44840" y="2932488"/>
              <a:ext cx="1186541" cy="559811"/>
              <a:chOff x="2060468" y="2514333"/>
              <a:chExt cx="1305195" cy="559811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217534" y="2517497"/>
                <a:ext cx="1148129" cy="305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>
                <a:off x="1898563" y="2756763"/>
                <a:ext cx="559810" cy="749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6200000" flipV="1">
                <a:off x="1989082" y="2922233"/>
                <a:ext cx="223297" cy="8052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072268" y="2912610"/>
              <a:ext cx="1118440" cy="650891"/>
              <a:chOff x="4072268" y="2912610"/>
              <a:chExt cx="1118440" cy="650891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4146294" y="3237967"/>
                <a:ext cx="93523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4072268" y="2912610"/>
                <a:ext cx="1118440" cy="338838"/>
              </a:xfrm>
              <a:prstGeom prst="rect">
                <a:avLst/>
              </a:prstGeom>
              <a:noFill/>
            </p:spPr>
            <p:txBody>
              <a:bodyPr wrap="none" lIns="91849" tIns="45924" rIns="91849" bIns="45924" rtlCol="0">
                <a:spAutoFit/>
              </a:bodyPr>
              <a:lstStyle/>
              <a:p>
                <a:pPr defTabSz="815886"/>
                <a:r>
                  <a:rPr lang="en-US" sz="1599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+ sin </a:t>
                </a:r>
                <a:r>
                  <a:rPr lang="en-US" sz="1599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072268" y="3224663"/>
                <a:ext cx="1097601" cy="338838"/>
              </a:xfrm>
              <a:prstGeom prst="rect">
                <a:avLst/>
              </a:prstGeom>
              <a:noFill/>
            </p:spPr>
            <p:txBody>
              <a:bodyPr wrap="none" lIns="91849" tIns="45924" rIns="91849" bIns="45924" rtlCol="0">
                <a:spAutoFit/>
              </a:bodyPr>
              <a:lstStyle/>
              <a:p>
                <a:pPr defTabSz="815886"/>
                <a:r>
                  <a:rPr lang="en-US" sz="1599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– sin A</a:t>
                </a:r>
                <a:endParaRPr lang="en-US" sz="1599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03" name="Rectangle 102"/>
          <p:cNvSpPr/>
          <p:nvPr/>
        </p:nvSpPr>
        <p:spPr>
          <a:xfrm>
            <a:off x="509057" y="1867165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35038" y="1867165"/>
            <a:ext cx="791427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186" y="1864775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33589" y="1843603"/>
            <a:ext cx="741339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sec A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79775" y="1838825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2216807" y="2474775"/>
            <a:ext cx="574064" cy="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345970" y="2156254"/>
            <a:ext cx="320144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129101" y="2420133"/>
            <a:ext cx="754558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73666" y="2166193"/>
            <a:ext cx="722498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078451" y="2430072"/>
            <a:ext cx="754558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07186" y="2303838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30648" y="2294138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907186" y="2947331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2262699" y="3113924"/>
            <a:ext cx="9352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535357" y="2788567"/>
            <a:ext cx="722498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377514" y="3050925"/>
            <a:ext cx="754558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162217" y="2788567"/>
            <a:ext cx="320144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009777" y="1841937"/>
            <a:ext cx="754558" cy="338838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150233" y="2487911"/>
            <a:ext cx="574064" cy="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363135" y="2788567"/>
            <a:ext cx="308809" cy="338739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4604276" y="1121057"/>
            <a:ext cx="0" cy="36259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6926565" y="1022947"/>
            <a:ext cx="1589017" cy="296790"/>
            <a:chOff x="4342481" y="846041"/>
            <a:chExt cx="1903671" cy="144961"/>
          </a:xfrm>
        </p:grpSpPr>
        <p:sp>
          <p:nvSpPr>
            <p:cNvPr id="268" name="Rounded Rectangle 267"/>
            <p:cNvSpPr/>
            <p:nvPr/>
          </p:nvSpPr>
          <p:spPr>
            <a:xfrm>
              <a:off x="4434284" y="846041"/>
              <a:ext cx="1803588" cy="14480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342481" y="855707"/>
              <a:ext cx="1903671" cy="13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cos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1 – sin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237643" y="2947331"/>
            <a:ext cx="791427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26270" y="2947331"/>
            <a:ext cx="363426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20657" y="2947331"/>
            <a:ext cx="666393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21" name="Group 98"/>
          <p:cNvGrpSpPr/>
          <p:nvPr/>
        </p:nvGrpSpPr>
        <p:grpSpPr>
          <a:xfrm>
            <a:off x="2184699" y="3461341"/>
            <a:ext cx="1229147" cy="525549"/>
            <a:chOff x="5685136" y="393654"/>
            <a:chExt cx="1223664" cy="423865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5841501" y="396050"/>
              <a:ext cx="1067299" cy="8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590677" y="568279"/>
              <a:ext cx="423865" cy="746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V="1">
              <a:off x="5640683" y="692901"/>
              <a:ext cx="169071" cy="801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2677943" y="3433419"/>
            <a:ext cx="722498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  <a:endParaRPr lang="en-US" sz="1599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330317" y="3455749"/>
            <a:ext cx="320144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599" b="1" dirty="0">
              <a:solidFill>
                <a:prstClr val="white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378268" y="3774166"/>
            <a:ext cx="9909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33506" y="3723691"/>
            <a:ext cx="320144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907186" y="3554746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236688" y="3554696"/>
            <a:ext cx="826693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L.H.S.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492968" y="3447774"/>
            <a:ext cx="308809" cy="338739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524051" y="3714122"/>
            <a:ext cx="288084" cy="338838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599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599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710178" y="3714122"/>
            <a:ext cx="722498" cy="338838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599" b="1" dirty="0">
                <a:solidFill>
                  <a:prstClr val="white"/>
                </a:solidFill>
                <a:latin typeface="Bookman Old Style" pitchFamily="18" charset="0"/>
              </a:rPr>
              <a:t>sin 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906917" y="4301682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69" name="Group 97"/>
          <p:cNvGrpSpPr/>
          <p:nvPr/>
        </p:nvGrpSpPr>
        <p:grpSpPr>
          <a:xfrm>
            <a:off x="2184909" y="4115391"/>
            <a:ext cx="2351626" cy="567789"/>
            <a:chOff x="2124349" y="4068752"/>
            <a:chExt cx="2341135" cy="423865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2280714" y="4071148"/>
              <a:ext cx="2184770" cy="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2029890" y="4243377"/>
              <a:ext cx="423865" cy="746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16200000" flipV="1">
              <a:off x="2079896" y="4367999"/>
              <a:ext cx="169071" cy="801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2702897" y="4069910"/>
            <a:ext cx="788221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310170" y="4087445"/>
            <a:ext cx="387470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rot="5400000" flipH="1" flipV="1">
            <a:off x="3454310" y="3386769"/>
            <a:ext cx="0" cy="20708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508176" y="4408029"/>
            <a:ext cx="96294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A)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779701" y="4063531"/>
            <a:ext cx="788221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56521" y="4086417"/>
            <a:ext cx="387470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579140" y="4437285"/>
            <a:ext cx="980581" cy="338838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 sin A)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2525893" y="4097014"/>
            <a:ext cx="308809" cy="338739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587113" y="4090635"/>
            <a:ext cx="308809" cy="338739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272468" y="4411928"/>
            <a:ext cx="387470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348492" y="4435135"/>
            <a:ext cx="387470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50436" y="1408809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92" name="Group 95"/>
          <p:cNvGrpSpPr/>
          <p:nvPr/>
        </p:nvGrpSpPr>
        <p:grpSpPr>
          <a:xfrm>
            <a:off x="5344812" y="1154783"/>
            <a:ext cx="1435715" cy="543880"/>
            <a:chOff x="2105013" y="3268638"/>
            <a:chExt cx="1299373" cy="423865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261378" y="3271034"/>
              <a:ext cx="1143008" cy="23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010554" y="3443263"/>
              <a:ext cx="423865" cy="746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V="1">
              <a:off x="2060560" y="3567885"/>
              <a:ext cx="169071" cy="801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/>
          <p:cNvSpPr txBox="1"/>
          <p:nvPr/>
        </p:nvSpPr>
        <p:spPr>
          <a:xfrm>
            <a:off x="5968455" y="1134580"/>
            <a:ext cx="879593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454808" y="1155387"/>
            <a:ext cx="387470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rot="16200000" flipH="1">
            <a:off x="6105361" y="933656"/>
            <a:ext cx="0" cy="10859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513570" y="1457778"/>
            <a:ext cx="112324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–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10983" y="1146781"/>
            <a:ext cx="308809" cy="338739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grpSp>
        <p:nvGrpSpPr>
          <p:cNvPr id="213" name="Group 94"/>
          <p:cNvGrpSpPr/>
          <p:nvPr/>
        </p:nvGrpSpPr>
        <p:grpSpPr>
          <a:xfrm>
            <a:off x="5807713" y="1911152"/>
            <a:ext cx="1430109" cy="600618"/>
            <a:chOff x="2047065" y="2502692"/>
            <a:chExt cx="1423730" cy="423865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2196345" y="2505088"/>
              <a:ext cx="1274450" cy="23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952606" y="2677317"/>
              <a:ext cx="423865" cy="746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2002612" y="2801939"/>
              <a:ext cx="169071" cy="801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5502134" y="2069729"/>
            <a:ext cx="308809" cy="338739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404301" y="1921968"/>
            <a:ext cx="879593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27124" y="1936322"/>
            <a:ext cx="387470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5990403" y="2263808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094682" y="2218618"/>
            <a:ext cx="775397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176077" y="1938948"/>
            <a:ext cx="308809" cy="338739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815886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604276" y="2069729"/>
            <a:ext cx="101103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379111" y="2069729"/>
            <a:ext cx="74013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604276" y="2711959"/>
            <a:ext cx="188146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 = R.H.S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482380" y="2711959"/>
            <a:ext cx="1732390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815886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From (</a:t>
            </a:r>
            <a:r>
              <a:rPr lang="en-US" sz="1600" b="1" i="1" dirty="0" err="1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) &amp; (ii)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4708411" y="3177803"/>
            <a:ext cx="3399680" cy="650891"/>
            <a:chOff x="3539090" y="2912610"/>
            <a:chExt cx="3399680" cy="650891"/>
          </a:xfrm>
        </p:grpSpPr>
        <p:sp>
          <p:nvSpPr>
            <p:cNvPr id="247" name="TextBox 246"/>
            <p:cNvSpPr txBox="1"/>
            <p:nvPr/>
          </p:nvSpPr>
          <p:spPr>
            <a:xfrm>
              <a:off x="3539090" y="3105802"/>
              <a:ext cx="362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101408" y="3065595"/>
              <a:ext cx="1837362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886"/>
              <a:r>
                <a:rPr lang="en-US" sz="1599" b="1" dirty="0">
                  <a:solidFill>
                    <a:prstClr val="white"/>
                  </a:solidFill>
                  <a:latin typeface="Bookman Old Style" pitchFamily="18" charset="0"/>
                </a:rPr>
                <a:t>= </a:t>
              </a:r>
              <a:r>
                <a:rPr lang="en-US" sz="1599" b="1" dirty="0" smtClean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599" b="1" dirty="0">
                  <a:solidFill>
                    <a:prstClr val="white"/>
                  </a:solidFill>
                  <a:latin typeface="Bookman Old Style" pitchFamily="18" charset="0"/>
                </a:rPr>
                <a:t>A + tan A</a:t>
              </a:r>
              <a:endParaRPr lang="en-US" sz="1599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3944840" y="2932488"/>
              <a:ext cx="1186541" cy="559811"/>
              <a:chOff x="2060468" y="2514333"/>
              <a:chExt cx="1305195" cy="559811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>
                <a:off x="2217534" y="2517497"/>
                <a:ext cx="1148129" cy="305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5400000">
                <a:off x="1898563" y="2756763"/>
                <a:ext cx="559810" cy="749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6200000" flipV="1">
                <a:off x="1989082" y="2922233"/>
                <a:ext cx="223297" cy="8052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4072268" y="2912610"/>
              <a:ext cx="1118440" cy="650891"/>
              <a:chOff x="4072268" y="2912610"/>
              <a:chExt cx="1118440" cy="650891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146294" y="3237967"/>
                <a:ext cx="93523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TextBox 259"/>
              <p:cNvSpPr txBox="1"/>
              <p:nvPr/>
            </p:nvSpPr>
            <p:spPr>
              <a:xfrm>
                <a:off x="4072268" y="2912610"/>
                <a:ext cx="1118440" cy="338838"/>
              </a:xfrm>
              <a:prstGeom prst="rect">
                <a:avLst/>
              </a:prstGeom>
              <a:noFill/>
            </p:spPr>
            <p:txBody>
              <a:bodyPr wrap="none" lIns="91849" tIns="45924" rIns="91849" bIns="45924" rtlCol="0">
                <a:spAutoFit/>
              </a:bodyPr>
              <a:lstStyle/>
              <a:p>
                <a:pPr defTabSz="815886"/>
                <a:r>
                  <a:rPr lang="en-US" sz="1599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+ sin </a:t>
                </a:r>
                <a:r>
                  <a:rPr lang="en-US" sz="1599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072268" y="3224663"/>
                <a:ext cx="1097601" cy="338838"/>
              </a:xfrm>
              <a:prstGeom prst="rect">
                <a:avLst/>
              </a:prstGeom>
              <a:noFill/>
            </p:spPr>
            <p:txBody>
              <a:bodyPr wrap="none" lIns="91849" tIns="45924" rIns="91849" bIns="45924" rtlCol="0">
                <a:spAutoFit/>
              </a:bodyPr>
              <a:lstStyle/>
              <a:p>
                <a:pPr defTabSz="815886"/>
                <a:r>
                  <a:rPr lang="en-US" sz="1599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– sin A</a:t>
                </a:r>
                <a:endParaRPr lang="en-US" sz="1599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93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12" grpId="0" animBg="1"/>
      <p:bldP spid="212" grpId="1" animBg="1"/>
      <p:bldP spid="278" grpId="0" animBg="1"/>
      <p:bldP spid="278" grpId="1" animBg="1"/>
      <p:bldP spid="258" grpId="0" animBg="1"/>
      <p:bldP spid="258" grpId="1" animBg="1"/>
      <p:bldP spid="251" grpId="0" animBg="1"/>
      <p:bldP spid="251" grpId="1" animBg="1"/>
      <p:bldP spid="103" grpId="0"/>
      <p:bldP spid="105" grpId="0"/>
      <p:bldP spid="107" grpId="0"/>
      <p:bldP spid="129" grpId="0"/>
      <p:bldP spid="130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0" grpId="0"/>
      <p:bldP spid="141" grpId="0"/>
      <p:bldP spid="142" grpId="0"/>
      <p:bldP spid="201" grpId="0"/>
      <p:bldP spid="203" grpId="0"/>
      <p:bldP spid="118" grpId="0"/>
      <p:bldP spid="119" grpId="0"/>
      <p:bldP spid="120" grpId="0"/>
      <p:bldP spid="125" grpId="0"/>
      <p:bldP spid="126" grpId="0"/>
      <p:bldP spid="128" grpId="0"/>
      <p:bldP spid="150" grpId="0"/>
      <p:bldP spid="160" grpId="0"/>
      <p:bldP spid="164" grpId="0"/>
      <p:bldP spid="166" grpId="0"/>
      <p:bldP spid="167" grpId="0"/>
      <p:bldP spid="168" grpId="0"/>
      <p:bldP spid="173" grpId="0"/>
      <p:bldP spid="174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91" grpId="0"/>
      <p:bldP spid="207" grpId="0"/>
      <p:bldP spid="208" grpId="0"/>
      <p:bldP spid="210" grpId="0"/>
      <p:bldP spid="211" grpId="0"/>
      <p:bldP spid="223" grpId="0"/>
      <p:bldP spid="224" grpId="0"/>
      <p:bldP spid="225" grpId="0"/>
      <p:bldP spid="232" grpId="0"/>
      <p:bldP spid="234" grpId="0"/>
      <p:bldP spid="235" grpId="0"/>
      <p:bldP spid="236" grpId="0"/>
      <p:bldP spid="243" grpId="0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3179" y="3294342"/>
            <a:ext cx="1608245" cy="64567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04910" y="2136346"/>
            <a:ext cx="1361571" cy="2714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60727" y="2134617"/>
            <a:ext cx="1416856" cy="2714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5911" y="1824584"/>
            <a:ext cx="1375187" cy="2714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9674" y="1829249"/>
            <a:ext cx="1361571" cy="2714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25156" y="1386168"/>
            <a:ext cx="1361571" cy="2714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3657" y="2922183"/>
            <a:ext cx="1282044" cy="2668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4731" y="411277"/>
            <a:ext cx="1339945" cy="52975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75"/>
          <p:cNvSpPr>
            <a:spLocks noChangeArrowheads="1"/>
          </p:cNvSpPr>
          <p:nvPr/>
        </p:nvSpPr>
        <p:spPr bwMode="auto">
          <a:xfrm>
            <a:off x="1024766" y="1399305"/>
            <a:ext cx="76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744044" y="139930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64"/>
          <p:cNvCxnSpPr>
            <a:cxnSpLocks noChangeShapeType="1"/>
          </p:cNvCxnSpPr>
          <p:nvPr/>
        </p:nvCxnSpPr>
        <p:spPr bwMode="auto">
          <a:xfrm>
            <a:off x="2252074" y="1381660"/>
            <a:ext cx="132761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1744044" y="218087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64"/>
          <p:cNvCxnSpPr>
            <a:cxnSpLocks noChangeShapeType="1"/>
          </p:cNvCxnSpPr>
          <p:nvPr/>
        </p:nvCxnSpPr>
        <p:spPr bwMode="auto">
          <a:xfrm>
            <a:off x="2274316" y="2119175"/>
            <a:ext cx="1379459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3642296" y="196172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64"/>
          <p:cNvCxnSpPr>
            <a:cxnSpLocks noChangeShapeType="1"/>
          </p:cNvCxnSpPr>
          <p:nvPr/>
        </p:nvCxnSpPr>
        <p:spPr bwMode="auto">
          <a:xfrm>
            <a:off x="3905030" y="2116307"/>
            <a:ext cx="141531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/>
          <p:cNvGrpSpPr/>
          <p:nvPr/>
        </p:nvGrpSpPr>
        <p:grpSpPr>
          <a:xfrm>
            <a:off x="609709" y="343056"/>
            <a:ext cx="3434986" cy="637995"/>
            <a:chOff x="679814" y="536248"/>
            <a:chExt cx="3434986" cy="637995"/>
          </a:xfrm>
        </p:grpSpPr>
        <p:sp>
          <p:nvSpPr>
            <p:cNvPr id="18" name="Rectangle 66"/>
            <p:cNvSpPr>
              <a:spLocks noChangeArrowheads="1"/>
            </p:cNvSpPr>
            <p:nvPr/>
          </p:nvSpPr>
          <p:spPr bwMode="auto">
            <a:xfrm>
              <a:off x="679814" y="810475"/>
              <a:ext cx="4187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9" name="Straight Connector 64"/>
            <p:cNvCxnSpPr>
              <a:cxnSpLocks noChangeShapeType="1"/>
            </p:cNvCxnSpPr>
            <p:nvPr/>
          </p:nvCxnSpPr>
          <p:spPr bwMode="auto">
            <a:xfrm>
              <a:off x="1357894" y="848823"/>
              <a:ext cx="100584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1241453" y="559954"/>
              <a:ext cx="9685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2051894" y="55995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" name="Rectangle 65"/>
            <p:cNvSpPr>
              <a:spLocks noChangeArrowheads="1"/>
            </p:cNvSpPr>
            <p:nvPr/>
          </p:nvSpPr>
          <p:spPr bwMode="auto">
            <a:xfrm>
              <a:off x="1232509" y="805066"/>
              <a:ext cx="9685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2062483" y="805066"/>
              <a:ext cx="4443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2383168" y="695497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64"/>
            <p:cNvCxnSpPr>
              <a:cxnSpLocks noChangeShapeType="1"/>
            </p:cNvCxnSpPr>
            <p:nvPr/>
          </p:nvCxnSpPr>
          <p:spPr bwMode="auto">
            <a:xfrm>
              <a:off x="2657552" y="854581"/>
              <a:ext cx="12801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65"/>
            <p:cNvSpPr>
              <a:spLocks noChangeArrowheads="1"/>
            </p:cNvSpPr>
            <p:nvPr/>
          </p:nvSpPr>
          <p:spPr bwMode="auto">
            <a:xfrm>
              <a:off x="3095544" y="54610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2577162" y="793572"/>
              <a:ext cx="7232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3197102" y="810824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3383510" y="799330"/>
              <a:ext cx="7312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114" y="536248"/>
                  <a:ext cx="1499771" cy="637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n-US" sz="1200" b="1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</m:e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         </m:t>
                              </m:r>
                            </m:e>
                          </m:eqArr>
                        </m:e>
                      </m:rad>
                    </m:oMath>
                  </a14:m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114" y="536248"/>
                  <a:ext cx="1499771" cy="6379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0496" y="1022790"/>
                <a:ext cx="1825564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    </m:t>
                        </m:r>
                        <m:eqArr>
                          <m:eqArrPr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  </m:t>
                            </m:r>
                          </m:e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   </m:t>
                            </m:r>
                          </m:e>
                        </m:eqArr>
                      </m:e>
                    </m:rad>
                  </m:oMath>
                </a14:m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96" y="1022790"/>
                <a:ext cx="1825564" cy="72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78790" y="1720022"/>
                <a:ext cx="3609707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   </m:t>
                            </m:r>
                          </m:e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rad>
                  </m:oMath>
                </a14:m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 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90" y="1720022"/>
                <a:ext cx="3609707" cy="7288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173143" y="1071899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3258950" y="1071899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3106550" y="1066722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3143" y="1353303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3258950" y="1357649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3096131" y="135247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3849" y="1782590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40" name="Rectangle 65"/>
          <p:cNvSpPr>
            <a:spLocks noChangeArrowheads="1"/>
          </p:cNvSpPr>
          <p:nvPr/>
        </p:nvSpPr>
        <p:spPr bwMode="auto">
          <a:xfrm>
            <a:off x="3309656" y="1782590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57256" y="1777413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26483" y="2081549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3335150" y="2081549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172331" y="207637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7569" y="1776749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46" name="Rectangle 65"/>
          <p:cNvSpPr>
            <a:spLocks noChangeArrowheads="1"/>
          </p:cNvSpPr>
          <p:nvPr/>
        </p:nvSpPr>
        <p:spPr bwMode="auto">
          <a:xfrm>
            <a:off x="4926401" y="1794644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783428" y="1793684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6124" y="2092199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4941931" y="2092199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789531" y="2077595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64"/>
          <p:cNvCxnSpPr>
            <a:cxnSpLocks noChangeShapeType="1"/>
          </p:cNvCxnSpPr>
          <p:nvPr/>
        </p:nvCxnSpPr>
        <p:spPr bwMode="auto">
          <a:xfrm>
            <a:off x="2191178" y="2919749"/>
            <a:ext cx="1478838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39999" y="2537578"/>
                <a:ext cx="1905715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    </m:t>
                        </m:r>
                        <m:eqArr>
                          <m:eqArrPr>
                            <m:ctrlPr>
                              <a:rPr lang="en-US" sz="1400" b="1" i="1" smtClean="0">
                                <a:noFill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smtClean="0">
                                <a:noFill/>
                                <a:latin typeface="Cambria Math"/>
                              </a:rPr>
                              <m:t>               </m:t>
                            </m:r>
                            <m:r>
                              <a:rPr lang="en-US" sz="1400" b="1" i="1" smtClean="0">
                                <a:noFill/>
                                <a:latin typeface="Cambria Math"/>
                              </a:rPr>
                              <m:t>                   </m:t>
                            </m:r>
                          </m:e>
                          <m:e/>
                          <m:e>
                            <m:r>
                              <a:rPr lang="en-US" sz="1400" b="1" smtClean="0">
                                <a:noFill/>
                                <a:latin typeface="Cambria Math"/>
                              </a:rPr>
                              <m:t>                   </m:t>
                            </m:r>
                          </m:e>
                        </m:eqArr>
                      </m:e>
                    </m:rad>
                  </m:oMath>
                </a14:m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99" y="2537578"/>
                <a:ext cx="1905715" cy="7288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166694" y="2581195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3252501" y="2581195"/>
            <a:ext cx="476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3100101" y="2576018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62968" y="2891592"/>
            <a:ext cx="987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</a:t>
            </a:r>
            <a:r>
              <a:rPr lang="en-US" alt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65"/>
          <p:cNvSpPr>
            <a:spLocks noChangeArrowheads="1"/>
          </p:cNvSpPr>
          <p:nvPr/>
        </p:nvSpPr>
        <p:spPr bwMode="auto">
          <a:xfrm>
            <a:off x="3308912" y="2896769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3156512" y="2891592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65"/>
          <p:cNvSpPr>
            <a:spLocks noChangeArrowheads="1"/>
          </p:cNvSpPr>
          <p:nvPr/>
        </p:nvSpPr>
        <p:spPr bwMode="auto">
          <a:xfrm>
            <a:off x="1744044" y="294625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0" name="Straight Connector 64"/>
          <p:cNvCxnSpPr>
            <a:cxnSpLocks noChangeShapeType="1"/>
          </p:cNvCxnSpPr>
          <p:nvPr/>
        </p:nvCxnSpPr>
        <p:spPr bwMode="auto">
          <a:xfrm>
            <a:off x="2288324" y="3653564"/>
            <a:ext cx="133877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04702" y="3239643"/>
                <a:ext cx="1846403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    </m:t>
                        </m:r>
                        <m:eqArr>
                          <m:eqArrPr>
                            <m:ctrlP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     </m:t>
                            </m:r>
                            <m:r>
                              <a:rPr lang="en-US" sz="1400" b="1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</m:t>
                            </m:r>
                          </m:e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           </m:t>
                            </m:r>
                          </m:e>
                          <m:e>
                            <m:r>
                              <a:rPr lang="en-US" sz="1400" b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   </m:t>
                            </m:r>
                          </m:e>
                        </m:eqArr>
                      </m:e>
                    </m:rad>
                  </m:oMath>
                </a14:m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 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2" y="3239643"/>
                <a:ext cx="1846403" cy="7288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169992" y="3315010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3255799" y="3315010"/>
            <a:ext cx="476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3103399" y="3309833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4513" y="36301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r>
              <a:rPr lang="en-US" alt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744044" y="362125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4"/>
          <p:cNvCxnSpPr>
            <a:cxnSpLocks noChangeShapeType="1"/>
          </p:cNvCxnSpPr>
          <p:nvPr/>
        </p:nvCxnSpPr>
        <p:spPr bwMode="auto">
          <a:xfrm>
            <a:off x="2071652" y="4343323"/>
            <a:ext cx="1288397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1986182" y="4004769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3039127" y="4004769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2886727" y="3999592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06659" y="4307401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1744044" y="419092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75"/>
          <p:cNvSpPr>
            <a:spLocks noChangeArrowheads="1"/>
          </p:cNvSpPr>
          <p:nvPr/>
        </p:nvSpPr>
        <p:spPr bwMode="auto">
          <a:xfrm>
            <a:off x="1024766" y="4197163"/>
            <a:ext cx="76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56495" y="1388469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P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roof.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585695" y="840859"/>
            <a:ext cx="1988132" cy="482185"/>
            <a:chOff x="4352904" y="879092"/>
            <a:chExt cx="2381817" cy="235513"/>
          </a:xfrm>
        </p:grpSpPr>
        <p:sp>
          <p:nvSpPr>
            <p:cNvPr id="117" name="Rounded Rectangle 116"/>
            <p:cNvSpPr/>
            <p:nvPr/>
          </p:nvSpPr>
          <p:spPr>
            <a:xfrm>
              <a:off x="4352904" y="879092"/>
              <a:ext cx="2234490" cy="23551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55368" y="881979"/>
              <a:ext cx="2379353" cy="225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cosec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1 + cot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\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cosec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1 = cot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2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070687" y="1363527"/>
            <a:ext cx="1990179" cy="329341"/>
            <a:chOff x="4213669" y="906917"/>
            <a:chExt cx="2384270" cy="160859"/>
          </a:xfrm>
        </p:grpSpPr>
        <p:sp>
          <p:nvSpPr>
            <p:cNvPr id="120" name="Rounded Rectangle 119"/>
            <p:cNvSpPr/>
            <p:nvPr/>
          </p:nvSpPr>
          <p:spPr>
            <a:xfrm>
              <a:off x="4295742" y="906917"/>
              <a:ext cx="2302197" cy="160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13669" y="920997"/>
              <a:ext cx="2379353" cy="13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(a – b) (a + b) = a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b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200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6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3" grpId="0"/>
      <p:bldP spid="15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93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/>
        </p:nvSpPr>
        <p:spPr bwMode="auto">
          <a:xfrm>
            <a:off x="1024766" y="1126180"/>
            <a:ext cx="76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744044" y="112618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709" y="343056"/>
            <a:ext cx="3434986" cy="637995"/>
            <a:chOff x="679814" y="536248"/>
            <a:chExt cx="3434986" cy="637995"/>
          </a:xfrm>
        </p:grpSpPr>
        <p:sp>
          <p:nvSpPr>
            <p:cNvPr id="18" name="Rectangle 66"/>
            <p:cNvSpPr>
              <a:spLocks noChangeArrowheads="1"/>
            </p:cNvSpPr>
            <p:nvPr/>
          </p:nvSpPr>
          <p:spPr bwMode="auto">
            <a:xfrm>
              <a:off x="679814" y="810475"/>
              <a:ext cx="4187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9" name="Straight Connector 64"/>
            <p:cNvCxnSpPr>
              <a:cxnSpLocks noChangeShapeType="1"/>
            </p:cNvCxnSpPr>
            <p:nvPr/>
          </p:nvCxnSpPr>
          <p:spPr bwMode="auto">
            <a:xfrm>
              <a:off x="1357894" y="848823"/>
              <a:ext cx="100584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1241453" y="559954"/>
              <a:ext cx="9685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2051894" y="55995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" name="Rectangle 65"/>
            <p:cNvSpPr>
              <a:spLocks noChangeArrowheads="1"/>
            </p:cNvSpPr>
            <p:nvPr/>
          </p:nvSpPr>
          <p:spPr bwMode="auto">
            <a:xfrm>
              <a:off x="1232509" y="805066"/>
              <a:ext cx="9685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2062483" y="805066"/>
              <a:ext cx="4443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2383168" y="695497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64"/>
            <p:cNvCxnSpPr>
              <a:cxnSpLocks noChangeShapeType="1"/>
            </p:cNvCxnSpPr>
            <p:nvPr/>
          </p:nvCxnSpPr>
          <p:spPr bwMode="auto">
            <a:xfrm>
              <a:off x="2657552" y="854581"/>
              <a:ext cx="12801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65"/>
            <p:cNvSpPr>
              <a:spLocks noChangeArrowheads="1"/>
            </p:cNvSpPr>
            <p:nvPr/>
          </p:nvSpPr>
          <p:spPr bwMode="auto">
            <a:xfrm>
              <a:off x="3095544" y="54610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2577162" y="793572"/>
              <a:ext cx="7232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3197102" y="810824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3383510" y="799330"/>
              <a:ext cx="7312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114" y="536248"/>
                  <a:ext cx="1499771" cy="637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n-US" sz="1200" b="1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</m:e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         </m:t>
                              </m:r>
                            </m:e>
                          </m:eqArr>
                        </m:e>
                      </m:rad>
                    </m:oMath>
                  </a14:m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114" y="536248"/>
                  <a:ext cx="1499771" cy="6379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Rectangle 114"/>
          <p:cNvSpPr/>
          <p:nvPr/>
        </p:nvSpPr>
        <p:spPr>
          <a:xfrm>
            <a:off x="347617" y="111534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Proof.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145431" y="3935719"/>
            <a:ext cx="655113" cy="42268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876201" y="3312330"/>
            <a:ext cx="638517" cy="46495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93443" y="2243739"/>
            <a:ext cx="643018" cy="25889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083254" y="2239663"/>
            <a:ext cx="861996" cy="25633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5" name="Straight Connector 64"/>
          <p:cNvCxnSpPr>
            <a:cxnSpLocks noChangeShapeType="1"/>
          </p:cNvCxnSpPr>
          <p:nvPr/>
        </p:nvCxnSpPr>
        <p:spPr bwMode="auto">
          <a:xfrm>
            <a:off x="2044772" y="1309523"/>
            <a:ext cx="1179426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1999248" y="1018378"/>
            <a:ext cx="9685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osec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65"/>
          <p:cNvSpPr>
            <a:spLocks noChangeArrowheads="1"/>
          </p:cNvSpPr>
          <p:nvPr/>
        </p:nvSpPr>
        <p:spPr bwMode="auto">
          <a:xfrm>
            <a:off x="2228588" y="1238090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65"/>
          <p:cNvSpPr>
            <a:spLocks noChangeArrowheads="1"/>
          </p:cNvSpPr>
          <p:nvPr/>
        </p:nvSpPr>
        <p:spPr bwMode="auto">
          <a:xfrm>
            <a:off x="2851772" y="1018378"/>
            <a:ext cx="423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772309" y="170287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64"/>
          <p:cNvCxnSpPr>
            <a:cxnSpLocks noChangeShapeType="1"/>
          </p:cNvCxnSpPr>
          <p:nvPr/>
        </p:nvCxnSpPr>
        <p:spPr bwMode="auto">
          <a:xfrm>
            <a:off x="2135172" y="1853832"/>
            <a:ext cx="900059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65"/>
          <p:cNvSpPr>
            <a:spLocks noChangeArrowheads="1"/>
          </p:cNvSpPr>
          <p:nvPr/>
        </p:nvSpPr>
        <p:spPr bwMode="auto">
          <a:xfrm>
            <a:off x="2100934" y="1549991"/>
            <a:ext cx="9685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osec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65"/>
          <p:cNvSpPr>
            <a:spLocks noChangeArrowheads="1"/>
          </p:cNvSpPr>
          <p:nvPr/>
        </p:nvSpPr>
        <p:spPr bwMode="auto">
          <a:xfrm>
            <a:off x="2225968" y="1801449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65"/>
          <p:cNvSpPr>
            <a:spLocks noChangeArrowheads="1"/>
          </p:cNvSpPr>
          <p:nvPr/>
        </p:nvSpPr>
        <p:spPr bwMode="auto">
          <a:xfrm>
            <a:off x="3042958" y="1666045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64"/>
          <p:cNvCxnSpPr>
            <a:cxnSpLocks noChangeShapeType="1"/>
          </p:cNvCxnSpPr>
          <p:nvPr/>
        </p:nvCxnSpPr>
        <p:spPr bwMode="auto">
          <a:xfrm>
            <a:off x="3351214" y="1852949"/>
            <a:ext cx="546879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3464192" y="156339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3265420" y="1800566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65"/>
          <p:cNvSpPr>
            <a:spLocks noChangeArrowheads="1"/>
          </p:cNvSpPr>
          <p:nvPr/>
        </p:nvSpPr>
        <p:spPr bwMode="auto">
          <a:xfrm>
            <a:off x="1772309" y="269156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64"/>
          <p:cNvCxnSpPr>
            <a:cxnSpLocks noChangeShapeType="1"/>
          </p:cNvCxnSpPr>
          <p:nvPr/>
        </p:nvCxnSpPr>
        <p:spPr bwMode="auto">
          <a:xfrm>
            <a:off x="2175827" y="2858286"/>
            <a:ext cx="548640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Rectangle 65"/>
          <p:cNvSpPr>
            <a:spLocks noChangeArrowheads="1"/>
          </p:cNvSpPr>
          <p:nvPr/>
        </p:nvSpPr>
        <p:spPr bwMode="auto">
          <a:xfrm>
            <a:off x="2266027" y="2559207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65"/>
          <p:cNvSpPr>
            <a:spLocks noChangeArrowheads="1"/>
          </p:cNvSpPr>
          <p:nvPr/>
        </p:nvSpPr>
        <p:spPr bwMode="auto">
          <a:xfrm>
            <a:off x="2116086" y="2789333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2703476" y="2680284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÷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64"/>
          <p:cNvCxnSpPr>
            <a:cxnSpLocks noChangeShapeType="1"/>
          </p:cNvCxnSpPr>
          <p:nvPr/>
        </p:nvCxnSpPr>
        <p:spPr bwMode="auto">
          <a:xfrm>
            <a:off x="2973897" y="2872670"/>
            <a:ext cx="580524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2899406" y="2573591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os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le 65"/>
          <p:cNvSpPr>
            <a:spLocks noChangeArrowheads="1"/>
          </p:cNvSpPr>
          <p:nvPr/>
        </p:nvSpPr>
        <p:spPr bwMode="auto">
          <a:xfrm>
            <a:off x="2915436" y="2803717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Left Bracket 105"/>
          <p:cNvSpPr/>
          <p:nvPr/>
        </p:nvSpPr>
        <p:spPr bwMode="auto">
          <a:xfrm>
            <a:off x="2123701" y="2611271"/>
            <a:ext cx="68700" cy="498764"/>
          </a:xfrm>
          <a:prstGeom prst="leftBracket">
            <a:avLst>
              <a:gd name="adj" fmla="val 69444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Left Bracket 106"/>
          <p:cNvSpPr/>
          <p:nvPr/>
        </p:nvSpPr>
        <p:spPr bwMode="auto">
          <a:xfrm flipH="1">
            <a:off x="3553870" y="2611271"/>
            <a:ext cx="68700" cy="498764"/>
          </a:xfrm>
          <a:prstGeom prst="leftBracket">
            <a:avLst>
              <a:gd name="adj" fmla="val 69444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3626237" y="2669860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9" name="Straight Connector 64"/>
          <p:cNvCxnSpPr>
            <a:cxnSpLocks noChangeShapeType="1"/>
          </p:cNvCxnSpPr>
          <p:nvPr/>
        </p:nvCxnSpPr>
        <p:spPr bwMode="auto">
          <a:xfrm>
            <a:off x="3932474" y="2855103"/>
            <a:ext cx="59219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Rectangle 65"/>
          <p:cNvSpPr>
            <a:spLocks noChangeArrowheads="1"/>
          </p:cNvSpPr>
          <p:nvPr/>
        </p:nvSpPr>
        <p:spPr bwMode="auto">
          <a:xfrm>
            <a:off x="4068109" y="2583008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65"/>
          <p:cNvSpPr>
            <a:spLocks noChangeArrowheads="1"/>
          </p:cNvSpPr>
          <p:nvPr/>
        </p:nvSpPr>
        <p:spPr bwMode="auto">
          <a:xfrm>
            <a:off x="3869337" y="2793293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65"/>
          <p:cNvSpPr>
            <a:spLocks noChangeArrowheads="1"/>
          </p:cNvSpPr>
          <p:nvPr/>
        </p:nvSpPr>
        <p:spPr bwMode="auto">
          <a:xfrm>
            <a:off x="1769441" y="336899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3" name="Straight Connector 64"/>
          <p:cNvCxnSpPr>
            <a:cxnSpLocks noChangeShapeType="1"/>
          </p:cNvCxnSpPr>
          <p:nvPr/>
        </p:nvCxnSpPr>
        <p:spPr bwMode="auto">
          <a:xfrm>
            <a:off x="2172959" y="3528573"/>
            <a:ext cx="548640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Rectangle 65"/>
          <p:cNvSpPr>
            <a:spLocks noChangeArrowheads="1"/>
          </p:cNvSpPr>
          <p:nvPr/>
        </p:nvSpPr>
        <p:spPr bwMode="auto">
          <a:xfrm>
            <a:off x="2225055" y="3227903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65"/>
          <p:cNvSpPr>
            <a:spLocks noChangeArrowheads="1"/>
          </p:cNvSpPr>
          <p:nvPr/>
        </p:nvSpPr>
        <p:spPr bwMode="auto">
          <a:xfrm>
            <a:off x="2113218" y="3476190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65"/>
          <p:cNvSpPr>
            <a:spLocks noChangeArrowheads="1"/>
          </p:cNvSpPr>
          <p:nvPr/>
        </p:nvSpPr>
        <p:spPr bwMode="auto">
          <a:xfrm>
            <a:off x="2694997" y="335771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4" name="Straight Connector 64"/>
          <p:cNvCxnSpPr>
            <a:cxnSpLocks noChangeShapeType="1"/>
          </p:cNvCxnSpPr>
          <p:nvPr/>
        </p:nvCxnSpPr>
        <p:spPr bwMode="auto">
          <a:xfrm>
            <a:off x="2973903" y="3542957"/>
            <a:ext cx="574776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65"/>
          <p:cNvSpPr>
            <a:spLocks noChangeArrowheads="1"/>
          </p:cNvSpPr>
          <p:nvPr/>
        </p:nvSpPr>
        <p:spPr bwMode="auto">
          <a:xfrm>
            <a:off x="2912568" y="3242287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65"/>
          <p:cNvSpPr>
            <a:spLocks noChangeArrowheads="1"/>
          </p:cNvSpPr>
          <p:nvPr/>
        </p:nvSpPr>
        <p:spPr bwMode="auto">
          <a:xfrm>
            <a:off x="2896538" y="3471720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Left Bracket 126"/>
          <p:cNvSpPr/>
          <p:nvPr/>
        </p:nvSpPr>
        <p:spPr bwMode="auto">
          <a:xfrm>
            <a:off x="2120833" y="3288701"/>
            <a:ext cx="68700" cy="498764"/>
          </a:xfrm>
          <a:prstGeom prst="leftBracket">
            <a:avLst>
              <a:gd name="adj" fmla="val 69444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Left Bracket 127"/>
          <p:cNvSpPr/>
          <p:nvPr/>
        </p:nvSpPr>
        <p:spPr bwMode="auto">
          <a:xfrm flipH="1">
            <a:off x="3539127" y="3288701"/>
            <a:ext cx="68700" cy="498764"/>
          </a:xfrm>
          <a:prstGeom prst="leftBracket">
            <a:avLst>
              <a:gd name="adj" fmla="val 69444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65"/>
          <p:cNvSpPr>
            <a:spLocks noChangeArrowheads="1"/>
          </p:cNvSpPr>
          <p:nvPr/>
        </p:nvSpPr>
        <p:spPr bwMode="auto">
          <a:xfrm>
            <a:off x="3623369" y="3347290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0" name="Straight Connector 64"/>
          <p:cNvCxnSpPr>
            <a:cxnSpLocks noChangeShapeType="1"/>
          </p:cNvCxnSpPr>
          <p:nvPr/>
        </p:nvCxnSpPr>
        <p:spPr bwMode="auto">
          <a:xfrm>
            <a:off x="3916150" y="3532533"/>
            <a:ext cx="571475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Rectangle 65"/>
          <p:cNvSpPr>
            <a:spLocks noChangeArrowheads="1"/>
          </p:cNvSpPr>
          <p:nvPr/>
        </p:nvSpPr>
        <p:spPr bwMode="auto">
          <a:xfrm>
            <a:off x="4041426" y="3266788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65"/>
          <p:cNvSpPr>
            <a:spLocks noChangeArrowheads="1"/>
          </p:cNvSpPr>
          <p:nvPr/>
        </p:nvSpPr>
        <p:spPr bwMode="auto">
          <a:xfrm>
            <a:off x="3842654" y="3461296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Line 29"/>
          <p:cNvSpPr>
            <a:spLocks noChangeShapeType="1"/>
          </p:cNvSpPr>
          <p:nvPr/>
        </p:nvSpPr>
        <p:spPr bwMode="auto">
          <a:xfrm>
            <a:off x="2986502" y="3383820"/>
            <a:ext cx="548640" cy="119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Line 29"/>
          <p:cNvSpPr>
            <a:spLocks noChangeShapeType="1"/>
          </p:cNvSpPr>
          <p:nvPr/>
        </p:nvSpPr>
        <p:spPr bwMode="auto">
          <a:xfrm>
            <a:off x="2198668" y="3605228"/>
            <a:ext cx="548640" cy="119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Rectangle 65"/>
          <p:cNvSpPr>
            <a:spLocks noChangeArrowheads="1"/>
          </p:cNvSpPr>
          <p:nvPr/>
        </p:nvSpPr>
        <p:spPr bwMode="auto">
          <a:xfrm>
            <a:off x="1775199" y="395665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>
            <a:cxnSpLocks noChangeShapeType="1"/>
          </p:cNvCxnSpPr>
          <p:nvPr/>
        </p:nvCxnSpPr>
        <p:spPr bwMode="auto">
          <a:xfrm>
            <a:off x="2193621" y="4139242"/>
            <a:ext cx="580524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2305262" y="3844922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le 65"/>
          <p:cNvSpPr>
            <a:spLocks noChangeArrowheads="1"/>
          </p:cNvSpPr>
          <p:nvPr/>
        </p:nvSpPr>
        <p:spPr bwMode="auto">
          <a:xfrm>
            <a:off x="2100080" y="4068005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65"/>
          <p:cNvSpPr>
            <a:spLocks noChangeArrowheads="1"/>
          </p:cNvSpPr>
          <p:nvPr/>
        </p:nvSpPr>
        <p:spPr bwMode="auto">
          <a:xfrm>
            <a:off x="2733821" y="3943575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65"/>
          <p:cNvSpPr>
            <a:spLocks noChangeArrowheads="1"/>
          </p:cNvSpPr>
          <p:nvPr/>
        </p:nvSpPr>
        <p:spPr bwMode="auto">
          <a:xfrm>
            <a:off x="2931921" y="3955671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763705" y="442399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le 65"/>
          <p:cNvSpPr>
            <a:spLocks noChangeArrowheads="1"/>
          </p:cNvSpPr>
          <p:nvPr/>
        </p:nvSpPr>
        <p:spPr bwMode="auto">
          <a:xfrm>
            <a:off x="2092592" y="4423996"/>
            <a:ext cx="723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ectangle 65"/>
          <p:cNvSpPr>
            <a:spLocks noChangeArrowheads="1"/>
          </p:cNvSpPr>
          <p:nvPr/>
        </p:nvSpPr>
        <p:spPr bwMode="auto">
          <a:xfrm>
            <a:off x="2748811" y="4423996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65"/>
          <p:cNvSpPr>
            <a:spLocks noChangeArrowheads="1"/>
          </p:cNvSpPr>
          <p:nvPr/>
        </p:nvSpPr>
        <p:spPr bwMode="auto">
          <a:xfrm>
            <a:off x="2929492" y="4423996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Rectangle 65"/>
          <p:cNvSpPr>
            <a:spLocks noChangeArrowheads="1"/>
          </p:cNvSpPr>
          <p:nvPr/>
        </p:nvSpPr>
        <p:spPr bwMode="auto">
          <a:xfrm>
            <a:off x="1792836" y="220638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65"/>
          <p:cNvSpPr>
            <a:spLocks noChangeArrowheads="1"/>
          </p:cNvSpPr>
          <p:nvPr/>
        </p:nvSpPr>
        <p:spPr bwMode="auto">
          <a:xfrm>
            <a:off x="1960300" y="2194423"/>
            <a:ext cx="103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(cosec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65"/>
          <p:cNvSpPr>
            <a:spLocks noChangeArrowheads="1"/>
          </p:cNvSpPr>
          <p:nvPr/>
        </p:nvSpPr>
        <p:spPr bwMode="auto">
          <a:xfrm>
            <a:off x="2871035" y="2206386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÷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65"/>
          <p:cNvSpPr>
            <a:spLocks noChangeArrowheads="1"/>
          </p:cNvSpPr>
          <p:nvPr/>
        </p:nvSpPr>
        <p:spPr bwMode="auto">
          <a:xfrm>
            <a:off x="3026184" y="2206386"/>
            <a:ext cx="78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Rectangle 65"/>
          <p:cNvSpPr>
            <a:spLocks noChangeArrowheads="1"/>
          </p:cNvSpPr>
          <p:nvPr/>
        </p:nvSpPr>
        <p:spPr bwMode="auto">
          <a:xfrm>
            <a:off x="3715568" y="2177270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0" name="Straight Connector 64"/>
          <p:cNvCxnSpPr>
            <a:cxnSpLocks noChangeShapeType="1"/>
          </p:cNvCxnSpPr>
          <p:nvPr/>
        </p:nvCxnSpPr>
        <p:spPr bwMode="auto">
          <a:xfrm>
            <a:off x="3996489" y="2361256"/>
            <a:ext cx="616237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Rectangle 65"/>
          <p:cNvSpPr>
            <a:spLocks noChangeArrowheads="1"/>
          </p:cNvSpPr>
          <p:nvPr/>
        </p:nvSpPr>
        <p:spPr bwMode="auto">
          <a:xfrm>
            <a:off x="4144146" y="207442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Rectangle 65"/>
          <p:cNvSpPr>
            <a:spLocks noChangeArrowheads="1"/>
          </p:cNvSpPr>
          <p:nvPr/>
        </p:nvSpPr>
        <p:spPr bwMode="auto">
          <a:xfrm>
            <a:off x="3945374" y="2299743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5609860" y="1614519"/>
            <a:ext cx="1361269" cy="476859"/>
            <a:chOff x="6739825" y="4004823"/>
            <a:chExt cx="1021534" cy="476859"/>
          </a:xfrm>
        </p:grpSpPr>
        <p:sp>
          <p:nvSpPr>
            <p:cNvPr id="190" name="Rounded Rectangle 189"/>
            <p:cNvSpPr/>
            <p:nvPr/>
          </p:nvSpPr>
          <p:spPr>
            <a:xfrm>
              <a:off x="6765138" y="4004823"/>
              <a:ext cx="984678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6739825" y="4058776"/>
                  <a:ext cx="1021534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825" y="4058776"/>
                  <a:ext cx="1021534" cy="3963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Group 191"/>
          <p:cNvGrpSpPr/>
          <p:nvPr/>
        </p:nvGrpSpPr>
        <p:grpSpPr>
          <a:xfrm>
            <a:off x="5443109" y="2275426"/>
            <a:ext cx="1176563" cy="476859"/>
            <a:chOff x="6739825" y="4004823"/>
            <a:chExt cx="882926" cy="476859"/>
          </a:xfrm>
        </p:grpSpPr>
        <p:sp>
          <p:nvSpPr>
            <p:cNvPr id="193" name="Rounded Rectangle 192"/>
            <p:cNvSpPr/>
            <p:nvPr/>
          </p:nvSpPr>
          <p:spPr>
            <a:xfrm>
              <a:off x="6767455" y="4004823"/>
              <a:ext cx="855296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6739825" y="4058776"/>
                  <a:ext cx="879588" cy="396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825" y="4058776"/>
                  <a:ext cx="879588" cy="3963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21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5275588" y="752501"/>
            <a:ext cx="1300011" cy="476859"/>
            <a:chOff x="6899686" y="4016698"/>
            <a:chExt cx="975563" cy="476859"/>
          </a:xfrm>
        </p:grpSpPr>
        <p:sp>
          <p:nvSpPr>
            <p:cNvPr id="196" name="Rounded Rectangle 195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6913863" y="4058776"/>
                  <a:ext cx="961386" cy="392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sec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863" y="4058776"/>
                  <a:ext cx="961386" cy="39273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Group 197"/>
          <p:cNvGrpSpPr/>
          <p:nvPr/>
        </p:nvGrpSpPr>
        <p:grpSpPr>
          <a:xfrm>
            <a:off x="6860079" y="930508"/>
            <a:ext cx="1295202" cy="476859"/>
            <a:chOff x="6899686" y="4016698"/>
            <a:chExt cx="971955" cy="476859"/>
          </a:xfrm>
        </p:grpSpPr>
        <p:sp>
          <p:nvSpPr>
            <p:cNvPr id="199" name="Rounded Rectangle 198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6913863" y="4058776"/>
                  <a:ext cx="957778" cy="392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cot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tan 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863" y="4058776"/>
                  <a:ext cx="957778" cy="39273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9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9" grpId="0"/>
      <p:bldP spid="91" grpId="0"/>
      <p:bldP spid="92" grpId="0"/>
      <p:bldP spid="94" grpId="0"/>
      <p:bldP spid="96" grpId="0"/>
      <p:bldP spid="97" grpId="0"/>
      <p:bldP spid="98" grpId="0"/>
      <p:bldP spid="100" grpId="0"/>
      <p:bldP spid="101" grpId="0"/>
      <p:bldP spid="102" grpId="0"/>
      <p:bldP spid="104" grpId="0"/>
      <p:bldP spid="105" grpId="0"/>
      <p:bldP spid="106" grpId="0" animBg="1"/>
      <p:bldP spid="107" grpId="0" animBg="1"/>
      <p:bldP spid="108" grpId="0"/>
      <p:bldP spid="110" grpId="0"/>
      <p:bldP spid="111" grpId="0"/>
      <p:bldP spid="112" grpId="0"/>
      <p:bldP spid="114" grpId="0"/>
      <p:bldP spid="122" grpId="0"/>
      <p:bldP spid="123" grpId="0"/>
      <p:bldP spid="125" grpId="0"/>
      <p:bldP spid="126" grpId="0"/>
      <p:bldP spid="127" grpId="0" animBg="1"/>
      <p:bldP spid="128" grpId="0" animBg="1"/>
      <p:bldP spid="129" grpId="0"/>
      <p:bldP spid="131" grpId="0"/>
      <p:bldP spid="132" grpId="0"/>
      <p:bldP spid="133" grpId="0" animBg="1"/>
      <p:bldP spid="134" grpId="0" animBg="1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/>
        </p:nvSpPr>
        <p:spPr bwMode="auto">
          <a:xfrm>
            <a:off x="1024766" y="1126180"/>
            <a:ext cx="76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744044" y="112618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709" y="343056"/>
            <a:ext cx="3434986" cy="637995"/>
            <a:chOff x="679814" y="536248"/>
            <a:chExt cx="3434986" cy="637995"/>
          </a:xfrm>
        </p:grpSpPr>
        <p:sp>
          <p:nvSpPr>
            <p:cNvPr id="18" name="Rectangle 66"/>
            <p:cNvSpPr>
              <a:spLocks noChangeArrowheads="1"/>
            </p:cNvSpPr>
            <p:nvPr/>
          </p:nvSpPr>
          <p:spPr bwMode="auto">
            <a:xfrm>
              <a:off x="679814" y="810475"/>
              <a:ext cx="4187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9" name="Straight Connector 64"/>
            <p:cNvCxnSpPr>
              <a:cxnSpLocks noChangeShapeType="1"/>
            </p:cNvCxnSpPr>
            <p:nvPr/>
          </p:nvCxnSpPr>
          <p:spPr bwMode="auto">
            <a:xfrm>
              <a:off x="1357894" y="848823"/>
              <a:ext cx="100584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1241453" y="559954"/>
              <a:ext cx="9685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2051894" y="55995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" name="Rectangle 65"/>
            <p:cNvSpPr>
              <a:spLocks noChangeArrowheads="1"/>
            </p:cNvSpPr>
            <p:nvPr/>
          </p:nvSpPr>
          <p:spPr bwMode="auto">
            <a:xfrm>
              <a:off x="1232509" y="805066"/>
              <a:ext cx="9685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2062483" y="805066"/>
              <a:ext cx="4443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2383168" y="695497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64"/>
            <p:cNvCxnSpPr>
              <a:cxnSpLocks noChangeShapeType="1"/>
            </p:cNvCxnSpPr>
            <p:nvPr/>
          </p:nvCxnSpPr>
          <p:spPr bwMode="auto">
            <a:xfrm>
              <a:off x="2657552" y="854581"/>
              <a:ext cx="12801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65"/>
            <p:cNvSpPr>
              <a:spLocks noChangeArrowheads="1"/>
            </p:cNvSpPr>
            <p:nvPr/>
          </p:nvSpPr>
          <p:spPr bwMode="auto">
            <a:xfrm>
              <a:off x="3095544" y="546100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2577162" y="793572"/>
              <a:ext cx="7232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3197102" y="810824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3383510" y="799330"/>
              <a:ext cx="7312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 x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114" y="536248"/>
                  <a:ext cx="1499771" cy="637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n-US" sz="1200" b="1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</m:e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sz="1200" b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            </m:t>
                              </m:r>
                            </m:e>
                          </m:eqArr>
                        </m:e>
                      </m:rad>
                    </m:oMath>
                  </a14:m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114" y="536248"/>
                  <a:ext cx="1499771" cy="6379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Rectangle 114"/>
          <p:cNvSpPr/>
          <p:nvPr/>
        </p:nvSpPr>
        <p:spPr>
          <a:xfrm>
            <a:off x="320983" y="110646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Proof.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086644" y="2782428"/>
            <a:ext cx="2570038" cy="47364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37190" y="3715887"/>
            <a:ext cx="3682867" cy="74691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 flipV="1">
            <a:off x="2024103" y="2183792"/>
            <a:ext cx="1816131" cy="2485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 flipV="1">
            <a:off x="2117887" y="1527389"/>
            <a:ext cx="3160996" cy="2834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93305" y="1111666"/>
            <a:ext cx="723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sec 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53" name="Rectangle 65"/>
          <p:cNvSpPr>
            <a:spLocks noChangeArrowheads="1"/>
          </p:cNvSpPr>
          <p:nvPr/>
        </p:nvSpPr>
        <p:spPr bwMode="auto">
          <a:xfrm>
            <a:off x="2883774" y="1111666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x</a:t>
            </a:r>
          </a:p>
        </p:txBody>
      </p:sp>
      <p:sp>
        <p:nvSpPr>
          <p:cNvPr id="154" name="Rectangle 65"/>
          <p:cNvSpPr>
            <a:spLocks noChangeArrowheads="1"/>
          </p:cNvSpPr>
          <p:nvPr/>
        </p:nvSpPr>
        <p:spPr bwMode="auto">
          <a:xfrm>
            <a:off x="2638250" y="1106489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Rectangle 65"/>
          <p:cNvSpPr>
            <a:spLocks noChangeArrowheads="1"/>
          </p:cNvSpPr>
          <p:nvPr/>
        </p:nvSpPr>
        <p:spPr bwMode="auto">
          <a:xfrm>
            <a:off x="1737441" y="164976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58203" y="149736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57" name="Rectangle 65"/>
          <p:cNvSpPr>
            <a:spLocks noChangeArrowheads="1"/>
          </p:cNvSpPr>
          <p:nvPr/>
        </p:nvSpPr>
        <p:spPr bwMode="auto">
          <a:xfrm>
            <a:off x="2948672" y="1497366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Rectangle 65"/>
          <p:cNvSpPr>
            <a:spLocks noChangeArrowheads="1"/>
          </p:cNvSpPr>
          <p:nvPr/>
        </p:nvSpPr>
        <p:spPr bwMode="auto">
          <a:xfrm>
            <a:off x="2742448" y="1492189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02914" y="149736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60" name="Rectangle 65"/>
          <p:cNvSpPr>
            <a:spLocks noChangeArrowheads="1"/>
          </p:cNvSpPr>
          <p:nvPr/>
        </p:nvSpPr>
        <p:spPr bwMode="auto">
          <a:xfrm>
            <a:off x="4493383" y="1497366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Rectangle 65"/>
          <p:cNvSpPr>
            <a:spLocks noChangeArrowheads="1"/>
          </p:cNvSpPr>
          <p:nvPr/>
        </p:nvSpPr>
        <p:spPr bwMode="auto">
          <a:xfrm>
            <a:off x="4270301" y="149218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64"/>
          <p:cNvCxnSpPr>
            <a:cxnSpLocks noChangeShapeType="1"/>
          </p:cNvCxnSpPr>
          <p:nvPr/>
        </p:nvCxnSpPr>
        <p:spPr bwMode="auto">
          <a:xfrm>
            <a:off x="2125795" y="1835920"/>
            <a:ext cx="3156758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Box 162"/>
          <p:cNvSpPr txBox="1"/>
          <p:nvPr/>
        </p:nvSpPr>
        <p:spPr>
          <a:xfrm>
            <a:off x="2776864" y="1777891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64" name="Rectangle 65"/>
          <p:cNvSpPr>
            <a:spLocks noChangeArrowheads="1"/>
          </p:cNvSpPr>
          <p:nvPr/>
        </p:nvSpPr>
        <p:spPr bwMode="auto">
          <a:xfrm>
            <a:off x="3667333" y="1777891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ectangle 65"/>
          <p:cNvSpPr>
            <a:spLocks noChangeArrowheads="1"/>
          </p:cNvSpPr>
          <p:nvPr/>
        </p:nvSpPr>
        <p:spPr bwMode="auto">
          <a:xfrm>
            <a:off x="3508641" y="177271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Rectangle 65"/>
          <p:cNvSpPr>
            <a:spLocks noChangeArrowheads="1"/>
          </p:cNvSpPr>
          <p:nvPr/>
        </p:nvSpPr>
        <p:spPr bwMode="auto">
          <a:xfrm>
            <a:off x="1740739" y="224915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61501" y="2134859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r>
              <a:rPr lang="en-US" alt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2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68" name="Rectangle 65"/>
          <p:cNvSpPr>
            <a:spLocks noChangeArrowheads="1"/>
          </p:cNvSpPr>
          <p:nvPr/>
        </p:nvSpPr>
        <p:spPr bwMode="auto">
          <a:xfrm>
            <a:off x="3005693" y="2134859"/>
            <a:ext cx="7505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n-US" alt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Rectangle 65"/>
          <p:cNvSpPr>
            <a:spLocks noChangeArrowheads="1"/>
          </p:cNvSpPr>
          <p:nvPr/>
        </p:nvSpPr>
        <p:spPr bwMode="auto">
          <a:xfrm>
            <a:off x="2803697" y="2129682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0" name="Straight Connector 64"/>
          <p:cNvCxnSpPr>
            <a:cxnSpLocks noChangeShapeType="1"/>
          </p:cNvCxnSpPr>
          <p:nvPr/>
        </p:nvCxnSpPr>
        <p:spPr bwMode="auto">
          <a:xfrm>
            <a:off x="2061757" y="2427693"/>
            <a:ext cx="1781907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>
          <a:xfrm>
            <a:off x="2057122" y="2401559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72" name="Rectangle 65"/>
          <p:cNvSpPr>
            <a:spLocks noChangeArrowheads="1"/>
          </p:cNvSpPr>
          <p:nvPr/>
        </p:nvSpPr>
        <p:spPr bwMode="auto">
          <a:xfrm>
            <a:off x="3045127" y="2401559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65"/>
          <p:cNvSpPr>
            <a:spLocks noChangeArrowheads="1"/>
          </p:cNvSpPr>
          <p:nvPr/>
        </p:nvSpPr>
        <p:spPr bwMode="auto">
          <a:xfrm>
            <a:off x="2788899" y="239638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ectangle 65"/>
          <p:cNvSpPr>
            <a:spLocks noChangeArrowheads="1"/>
          </p:cNvSpPr>
          <p:nvPr/>
        </p:nvSpPr>
        <p:spPr bwMode="auto">
          <a:xfrm>
            <a:off x="1740739" y="283589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Rectangle 65"/>
          <p:cNvSpPr>
            <a:spLocks noChangeArrowheads="1"/>
          </p:cNvSpPr>
          <p:nvPr/>
        </p:nvSpPr>
        <p:spPr bwMode="auto">
          <a:xfrm>
            <a:off x="2727491" y="2716422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6" name="Straight Connector 64"/>
          <p:cNvCxnSpPr>
            <a:cxnSpLocks noChangeShapeType="1"/>
          </p:cNvCxnSpPr>
          <p:nvPr/>
        </p:nvCxnSpPr>
        <p:spPr bwMode="auto">
          <a:xfrm>
            <a:off x="2053338" y="3014433"/>
            <a:ext cx="1565694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" name="TextBox 176"/>
          <p:cNvSpPr txBox="1"/>
          <p:nvPr/>
        </p:nvSpPr>
        <p:spPr>
          <a:xfrm>
            <a:off x="1973363" y="2950195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78" name="Rectangle 65"/>
          <p:cNvSpPr>
            <a:spLocks noChangeArrowheads="1"/>
          </p:cNvSpPr>
          <p:nvPr/>
        </p:nvSpPr>
        <p:spPr bwMode="auto">
          <a:xfrm>
            <a:off x="2888216" y="2950195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Rectangle 65"/>
          <p:cNvSpPr>
            <a:spLocks noChangeArrowheads="1"/>
          </p:cNvSpPr>
          <p:nvPr/>
        </p:nvSpPr>
        <p:spPr bwMode="auto">
          <a:xfrm>
            <a:off x="2692948" y="296940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Rectangle 65"/>
          <p:cNvSpPr>
            <a:spLocks noChangeArrowheads="1"/>
          </p:cNvSpPr>
          <p:nvPr/>
        </p:nvSpPr>
        <p:spPr bwMode="auto">
          <a:xfrm>
            <a:off x="1750264" y="334406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Rectangle 65"/>
          <p:cNvSpPr>
            <a:spLocks noChangeArrowheads="1"/>
          </p:cNvSpPr>
          <p:nvPr/>
        </p:nvSpPr>
        <p:spPr bwMode="auto">
          <a:xfrm>
            <a:off x="2036722" y="3344066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82" name="Straight Connector 64"/>
          <p:cNvCxnSpPr>
            <a:cxnSpLocks noChangeShapeType="1"/>
          </p:cNvCxnSpPr>
          <p:nvPr/>
        </p:nvCxnSpPr>
        <p:spPr bwMode="auto">
          <a:xfrm>
            <a:off x="1312871" y="4140533"/>
            <a:ext cx="133877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999046" y="3671900"/>
                <a:ext cx="1848391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sz="1600" b="1" i="1" smtClean="0">
                                  <a:noFill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1" smtClean="0">
                                  <a:noFill/>
                                  <a:latin typeface="Cambria Math"/>
                                </a:rPr>
                                <m:t>               </m:t>
                              </m:r>
                              <m:r>
                                <a:rPr lang="en-US" sz="1600" b="1" i="1" smtClean="0">
                                  <a:noFill/>
                                  <a:latin typeface="Cambria Math"/>
                                </a:rPr>
                                <m:t>             </m:t>
                              </m:r>
                            </m:e>
                            <m:e/>
                            <m:e>
                              <m:r>
                                <a:rPr lang="en-US" sz="1600" b="1" smtClean="0">
                                  <a:noFill/>
                                  <a:latin typeface="Cambria Math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6" y="3671900"/>
                <a:ext cx="1848391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1194539" y="3801979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185" name="Rectangle 65"/>
          <p:cNvSpPr>
            <a:spLocks noChangeArrowheads="1"/>
          </p:cNvSpPr>
          <p:nvPr/>
        </p:nvSpPr>
        <p:spPr bwMode="auto">
          <a:xfrm>
            <a:off x="2365690" y="3801979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6" name="Rectangle 65"/>
          <p:cNvSpPr>
            <a:spLocks noChangeArrowheads="1"/>
          </p:cNvSpPr>
          <p:nvPr/>
        </p:nvSpPr>
        <p:spPr bwMode="auto">
          <a:xfrm>
            <a:off x="2127946" y="3796802"/>
            <a:ext cx="287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194539" y="4117447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cosec x</a:t>
            </a:r>
          </a:p>
        </p:txBody>
      </p:sp>
      <p:sp>
        <p:nvSpPr>
          <p:cNvPr id="188" name="Rectangle 65"/>
          <p:cNvSpPr>
            <a:spLocks noChangeArrowheads="1"/>
          </p:cNvSpPr>
          <p:nvPr/>
        </p:nvSpPr>
        <p:spPr bwMode="auto">
          <a:xfrm>
            <a:off x="2365690" y="4117447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2117527" y="411744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Rectangle 65"/>
          <p:cNvSpPr>
            <a:spLocks noChangeArrowheads="1"/>
          </p:cNvSpPr>
          <p:nvPr/>
        </p:nvSpPr>
        <p:spPr bwMode="auto">
          <a:xfrm>
            <a:off x="2696647" y="395003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3" name="Rectangle 65"/>
          <p:cNvSpPr>
            <a:spLocks noChangeArrowheads="1"/>
          </p:cNvSpPr>
          <p:nvPr/>
        </p:nvSpPr>
        <p:spPr bwMode="auto">
          <a:xfrm>
            <a:off x="3669872" y="3807158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4" name="Straight Connector 64"/>
          <p:cNvCxnSpPr>
            <a:cxnSpLocks noChangeShapeType="1"/>
          </p:cNvCxnSpPr>
          <p:nvPr/>
        </p:nvCxnSpPr>
        <p:spPr bwMode="auto">
          <a:xfrm>
            <a:off x="3002009" y="4124219"/>
            <a:ext cx="1619915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TextBox 204"/>
          <p:cNvSpPr txBox="1"/>
          <p:nvPr/>
        </p:nvSpPr>
        <p:spPr>
          <a:xfrm>
            <a:off x="2940128" y="4079035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(sec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altLang="en-US" sz="16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206" name="Rectangle 65"/>
          <p:cNvSpPr>
            <a:spLocks noChangeArrowheads="1"/>
          </p:cNvSpPr>
          <p:nvPr/>
        </p:nvSpPr>
        <p:spPr bwMode="auto">
          <a:xfrm>
            <a:off x="3867173" y="4079035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x)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7" name="Rectangle 65"/>
          <p:cNvSpPr>
            <a:spLocks noChangeArrowheads="1"/>
          </p:cNvSpPr>
          <p:nvPr/>
        </p:nvSpPr>
        <p:spPr bwMode="auto">
          <a:xfrm>
            <a:off x="3610945" y="407385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Rectangle 75"/>
          <p:cNvSpPr>
            <a:spLocks noChangeArrowheads="1"/>
          </p:cNvSpPr>
          <p:nvPr/>
        </p:nvSpPr>
        <p:spPr bwMode="auto">
          <a:xfrm>
            <a:off x="1009259" y="3344066"/>
            <a:ext cx="76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Rectangle 75"/>
          <p:cNvSpPr>
            <a:spLocks noChangeArrowheads="1"/>
          </p:cNvSpPr>
          <p:nvPr/>
        </p:nvSpPr>
        <p:spPr bwMode="auto">
          <a:xfrm>
            <a:off x="1047921" y="2835899"/>
            <a:ext cx="76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17098" y="3344066"/>
            <a:ext cx="362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17098" y="4124244"/>
            <a:ext cx="362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5263428" y="893564"/>
            <a:ext cx="1990179" cy="329341"/>
            <a:chOff x="4213669" y="906917"/>
            <a:chExt cx="2384270" cy="160859"/>
          </a:xfrm>
        </p:grpSpPr>
        <p:sp>
          <p:nvSpPr>
            <p:cNvPr id="234" name="Rounded Rectangle 233"/>
            <p:cNvSpPr/>
            <p:nvPr/>
          </p:nvSpPr>
          <p:spPr>
            <a:xfrm>
              <a:off x="4295742" y="906917"/>
              <a:ext cx="2302197" cy="160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213669" y="920997"/>
              <a:ext cx="2379353" cy="13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(a – b) (a + b) = a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b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200" b="1" baseline="30000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5574891" y="1481101"/>
            <a:ext cx="1589017" cy="296790"/>
            <a:chOff x="4342481" y="846041"/>
            <a:chExt cx="1903671" cy="144961"/>
          </a:xfrm>
        </p:grpSpPr>
        <p:sp>
          <p:nvSpPr>
            <p:cNvPr id="237" name="Rounded Rectangle 236"/>
            <p:cNvSpPr/>
            <p:nvPr/>
          </p:nvSpPr>
          <p:spPr>
            <a:xfrm>
              <a:off x="4434284" y="846041"/>
              <a:ext cx="1803588" cy="14480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342481" y="855707"/>
              <a:ext cx="1903671" cy="13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sec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 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 tan</a:t>
              </a:r>
              <a:r>
                <a:rPr lang="en-US" sz="12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</a:rPr>
                <a:t>q </a:t>
              </a:r>
              <a:r>
                <a:rPr lang="en-US" sz="1200" b="1" dirty="0">
                  <a:solidFill>
                    <a:prstClr val="white"/>
                  </a:solidFill>
                  <a:latin typeface="Bookman Old Style" pitchFamily="18" charset="0"/>
                </a:rPr>
                <a:t>=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2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8" grpId="0" animBg="1"/>
      <p:bldP spid="118" grpId="1" animBg="1"/>
      <p:bldP spid="119" grpId="0" animBg="1"/>
      <p:bldP spid="119" grpId="1" animBg="1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1" grpId="0"/>
      <p:bldP spid="172" grpId="0"/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3" grpId="0"/>
      <p:bldP spid="184" grpId="0"/>
      <p:bldP spid="185" grpId="0"/>
      <p:bldP spid="186" grpId="0"/>
      <p:bldP spid="187" grpId="0"/>
      <p:bldP spid="188" grpId="0"/>
      <p:bldP spid="201" grpId="0"/>
      <p:bldP spid="202" grpId="0"/>
      <p:bldP spid="203" grpId="0"/>
      <p:bldP spid="205" grpId="0"/>
      <p:bldP spid="206" grpId="0"/>
      <p:bldP spid="207" grpId="0"/>
      <p:bldP spid="216" grpId="0"/>
      <p:bldP spid="217" grpId="0"/>
      <p:bldP spid="227" grpId="0"/>
      <p:bldP spid="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1805</Words>
  <Application>Microsoft Office PowerPoint</Application>
  <PresentationFormat>On-screen Show (16:9)</PresentationFormat>
  <Paragraphs>623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Rounded MT Bold</vt:lpstr>
      <vt:lpstr>Book Antiqua</vt:lpstr>
      <vt:lpstr>Bookman Old Style</vt:lpstr>
      <vt:lpstr>Calibri</vt:lpstr>
      <vt:lpstr>Cambria</vt:lpstr>
      <vt:lpstr>Cambria Math</vt:lpstr>
      <vt:lpstr>Comic Sans MS</vt:lpstr>
      <vt:lpstr>Symbol</vt:lpstr>
      <vt:lpstr>2_Office Theme</vt:lpstr>
      <vt:lpstr>Module 43</vt:lpstr>
      <vt:lpstr>PowerPoint Presentation</vt:lpstr>
      <vt:lpstr>Module 44</vt:lpstr>
      <vt:lpstr>PowerPoint Presentation</vt:lpstr>
      <vt:lpstr>Module 45</vt:lpstr>
      <vt:lpstr>PowerPoint Presentation</vt:lpstr>
      <vt:lpstr>PowerPoint Presentation</vt:lpstr>
      <vt:lpstr>PowerPoint Presentation</vt:lpstr>
      <vt:lpstr>Module 46</vt:lpstr>
      <vt:lpstr>PowerPoint Presentation</vt:lpstr>
      <vt:lpstr>Module 47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2022-04-23T05:08:10Z</dcterms:modified>
</cp:coreProperties>
</file>