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45" r:id="rId2"/>
    <p:sldId id="376" r:id="rId3"/>
    <p:sldId id="328" r:id="rId4"/>
    <p:sldId id="456" r:id="rId5"/>
    <p:sldId id="546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BD"/>
    <a:srgbClr val="F4EC84"/>
    <a:srgbClr val="FFFF79"/>
    <a:srgbClr val="E6AF00"/>
    <a:srgbClr val="A80C87"/>
    <a:srgbClr val="BA6006"/>
    <a:srgbClr val="EC3C72"/>
    <a:srgbClr val="FF4343"/>
    <a:srgbClr val="423D26"/>
    <a:srgbClr val="743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3" autoAdjust="0"/>
    <p:restoredTop sz="98168" autoAdjust="0"/>
  </p:normalViewPr>
  <p:slideViewPr>
    <p:cSldViewPr>
      <p:cViewPr varScale="1">
        <p:scale>
          <a:sx n="145" d="100"/>
          <a:sy n="145" d="100"/>
        </p:scale>
        <p:origin x="312" y="12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17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759200" cy="3429000"/>
            <a:chOff x="584200" y="1047750"/>
            <a:chExt cx="364490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-15000" t="-7000" r="-12000" b="-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1000" t="-13000" b="-18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>
              <a:blip r:embed="rId8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26" Type="http://schemas.microsoft.com/office/2007/relationships/hdphoto" Target="../media/hdphoto9.wdp"/><Relationship Id="rId3" Type="http://schemas.openxmlformats.org/officeDocument/2006/relationships/image" Target="../media/image9.png"/><Relationship Id="rId21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microsoft.com/office/2007/relationships/hdphoto" Target="../media/hdphoto3.wdp"/><Relationship Id="rId17" Type="http://schemas.microsoft.com/office/2007/relationships/hdphoto" Target="../media/hdphoto5.wdp"/><Relationship Id="rId25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20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24" Type="http://schemas.microsoft.com/office/2007/relationships/hdphoto" Target="../media/hdphoto8.wdp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23" Type="http://schemas.openxmlformats.org/officeDocument/2006/relationships/image" Target="../media/image23.png"/><Relationship Id="rId10" Type="http://schemas.microsoft.com/office/2007/relationships/hdphoto" Target="../media/hdphoto2.wdp"/><Relationship Id="rId19" Type="http://schemas.microsoft.com/office/2007/relationships/hdphoto" Target="../media/hdphoto6.wdp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microsoft.com/office/2007/relationships/hdphoto" Target="../media/hdphoto4.wdp"/><Relationship Id="rId22" Type="http://schemas.microsoft.com/office/2007/relationships/hdphoto" Target="../media/hdphoto7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18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r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917" y="1485901"/>
            <a:ext cx="3309958" cy="248246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3" name="TextBox 2"/>
          <p:cNvSpPr txBox="1"/>
          <p:nvPr/>
        </p:nvSpPr>
        <p:spPr>
          <a:xfrm>
            <a:off x="1143000" y="305831"/>
            <a:ext cx="6615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E0202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  <a:latin typeface="Bookman Old Style" pitchFamily="18" charset="0"/>
              </a:rPr>
              <a:t>HEART </a:t>
            </a:r>
            <a:r>
              <a:rPr lang="en-US" sz="2400" dirty="0" smtClean="0">
                <a:solidFill>
                  <a:srgbClr val="FE0202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  <a:latin typeface="Bookman Old Style" pitchFamily="18" charset="0"/>
              </a:rPr>
              <a:t>- PUMPING </a:t>
            </a:r>
            <a:r>
              <a:rPr lang="en-US" sz="2400" dirty="0">
                <a:solidFill>
                  <a:srgbClr val="FE0202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  <a:latin typeface="Bookman Old Style" pitchFamily="18" charset="0"/>
              </a:rPr>
              <a:t>ORGAN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2956" y="2038350"/>
            <a:ext cx="2714644" cy="759206"/>
          </a:xfrm>
          <a:prstGeom prst="rect">
            <a:avLst/>
          </a:prstGeom>
          <a:noFill/>
        </p:spPr>
        <p:txBody>
          <a:bodyPr spcFirstLastPara="1">
            <a:prstTxWarp prst="textArchUp">
              <a:avLst>
                <a:gd name="adj" fmla="val 11006384"/>
              </a:avLst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300" dirty="0">
                <a:solidFill>
                  <a:srgbClr val="990033"/>
                </a:solidFill>
                <a:latin typeface="Bookman Old Style" pitchFamily="18" charset="0"/>
                <a:cs typeface="Arial" pitchFamily="34" charset="0"/>
              </a:rPr>
              <a:t>CONTRACTION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0070" y="2571750"/>
            <a:ext cx="2500330" cy="803678"/>
          </a:xfrm>
          <a:prstGeom prst="rect">
            <a:avLst/>
          </a:prstGeom>
          <a:noFill/>
        </p:spPr>
        <p:txBody>
          <a:bodyPr spcFirstLastPara="1">
            <a:prstTxWarp prst="textArchDown">
              <a:avLst>
                <a:gd name="adj" fmla="val 20507751"/>
              </a:avLst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300" dirty="0">
                <a:solidFill>
                  <a:srgbClr val="990033"/>
                </a:solidFill>
                <a:latin typeface="Bookman Old Style" pitchFamily="18" charset="0"/>
                <a:cs typeface="Arial" pitchFamily="34" charset="0"/>
              </a:rPr>
              <a:t>     RELAXATION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300" dirty="0">
                <a:solidFill>
                  <a:srgbClr val="990033"/>
                </a:solidFill>
                <a:latin typeface="Bookman Old Style" pitchFamily="18" charset="0"/>
                <a:cs typeface="Arial" pitchFamily="34" charset="0"/>
              </a:rPr>
              <a:t> </a:t>
            </a:r>
          </a:p>
        </p:txBody>
      </p:sp>
      <p:sp>
        <p:nvSpPr>
          <p:cNvPr id="8" name="Curved Right Arrow 7"/>
          <p:cNvSpPr/>
          <p:nvPr/>
        </p:nvSpPr>
        <p:spPr>
          <a:xfrm rot="21051060" flipV="1">
            <a:off x="4233202" y="2321441"/>
            <a:ext cx="479228" cy="975572"/>
          </a:xfrm>
          <a:prstGeom prst="curved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9" name="Curved Right Arrow 8"/>
          <p:cNvSpPr/>
          <p:nvPr/>
        </p:nvSpPr>
        <p:spPr>
          <a:xfrm rot="20876329" flipH="1">
            <a:off x="6846620" y="1977919"/>
            <a:ext cx="433508" cy="1110825"/>
          </a:xfrm>
          <a:prstGeom prst="curved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1320783">
            <a:off x="4482341" y="1729653"/>
            <a:ext cx="2786082" cy="803678"/>
          </a:xfrm>
          <a:prstGeom prst="rect">
            <a:avLst/>
          </a:prstGeom>
          <a:noFill/>
        </p:spPr>
        <p:txBody>
          <a:bodyPr spcFirstLastPara="1" wrap="none">
            <a:prstTxWarp prst="textArchUp">
              <a:avLst>
                <a:gd name="adj" fmla="val 12019523"/>
              </a:avLst>
            </a:prstTxWarp>
            <a:spAutoFit/>
          </a:bodyPr>
          <a:lstStyle/>
          <a:p>
            <a:pPr>
              <a:defRPr/>
            </a:pPr>
            <a:r>
              <a:rPr lang="en-US" sz="2000" spc="700" dirty="0">
                <a:solidFill>
                  <a:srgbClr val="008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SYSTOLE</a:t>
            </a:r>
          </a:p>
        </p:txBody>
      </p:sp>
      <p:sp>
        <p:nvSpPr>
          <p:cNvPr id="11" name="TextBox 10"/>
          <p:cNvSpPr txBox="1"/>
          <p:nvPr/>
        </p:nvSpPr>
        <p:spPr>
          <a:xfrm rot="21145853">
            <a:off x="4591222" y="2568655"/>
            <a:ext cx="3286148" cy="1178727"/>
          </a:xfrm>
          <a:prstGeom prst="rect">
            <a:avLst/>
          </a:prstGeom>
          <a:noFill/>
        </p:spPr>
        <p:txBody>
          <a:bodyPr spcFirstLastPara="1" wrap="none">
            <a:prstTxWarp prst="textArchDown">
              <a:avLst>
                <a:gd name="adj" fmla="val 1599164"/>
              </a:avLst>
            </a:prstTxWarp>
            <a:spAutoFit/>
          </a:bodyPr>
          <a:lstStyle/>
          <a:p>
            <a:pPr>
              <a:defRPr/>
            </a:pPr>
            <a:r>
              <a:rPr lang="en-US" sz="2000" spc="700" dirty="0" smtClean="0">
                <a:solidFill>
                  <a:srgbClr val="008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DIASTOLE</a:t>
            </a:r>
            <a:endParaRPr lang="en-US" sz="2000" spc="700" dirty="0">
              <a:solidFill>
                <a:srgbClr val="008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66767" y="2212496"/>
            <a:ext cx="1739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800080"/>
                </a:solidFill>
                <a:latin typeface="Bookman Old Style" pitchFamily="18" charset="0"/>
              </a:rPr>
              <a:t>120 mm Hg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651726" y="2996302"/>
            <a:ext cx="15696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Bookman Old Style" pitchFamily="18" charset="0"/>
              </a:rPr>
              <a:t>80 mm Hg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5913" y="742950"/>
            <a:ext cx="6752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ookman Old Style" pitchFamily="18" charset="0"/>
              </a:rPr>
              <a:t>Pressure in artery during ventricular contraction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913" y="4171950"/>
            <a:ext cx="366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Pressure in artery during ventricular relaxation 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5835" y="1820593"/>
            <a:ext cx="3161443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800080"/>
                </a:solidFill>
                <a:latin typeface="Bookman Old Style" pitchFamily="18" charset="0"/>
              </a:rPr>
              <a:t>SYSTOLIC PRESSURE </a:t>
            </a:r>
            <a:endParaRPr lang="en-US" sz="2000" b="1" i="1" dirty="0">
              <a:solidFill>
                <a:srgbClr val="800080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1715" y="3388205"/>
            <a:ext cx="328968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CC0000"/>
                </a:solidFill>
                <a:latin typeface="Bookman Old Style" pitchFamily="18" charset="0"/>
              </a:rPr>
              <a:t>DIASTOLIC PRESSURE </a:t>
            </a:r>
            <a:endParaRPr lang="en-US" sz="2000" b="1" i="1" dirty="0">
              <a:solidFill>
                <a:srgbClr val="CC0000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9072" y="2604399"/>
            <a:ext cx="2694969" cy="400110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i="1" u="sng" dirty="0" smtClean="0">
                <a:latin typeface="Bookman Old Style" pitchFamily="18" charset="0"/>
              </a:rPr>
              <a:t>Sphygmomanometer</a:t>
            </a:r>
            <a:endParaRPr lang="en-US" sz="2000" i="1" u="sng" dirty="0">
              <a:latin typeface="Bookman Old Style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2236829" y="1628676"/>
            <a:ext cx="399455" cy="794"/>
          </a:xfrm>
          <a:prstGeom prst="straightConnector1">
            <a:avLst/>
          </a:prstGeom>
          <a:ln w="28575">
            <a:solidFill>
              <a:srgbClr val="00743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V="1">
            <a:off x="2236531" y="3979339"/>
            <a:ext cx="400050" cy="1588"/>
          </a:xfrm>
          <a:prstGeom prst="straightConnector1">
            <a:avLst/>
          </a:prstGeom>
          <a:ln w="28575">
            <a:solidFill>
              <a:srgbClr val="00743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5913" y="742950"/>
            <a:ext cx="7979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When the blood flows through the blood vessels, it exerts force on the wall of the blood vessels.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913" y="742950"/>
            <a:ext cx="7108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This pressure is greater in the arteries than the veins. 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5913" y="74295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Heart beat has two phases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02562" y="1617957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is called as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56677" y="3034929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is called as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91000" y="4073664"/>
            <a:ext cx="3786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Blood pressure is measured by an instrument called as </a:t>
            </a:r>
            <a:endParaRPr lang="en-US" sz="2000" dirty="0">
              <a:latin typeface="Bookman Old Style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5949" y="1632650"/>
            <a:ext cx="1883540" cy="29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191000" y="1485870"/>
            <a:ext cx="4267200" cy="2616937"/>
            <a:chOff x="4191000" y="1485870"/>
            <a:chExt cx="4267200" cy="2616937"/>
          </a:xfrm>
        </p:grpSpPr>
        <p:sp>
          <p:nvSpPr>
            <p:cNvPr id="6" name="Rectangle 5"/>
            <p:cNvSpPr/>
            <p:nvPr/>
          </p:nvSpPr>
          <p:spPr>
            <a:xfrm>
              <a:off x="4191000" y="1485901"/>
              <a:ext cx="4267200" cy="2616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801213" y="1485870"/>
              <a:ext cx="1046774" cy="26169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31" name="Cloud Callout 30"/>
          <p:cNvSpPr/>
          <p:nvPr/>
        </p:nvSpPr>
        <p:spPr>
          <a:xfrm>
            <a:off x="2369172" y="3052106"/>
            <a:ext cx="2247707" cy="1528819"/>
          </a:xfrm>
          <a:prstGeom prst="cloudCallout">
            <a:avLst>
              <a:gd name="adj1" fmla="val -23051"/>
              <a:gd name="adj2" fmla="val -79895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Unit to measure blood pressure</a:t>
            </a:r>
            <a:endParaRPr lang="en-IN" sz="2000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60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mph" presetSubtype="0" accel="50000" decel="50000" autoRev="1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6" presetClass="emph" presetSubtype="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6" presetClass="emph" presetSubtype="0" accel="50000" decel="50000" autoRev="1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6" presetClass="emph" presetSubtype="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77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770" decel="100000"/>
                                        <p:tgtEl>
                                          <p:spTgt spid="1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84" dur="77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6" dur="77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 animBg="1"/>
      <p:bldP spid="18" grpId="0" animBg="1"/>
      <p:bldP spid="19" grpId="0" animBg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1" grpId="0" animBg="1"/>
      <p:bldP spid="3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568464"/>
            <a:ext cx="541020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Bookman Old Style" pitchFamily="18" charset="0"/>
                <a:cs typeface="Arabic Typesetting" pitchFamily="66" charset="-78"/>
              </a:rPr>
              <a:t>A system to repair the damage from time to time if it is damaged</a:t>
            </a:r>
            <a:endParaRPr lang="en-US" sz="2000" b="1" dirty="0">
              <a:solidFill>
                <a:srgbClr val="C00000"/>
              </a:solidFill>
              <a:latin typeface="Bookman Old Style" pitchFamily="18" charset="0"/>
              <a:cs typeface="Arabic Typesetting" pitchFamily="66" charset="-78"/>
            </a:endParaRPr>
          </a:p>
        </p:txBody>
      </p:sp>
      <p:pic>
        <p:nvPicPr>
          <p:cNvPr id="3" name="Picture 2" descr="http://global.smith-nephew.com/us/images/Caption_how-do-platelets-jump-start-the-healing-respon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-452916" y="1271613"/>
            <a:ext cx="4529198" cy="256654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200400" y="2647950"/>
            <a:ext cx="21336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itchFamily="18" charset="0"/>
              </a:rPr>
              <a:t>The Platelets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1428750"/>
            <a:ext cx="3581400" cy="830997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itchFamily="18" charset="0"/>
              </a:rPr>
              <a:t>Repair of the damaged network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3505200" y="3562350"/>
            <a:ext cx="2133600" cy="990600"/>
          </a:xfrm>
          <a:prstGeom prst="cloudCallout">
            <a:avLst>
              <a:gd name="adj1" fmla="val -8378"/>
              <a:gd name="adj2" fmla="val -101985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A type of blood cell</a:t>
            </a:r>
            <a:endParaRPr lang="en-IN" sz="2000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0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016" y="1409700"/>
            <a:ext cx="5077217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016" y="1409700"/>
            <a:ext cx="5077217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016" y="1409700"/>
            <a:ext cx="5077217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016" y="1409700"/>
            <a:ext cx="5077217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016" y="1409700"/>
            <a:ext cx="5077217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016" y="1409700"/>
            <a:ext cx="5077217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016" y="1409700"/>
            <a:ext cx="5077217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016" y="1409700"/>
            <a:ext cx="5077217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016" y="1409700"/>
            <a:ext cx="5077217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016" y="1409700"/>
            <a:ext cx="5077217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016" y="1409700"/>
            <a:ext cx="5077217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016" y="1409700"/>
            <a:ext cx="5077217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\\192.168.1.18\mt_school\2014_15\01 STATE_BOARD_MH\ENGLISH_MED\TAT_2014 - 15\10th std\Biology\Chapter 10\Images\Picture2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2" t="6382" r="4656" b="7682"/>
          <a:stretch/>
        </p:blipFill>
        <p:spPr bwMode="auto">
          <a:xfrm>
            <a:off x="3148012" y="955910"/>
            <a:ext cx="2815433" cy="18444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8" name="Freeform 287"/>
          <p:cNvSpPr/>
          <p:nvPr/>
        </p:nvSpPr>
        <p:spPr>
          <a:xfrm>
            <a:off x="3149600" y="2002477"/>
            <a:ext cx="2808640" cy="358308"/>
          </a:xfrm>
          <a:custGeom>
            <a:avLst/>
            <a:gdLst>
              <a:gd name="connsiteX0" fmla="*/ 15063 w 2828113"/>
              <a:gd name="connsiteY0" fmla="*/ 86963 h 972178"/>
              <a:gd name="connsiteX1" fmla="*/ 211913 w 2828113"/>
              <a:gd name="connsiteY1" fmla="*/ 86963 h 972178"/>
              <a:gd name="connsiteX2" fmla="*/ 675463 w 2828113"/>
              <a:gd name="connsiteY2" fmla="*/ 42513 h 972178"/>
              <a:gd name="connsiteX3" fmla="*/ 1342213 w 2828113"/>
              <a:gd name="connsiteY3" fmla="*/ 4413 h 972178"/>
              <a:gd name="connsiteX4" fmla="*/ 2066113 w 2828113"/>
              <a:gd name="connsiteY4" fmla="*/ 10763 h 972178"/>
              <a:gd name="connsiteX5" fmla="*/ 2726513 w 2828113"/>
              <a:gd name="connsiteY5" fmla="*/ 93313 h 972178"/>
              <a:gd name="connsiteX6" fmla="*/ 2815413 w 2828113"/>
              <a:gd name="connsiteY6" fmla="*/ 118713 h 972178"/>
              <a:gd name="connsiteX7" fmla="*/ 2828113 w 2828113"/>
              <a:gd name="connsiteY7" fmla="*/ 207613 h 972178"/>
              <a:gd name="connsiteX8" fmla="*/ 2821763 w 2828113"/>
              <a:gd name="connsiteY8" fmla="*/ 848963 h 972178"/>
              <a:gd name="connsiteX9" fmla="*/ 2815413 w 2828113"/>
              <a:gd name="connsiteY9" fmla="*/ 874363 h 972178"/>
              <a:gd name="connsiteX10" fmla="*/ 2764613 w 2828113"/>
              <a:gd name="connsiteY10" fmla="*/ 861663 h 972178"/>
              <a:gd name="connsiteX11" fmla="*/ 2428063 w 2828113"/>
              <a:gd name="connsiteY11" fmla="*/ 823563 h 972178"/>
              <a:gd name="connsiteX12" fmla="*/ 1964513 w 2828113"/>
              <a:gd name="connsiteY12" fmla="*/ 829913 h 972178"/>
              <a:gd name="connsiteX13" fmla="*/ 1354913 w 2828113"/>
              <a:gd name="connsiteY13" fmla="*/ 861663 h 972178"/>
              <a:gd name="connsiteX14" fmla="*/ 827863 w 2828113"/>
              <a:gd name="connsiteY14" fmla="*/ 899763 h 972178"/>
              <a:gd name="connsiteX15" fmla="*/ 421463 w 2828113"/>
              <a:gd name="connsiteY15" fmla="*/ 937863 h 972178"/>
              <a:gd name="connsiteX16" fmla="*/ 116663 w 2828113"/>
              <a:gd name="connsiteY16" fmla="*/ 963263 h 972178"/>
              <a:gd name="connsiteX17" fmla="*/ 72213 w 2828113"/>
              <a:gd name="connsiteY17" fmla="*/ 963263 h 972178"/>
              <a:gd name="connsiteX18" fmla="*/ 15063 w 2828113"/>
              <a:gd name="connsiteY18" fmla="*/ 956913 h 972178"/>
              <a:gd name="connsiteX19" fmla="*/ 15063 w 2828113"/>
              <a:gd name="connsiteY19" fmla="*/ 893413 h 972178"/>
              <a:gd name="connsiteX20" fmla="*/ 15063 w 2828113"/>
              <a:gd name="connsiteY20" fmla="*/ 86963 h 972178"/>
              <a:gd name="connsiteX0" fmla="*/ 15063 w 2828113"/>
              <a:gd name="connsiteY0" fmla="*/ 86963 h 972178"/>
              <a:gd name="connsiteX1" fmla="*/ 211913 w 2828113"/>
              <a:gd name="connsiteY1" fmla="*/ 86963 h 972178"/>
              <a:gd name="connsiteX2" fmla="*/ 675463 w 2828113"/>
              <a:gd name="connsiteY2" fmla="*/ 42513 h 972178"/>
              <a:gd name="connsiteX3" fmla="*/ 1342213 w 2828113"/>
              <a:gd name="connsiteY3" fmla="*/ 4413 h 972178"/>
              <a:gd name="connsiteX4" fmla="*/ 2066113 w 2828113"/>
              <a:gd name="connsiteY4" fmla="*/ 10763 h 972178"/>
              <a:gd name="connsiteX5" fmla="*/ 2726513 w 2828113"/>
              <a:gd name="connsiteY5" fmla="*/ 93313 h 972178"/>
              <a:gd name="connsiteX6" fmla="*/ 2815413 w 2828113"/>
              <a:gd name="connsiteY6" fmla="*/ 118713 h 972178"/>
              <a:gd name="connsiteX7" fmla="*/ 2828113 w 2828113"/>
              <a:gd name="connsiteY7" fmla="*/ 207613 h 972178"/>
              <a:gd name="connsiteX8" fmla="*/ 2821763 w 2828113"/>
              <a:gd name="connsiteY8" fmla="*/ 848963 h 972178"/>
              <a:gd name="connsiteX9" fmla="*/ 2815413 w 2828113"/>
              <a:gd name="connsiteY9" fmla="*/ 874363 h 972178"/>
              <a:gd name="connsiteX10" fmla="*/ 2764613 w 2828113"/>
              <a:gd name="connsiteY10" fmla="*/ 861663 h 972178"/>
              <a:gd name="connsiteX11" fmla="*/ 2428063 w 2828113"/>
              <a:gd name="connsiteY11" fmla="*/ 823563 h 972178"/>
              <a:gd name="connsiteX12" fmla="*/ 1964513 w 2828113"/>
              <a:gd name="connsiteY12" fmla="*/ 829913 h 972178"/>
              <a:gd name="connsiteX13" fmla="*/ 1354913 w 2828113"/>
              <a:gd name="connsiteY13" fmla="*/ 861663 h 972178"/>
              <a:gd name="connsiteX14" fmla="*/ 827863 w 2828113"/>
              <a:gd name="connsiteY14" fmla="*/ 899763 h 972178"/>
              <a:gd name="connsiteX15" fmla="*/ 421463 w 2828113"/>
              <a:gd name="connsiteY15" fmla="*/ 937863 h 972178"/>
              <a:gd name="connsiteX16" fmla="*/ 116663 w 2828113"/>
              <a:gd name="connsiteY16" fmla="*/ 963263 h 972178"/>
              <a:gd name="connsiteX17" fmla="*/ 72213 w 2828113"/>
              <a:gd name="connsiteY17" fmla="*/ 963263 h 972178"/>
              <a:gd name="connsiteX18" fmla="*/ 15063 w 2828113"/>
              <a:gd name="connsiteY18" fmla="*/ 956913 h 972178"/>
              <a:gd name="connsiteX19" fmla="*/ 15063 w 2828113"/>
              <a:gd name="connsiteY19" fmla="*/ 893413 h 972178"/>
              <a:gd name="connsiteX20" fmla="*/ 15063 w 2828113"/>
              <a:gd name="connsiteY20" fmla="*/ 86963 h 972178"/>
              <a:gd name="connsiteX0" fmla="*/ 15063 w 2828113"/>
              <a:gd name="connsiteY0" fmla="*/ 86963 h 972178"/>
              <a:gd name="connsiteX1" fmla="*/ 211913 w 2828113"/>
              <a:gd name="connsiteY1" fmla="*/ 86963 h 972178"/>
              <a:gd name="connsiteX2" fmla="*/ 675463 w 2828113"/>
              <a:gd name="connsiteY2" fmla="*/ 42513 h 972178"/>
              <a:gd name="connsiteX3" fmla="*/ 1342213 w 2828113"/>
              <a:gd name="connsiteY3" fmla="*/ 4413 h 972178"/>
              <a:gd name="connsiteX4" fmla="*/ 2066113 w 2828113"/>
              <a:gd name="connsiteY4" fmla="*/ 10763 h 972178"/>
              <a:gd name="connsiteX5" fmla="*/ 2726513 w 2828113"/>
              <a:gd name="connsiteY5" fmla="*/ 93313 h 972178"/>
              <a:gd name="connsiteX6" fmla="*/ 2815413 w 2828113"/>
              <a:gd name="connsiteY6" fmla="*/ 118713 h 972178"/>
              <a:gd name="connsiteX7" fmla="*/ 2828113 w 2828113"/>
              <a:gd name="connsiteY7" fmla="*/ 207613 h 972178"/>
              <a:gd name="connsiteX8" fmla="*/ 2821763 w 2828113"/>
              <a:gd name="connsiteY8" fmla="*/ 848963 h 972178"/>
              <a:gd name="connsiteX9" fmla="*/ 2815413 w 2828113"/>
              <a:gd name="connsiteY9" fmla="*/ 874363 h 972178"/>
              <a:gd name="connsiteX10" fmla="*/ 2764613 w 2828113"/>
              <a:gd name="connsiteY10" fmla="*/ 861663 h 972178"/>
              <a:gd name="connsiteX11" fmla="*/ 2428063 w 2828113"/>
              <a:gd name="connsiteY11" fmla="*/ 823563 h 972178"/>
              <a:gd name="connsiteX12" fmla="*/ 1964513 w 2828113"/>
              <a:gd name="connsiteY12" fmla="*/ 829913 h 972178"/>
              <a:gd name="connsiteX13" fmla="*/ 1354913 w 2828113"/>
              <a:gd name="connsiteY13" fmla="*/ 861663 h 972178"/>
              <a:gd name="connsiteX14" fmla="*/ 827863 w 2828113"/>
              <a:gd name="connsiteY14" fmla="*/ 899763 h 972178"/>
              <a:gd name="connsiteX15" fmla="*/ 421463 w 2828113"/>
              <a:gd name="connsiteY15" fmla="*/ 937863 h 972178"/>
              <a:gd name="connsiteX16" fmla="*/ 116663 w 2828113"/>
              <a:gd name="connsiteY16" fmla="*/ 963263 h 972178"/>
              <a:gd name="connsiteX17" fmla="*/ 72213 w 2828113"/>
              <a:gd name="connsiteY17" fmla="*/ 963263 h 972178"/>
              <a:gd name="connsiteX18" fmla="*/ 15063 w 2828113"/>
              <a:gd name="connsiteY18" fmla="*/ 956913 h 972178"/>
              <a:gd name="connsiteX19" fmla="*/ 15063 w 2828113"/>
              <a:gd name="connsiteY19" fmla="*/ 893413 h 972178"/>
              <a:gd name="connsiteX20" fmla="*/ 15063 w 2828113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8858 w 2821908"/>
              <a:gd name="connsiteY0" fmla="*/ 86963 h 972178"/>
              <a:gd name="connsiteX1" fmla="*/ 205708 w 2821908"/>
              <a:gd name="connsiteY1" fmla="*/ 86963 h 972178"/>
              <a:gd name="connsiteX2" fmla="*/ 669258 w 2821908"/>
              <a:gd name="connsiteY2" fmla="*/ 42513 h 972178"/>
              <a:gd name="connsiteX3" fmla="*/ 1336008 w 2821908"/>
              <a:gd name="connsiteY3" fmla="*/ 4413 h 972178"/>
              <a:gd name="connsiteX4" fmla="*/ 2059908 w 2821908"/>
              <a:gd name="connsiteY4" fmla="*/ 10763 h 972178"/>
              <a:gd name="connsiteX5" fmla="*/ 2720308 w 2821908"/>
              <a:gd name="connsiteY5" fmla="*/ 93313 h 972178"/>
              <a:gd name="connsiteX6" fmla="*/ 2809208 w 2821908"/>
              <a:gd name="connsiteY6" fmla="*/ 118713 h 972178"/>
              <a:gd name="connsiteX7" fmla="*/ 2821908 w 2821908"/>
              <a:gd name="connsiteY7" fmla="*/ 207613 h 972178"/>
              <a:gd name="connsiteX8" fmla="*/ 2815558 w 2821908"/>
              <a:gd name="connsiteY8" fmla="*/ 848963 h 972178"/>
              <a:gd name="connsiteX9" fmla="*/ 2809208 w 2821908"/>
              <a:gd name="connsiteY9" fmla="*/ 874363 h 972178"/>
              <a:gd name="connsiteX10" fmla="*/ 2758408 w 2821908"/>
              <a:gd name="connsiteY10" fmla="*/ 861663 h 972178"/>
              <a:gd name="connsiteX11" fmla="*/ 2421858 w 2821908"/>
              <a:gd name="connsiteY11" fmla="*/ 823563 h 972178"/>
              <a:gd name="connsiteX12" fmla="*/ 1958308 w 2821908"/>
              <a:gd name="connsiteY12" fmla="*/ 829913 h 972178"/>
              <a:gd name="connsiteX13" fmla="*/ 1348708 w 2821908"/>
              <a:gd name="connsiteY13" fmla="*/ 861663 h 972178"/>
              <a:gd name="connsiteX14" fmla="*/ 821658 w 2821908"/>
              <a:gd name="connsiteY14" fmla="*/ 899763 h 972178"/>
              <a:gd name="connsiteX15" fmla="*/ 415258 w 2821908"/>
              <a:gd name="connsiteY15" fmla="*/ 937863 h 972178"/>
              <a:gd name="connsiteX16" fmla="*/ 110458 w 2821908"/>
              <a:gd name="connsiteY16" fmla="*/ 963263 h 972178"/>
              <a:gd name="connsiteX17" fmla="*/ 66008 w 2821908"/>
              <a:gd name="connsiteY17" fmla="*/ 963263 h 972178"/>
              <a:gd name="connsiteX18" fmla="*/ 8858 w 2821908"/>
              <a:gd name="connsiteY18" fmla="*/ 956913 h 972178"/>
              <a:gd name="connsiteX19" fmla="*/ 8858 w 2821908"/>
              <a:gd name="connsiteY19" fmla="*/ 893413 h 972178"/>
              <a:gd name="connsiteX20" fmla="*/ 8858 w 2821908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86383"/>
              <a:gd name="connsiteX1" fmla="*/ 200666 w 2816866"/>
              <a:gd name="connsiteY1" fmla="*/ 86963 h 986383"/>
              <a:gd name="connsiteX2" fmla="*/ 664216 w 2816866"/>
              <a:gd name="connsiteY2" fmla="*/ 42513 h 986383"/>
              <a:gd name="connsiteX3" fmla="*/ 1330966 w 2816866"/>
              <a:gd name="connsiteY3" fmla="*/ 4413 h 986383"/>
              <a:gd name="connsiteX4" fmla="*/ 2054866 w 2816866"/>
              <a:gd name="connsiteY4" fmla="*/ 10763 h 986383"/>
              <a:gd name="connsiteX5" fmla="*/ 2715266 w 2816866"/>
              <a:gd name="connsiteY5" fmla="*/ 93313 h 986383"/>
              <a:gd name="connsiteX6" fmla="*/ 2804166 w 2816866"/>
              <a:gd name="connsiteY6" fmla="*/ 118713 h 986383"/>
              <a:gd name="connsiteX7" fmla="*/ 2816866 w 2816866"/>
              <a:gd name="connsiteY7" fmla="*/ 207613 h 986383"/>
              <a:gd name="connsiteX8" fmla="*/ 2810516 w 2816866"/>
              <a:gd name="connsiteY8" fmla="*/ 848963 h 986383"/>
              <a:gd name="connsiteX9" fmla="*/ 2804166 w 2816866"/>
              <a:gd name="connsiteY9" fmla="*/ 874363 h 986383"/>
              <a:gd name="connsiteX10" fmla="*/ 2753366 w 2816866"/>
              <a:gd name="connsiteY10" fmla="*/ 861663 h 986383"/>
              <a:gd name="connsiteX11" fmla="*/ 2416816 w 2816866"/>
              <a:gd name="connsiteY11" fmla="*/ 823563 h 986383"/>
              <a:gd name="connsiteX12" fmla="*/ 1953266 w 2816866"/>
              <a:gd name="connsiteY12" fmla="*/ 829913 h 986383"/>
              <a:gd name="connsiteX13" fmla="*/ 1343666 w 2816866"/>
              <a:gd name="connsiteY13" fmla="*/ 861663 h 986383"/>
              <a:gd name="connsiteX14" fmla="*/ 816616 w 2816866"/>
              <a:gd name="connsiteY14" fmla="*/ 899763 h 986383"/>
              <a:gd name="connsiteX15" fmla="*/ 410216 w 2816866"/>
              <a:gd name="connsiteY15" fmla="*/ 937863 h 986383"/>
              <a:gd name="connsiteX16" fmla="*/ 105416 w 2816866"/>
              <a:gd name="connsiteY16" fmla="*/ 963263 h 986383"/>
              <a:gd name="connsiteX17" fmla="*/ 60966 w 2816866"/>
              <a:gd name="connsiteY17" fmla="*/ 963263 h 986383"/>
              <a:gd name="connsiteX18" fmla="*/ 3816 w 2816866"/>
              <a:gd name="connsiteY18" fmla="*/ 956913 h 986383"/>
              <a:gd name="connsiteX19" fmla="*/ 3816 w 2816866"/>
              <a:gd name="connsiteY19" fmla="*/ 893413 h 986383"/>
              <a:gd name="connsiteX20" fmla="*/ 3816 w 2816866"/>
              <a:gd name="connsiteY20" fmla="*/ 86963 h 986383"/>
              <a:gd name="connsiteX0" fmla="*/ 3816 w 2816866"/>
              <a:gd name="connsiteY0" fmla="*/ 86963 h 976922"/>
              <a:gd name="connsiteX1" fmla="*/ 200666 w 2816866"/>
              <a:gd name="connsiteY1" fmla="*/ 86963 h 976922"/>
              <a:gd name="connsiteX2" fmla="*/ 664216 w 2816866"/>
              <a:gd name="connsiteY2" fmla="*/ 42513 h 976922"/>
              <a:gd name="connsiteX3" fmla="*/ 1330966 w 2816866"/>
              <a:gd name="connsiteY3" fmla="*/ 4413 h 976922"/>
              <a:gd name="connsiteX4" fmla="*/ 2054866 w 2816866"/>
              <a:gd name="connsiteY4" fmla="*/ 10763 h 976922"/>
              <a:gd name="connsiteX5" fmla="*/ 2715266 w 2816866"/>
              <a:gd name="connsiteY5" fmla="*/ 93313 h 976922"/>
              <a:gd name="connsiteX6" fmla="*/ 2804166 w 2816866"/>
              <a:gd name="connsiteY6" fmla="*/ 118713 h 976922"/>
              <a:gd name="connsiteX7" fmla="*/ 2816866 w 2816866"/>
              <a:gd name="connsiteY7" fmla="*/ 207613 h 976922"/>
              <a:gd name="connsiteX8" fmla="*/ 2810516 w 2816866"/>
              <a:gd name="connsiteY8" fmla="*/ 848963 h 976922"/>
              <a:gd name="connsiteX9" fmla="*/ 2804166 w 2816866"/>
              <a:gd name="connsiteY9" fmla="*/ 874363 h 976922"/>
              <a:gd name="connsiteX10" fmla="*/ 2753366 w 2816866"/>
              <a:gd name="connsiteY10" fmla="*/ 861663 h 976922"/>
              <a:gd name="connsiteX11" fmla="*/ 2416816 w 2816866"/>
              <a:gd name="connsiteY11" fmla="*/ 823563 h 976922"/>
              <a:gd name="connsiteX12" fmla="*/ 1953266 w 2816866"/>
              <a:gd name="connsiteY12" fmla="*/ 829913 h 976922"/>
              <a:gd name="connsiteX13" fmla="*/ 1343666 w 2816866"/>
              <a:gd name="connsiteY13" fmla="*/ 861663 h 976922"/>
              <a:gd name="connsiteX14" fmla="*/ 816616 w 2816866"/>
              <a:gd name="connsiteY14" fmla="*/ 899763 h 976922"/>
              <a:gd name="connsiteX15" fmla="*/ 410216 w 2816866"/>
              <a:gd name="connsiteY15" fmla="*/ 937863 h 976922"/>
              <a:gd name="connsiteX16" fmla="*/ 105416 w 2816866"/>
              <a:gd name="connsiteY16" fmla="*/ 963263 h 976922"/>
              <a:gd name="connsiteX17" fmla="*/ 60966 w 2816866"/>
              <a:gd name="connsiteY17" fmla="*/ 963263 h 976922"/>
              <a:gd name="connsiteX18" fmla="*/ 3816 w 2816866"/>
              <a:gd name="connsiteY18" fmla="*/ 956913 h 976922"/>
              <a:gd name="connsiteX19" fmla="*/ 3816 w 2816866"/>
              <a:gd name="connsiteY19" fmla="*/ 893413 h 976922"/>
              <a:gd name="connsiteX20" fmla="*/ 3816 w 2816866"/>
              <a:gd name="connsiteY20" fmla="*/ 86963 h 976922"/>
              <a:gd name="connsiteX0" fmla="*/ 3816 w 2816866"/>
              <a:gd name="connsiteY0" fmla="*/ 86963 h 977106"/>
              <a:gd name="connsiteX1" fmla="*/ 200666 w 2816866"/>
              <a:gd name="connsiteY1" fmla="*/ 86963 h 977106"/>
              <a:gd name="connsiteX2" fmla="*/ 664216 w 2816866"/>
              <a:gd name="connsiteY2" fmla="*/ 42513 h 977106"/>
              <a:gd name="connsiteX3" fmla="*/ 1330966 w 2816866"/>
              <a:gd name="connsiteY3" fmla="*/ 4413 h 977106"/>
              <a:gd name="connsiteX4" fmla="*/ 2054866 w 2816866"/>
              <a:gd name="connsiteY4" fmla="*/ 10763 h 977106"/>
              <a:gd name="connsiteX5" fmla="*/ 2715266 w 2816866"/>
              <a:gd name="connsiteY5" fmla="*/ 93313 h 977106"/>
              <a:gd name="connsiteX6" fmla="*/ 2804166 w 2816866"/>
              <a:gd name="connsiteY6" fmla="*/ 118713 h 977106"/>
              <a:gd name="connsiteX7" fmla="*/ 2816866 w 2816866"/>
              <a:gd name="connsiteY7" fmla="*/ 207613 h 977106"/>
              <a:gd name="connsiteX8" fmla="*/ 2810516 w 2816866"/>
              <a:gd name="connsiteY8" fmla="*/ 848963 h 977106"/>
              <a:gd name="connsiteX9" fmla="*/ 2804166 w 2816866"/>
              <a:gd name="connsiteY9" fmla="*/ 874363 h 977106"/>
              <a:gd name="connsiteX10" fmla="*/ 2753366 w 2816866"/>
              <a:gd name="connsiteY10" fmla="*/ 861663 h 977106"/>
              <a:gd name="connsiteX11" fmla="*/ 2416816 w 2816866"/>
              <a:gd name="connsiteY11" fmla="*/ 823563 h 977106"/>
              <a:gd name="connsiteX12" fmla="*/ 1953266 w 2816866"/>
              <a:gd name="connsiteY12" fmla="*/ 829913 h 977106"/>
              <a:gd name="connsiteX13" fmla="*/ 1343666 w 2816866"/>
              <a:gd name="connsiteY13" fmla="*/ 861663 h 977106"/>
              <a:gd name="connsiteX14" fmla="*/ 816616 w 2816866"/>
              <a:gd name="connsiteY14" fmla="*/ 899763 h 977106"/>
              <a:gd name="connsiteX15" fmla="*/ 410216 w 2816866"/>
              <a:gd name="connsiteY15" fmla="*/ 937863 h 977106"/>
              <a:gd name="connsiteX16" fmla="*/ 105416 w 2816866"/>
              <a:gd name="connsiteY16" fmla="*/ 963263 h 977106"/>
              <a:gd name="connsiteX17" fmla="*/ 60966 w 2816866"/>
              <a:gd name="connsiteY17" fmla="*/ 963263 h 977106"/>
              <a:gd name="connsiteX18" fmla="*/ 3816 w 2816866"/>
              <a:gd name="connsiteY18" fmla="*/ 956913 h 977106"/>
              <a:gd name="connsiteX19" fmla="*/ 3816 w 2816866"/>
              <a:gd name="connsiteY19" fmla="*/ 893413 h 977106"/>
              <a:gd name="connsiteX20" fmla="*/ 3816 w 2816866"/>
              <a:gd name="connsiteY20" fmla="*/ 86963 h 977106"/>
              <a:gd name="connsiteX0" fmla="*/ 51404 w 2864454"/>
              <a:gd name="connsiteY0" fmla="*/ 86963 h 1053237"/>
              <a:gd name="connsiteX1" fmla="*/ 248254 w 2864454"/>
              <a:gd name="connsiteY1" fmla="*/ 86963 h 1053237"/>
              <a:gd name="connsiteX2" fmla="*/ 711804 w 2864454"/>
              <a:gd name="connsiteY2" fmla="*/ 42513 h 1053237"/>
              <a:gd name="connsiteX3" fmla="*/ 1378554 w 2864454"/>
              <a:gd name="connsiteY3" fmla="*/ 4413 h 1053237"/>
              <a:gd name="connsiteX4" fmla="*/ 2102454 w 2864454"/>
              <a:gd name="connsiteY4" fmla="*/ 10763 h 1053237"/>
              <a:gd name="connsiteX5" fmla="*/ 2762854 w 2864454"/>
              <a:gd name="connsiteY5" fmla="*/ 93313 h 1053237"/>
              <a:gd name="connsiteX6" fmla="*/ 2851754 w 2864454"/>
              <a:gd name="connsiteY6" fmla="*/ 118713 h 1053237"/>
              <a:gd name="connsiteX7" fmla="*/ 2864454 w 2864454"/>
              <a:gd name="connsiteY7" fmla="*/ 207613 h 1053237"/>
              <a:gd name="connsiteX8" fmla="*/ 2858104 w 2864454"/>
              <a:gd name="connsiteY8" fmla="*/ 848963 h 1053237"/>
              <a:gd name="connsiteX9" fmla="*/ 2851754 w 2864454"/>
              <a:gd name="connsiteY9" fmla="*/ 874363 h 1053237"/>
              <a:gd name="connsiteX10" fmla="*/ 2800954 w 2864454"/>
              <a:gd name="connsiteY10" fmla="*/ 861663 h 1053237"/>
              <a:gd name="connsiteX11" fmla="*/ 2464404 w 2864454"/>
              <a:gd name="connsiteY11" fmla="*/ 823563 h 1053237"/>
              <a:gd name="connsiteX12" fmla="*/ 2000854 w 2864454"/>
              <a:gd name="connsiteY12" fmla="*/ 829913 h 1053237"/>
              <a:gd name="connsiteX13" fmla="*/ 1391254 w 2864454"/>
              <a:gd name="connsiteY13" fmla="*/ 861663 h 1053237"/>
              <a:gd name="connsiteX14" fmla="*/ 864204 w 2864454"/>
              <a:gd name="connsiteY14" fmla="*/ 899763 h 1053237"/>
              <a:gd name="connsiteX15" fmla="*/ 457804 w 2864454"/>
              <a:gd name="connsiteY15" fmla="*/ 937863 h 1053237"/>
              <a:gd name="connsiteX16" fmla="*/ 153004 w 2864454"/>
              <a:gd name="connsiteY16" fmla="*/ 963263 h 1053237"/>
              <a:gd name="connsiteX17" fmla="*/ 108554 w 2864454"/>
              <a:gd name="connsiteY17" fmla="*/ 963263 h 1053237"/>
              <a:gd name="connsiteX18" fmla="*/ 51404 w 2864454"/>
              <a:gd name="connsiteY18" fmla="*/ 956913 h 1053237"/>
              <a:gd name="connsiteX19" fmla="*/ 51404 w 2864454"/>
              <a:gd name="connsiteY19" fmla="*/ 893413 h 1053237"/>
              <a:gd name="connsiteX20" fmla="*/ 51404 w 2864454"/>
              <a:gd name="connsiteY20" fmla="*/ 86963 h 1053237"/>
              <a:gd name="connsiteX0" fmla="*/ 51404 w 2864454"/>
              <a:gd name="connsiteY0" fmla="*/ 86963 h 1053237"/>
              <a:gd name="connsiteX1" fmla="*/ 248254 w 2864454"/>
              <a:gd name="connsiteY1" fmla="*/ 86963 h 1053237"/>
              <a:gd name="connsiteX2" fmla="*/ 711804 w 2864454"/>
              <a:gd name="connsiteY2" fmla="*/ 42513 h 1053237"/>
              <a:gd name="connsiteX3" fmla="*/ 1378554 w 2864454"/>
              <a:gd name="connsiteY3" fmla="*/ 4413 h 1053237"/>
              <a:gd name="connsiteX4" fmla="*/ 2102454 w 2864454"/>
              <a:gd name="connsiteY4" fmla="*/ 10763 h 1053237"/>
              <a:gd name="connsiteX5" fmla="*/ 2762854 w 2864454"/>
              <a:gd name="connsiteY5" fmla="*/ 93313 h 1053237"/>
              <a:gd name="connsiteX6" fmla="*/ 2851754 w 2864454"/>
              <a:gd name="connsiteY6" fmla="*/ 118713 h 1053237"/>
              <a:gd name="connsiteX7" fmla="*/ 2864454 w 2864454"/>
              <a:gd name="connsiteY7" fmla="*/ 207613 h 1053237"/>
              <a:gd name="connsiteX8" fmla="*/ 2858104 w 2864454"/>
              <a:gd name="connsiteY8" fmla="*/ 848963 h 1053237"/>
              <a:gd name="connsiteX9" fmla="*/ 2851754 w 2864454"/>
              <a:gd name="connsiteY9" fmla="*/ 874363 h 1053237"/>
              <a:gd name="connsiteX10" fmla="*/ 2800954 w 2864454"/>
              <a:gd name="connsiteY10" fmla="*/ 861663 h 1053237"/>
              <a:gd name="connsiteX11" fmla="*/ 2464404 w 2864454"/>
              <a:gd name="connsiteY11" fmla="*/ 823563 h 1053237"/>
              <a:gd name="connsiteX12" fmla="*/ 2000854 w 2864454"/>
              <a:gd name="connsiteY12" fmla="*/ 829913 h 1053237"/>
              <a:gd name="connsiteX13" fmla="*/ 1391254 w 2864454"/>
              <a:gd name="connsiteY13" fmla="*/ 861663 h 1053237"/>
              <a:gd name="connsiteX14" fmla="*/ 864204 w 2864454"/>
              <a:gd name="connsiteY14" fmla="*/ 899763 h 1053237"/>
              <a:gd name="connsiteX15" fmla="*/ 457804 w 2864454"/>
              <a:gd name="connsiteY15" fmla="*/ 937863 h 1053237"/>
              <a:gd name="connsiteX16" fmla="*/ 153004 w 2864454"/>
              <a:gd name="connsiteY16" fmla="*/ 963263 h 1053237"/>
              <a:gd name="connsiteX17" fmla="*/ 108554 w 2864454"/>
              <a:gd name="connsiteY17" fmla="*/ 963263 h 1053237"/>
              <a:gd name="connsiteX18" fmla="*/ 51404 w 2864454"/>
              <a:gd name="connsiteY18" fmla="*/ 956913 h 1053237"/>
              <a:gd name="connsiteX19" fmla="*/ 51404 w 2864454"/>
              <a:gd name="connsiteY19" fmla="*/ 893413 h 1053237"/>
              <a:gd name="connsiteX20" fmla="*/ 51404 w 2864454"/>
              <a:gd name="connsiteY20" fmla="*/ 86963 h 1053237"/>
              <a:gd name="connsiteX0" fmla="*/ 105598 w 2918648"/>
              <a:gd name="connsiteY0" fmla="*/ 86963 h 1053237"/>
              <a:gd name="connsiteX1" fmla="*/ 302448 w 2918648"/>
              <a:gd name="connsiteY1" fmla="*/ 86963 h 1053237"/>
              <a:gd name="connsiteX2" fmla="*/ 765998 w 2918648"/>
              <a:gd name="connsiteY2" fmla="*/ 42513 h 1053237"/>
              <a:gd name="connsiteX3" fmla="*/ 1432748 w 2918648"/>
              <a:gd name="connsiteY3" fmla="*/ 4413 h 1053237"/>
              <a:gd name="connsiteX4" fmla="*/ 2156648 w 2918648"/>
              <a:gd name="connsiteY4" fmla="*/ 10763 h 1053237"/>
              <a:gd name="connsiteX5" fmla="*/ 2817048 w 2918648"/>
              <a:gd name="connsiteY5" fmla="*/ 93313 h 1053237"/>
              <a:gd name="connsiteX6" fmla="*/ 2905948 w 2918648"/>
              <a:gd name="connsiteY6" fmla="*/ 118713 h 1053237"/>
              <a:gd name="connsiteX7" fmla="*/ 2918648 w 2918648"/>
              <a:gd name="connsiteY7" fmla="*/ 207613 h 1053237"/>
              <a:gd name="connsiteX8" fmla="*/ 2912298 w 2918648"/>
              <a:gd name="connsiteY8" fmla="*/ 848963 h 1053237"/>
              <a:gd name="connsiteX9" fmla="*/ 2905948 w 2918648"/>
              <a:gd name="connsiteY9" fmla="*/ 874363 h 1053237"/>
              <a:gd name="connsiteX10" fmla="*/ 2855148 w 2918648"/>
              <a:gd name="connsiteY10" fmla="*/ 861663 h 1053237"/>
              <a:gd name="connsiteX11" fmla="*/ 2518598 w 2918648"/>
              <a:gd name="connsiteY11" fmla="*/ 823563 h 1053237"/>
              <a:gd name="connsiteX12" fmla="*/ 2055048 w 2918648"/>
              <a:gd name="connsiteY12" fmla="*/ 829913 h 1053237"/>
              <a:gd name="connsiteX13" fmla="*/ 1445448 w 2918648"/>
              <a:gd name="connsiteY13" fmla="*/ 861663 h 1053237"/>
              <a:gd name="connsiteX14" fmla="*/ 918398 w 2918648"/>
              <a:gd name="connsiteY14" fmla="*/ 899763 h 1053237"/>
              <a:gd name="connsiteX15" fmla="*/ 511998 w 2918648"/>
              <a:gd name="connsiteY15" fmla="*/ 937863 h 1053237"/>
              <a:gd name="connsiteX16" fmla="*/ 207198 w 2918648"/>
              <a:gd name="connsiteY16" fmla="*/ 963263 h 1053237"/>
              <a:gd name="connsiteX17" fmla="*/ 162748 w 2918648"/>
              <a:gd name="connsiteY17" fmla="*/ 963263 h 1053237"/>
              <a:gd name="connsiteX18" fmla="*/ 105598 w 2918648"/>
              <a:gd name="connsiteY18" fmla="*/ 956913 h 1053237"/>
              <a:gd name="connsiteX19" fmla="*/ 105598 w 2918648"/>
              <a:gd name="connsiteY19" fmla="*/ 893413 h 1053237"/>
              <a:gd name="connsiteX20" fmla="*/ 105598 w 2918648"/>
              <a:gd name="connsiteY20" fmla="*/ 86963 h 1053237"/>
              <a:gd name="connsiteX0" fmla="*/ 105598 w 2918648"/>
              <a:gd name="connsiteY0" fmla="*/ 86963 h 1008348"/>
              <a:gd name="connsiteX1" fmla="*/ 302448 w 2918648"/>
              <a:gd name="connsiteY1" fmla="*/ 86963 h 1008348"/>
              <a:gd name="connsiteX2" fmla="*/ 765998 w 2918648"/>
              <a:gd name="connsiteY2" fmla="*/ 42513 h 1008348"/>
              <a:gd name="connsiteX3" fmla="*/ 1432748 w 2918648"/>
              <a:gd name="connsiteY3" fmla="*/ 4413 h 1008348"/>
              <a:gd name="connsiteX4" fmla="*/ 2156648 w 2918648"/>
              <a:gd name="connsiteY4" fmla="*/ 10763 h 1008348"/>
              <a:gd name="connsiteX5" fmla="*/ 2817048 w 2918648"/>
              <a:gd name="connsiteY5" fmla="*/ 93313 h 1008348"/>
              <a:gd name="connsiteX6" fmla="*/ 2905948 w 2918648"/>
              <a:gd name="connsiteY6" fmla="*/ 118713 h 1008348"/>
              <a:gd name="connsiteX7" fmla="*/ 2918648 w 2918648"/>
              <a:gd name="connsiteY7" fmla="*/ 207613 h 1008348"/>
              <a:gd name="connsiteX8" fmla="*/ 2912298 w 2918648"/>
              <a:gd name="connsiteY8" fmla="*/ 848963 h 1008348"/>
              <a:gd name="connsiteX9" fmla="*/ 2905948 w 2918648"/>
              <a:gd name="connsiteY9" fmla="*/ 874363 h 1008348"/>
              <a:gd name="connsiteX10" fmla="*/ 2855148 w 2918648"/>
              <a:gd name="connsiteY10" fmla="*/ 861663 h 1008348"/>
              <a:gd name="connsiteX11" fmla="*/ 2518598 w 2918648"/>
              <a:gd name="connsiteY11" fmla="*/ 823563 h 1008348"/>
              <a:gd name="connsiteX12" fmla="*/ 2055048 w 2918648"/>
              <a:gd name="connsiteY12" fmla="*/ 829913 h 1008348"/>
              <a:gd name="connsiteX13" fmla="*/ 1445448 w 2918648"/>
              <a:gd name="connsiteY13" fmla="*/ 861663 h 1008348"/>
              <a:gd name="connsiteX14" fmla="*/ 918398 w 2918648"/>
              <a:gd name="connsiteY14" fmla="*/ 899763 h 1008348"/>
              <a:gd name="connsiteX15" fmla="*/ 511998 w 2918648"/>
              <a:gd name="connsiteY15" fmla="*/ 937863 h 1008348"/>
              <a:gd name="connsiteX16" fmla="*/ 207198 w 2918648"/>
              <a:gd name="connsiteY16" fmla="*/ 963263 h 1008348"/>
              <a:gd name="connsiteX17" fmla="*/ 162748 w 2918648"/>
              <a:gd name="connsiteY17" fmla="*/ 963263 h 1008348"/>
              <a:gd name="connsiteX18" fmla="*/ 105598 w 2918648"/>
              <a:gd name="connsiteY18" fmla="*/ 956913 h 1008348"/>
              <a:gd name="connsiteX19" fmla="*/ 105598 w 2918648"/>
              <a:gd name="connsiteY19" fmla="*/ 893413 h 1008348"/>
              <a:gd name="connsiteX20" fmla="*/ 105598 w 2918648"/>
              <a:gd name="connsiteY20" fmla="*/ 86963 h 1008348"/>
              <a:gd name="connsiteX0" fmla="*/ 105598 w 2918648"/>
              <a:gd name="connsiteY0" fmla="*/ 86963 h 1008348"/>
              <a:gd name="connsiteX1" fmla="*/ 302448 w 2918648"/>
              <a:gd name="connsiteY1" fmla="*/ 86963 h 1008348"/>
              <a:gd name="connsiteX2" fmla="*/ 765998 w 2918648"/>
              <a:gd name="connsiteY2" fmla="*/ 42513 h 1008348"/>
              <a:gd name="connsiteX3" fmla="*/ 1432748 w 2918648"/>
              <a:gd name="connsiteY3" fmla="*/ 4413 h 1008348"/>
              <a:gd name="connsiteX4" fmla="*/ 2156648 w 2918648"/>
              <a:gd name="connsiteY4" fmla="*/ 10763 h 1008348"/>
              <a:gd name="connsiteX5" fmla="*/ 2817048 w 2918648"/>
              <a:gd name="connsiteY5" fmla="*/ 93313 h 1008348"/>
              <a:gd name="connsiteX6" fmla="*/ 2905948 w 2918648"/>
              <a:gd name="connsiteY6" fmla="*/ 118713 h 1008348"/>
              <a:gd name="connsiteX7" fmla="*/ 2918648 w 2918648"/>
              <a:gd name="connsiteY7" fmla="*/ 207613 h 1008348"/>
              <a:gd name="connsiteX8" fmla="*/ 2912298 w 2918648"/>
              <a:gd name="connsiteY8" fmla="*/ 848963 h 1008348"/>
              <a:gd name="connsiteX9" fmla="*/ 2905948 w 2918648"/>
              <a:gd name="connsiteY9" fmla="*/ 874363 h 1008348"/>
              <a:gd name="connsiteX10" fmla="*/ 2855148 w 2918648"/>
              <a:gd name="connsiteY10" fmla="*/ 861663 h 1008348"/>
              <a:gd name="connsiteX11" fmla="*/ 2518598 w 2918648"/>
              <a:gd name="connsiteY11" fmla="*/ 823563 h 1008348"/>
              <a:gd name="connsiteX12" fmla="*/ 2055048 w 2918648"/>
              <a:gd name="connsiteY12" fmla="*/ 829913 h 1008348"/>
              <a:gd name="connsiteX13" fmla="*/ 1445448 w 2918648"/>
              <a:gd name="connsiteY13" fmla="*/ 861663 h 1008348"/>
              <a:gd name="connsiteX14" fmla="*/ 918398 w 2918648"/>
              <a:gd name="connsiteY14" fmla="*/ 899763 h 1008348"/>
              <a:gd name="connsiteX15" fmla="*/ 511998 w 2918648"/>
              <a:gd name="connsiteY15" fmla="*/ 937863 h 1008348"/>
              <a:gd name="connsiteX16" fmla="*/ 207198 w 2918648"/>
              <a:gd name="connsiteY16" fmla="*/ 963263 h 1008348"/>
              <a:gd name="connsiteX17" fmla="*/ 162748 w 2918648"/>
              <a:gd name="connsiteY17" fmla="*/ 963263 h 1008348"/>
              <a:gd name="connsiteX18" fmla="*/ 105598 w 2918648"/>
              <a:gd name="connsiteY18" fmla="*/ 956913 h 1008348"/>
              <a:gd name="connsiteX19" fmla="*/ 105598 w 2918648"/>
              <a:gd name="connsiteY19" fmla="*/ 893413 h 1008348"/>
              <a:gd name="connsiteX20" fmla="*/ 105598 w 2918648"/>
              <a:gd name="connsiteY20" fmla="*/ 86963 h 1008348"/>
              <a:gd name="connsiteX0" fmla="*/ 115123 w 2928173"/>
              <a:gd name="connsiteY0" fmla="*/ 86963 h 969760"/>
              <a:gd name="connsiteX1" fmla="*/ 311973 w 2928173"/>
              <a:gd name="connsiteY1" fmla="*/ 86963 h 969760"/>
              <a:gd name="connsiteX2" fmla="*/ 775523 w 2928173"/>
              <a:gd name="connsiteY2" fmla="*/ 42513 h 969760"/>
              <a:gd name="connsiteX3" fmla="*/ 1442273 w 2928173"/>
              <a:gd name="connsiteY3" fmla="*/ 4413 h 969760"/>
              <a:gd name="connsiteX4" fmla="*/ 2166173 w 2928173"/>
              <a:gd name="connsiteY4" fmla="*/ 10763 h 969760"/>
              <a:gd name="connsiteX5" fmla="*/ 2826573 w 2928173"/>
              <a:gd name="connsiteY5" fmla="*/ 93313 h 969760"/>
              <a:gd name="connsiteX6" fmla="*/ 2915473 w 2928173"/>
              <a:gd name="connsiteY6" fmla="*/ 118713 h 969760"/>
              <a:gd name="connsiteX7" fmla="*/ 2928173 w 2928173"/>
              <a:gd name="connsiteY7" fmla="*/ 207613 h 969760"/>
              <a:gd name="connsiteX8" fmla="*/ 2921823 w 2928173"/>
              <a:gd name="connsiteY8" fmla="*/ 848963 h 969760"/>
              <a:gd name="connsiteX9" fmla="*/ 2915473 w 2928173"/>
              <a:gd name="connsiteY9" fmla="*/ 874363 h 969760"/>
              <a:gd name="connsiteX10" fmla="*/ 2864673 w 2928173"/>
              <a:gd name="connsiteY10" fmla="*/ 861663 h 969760"/>
              <a:gd name="connsiteX11" fmla="*/ 2528123 w 2928173"/>
              <a:gd name="connsiteY11" fmla="*/ 823563 h 969760"/>
              <a:gd name="connsiteX12" fmla="*/ 2064573 w 2928173"/>
              <a:gd name="connsiteY12" fmla="*/ 829913 h 969760"/>
              <a:gd name="connsiteX13" fmla="*/ 1454973 w 2928173"/>
              <a:gd name="connsiteY13" fmla="*/ 861663 h 969760"/>
              <a:gd name="connsiteX14" fmla="*/ 927923 w 2928173"/>
              <a:gd name="connsiteY14" fmla="*/ 899763 h 969760"/>
              <a:gd name="connsiteX15" fmla="*/ 521523 w 2928173"/>
              <a:gd name="connsiteY15" fmla="*/ 937863 h 969760"/>
              <a:gd name="connsiteX16" fmla="*/ 216723 w 2928173"/>
              <a:gd name="connsiteY16" fmla="*/ 963263 h 969760"/>
              <a:gd name="connsiteX17" fmla="*/ 172273 w 2928173"/>
              <a:gd name="connsiteY17" fmla="*/ 963263 h 969760"/>
              <a:gd name="connsiteX18" fmla="*/ 115123 w 2928173"/>
              <a:gd name="connsiteY18" fmla="*/ 956913 h 969760"/>
              <a:gd name="connsiteX19" fmla="*/ 115123 w 2928173"/>
              <a:gd name="connsiteY19" fmla="*/ 893413 h 969760"/>
              <a:gd name="connsiteX20" fmla="*/ 115123 w 2928173"/>
              <a:gd name="connsiteY20" fmla="*/ 86963 h 969760"/>
              <a:gd name="connsiteX0" fmla="*/ 115123 w 2928173"/>
              <a:gd name="connsiteY0" fmla="*/ 86963 h 1028901"/>
              <a:gd name="connsiteX1" fmla="*/ 311973 w 2928173"/>
              <a:gd name="connsiteY1" fmla="*/ 86963 h 1028901"/>
              <a:gd name="connsiteX2" fmla="*/ 775523 w 2928173"/>
              <a:gd name="connsiteY2" fmla="*/ 42513 h 1028901"/>
              <a:gd name="connsiteX3" fmla="*/ 1442273 w 2928173"/>
              <a:gd name="connsiteY3" fmla="*/ 4413 h 1028901"/>
              <a:gd name="connsiteX4" fmla="*/ 2166173 w 2928173"/>
              <a:gd name="connsiteY4" fmla="*/ 10763 h 1028901"/>
              <a:gd name="connsiteX5" fmla="*/ 2826573 w 2928173"/>
              <a:gd name="connsiteY5" fmla="*/ 93313 h 1028901"/>
              <a:gd name="connsiteX6" fmla="*/ 2915473 w 2928173"/>
              <a:gd name="connsiteY6" fmla="*/ 118713 h 1028901"/>
              <a:gd name="connsiteX7" fmla="*/ 2928173 w 2928173"/>
              <a:gd name="connsiteY7" fmla="*/ 207613 h 1028901"/>
              <a:gd name="connsiteX8" fmla="*/ 2921823 w 2928173"/>
              <a:gd name="connsiteY8" fmla="*/ 848963 h 1028901"/>
              <a:gd name="connsiteX9" fmla="*/ 2915473 w 2928173"/>
              <a:gd name="connsiteY9" fmla="*/ 874363 h 1028901"/>
              <a:gd name="connsiteX10" fmla="*/ 2864673 w 2928173"/>
              <a:gd name="connsiteY10" fmla="*/ 861663 h 1028901"/>
              <a:gd name="connsiteX11" fmla="*/ 2528123 w 2928173"/>
              <a:gd name="connsiteY11" fmla="*/ 823563 h 1028901"/>
              <a:gd name="connsiteX12" fmla="*/ 2064573 w 2928173"/>
              <a:gd name="connsiteY12" fmla="*/ 829913 h 1028901"/>
              <a:gd name="connsiteX13" fmla="*/ 1454973 w 2928173"/>
              <a:gd name="connsiteY13" fmla="*/ 861663 h 1028901"/>
              <a:gd name="connsiteX14" fmla="*/ 927923 w 2928173"/>
              <a:gd name="connsiteY14" fmla="*/ 899763 h 1028901"/>
              <a:gd name="connsiteX15" fmla="*/ 521523 w 2928173"/>
              <a:gd name="connsiteY15" fmla="*/ 937863 h 1028901"/>
              <a:gd name="connsiteX16" fmla="*/ 216723 w 2928173"/>
              <a:gd name="connsiteY16" fmla="*/ 963263 h 1028901"/>
              <a:gd name="connsiteX17" fmla="*/ 172273 w 2928173"/>
              <a:gd name="connsiteY17" fmla="*/ 963263 h 1028901"/>
              <a:gd name="connsiteX18" fmla="*/ 115123 w 2928173"/>
              <a:gd name="connsiteY18" fmla="*/ 956913 h 1028901"/>
              <a:gd name="connsiteX19" fmla="*/ 115123 w 2928173"/>
              <a:gd name="connsiteY19" fmla="*/ 893413 h 1028901"/>
              <a:gd name="connsiteX20" fmla="*/ 115123 w 2928173"/>
              <a:gd name="connsiteY20" fmla="*/ 86963 h 1028901"/>
              <a:gd name="connsiteX0" fmla="*/ 112023 w 2925073"/>
              <a:gd name="connsiteY0" fmla="*/ 86963 h 1028901"/>
              <a:gd name="connsiteX1" fmla="*/ 308873 w 2925073"/>
              <a:gd name="connsiteY1" fmla="*/ 86963 h 1028901"/>
              <a:gd name="connsiteX2" fmla="*/ 772423 w 2925073"/>
              <a:gd name="connsiteY2" fmla="*/ 42513 h 1028901"/>
              <a:gd name="connsiteX3" fmla="*/ 1439173 w 2925073"/>
              <a:gd name="connsiteY3" fmla="*/ 4413 h 1028901"/>
              <a:gd name="connsiteX4" fmla="*/ 2163073 w 2925073"/>
              <a:gd name="connsiteY4" fmla="*/ 10763 h 1028901"/>
              <a:gd name="connsiteX5" fmla="*/ 2823473 w 2925073"/>
              <a:gd name="connsiteY5" fmla="*/ 93313 h 1028901"/>
              <a:gd name="connsiteX6" fmla="*/ 2912373 w 2925073"/>
              <a:gd name="connsiteY6" fmla="*/ 118713 h 1028901"/>
              <a:gd name="connsiteX7" fmla="*/ 2925073 w 2925073"/>
              <a:gd name="connsiteY7" fmla="*/ 207613 h 1028901"/>
              <a:gd name="connsiteX8" fmla="*/ 2918723 w 2925073"/>
              <a:gd name="connsiteY8" fmla="*/ 848963 h 1028901"/>
              <a:gd name="connsiteX9" fmla="*/ 2912373 w 2925073"/>
              <a:gd name="connsiteY9" fmla="*/ 874363 h 1028901"/>
              <a:gd name="connsiteX10" fmla="*/ 2861573 w 2925073"/>
              <a:gd name="connsiteY10" fmla="*/ 861663 h 1028901"/>
              <a:gd name="connsiteX11" fmla="*/ 2525023 w 2925073"/>
              <a:gd name="connsiteY11" fmla="*/ 823563 h 1028901"/>
              <a:gd name="connsiteX12" fmla="*/ 2061473 w 2925073"/>
              <a:gd name="connsiteY12" fmla="*/ 829913 h 1028901"/>
              <a:gd name="connsiteX13" fmla="*/ 1451873 w 2925073"/>
              <a:gd name="connsiteY13" fmla="*/ 861663 h 1028901"/>
              <a:gd name="connsiteX14" fmla="*/ 924823 w 2925073"/>
              <a:gd name="connsiteY14" fmla="*/ 899763 h 1028901"/>
              <a:gd name="connsiteX15" fmla="*/ 518423 w 2925073"/>
              <a:gd name="connsiteY15" fmla="*/ 937863 h 1028901"/>
              <a:gd name="connsiteX16" fmla="*/ 213623 w 2925073"/>
              <a:gd name="connsiteY16" fmla="*/ 963263 h 1028901"/>
              <a:gd name="connsiteX17" fmla="*/ 169173 w 2925073"/>
              <a:gd name="connsiteY17" fmla="*/ 963263 h 1028901"/>
              <a:gd name="connsiteX18" fmla="*/ 112023 w 2925073"/>
              <a:gd name="connsiteY18" fmla="*/ 956913 h 1028901"/>
              <a:gd name="connsiteX19" fmla="*/ 112023 w 2925073"/>
              <a:gd name="connsiteY19" fmla="*/ 893413 h 1028901"/>
              <a:gd name="connsiteX20" fmla="*/ 112023 w 2925073"/>
              <a:gd name="connsiteY20" fmla="*/ 86963 h 1028901"/>
              <a:gd name="connsiteX0" fmla="*/ 112023 w 2925073"/>
              <a:gd name="connsiteY0" fmla="*/ 86963 h 963263"/>
              <a:gd name="connsiteX1" fmla="*/ 308873 w 2925073"/>
              <a:gd name="connsiteY1" fmla="*/ 86963 h 963263"/>
              <a:gd name="connsiteX2" fmla="*/ 772423 w 2925073"/>
              <a:gd name="connsiteY2" fmla="*/ 42513 h 963263"/>
              <a:gd name="connsiteX3" fmla="*/ 1439173 w 2925073"/>
              <a:gd name="connsiteY3" fmla="*/ 4413 h 963263"/>
              <a:gd name="connsiteX4" fmla="*/ 2163073 w 2925073"/>
              <a:gd name="connsiteY4" fmla="*/ 10763 h 963263"/>
              <a:gd name="connsiteX5" fmla="*/ 2823473 w 2925073"/>
              <a:gd name="connsiteY5" fmla="*/ 93313 h 963263"/>
              <a:gd name="connsiteX6" fmla="*/ 2912373 w 2925073"/>
              <a:gd name="connsiteY6" fmla="*/ 118713 h 963263"/>
              <a:gd name="connsiteX7" fmla="*/ 2925073 w 2925073"/>
              <a:gd name="connsiteY7" fmla="*/ 207613 h 963263"/>
              <a:gd name="connsiteX8" fmla="*/ 2918723 w 2925073"/>
              <a:gd name="connsiteY8" fmla="*/ 848963 h 963263"/>
              <a:gd name="connsiteX9" fmla="*/ 2912373 w 2925073"/>
              <a:gd name="connsiteY9" fmla="*/ 874363 h 963263"/>
              <a:gd name="connsiteX10" fmla="*/ 2861573 w 2925073"/>
              <a:gd name="connsiteY10" fmla="*/ 861663 h 963263"/>
              <a:gd name="connsiteX11" fmla="*/ 2525023 w 2925073"/>
              <a:gd name="connsiteY11" fmla="*/ 823563 h 963263"/>
              <a:gd name="connsiteX12" fmla="*/ 2061473 w 2925073"/>
              <a:gd name="connsiteY12" fmla="*/ 829913 h 963263"/>
              <a:gd name="connsiteX13" fmla="*/ 1451873 w 2925073"/>
              <a:gd name="connsiteY13" fmla="*/ 861663 h 963263"/>
              <a:gd name="connsiteX14" fmla="*/ 924823 w 2925073"/>
              <a:gd name="connsiteY14" fmla="*/ 899763 h 963263"/>
              <a:gd name="connsiteX15" fmla="*/ 518423 w 2925073"/>
              <a:gd name="connsiteY15" fmla="*/ 937863 h 963263"/>
              <a:gd name="connsiteX16" fmla="*/ 213623 w 2925073"/>
              <a:gd name="connsiteY16" fmla="*/ 963263 h 963263"/>
              <a:gd name="connsiteX17" fmla="*/ 169173 w 2925073"/>
              <a:gd name="connsiteY17" fmla="*/ 963263 h 963263"/>
              <a:gd name="connsiteX18" fmla="*/ 112023 w 2925073"/>
              <a:gd name="connsiteY18" fmla="*/ 956913 h 963263"/>
              <a:gd name="connsiteX19" fmla="*/ 112023 w 2925073"/>
              <a:gd name="connsiteY19" fmla="*/ 893413 h 963263"/>
              <a:gd name="connsiteX20" fmla="*/ 112023 w 2925073"/>
              <a:gd name="connsiteY20" fmla="*/ 86963 h 963263"/>
              <a:gd name="connsiteX0" fmla="*/ 115299 w 2928349"/>
              <a:gd name="connsiteY0" fmla="*/ 86963 h 963263"/>
              <a:gd name="connsiteX1" fmla="*/ 312149 w 2928349"/>
              <a:gd name="connsiteY1" fmla="*/ 86963 h 963263"/>
              <a:gd name="connsiteX2" fmla="*/ 775699 w 2928349"/>
              <a:gd name="connsiteY2" fmla="*/ 42513 h 963263"/>
              <a:gd name="connsiteX3" fmla="*/ 1442449 w 2928349"/>
              <a:gd name="connsiteY3" fmla="*/ 4413 h 963263"/>
              <a:gd name="connsiteX4" fmla="*/ 2166349 w 2928349"/>
              <a:gd name="connsiteY4" fmla="*/ 10763 h 963263"/>
              <a:gd name="connsiteX5" fmla="*/ 2826749 w 2928349"/>
              <a:gd name="connsiteY5" fmla="*/ 93313 h 963263"/>
              <a:gd name="connsiteX6" fmla="*/ 2915649 w 2928349"/>
              <a:gd name="connsiteY6" fmla="*/ 118713 h 963263"/>
              <a:gd name="connsiteX7" fmla="*/ 2928349 w 2928349"/>
              <a:gd name="connsiteY7" fmla="*/ 207613 h 963263"/>
              <a:gd name="connsiteX8" fmla="*/ 2921999 w 2928349"/>
              <a:gd name="connsiteY8" fmla="*/ 848963 h 963263"/>
              <a:gd name="connsiteX9" fmla="*/ 2915649 w 2928349"/>
              <a:gd name="connsiteY9" fmla="*/ 874363 h 963263"/>
              <a:gd name="connsiteX10" fmla="*/ 2864849 w 2928349"/>
              <a:gd name="connsiteY10" fmla="*/ 861663 h 963263"/>
              <a:gd name="connsiteX11" fmla="*/ 2528299 w 2928349"/>
              <a:gd name="connsiteY11" fmla="*/ 823563 h 963263"/>
              <a:gd name="connsiteX12" fmla="*/ 2064749 w 2928349"/>
              <a:gd name="connsiteY12" fmla="*/ 829913 h 963263"/>
              <a:gd name="connsiteX13" fmla="*/ 1455149 w 2928349"/>
              <a:gd name="connsiteY13" fmla="*/ 861663 h 963263"/>
              <a:gd name="connsiteX14" fmla="*/ 928099 w 2928349"/>
              <a:gd name="connsiteY14" fmla="*/ 899763 h 963263"/>
              <a:gd name="connsiteX15" fmla="*/ 521699 w 2928349"/>
              <a:gd name="connsiteY15" fmla="*/ 937863 h 963263"/>
              <a:gd name="connsiteX16" fmla="*/ 216899 w 2928349"/>
              <a:gd name="connsiteY16" fmla="*/ 963263 h 963263"/>
              <a:gd name="connsiteX17" fmla="*/ 172449 w 2928349"/>
              <a:gd name="connsiteY17" fmla="*/ 963263 h 963263"/>
              <a:gd name="connsiteX18" fmla="*/ 115299 w 2928349"/>
              <a:gd name="connsiteY18" fmla="*/ 956913 h 963263"/>
              <a:gd name="connsiteX19" fmla="*/ 115299 w 2928349"/>
              <a:gd name="connsiteY19" fmla="*/ 893413 h 963263"/>
              <a:gd name="connsiteX20" fmla="*/ 115299 w 2928349"/>
              <a:gd name="connsiteY20" fmla="*/ 86963 h 963263"/>
              <a:gd name="connsiteX0" fmla="*/ 115299 w 2928349"/>
              <a:gd name="connsiteY0" fmla="*/ 86963 h 963263"/>
              <a:gd name="connsiteX1" fmla="*/ 312149 w 2928349"/>
              <a:gd name="connsiteY1" fmla="*/ 86963 h 963263"/>
              <a:gd name="connsiteX2" fmla="*/ 775699 w 2928349"/>
              <a:gd name="connsiteY2" fmla="*/ 42513 h 963263"/>
              <a:gd name="connsiteX3" fmla="*/ 1442449 w 2928349"/>
              <a:gd name="connsiteY3" fmla="*/ 4413 h 963263"/>
              <a:gd name="connsiteX4" fmla="*/ 2166349 w 2928349"/>
              <a:gd name="connsiteY4" fmla="*/ 10763 h 963263"/>
              <a:gd name="connsiteX5" fmla="*/ 2826749 w 2928349"/>
              <a:gd name="connsiteY5" fmla="*/ 93313 h 963263"/>
              <a:gd name="connsiteX6" fmla="*/ 2915649 w 2928349"/>
              <a:gd name="connsiteY6" fmla="*/ 118713 h 963263"/>
              <a:gd name="connsiteX7" fmla="*/ 2928349 w 2928349"/>
              <a:gd name="connsiteY7" fmla="*/ 207613 h 963263"/>
              <a:gd name="connsiteX8" fmla="*/ 2921999 w 2928349"/>
              <a:gd name="connsiteY8" fmla="*/ 848963 h 963263"/>
              <a:gd name="connsiteX9" fmla="*/ 2915649 w 2928349"/>
              <a:gd name="connsiteY9" fmla="*/ 874363 h 963263"/>
              <a:gd name="connsiteX10" fmla="*/ 2864849 w 2928349"/>
              <a:gd name="connsiteY10" fmla="*/ 861663 h 963263"/>
              <a:gd name="connsiteX11" fmla="*/ 2528299 w 2928349"/>
              <a:gd name="connsiteY11" fmla="*/ 823563 h 963263"/>
              <a:gd name="connsiteX12" fmla="*/ 2064749 w 2928349"/>
              <a:gd name="connsiteY12" fmla="*/ 829913 h 963263"/>
              <a:gd name="connsiteX13" fmla="*/ 1455149 w 2928349"/>
              <a:gd name="connsiteY13" fmla="*/ 861663 h 963263"/>
              <a:gd name="connsiteX14" fmla="*/ 928099 w 2928349"/>
              <a:gd name="connsiteY14" fmla="*/ 899763 h 963263"/>
              <a:gd name="connsiteX15" fmla="*/ 521699 w 2928349"/>
              <a:gd name="connsiteY15" fmla="*/ 937863 h 963263"/>
              <a:gd name="connsiteX16" fmla="*/ 216899 w 2928349"/>
              <a:gd name="connsiteY16" fmla="*/ 963263 h 963263"/>
              <a:gd name="connsiteX17" fmla="*/ 172449 w 2928349"/>
              <a:gd name="connsiteY17" fmla="*/ 963263 h 963263"/>
              <a:gd name="connsiteX18" fmla="*/ 115299 w 2928349"/>
              <a:gd name="connsiteY18" fmla="*/ 956913 h 963263"/>
              <a:gd name="connsiteX19" fmla="*/ 115299 w 2928349"/>
              <a:gd name="connsiteY19" fmla="*/ 893413 h 963263"/>
              <a:gd name="connsiteX20" fmla="*/ 115299 w 2928349"/>
              <a:gd name="connsiteY20" fmla="*/ 86963 h 963263"/>
              <a:gd name="connsiteX0" fmla="*/ 3816 w 2816866"/>
              <a:gd name="connsiteY0" fmla="*/ 86963 h 965402"/>
              <a:gd name="connsiteX1" fmla="*/ 200666 w 2816866"/>
              <a:gd name="connsiteY1" fmla="*/ 86963 h 965402"/>
              <a:gd name="connsiteX2" fmla="*/ 664216 w 2816866"/>
              <a:gd name="connsiteY2" fmla="*/ 42513 h 965402"/>
              <a:gd name="connsiteX3" fmla="*/ 1330966 w 2816866"/>
              <a:gd name="connsiteY3" fmla="*/ 4413 h 965402"/>
              <a:gd name="connsiteX4" fmla="*/ 2054866 w 2816866"/>
              <a:gd name="connsiteY4" fmla="*/ 10763 h 965402"/>
              <a:gd name="connsiteX5" fmla="*/ 2715266 w 2816866"/>
              <a:gd name="connsiteY5" fmla="*/ 93313 h 965402"/>
              <a:gd name="connsiteX6" fmla="*/ 2804166 w 2816866"/>
              <a:gd name="connsiteY6" fmla="*/ 118713 h 965402"/>
              <a:gd name="connsiteX7" fmla="*/ 2816866 w 2816866"/>
              <a:gd name="connsiteY7" fmla="*/ 207613 h 965402"/>
              <a:gd name="connsiteX8" fmla="*/ 2810516 w 2816866"/>
              <a:gd name="connsiteY8" fmla="*/ 848963 h 965402"/>
              <a:gd name="connsiteX9" fmla="*/ 2804166 w 2816866"/>
              <a:gd name="connsiteY9" fmla="*/ 874363 h 965402"/>
              <a:gd name="connsiteX10" fmla="*/ 2753366 w 2816866"/>
              <a:gd name="connsiteY10" fmla="*/ 861663 h 965402"/>
              <a:gd name="connsiteX11" fmla="*/ 2416816 w 2816866"/>
              <a:gd name="connsiteY11" fmla="*/ 823563 h 965402"/>
              <a:gd name="connsiteX12" fmla="*/ 1953266 w 2816866"/>
              <a:gd name="connsiteY12" fmla="*/ 829913 h 965402"/>
              <a:gd name="connsiteX13" fmla="*/ 1343666 w 2816866"/>
              <a:gd name="connsiteY13" fmla="*/ 861663 h 965402"/>
              <a:gd name="connsiteX14" fmla="*/ 816616 w 2816866"/>
              <a:gd name="connsiteY14" fmla="*/ 899763 h 965402"/>
              <a:gd name="connsiteX15" fmla="*/ 410216 w 2816866"/>
              <a:gd name="connsiteY15" fmla="*/ 937863 h 965402"/>
              <a:gd name="connsiteX16" fmla="*/ 105416 w 2816866"/>
              <a:gd name="connsiteY16" fmla="*/ 963263 h 965402"/>
              <a:gd name="connsiteX17" fmla="*/ 60966 w 2816866"/>
              <a:gd name="connsiteY17" fmla="*/ 963263 h 965402"/>
              <a:gd name="connsiteX18" fmla="*/ 3816 w 2816866"/>
              <a:gd name="connsiteY18" fmla="*/ 956913 h 965402"/>
              <a:gd name="connsiteX19" fmla="*/ 3816 w 2816866"/>
              <a:gd name="connsiteY19" fmla="*/ 893413 h 965402"/>
              <a:gd name="connsiteX20" fmla="*/ 3816 w 2816866"/>
              <a:gd name="connsiteY20" fmla="*/ 86963 h 965402"/>
              <a:gd name="connsiteX0" fmla="*/ 3816 w 2816866"/>
              <a:gd name="connsiteY0" fmla="*/ 86963 h 963566"/>
              <a:gd name="connsiteX1" fmla="*/ 200666 w 2816866"/>
              <a:gd name="connsiteY1" fmla="*/ 86963 h 963566"/>
              <a:gd name="connsiteX2" fmla="*/ 664216 w 2816866"/>
              <a:gd name="connsiteY2" fmla="*/ 42513 h 963566"/>
              <a:gd name="connsiteX3" fmla="*/ 1330966 w 2816866"/>
              <a:gd name="connsiteY3" fmla="*/ 4413 h 963566"/>
              <a:gd name="connsiteX4" fmla="*/ 2054866 w 2816866"/>
              <a:gd name="connsiteY4" fmla="*/ 10763 h 963566"/>
              <a:gd name="connsiteX5" fmla="*/ 2715266 w 2816866"/>
              <a:gd name="connsiteY5" fmla="*/ 93313 h 963566"/>
              <a:gd name="connsiteX6" fmla="*/ 2804166 w 2816866"/>
              <a:gd name="connsiteY6" fmla="*/ 118713 h 963566"/>
              <a:gd name="connsiteX7" fmla="*/ 2816866 w 2816866"/>
              <a:gd name="connsiteY7" fmla="*/ 207613 h 963566"/>
              <a:gd name="connsiteX8" fmla="*/ 2810516 w 2816866"/>
              <a:gd name="connsiteY8" fmla="*/ 848963 h 963566"/>
              <a:gd name="connsiteX9" fmla="*/ 2804166 w 2816866"/>
              <a:gd name="connsiteY9" fmla="*/ 874363 h 963566"/>
              <a:gd name="connsiteX10" fmla="*/ 2753366 w 2816866"/>
              <a:gd name="connsiteY10" fmla="*/ 861663 h 963566"/>
              <a:gd name="connsiteX11" fmla="*/ 2416816 w 2816866"/>
              <a:gd name="connsiteY11" fmla="*/ 823563 h 963566"/>
              <a:gd name="connsiteX12" fmla="*/ 1953266 w 2816866"/>
              <a:gd name="connsiteY12" fmla="*/ 829913 h 963566"/>
              <a:gd name="connsiteX13" fmla="*/ 1343666 w 2816866"/>
              <a:gd name="connsiteY13" fmla="*/ 861663 h 963566"/>
              <a:gd name="connsiteX14" fmla="*/ 816616 w 2816866"/>
              <a:gd name="connsiteY14" fmla="*/ 899763 h 963566"/>
              <a:gd name="connsiteX15" fmla="*/ 410216 w 2816866"/>
              <a:gd name="connsiteY15" fmla="*/ 937863 h 963566"/>
              <a:gd name="connsiteX16" fmla="*/ 105416 w 2816866"/>
              <a:gd name="connsiteY16" fmla="*/ 963263 h 963566"/>
              <a:gd name="connsiteX17" fmla="*/ 60966 w 2816866"/>
              <a:gd name="connsiteY17" fmla="*/ 963263 h 963566"/>
              <a:gd name="connsiteX18" fmla="*/ 3816 w 2816866"/>
              <a:gd name="connsiteY18" fmla="*/ 956913 h 963566"/>
              <a:gd name="connsiteX19" fmla="*/ 3816 w 2816866"/>
              <a:gd name="connsiteY19" fmla="*/ 893413 h 963566"/>
              <a:gd name="connsiteX20" fmla="*/ 3816 w 2816866"/>
              <a:gd name="connsiteY20" fmla="*/ 86963 h 963566"/>
              <a:gd name="connsiteX0" fmla="*/ 3816 w 2816866"/>
              <a:gd name="connsiteY0" fmla="*/ 86963 h 965402"/>
              <a:gd name="connsiteX1" fmla="*/ 200666 w 2816866"/>
              <a:gd name="connsiteY1" fmla="*/ 86963 h 965402"/>
              <a:gd name="connsiteX2" fmla="*/ 664216 w 2816866"/>
              <a:gd name="connsiteY2" fmla="*/ 42513 h 965402"/>
              <a:gd name="connsiteX3" fmla="*/ 1330966 w 2816866"/>
              <a:gd name="connsiteY3" fmla="*/ 4413 h 965402"/>
              <a:gd name="connsiteX4" fmla="*/ 2054866 w 2816866"/>
              <a:gd name="connsiteY4" fmla="*/ 10763 h 965402"/>
              <a:gd name="connsiteX5" fmla="*/ 2715266 w 2816866"/>
              <a:gd name="connsiteY5" fmla="*/ 93313 h 965402"/>
              <a:gd name="connsiteX6" fmla="*/ 2804166 w 2816866"/>
              <a:gd name="connsiteY6" fmla="*/ 118713 h 965402"/>
              <a:gd name="connsiteX7" fmla="*/ 2816866 w 2816866"/>
              <a:gd name="connsiteY7" fmla="*/ 207613 h 965402"/>
              <a:gd name="connsiteX8" fmla="*/ 2810516 w 2816866"/>
              <a:gd name="connsiteY8" fmla="*/ 848963 h 965402"/>
              <a:gd name="connsiteX9" fmla="*/ 2804166 w 2816866"/>
              <a:gd name="connsiteY9" fmla="*/ 874363 h 965402"/>
              <a:gd name="connsiteX10" fmla="*/ 2753366 w 2816866"/>
              <a:gd name="connsiteY10" fmla="*/ 861663 h 965402"/>
              <a:gd name="connsiteX11" fmla="*/ 2416816 w 2816866"/>
              <a:gd name="connsiteY11" fmla="*/ 823563 h 965402"/>
              <a:gd name="connsiteX12" fmla="*/ 1953266 w 2816866"/>
              <a:gd name="connsiteY12" fmla="*/ 829913 h 965402"/>
              <a:gd name="connsiteX13" fmla="*/ 1343666 w 2816866"/>
              <a:gd name="connsiteY13" fmla="*/ 861663 h 965402"/>
              <a:gd name="connsiteX14" fmla="*/ 816616 w 2816866"/>
              <a:gd name="connsiteY14" fmla="*/ 899763 h 965402"/>
              <a:gd name="connsiteX15" fmla="*/ 410216 w 2816866"/>
              <a:gd name="connsiteY15" fmla="*/ 937863 h 965402"/>
              <a:gd name="connsiteX16" fmla="*/ 105416 w 2816866"/>
              <a:gd name="connsiteY16" fmla="*/ 963263 h 965402"/>
              <a:gd name="connsiteX17" fmla="*/ 60966 w 2816866"/>
              <a:gd name="connsiteY17" fmla="*/ 963263 h 965402"/>
              <a:gd name="connsiteX18" fmla="*/ 3816 w 2816866"/>
              <a:gd name="connsiteY18" fmla="*/ 956913 h 965402"/>
              <a:gd name="connsiteX19" fmla="*/ 3816 w 2816866"/>
              <a:gd name="connsiteY19" fmla="*/ 893413 h 965402"/>
              <a:gd name="connsiteX20" fmla="*/ 3816 w 2816866"/>
              <a:gd name="connsiteY20" fmla="*/ 86963 h 965402"/>
              <a:gd name="connsiteX0" fmla="*/ 3816 w 2816866"/>
              <a:gd name="connsiteY0" fmla="*/ 86963 h 965402"/>
              <a:gd name="connsiteX1" fmla="*/ 200666 w 2816866"/>
              <a:gd name="connsiteY1" fmla="*/ 86963 h 965402"/>
              <a:gd name="connsiteX2" fmla="*/ 664216 w 2816866"/>
              <a:gd name="connsiteY2" fmla="*/ 42513 h 965402"/>
              <a:gd name="connsiteX3" fmla="*/ 1330966 w 2816866"/>
              <a:gd name="connsiteY3" fmla="*/ 4413 h 965402"/>
              <a:gd name="connsiteX4" fmla="*/ 2054866 w 2816866"/>
              <a:gd name="connsiteY4" fmla="*/ 10763 h 965402"/>
              <a:gd name="connsiteX5" fmla="*/ 2715266 w 2816866"/>
              <a:gd name="connsiteY5" fmla="*/ 93313 h 965402"/>
              <a:gd name="connsiteX6" fmla="*/ 2804166 w 2816866"/>
              <a:gd name="connsiteY6" fmla="*/ 118713 h 965402"/>
              <a:gd name="connsiteX7" fmla="*/ 2816866 w 2816866"/>
              <a:gd name="connsiteY7" fmla="*/ 207613 h 965402"/>
              <a:gd name="connsiteX8" fmla="*/ 2810516 w 2816866"/>
              <a:gd name="connsiteY8" fmla="*/ 848963 h 965402"/>
              <a:gd name="connsiteX9" fmla="*/ 2804166 w 2816866"/>
              <a:gd name="connsiteY9" fmla="*/ 874363 h 965402"/>
              <a:gd name="connsiteX10" fmla="*/ 2753366 w 2816866"/>
              <a:gd name="connsiteY10" fmla="*/ 861663 h 965402"/>
              <a:gd name="connsiteX11" fmla="*/ 2416816 w 2816866"/>
              <a:gd name="connsiteY11" fmla="*/ 823563 h 965402"/>
              <a:gd name="connsiteX12" fmla="*/ 1953266 w 2816866"/>
              <a:gd name="connsiteY12" fmla="*/ 829913 h 965402"/>
              <a:gd name="connsiteX13" fmla="*/ 1343666 w 2816866"/>
              <a:gd name="connsiteY13" fmla="*/ 861663 h 965402"/>
              <a:gd name="connsiteX14" fmla="*/ 816616 w 2816866"/>
              <a:gd name="connsiteY14" fmla="*/ 899763 h 965402"/>
              <a:gd name="connsiteX15" fmla="*/ 410216 w 2816866"/>
              <a:gd name="connsiteY15" fmla="*/ 937863 h 965402"/>
              <a:gd name="connsiteX16" fmla="*/ 105416 w 2816866"/>
              <a:gd name="connsiteY16" fmla="*/ 963263 h 965402"/>
              <a:gd name="connsiteX17" fmla="*/ 60966 w 2816866"/>
              <a:gd name="connsiteY17" fmla="*/ 963263 h 965402"/>
              <a:gd name="connsiteX18" fmla="*/ 3816 w 2816866"/>
              <a:gd name="connsiteY18" fmla="*/ 956913 h 965402"/>
              <a:gd name="connsiteX19" fmla="*/ 3816 w 2816866"/>
              <a:gd name="connsiteY19" fmla="*/ 893413 h 965402"/>
              <a:gd name="connsiteX20" fmla="*/ 3816 w 2816866"/>
              <a:gd name="connsiteY20" fmla="*/ 86963 h 965402"/>
              <a:gd name="connsiteX0" fmla="*/ 3816 w 2816866"/>
              <a:gd name="connsiteY0" fmla="*/ 86963 h 965807"/>
              <a:gd name="connsiteX1" fmla="*/ 200666 w 2816866"/>
              <a:gd name="connsiteY1" fmla="*/ 86963 h 965807"/>
              <a:gd name="connsiteX2" fmla="*/ 664216 w 2816866"/>
              <a:gd name="connsiteY2" fmla="*/ 42513 h 965807"/>
              <a:gd name="connsiteX3" fmla="*/ 1330966 w 2816866"/>
              <a:gd name="connsiteY3" fmla="*/ 4413 h 965807"/>
              <a:gd name="connsiteX4" fmla="*/ 2054866 w 2816866"/>
              <a:gd name="connsiteY4" fmla="*/ 10763 h 965807"/>
              <a:gd name="connsiteX5" fmla="*/ 2715266 w 2816866"/>
              <a:gd name="connsiteY5" fmla="*/ 93313 h 965807"/>
              <a:gd name="connsiteX6" fmla="*/ 2804166 w 2816866"/>
              <a:gd name="connsiteY6" fmla="*/ 118713 h 965807"/>
              <a:gd name="connsiteX7" fmla="*/ 2816866 w 2816866"/>
              <a:gd name="connsiteY7" fmla="*/ 207613 h 965807"/>
              <a:gd name="connsiteX8" fmla="*/ 2810516 w 2816866"/>
              <a:gd name="connsiteY8" fmla="*/ 848963 h 965807"/>
              <a:gd name="connsiteX9" fmla="*/ 2804166 w 2816866"/>
              <a:gd name="connsiteY9" fmla="*/ 874363 h 965807"/>
              <a:gd name="connsiteX10" fmla="*/ 2753366 w 2816866"/>
              <a:gd name="connsiteY10" fmla="*/ 861663 h 965807"/>
              <a:gd name="connsiteX11" fmla="*/ 2416816 w 2816866"/>
              <a:gd name="connsiteY11" fmla="*/ 823563 h 965807"/>
              <a:gd name="connsiteX12" fmla="*/ 1953266 w 2816866"/>
              <a:gd name="connsiteY12" fmla="*/ 829913 h 965807"/>
              <a:gd name="connsiteX13" fmla="*/ 1343666 w 2816866"/>
              <a:gd name="connsiteY13" fmla="*/ 861663 h 965807"/>
              <a:gd name="connsiteX14" fmla="*/ 816616 w 2816866"/>
              <a:gd name="connsiteY14" fmla="*/ 899763 h 965807"/>
              <a:gd name="connsiteX15" fmla="*/ 410216 w 2816866"/>
              <a:gd name="connsiteY15" fmla="*/ 937863 h 965807"/>
              <a:gd name="connsiteX16" fmla="*/ 119703 w 2816866"/>
              <a:gd name="connsiteY16" fmla="*/ 956119 h 965807"/>
              <a:gd name="connsiteX17" fmla="*/ 60966 w 2816866"/>
              <a:gd name="connsiteY17" fmla="*/ 963263 h 965807"/>
              <a:gd name="connsiteX18" fmla="*/ 3816 w 2816866"/>
              <a:gd name="connsiteY18" fmla="*/ 956913 h 965807"/>
              <a:gd name="connsiteX19" fmla="*/ 3816 w 2816866"/>
              <a:gd name="connsiteY19" fmla="*/ 893413 h 965807"/>
              <a:gd name="connsiteX20" fmla="*/ 3816 w 2816866"/>
              <a:gd name="connsiteY20" fmla="*/ 86963 h 965807"/>
              <a:gd name="connsiteX0" fmla="*/ 5115 w 2813403"/>
              <a:gd name="connsiteY0" fmla="*/ 696564 h 965807"/>
              <a:gd name="connsiteX1" fmla="*/ 197203 w 2813403"/>
              <a:gd name="connsiteY1" fmla="*/ 86963 h 965807"/>
              <a:gd name="connsiteX2" fmla="*/ 660753 w 2813403"/>
              <a:gd name="connsiteY2" fmla="*/ 42513 h 965807"/>
              <a:gd name="connsiteX3" fmla="*/ 1327503 w 2813403"/>
              <a:gd name="connsiteY3" fmla="*/ 4413 h 965807"/>
              <a:gd name="connsiteX4" fmla="*/ 2051403 w 2813403"/>
              <a:gd name="connsiteY4" fmla="*/ 10763 h 965807"/>
              <a:gd name="connsiteX5" fmla="*/ 2711803 w 2813403"/>
              <a:gd name="connsiteY5" fmla="*/ 93313 h 965807"/>
              <a:gd name="connsiteX6" fmla="*/ 2800703 w 2813403"/>
              <a:gd name="connsiteY6" fmla="*/ 118713 h 965807"/>
              <a:gd name="connsiteX7" fmla="*/ 2813403 w 2813403"/>
              <a:gd name="connsiteY7" fmla="*/ 207613 h 965807"/>
              <a:gd name="connsiteX8" fmla="*/ 2807053 w 2813403"/>
              <a:gd name="connsiteY8" fmla="*/ 848963 h 965807"/>
              <a:gd name="connsiteX9" fmla="*/ 2800703 w 2813403"/>
              <a:gd name="connsiteY9" fmla="*/ 874363 h 965807"/>
              <a:gd name="connsiteX10" fmla="*/ 2749903 w 2813403"/>
              <a:gd name="connsiteY10" fmla="*/ 861663 h 965807"/>
              <a:gd name="connsiteX11" fmla="*/ 2413353 w 2813403"/>
              <a:gd name="connsiteY11" fmla="*/ 823563 h 965807"/>
              <a:gd name="connsiteX12" fmla="*/ 1949803 w 2813403"/>
              <a:gd name="connsiteY12" fmla="*/ 829913 h 965807"/>
              <a:gd name="connsiteX13" fmla="*/ 1340203 w 2813403"/>
              <a:gd name="connsiteY13" fmla="*/ 861663 h 965807"/>
              <a:gd name="connsiteX14" fmla="*/ 813153 w 2813403"/>
              <a:gd name="connsiteY14" fmla="*/ 899763 h 965807"/>
              <a:gd name="connsiteX15" fmla="*/ 406753 w 2813403"/>
              <a:gd name="connsiteY15" fmla="*/ 937863 h 965807"/>
              <a:gd name="connsiteX16" fmla="*/ 116240 w 2813403"/>
              <a:gd name="connsiteY16" fmla="*/ 956119 h 965807"/>
              <a:gd name="connsiteX17" fmla="*/ 57503 w 2813403"/>
              <a:gd name="connsiteY17" fmla="*/ 963263 h 965807"/>
              <a:gd name="connsiteX18" fmla="*/ 353 w 2813403"/>
              <a:gd name="connsiteY18" fmla="*/ 956913 h 965807"/>
              <a:gd name="connsiteX19" fmla="*/ 353 w 2813403"/>
              <a:gd name="connsiteY19" fmla="*/ 893413 h 965807"/>
              <a:gd name="connsiteX20" fmla="*/ 5115 w 2813403"/>
              <a:gd name="connsiteY20" fmla="*/ 696564 h 965807"/>
              <a:gd name="connsiteX0" fmla="*/ 5115 w 2813403"/>
              <a:gd name="connsiteY0" fmla="*/ 714830 h 984073"/>
              <a:gd name="connsiteX1" fmla="*/ 373416 w 2813403"/>
              <a:gd name="connsiteY1" fmla="*/ 700542 h 984073"/>
              <a:gd name="connsiteX2" fmla="*/ 660753 w 2813403"/>
              <a:gd name="connsiteY2" fmla="*/ 60779 h 984073"/>
              <a:gd name="connsiteX3" fmla="*/ 1327503 w 2813403"/>
              <a:gd name="connsiteY3" fmla="*/ 22679 h 984073"/>
              <a:gd name="connsiteX4" fmla="*/ 2051403 w 2813403"/>
              <a:gd name="connsiteY4" fmla="*/ 29029 h 984073"/>
              <a:gd name="connsiteX5" fmla="*/ 2711803 w 2813403"/>
              <a:gd name="connsiteY5" fmla="*/ 111579 h 984073"/>
              <a:gd name="connsiteX6" fmla="*/ 2800703 w 2813403"/>
              <a:gd name="connsiteY6" fmla="*/ 136979 h 984073"/>
              <a:gd name="connsiteX7" fmla="*/ 2813403 w 2813403"/>
              <a:gd name="connsiteY7" fmla="*/ 225879 h 984073"/>
              <a:gd name="connsiteX8" fmla="*/ 2807053 w 2813403"/>
              <a:gd name="connsiteY8" fmla="*/ 867229 h 984073"/>
              <a:gd name="connsiteX9" fmla="*/ 2800703 w 2813403"/>
              <a:gd name="connsiteY9" fmla="*/ 892629 h 984073"/>
              <a:gd name="connsiteX10" fmla="*/ 2749903 w 2813403"/>
              <a:gd name="connsiteY10" fmla="*/ 879929 h 984073"/>
              <a:gd name="connsiteX11" fmla="*/ 2413353 w 2813403"/>
              <a:gd name="connsiteY11" fmla="*/ 841829 h 984073"/>
              <a:gd name="connsiteX12" fmla="*/ 1949803 w 2813403"/>
              <a:gd name="connsiteY12" fmla="*/ 848179 h 984073"/>
              <a:gd name="connsiteX13" fmla="*/ 1340203 w 2813403"/>
              <a:gd name="connsiteY13" fmla="*/ 879929 h 984073"/>
              <a:gd name="connsiteX14" fmla="*/ 813153 w 2813403"/>
              <a:gd name="connsiteY14" fmla="*/ 918029 h 984073"/>
              <a:gd name="connsiteX15" fmla="*/ 406753 w 2813403"/>
              <a:gd name="connsiteY15" fmla="*/ 956129 h 984073"/>
              <a:gd name="connsiteX16" fmla="*/ 116240 w 2813403"/>
              <a:gd name="connsiteY16" fmla="*/ 974385 h 984073"/>
              <a:gd name="connsiteX17" fmla="*/ 57503 w 2813403"/>
              <a:gd name="connsiteY17" fmla="*/ 981529 h 984073"/>
              <a:gd name="connsiteX18" fmla="*/ 353 w 2813403"/>
              <a:gd name="connsiteY18" fmla="*/ 975179 h 984073"/>
              <a:gd name="connsiteX19" fmla="*/ 353 w 2813403"/>
              <a:gd name="connsiteY19" fmla="*/ 911679 h 984073"/>
              <a:gd name="connsiteX20" fmla="*/ 5115 w 2813403"/>
              <a:gd name="connsiteY20" fmla="*/ 714830 h 984073"/>
              <a:gd name="connsiteX0" fmla="*/ 5115 w 2813403"/>
              <a:gd name="connsiteY0" fmla="*/ 740278 h 1009521"/>
              <a:gd name="connsiteX1" fmla="*/ 373416 w 2813403"/>
              <a:gd name="connsiteY1" fmla="*/ 725990 h 1009521"/>
              <a:gd name="connsiteX2" fmla="*/ 836966 w 2813403"/>
              <a:gd name="connsiteY2" fmla="*/ 681540 h 1009521"/>
              <a:gd name="connsiteX3" fmla="*/ 1327503 w 2813403"/>
              <a:gd name="connsiteY3" fmla="*/ 48127 h 1009521"/>
              <a:gd name="connsiteX4" fmla="*/ 2051403 w 2813403"/>
              <a:gd name="connsiteY4" fmla="*/ 54477 h 1009521"/>
              <a:gd name="connsiteX5" fmla="*/ 2711803 w 2813403"/>
              <a:gd name="connsiteY5" fmla="*/ 137027 h 1009521"/>
              <a:gd name="connsiteX6" fmla="*/ 2800703 w 2813403"/>
              <a:gd name="connsiteY6" fmla="*/ 162427 h 1009521"/>
              <a:gd name="connsiteX7" fmla="*/ 2813403 w 2813403"/>
              <a:gd name="connsiteY7" fmla="*/ 251327 h 1009521"/>
              <a:gd name="connsiteX8" fmla="*/ 2807053 w 2813403"/>
              <a:gd name="connsiteY8" fmla="*/ 892677 h 1009521"/>
              <a:gd name="connsiteX9" fmla="*/ 2800703 w 2813403"/>
              <a:gd name="connsiteY9" fmla="*/ 918077 h 1009521"/>
              <a:gd name="connsiteX10" fmla="*/ 2749903 w 2813403"/>
              <a:gd name="connsiteY10" fmla="*/ 905377 h 1009521"/>
              <a:gd name="connsiteX11" fmla="*/ 2413353 w 2813403"/>
              <a:gd name="connsiteY11" fmla="*/ 867277 h 1009521"/>
              <a:gd name="connsiteX12" fmla="*/ 1949803 w 2813403"/>
              <a:gd name="connsiteY12" fmla="*/ 873627 h 1009521"/>
              <a:gd name="connsiteX13" fmla="*/ 1340203 w 2813403"/>
              <a:gd name="connsiteY13" fmla="*/ 905377 h 1009521"/>
              <a:gd name="connsiteX14" fmla="*/ 813153 w 2813403"/>
              <a:gd name="connsiteY14" fmla="*/ 943477 h 1009521"/>
              <a:gd name="connsiteX15" fmla="*/ 406753 w 2813403"/>
              <a:gd name="connsiteY15" fmla="*/ 981577 h 1009521"/>
              <a:gd name="connsiteX16" fmla="*/ 116240 w 2813403"/>
              <a:gd name="connsiteY16" fmla="*/ 999833 h 1009521"/>
              <a:gd name="connsiteX17" fmla="*/ 57503 w 2813403"/>
              <a:gd name="connsiteY17" fmla="*/ 1006977 h 1009521"/>
              <a:gd name="connsiteX18" fmla="*/ 353 w 2813403"/>
              <a:gd name="connsiteY18" fmla="*/ 1000627 h 1009521"/>
              <a:gd name="connsiteX19" fmla="*/ 353 w 2813403"/>
              <a:gd name="connsiteY19" fmla="*/ 937127 h 1009521"/>
              <a:gd name="connsiteX20" fmla="*/ 5115 w 2813403"/>
              <a:gd name="connsiteY20" fmla="*/ 740278 h 1009521"/>
              <a:gd name="connsiteX0" fmla="*/ 5115 w 2813403"/>
              <a:gd name="connsiteY0" fmla="*/ 715988 h 985231"/>
              <a:gd name="connsiteX1" fmla="*/ 373416 w 2813403"/>
              <a:gd name="connsiteY1" fmla="*/ 701700 h 985231"/>
              <a:gd name="connsiteX2" fmla="*/ 836966 w 2813403"/>
              <a:gd name="connsiteY2" fmla="*/ 657250 h 985231"/>
              <a:gd name="connsiteX3" fmla="*/ 1460853 w 2813403"/>
              <a:gd name="connsiteY3" fmla="*/ 685825 h 985231"/>
              <a:gd name="connsiteX4" fmla="*/ 2051403 w 2813403"/>
              <a:gd name="connsiteY4" fmla="*/ 30187 h 985231"/>
              <a:gd name="connsiteX5" fmla="*/ 2711803 w 2813403"/>
              <a:gd name="connsiteY5" fmla="*/ 112737 h 985231"/>
              <a:gd name="connsiteX6" fmla="*/ 2800703 w 2813403"/>
              <a:gd name="connsiteY6" fmla="*/ 138137 h 985231"/>
              <a:gd name="connsiteX7" fmla="*/ 2813403 w 2813403"/>
              <a:gd name="connsiteY7" fmla="*/ 227037 h 985231"/>
              <a:gd name="connsiteX8" fmla="*/ 2807053 w 2813403"/>
              <a:gd name="connsiteY8" fmla="*/ 868387 h 985231"/>
              <a:gd name="connsiteX9" fmla="*/ 2800703 w 2813403"/>
              <a:gd name="connsiteY9" fmla="*/ 893787 h 985231"/>
              <a:gd name="connsiteX10" fmla="*/ 2749903 w 2813403"/>
              <a:gd name="connsiteY10" fmla="*/ 881087 h 985231"/>
              <a:gd name="connsiteX11" fmla="*/ 2413353 w 2813403"/>
              <a:gd name="connsiteY11" fmla="*/ 842987 h 985231"/>
              <a:gd name="connsiteX12" fmla="*/ 1949803 w 2813403"/>
              <a:gd name="connsiteY12" fmla="*/ 849337 h 985231"/>
              <a:gd name="connsiteX13" fmla="*/ 1340203 w 2813403"/>
              <a:gd name="connsiteY13" fmla="*/ 881087 h 985231"/>
              <a:gd name="connsiteX14" fmla="*/ 813153 w 2813403"/>
              <a:gd name="connsiteY14" fmla="*/ 919187 h 985231"/>
              <a:gd name="connsiteX15" fmla="*/ 406753 w 2813403"/>
              <a:gd name="connsiteY15" fmla="*/ 957287 h 985231"/>
              <a:gd name="connsiteX16" fmla="*/ 116240 w 2813403"/>
              <a:gd name="connsiteY16" fmla="*/ 975543 h 985231"/>
              <a:gd name="connsiteX17" fmla="*/ 57503 w 2813403"/>
              <a:gd name="connsiteY17" fmla="*/ 982687 h 985231"/>
              <a:gd name="connsiteX18" fmla="*/ 353 w 2813403"/>
              <a:gd name="connsiteY18" fmla="*/ 976337 h 985231"/>
              <a:gd name="connsiteX19" fmla="*/ 353 w 2813403"/>
              <a:gd name="connsiteY19" fmla="*/ 912837 h 985231"/>
              <a:gd name="connsiteX20" fmla="*/ 5115 w 2813403"/>
              <a:gd name="connsiteY20" fmla="*/ 715988 h 985231"/>
              <a:gd name="connsiteX0" fmla="*/ 5115 w 2813403"/>
              <a:gd name="connsiteY0" fmla="*/ 636963 h 906206"/>
              <a:gd name="connsiteX1" fmla="*/ 373416 w 2813403"/>
              <a:gd name="connsiteY1" fmla="*/ 622675 h 906206"/>
              <a:gd name="connsiteX2" fmla="*/ 836966 w 2813403"/>
              <a:gd name="connsiteY2" fmla="*/ 578225 h 906206"/>
              <a:gd name="connsiteX3" fmla="*/ 1460853 w 2813403"/>
              <a:gd name="connsiteY3" fmla="*/ 606800 h 906206"/>
              <a:gd name="connsiteX4" fmla="*/ 2075215 w 2813403"/>
              <a:gd name="connsiteY4" fmla="*/ 570287 h 906206"/>
              <a:gd name="connsiteX5" fmla="*/ 2711803 w 2813403"/>
              <a:gd name="connsiteY5" fmla="*/ 33712 h 906206"/>
              <a:gd name="connsiteX6" fmla="*/ 2800703 w 2813403"/>
              <a:gd name="connsiteY6" fmla="*/ 59112 h 906206"/>
              <a:gd name="connsiteX7" fmla="*/ 2813403 w 2813403"/>
              <a:gd name="connsiteY7" fmla="*/ 148012 h 906206"/>
              <a:gd name="connsiteX8" fmla="*/ 2807053 w 2813403"/>
              <a:gd name="connsiteY8" fmla="*/ 789362 h 906206"/>
              <a:gd name="connsiteX9" fmla="*/ 2800703 w 2813403"/>
              <a:gd name="connsiteY9" fmla="*/ 814762 h 906206"/>
              <a:gd name="connsiteX10" fmla="*/ 2749903 w 2813403"/>
              <a:gd name="connsiteY10" fmla="*/ 802062 h 906206"/>
              <a:gd name="connsiteX11" fmla="*/ 2413353 w 2813403"/>
              <a:gd name="connsiteY11" fmla="*/ 763962 h 906206"/>
              <a:gd name="connsiteX12" fmla="*/ 1949803 w 2813403"/>
              <a:gd name="connsiteY12" fmla="*/ 770312 h 906206"/>
              <a:gd name="connsiteX13" fmla="*/ 1340203 w 2813403"/>
              <a:gd name="connsiteY13" fmla="*/ 802062 h 906206"/>
              <a:gd name="connsiteX14" fmla="*/ 813153 w 2813403"/>
              <a:gd name="connsiteY14" fmla="*/ 840162 h 906206"/>
              <a:gd name="connsiteX15" fmla="*/ 406753 w 2813403"/>
              <a:gd name="connsiteY15" fmla="*/ 878262 h 906206"/>
              <a:gd name="connsiteX16" fmla="*/ 116240 w 2813403"/>
              <a:gd name="connsiteY16" fmla="*/ 896518 h 906206"/>
              <a:gd name="connsiteX17" fmla="*/ 57503 w 2813403"/>
              <a:gd name="connsiteY17" fmla="*/ 903662 h 906206"/>
              <a:gd name="connsiteX18" fmla="*/ 353 w 2813403"/>
              <a:gd name="connsiteY18" fmla="*/ 897312 h 906206"/>
              <a:gd name="connsiteX19" fmla="*/ 353 w 2813403"/>
              <a:gd name="connsiteY19" fmla="*/ 833812 h 906206"/>
              <a:gd name="connsiteX20" fmla="*/ 5115 w 2813403"/>
              <a:gd name="connsiteY20" fmla="*/ 636963 h 906206"/>
              <a:gd name="connsiteX0" fmla="*/ 5115 w 2813403"/>
              <a:gd name="connsiteY0" fmla="*/ 577980 h 847223"/>
              <a:gd name="connsiteX1" fmla="*/ 373416 w 2813403"/>
              <a:gd name="connsiteY1" fmla="*/ 563692 h 847223"/>
              <a:gd name="connsiteX2" fmla="*/ 836966 w 2813403"/>
              <a:gd name="connsiteY2" fmla="*/ 519242 h 847223"/>
              <a:gd name="connsiteX3" fmla="*/ 1460853 w 2813403"/>
              <a:gd name="connsiteY3" fmla="*/ 547817 h 847223"/>
              <a:gd name="connsiteX4" fmla="*/ 2075215 w 2813403"/>
              <a:gd name="connsiteY4" fmla="*/ 511304 h 847223"/>
              <a:gd name="connsiteX5" fmla="*/ 2497491 w 2813403"/>
              <a:gd name="connsiteY5" fmla="*/ 489079 h 847223"/>
              <a:gd name="connsiteX6" fmla="*/ 2800703 w 2813403"/>
              <a:gd name="connsiteY6" fmla="*/ 129 h 847223"/>
              <a:gd name="connsiteX7" fmla="*/ 2813403 w 2813403"/>
              <a:gd name="connsiteY7" fmla="*/ 89029 h 847223"/>
              <a:gd name="connsiteX8" fmla="*/ 2807053 w 2813403"/>
              <a:gd name="connsiteY8" fmla="*/ 730379 h 847223"/>
              <a:gd name="connsiteX9" fmla="*/ 2800703 w 2813403"/>
              <a:gd name="connsiteY9" fmla="*/ 755779 h 847223"/>
              <a:gd name="connsiteX10" fmla="*/ 2749903 w 2813403"/>
              <a:gd name="connsiteY10" fmla="*/ 743079 h 847223"/>
              <a:gd name="connsiteX11" fmla="*/ 2413353 w 2813403"/>
              <a:gd name="connsiteY11" fmla="*/ 704979 h 847223"/>
              <a:gd name="connsiteX12" fmla="*/ 1949803 w 2813403"/>
              <a:gd name="connsiteY12" fmla="*/ 711329 h 847223"/>
              <a:gd name="connsiteX13" fmla="*/ 1340203 w 2813403"/>
              <a:gd name="connsiteY13" fmla="*/ 743079 h 847223"/>
              <a:gd name="connsiteX14" fmla="*/ 813153 w 2813403"/>
              <a:gd name="connsiteY14" fmla="*/ 781179 h 847223"/>
              <a:gd name="connsiteX15" fmla="*/ 406753 w 2813403"/>
              <a:gd name="connsiteY15" fmla="*/ 819279 h 847223"/>
              <a:gd name="connsiteX16" fmla="*/ 116240 w 2813403"/>
              <a:gd name="connsiteY16" fmla="*/ 837535 h 847223"/>
              <a:gd name="connsiteX17" fmla="*/ 57503 w 2813403"/>
              <a:gd name="connsiteY17" fmla="*/ 844679 h 847223"/>
              <a:gd name="connsiteX18" fmla="*/ 353 w 2813403"/>
              <a:gd name="connsiteY18" fmla="*/ 838329 h 847223"/>
              <a:gd name="connsiteX19" fmla="*/ 353 w 2813403"/>
              <a:gd name="connsiteY19" fmla="*/ 774829 h 847223"/>
              <a:gd name="connsiteX20" fmla="*/ 5115 w 2813403"/>
              <a:gd name="connsiteY20" fmla="*/ 577980 h 847223"/>
              <a:gd name="connsiteX0" fmla="*/ 5115 w 2835219"/>
              <a:gd name="connsiteY0" fmla="*/ 491999 h 761242"/>
              <a:gd name="connsiteX1" fmla="*/ 373416 w 2835219"/>
              <a:gd name="connsiteY1" fmla="*/ 477711 h 761242"/>
              <a:gd name="connsiteX2" fmla="*/ 836966 w 2835219"/>
              <a:gd name="connsiteY2" fmla="*/ 433261 h 761242"/>
              <a:gd name="connsiteX3" fmla="*/ 1460853 w 2835219"/>
              <a:gd name="connsiteY3" fmla="*/ 461836 h 761242"/>
              <a:gd name="connsiteX4" fmla="*/ 2075215 w 2835219"/>
              <a:gd name="connsiteY4" fmla="*/ 425323 h 761242"/>
              <a:gd name="connsiteX5" fmla="*/ 2497491 w 2835219"/>
              <a:gd name="connsiteY5" fmla="*/ 403098 h 761242"/>
              <a:gd name="connsiteX6" fmla="*/ 2813403 w 2835219"/>
              <a:gd name="connsiteY6" fmla="*/ 3048 h 761242"/>
              <a:gd name="connsiteX7" fmla="*/ 2807053 w 2835219"/>
              <a:gd name="connsiteY7" fmla="*/ 644398 h 761242"/>
              <a:gd name="connsiteX8" fmla="*/ 2800703 w 2835219"/>
              <a:gd name="connsiteY8" fmla="*/ 669798 h 761242"/>
              <a:gd name="connsiteX9" fmla="*/ 2749903 w 2835219"/>
              <a:gd name="connsiteY9" fmla="*/ 657098 h 761242"/>
              <a:gd name="connsiteX10" fmla="*/ 2413353 w 2835219"/>
              <a:gd name="connsiteY10" fmla="*/ 618998 h 761242"/>
              <a:gd name="connsiteX11" fmla="*/ 1949803 w 2835219"/>
              <a:gd name="connsiteY11" fmla="*/ 625348 h 761242"/>
              <a:gd name="connsiteX12" fmla="*/ 1340203 w 2835219"/>
              <a:gd name="connsiteY12" fmla="*/ 657098 h 761242"/>
              <a:gd name="connsiteX13" fmla="*/ 813153 w 2835219"/>
              <a:gd name="connsiteY13" fmla="*/ 695198 h 761242"/>
              <a:gd name="connsiteX14" fmla="*/ 406753 w 2835219"/>
              <a:gd name="connsiteY14" fmla="*/ 733298 h 761242"/>
              <a:gd name="connsiteX15" fmla="*/ 116240 w 2835219"/>
              <a:gd name="connsiteY15" fmla="*/ 751554 h 761242"/>
              <a:gd name="connsiteX16" fmla="*/ 57503 w 2835219"/>
              <a:gd name="connsiteY16" fmla="*/ 758698 h 761242"/>
              <a:gd name="connsiteX17" fmla="*/ 353 w 2835219"/>
              <a:gd name="connsiteY17" fmla="*/ 752348 h 761242"/>
              <a:gd name="connsiteX18" fmla="*/ 353 w 2835219"/>
              <a:gd name="connsiteY18" fmla="*/ 688848 h 761242"/>
              <a:gd name="connsiteX19" fmla="*/ 5115 w 2835219"/>
              <a:gd name="connsiteY19" fmla="*/ 491999 h 761242"/>
              <a:gd name="connsiteX0" fmla="*/ 5115 w 2831629"/>
              <a:gd name="connsiteY0" fmla="*/ 89065 h 358308"/>
              <a:gd name="connsiteX1" fmla="*/ 373416 w 2831629"/>
              <a:gd name="connsiteY1" fmla="*/ 74777 h 358308"/>
              <a:gd name="connsiteX2" fmla="*/ 836966 w 2831629"/>
              <a:gd name="connsiteY2" fmla="*/ 30327 h 358308"/>
              <a:gd name="connsiteX3" fmla="*/ 1460853 w 2831629"/>
              <a:gd name="connsiteY3" fmla="*/ 58902 h 358308"/>
              <a:gd name="connsiteX4" fmla="*/ 2075215 w 2831629"/>
              <a:gd name="connsiteY4" fmla="*/ 22389 h 358308"/>
              <a:gd name="connsiteX5" fmla="*/ 2497491 w 2831629"/>
              <a:gd name="connsiteY5" fmla="*/ 164 h 358308"/>
              <a:gd name="connsiteX6" fmla="*/ 2808640 w 2831629"/>
              <a:gd name="connsiteY6" fmla="*/ 33501 h 358308"/>
              <a:gd name="connsiteX7" fmla="*/ 2807053 w 2831629"/>
              <a:gd name="connsiteY7" fmla="*/ 241464 h 358308"/>
              <a:gd name="connsiteX8" fmla="*/ 2800703 w 2831629"/>
              <a:gd name="connsiteY8" fmla="*/ 266864 h 358308"/>
              <a:gd name="connsiteX9" fmla="*/ 2749903 w 2831629"/>
              <a:gd name="connsiteY9" fmla="*/ 254164 h 358308"/>
              <a:gd name="connsiteX10" fmla="*/ 2413353 w 2831629"/>
              <a:gd name="connsiteY10" fmla="*/ 216064 h 358308"/>
              <a:gd name="connsiteX11" fmla="*/ 1949803 w 2831629"/>
              <a:gd name="connsiteY11" fmla="*/ 222414 h 358308"/>
              <a:gd name="connsiteX12" fmla="*/ 1340203 w 2831629"/>
              <a:gd name="connsiteY12" fmla="*/ 254164 h 358308"/>
              <a:gd name="connsiteX13" fmla="*/ 813153 w 2831629"/>
              <a:gd name="connsiteY13" fmla="*/ 292264 h 358308"/>
              <a:gd name="connsiteX14" fmla="*/ 406753 w 2831629"/>
              <a:gd name="connsiteY14" fmla="*/ 330364 h 358308"/>
              <a:gd name="connsiteX15" fmla="*/ 116240 w 2831629"/>
              <a:gd name="connsiteY15" fmla="*/ 348620 h 358308"/>
              <a:gd name="connsiteX16" fmla="*/ 57503 w 2831629"/>
              <a:gd name="connsiteY16" fmla="*/ 355764 h 358308"/>
              <a:gd name="connsiteX17" fmla="*/ 353 w 2831629"/>
              <a:gd name="connsiteY17" fmla="*/ 349414 h 358308"/>
              <a:gd name="connsiteX18" fmla="*/ 353 w 2831629"/>
              <a:gd name="connsiteY18" fmla="*/ 285914 h 358308"/>
              <a:gd name="connsiteX19" fmla="*/ 5115 w 2831629"/>
              <a:gd name="connsiteY19" fmla="*/ 89065 h 358308"/>
              <a:gd name="connsiteX0" fmla="*/ 5115 w 2831629"/>
              <a:gd name="connsiteY0" fmla="*/ 89065 h 358308"/>
              <a:gd name="connsiteX1" fmla="*/ 373416 w 2831629"/>
              <a:gd name="connsiteY1" fmla="*/ 74777 h 358308"/>
              <a:gd name="connsiteX2" fmla="*/ 836966 w 2831629"/>
              <a:gd name="connsiteY2" fmla="*/ 30327 h 358308"/>
              <a:gd name="connsiteX3" fmla="*/ 1460853 w 2831629"/>
              <a:gd name="connsiteY3" fmla="*/ 58902 h 358308"/>
              <a:gd name="connsiteX4" fmla="*/ 2075215 w 2831629"/>
              <a:gd name="connsiteY4" fmla="*/ 22389 h 358308"/>
              <a:gd name="connsiteX5" fmla="*/ 2497491 w 2831629"/>
              <a:gd name="connsiteY5" fmla="*/ 164 h 358308"/>
              <a:gd name="connsiteX6" fmla="*/ 2808640 w 2831629"/>
              <a:gd name="connsiteY6" fmla="*/ 33501 h 358308"/>
              <a:gd name="connsiteX7" fmla="*/ 2807053 w 2831629"/>
              <a:gd name="connsiteY7" fmla="*/ 241464 h 358308"/>
              <a:gd name="connsiteX8" fmla="*/ 2800703 w 2831629"/>
              <a:gd name="connsiteY8" fmla="*/ 266864 h 358308"/>
              <a:gd name="connsiteX9" fmla="*/ 2749903 w 2831629"/>
              <a:gd name="connsiteY9" fmla="*/ 254164 h 358308"/>
              <a:gd name="connsiteX10" fmla="*/ 2413353 w 2831629"/>
              <a:gd name="connsiteY10" fmla="*/ 216064 h 358308"/>
              <a:gd name="connsiteX11" fmla="*/ 1949803 w 2831629"/>
              <a:gd name="connsiteY11" fmla="*/ 222414 h 358308"/>
              <a:gd name="connsiteX12" fmla="*/ 1340203 w 2831629"/>
              <a:gd name="connsiteY12" fmla="*/ 254164 h 358308"/>
              <a:gd name="connsiteX13" fmla="*/ 813153 w 2831629"/>
              <a:gd name="connsiteY13" fmla="*/ 292264 h 358308"/>
              <a:gd name="connsiteX14" fmla="*/ 406753 w 2831629"/>
              <a:gd name="connsiteY14" fmla="*/ 330364 h 358308"/>
              <a:gd name="connsiteX15" fmla="*/ 116240 w 2831629"/>
              <a:gd name="connsiteY15" fmla="*/ 348620 h 358308"/>
              <a:gd name="connsiteX16" fmla="*/ 57503 w 2831629"/>
              <a:gd name="connsiteY16" fmla="*/ 355764 h 358308"/>
              <a:gd name="connsiteX17" fmla="*/ 353 w 2831629"/>
              <a:gd name="connsiteY17" fmla="*/ 349414 h 358308"/>
              <a:gd name="connsiteX18" fmla="*/ 353 w 2831629"/>
              <a:gd name="connsiteY18" fmla="*/ 285914 h 358308"/>
              <a:gd name="connsiteX19" fmla="*/ 5115 w 2831629"/>
              <a:gd name="connsiteY19" fmla="*/ 89065 h 358308"/>
              <a:gd name="connsiteX0" fmla="*/ 5115 w 2808640"/>
              <a:gd name="connsiteY0" fmla="*/ 89065 h 358308"/>
              <a:gd name="connsiteX1" fmla="*/ 373416 w 2808640"/>
              <a:gd name="connsiteY1" fmla="*/ 74777 h 358308"/>
              <a:gd name="connsiteX2" fmla="*/ 836966 w 2808640"/>
              <a:gd name="connsiteY2" fmla="*/ 30327 h 358308"/>
              <a:gd name="connsiteX3" fmla="*/ 1460853 w 2808640"/>
              <a:gd name="connsiteY3" fmla="*/ 58902 h 358308"/>
              <a:gd name="connsiteX4" fmla="*/ 2075215 w 2808640"/>
              <a:gd name="connsiteY4" fmla="*/ 22389 h 358308"/>
              <a:gd name="connsiteX5" fmla="*/ 2497491 w 2808640"/>
              <a:gd name="connsiteY5" fmla="*/ 164 h 358308"/>
              <a:gd name="connsiteX6" fmla="*/ 2808640 w 2808640"/>
              <a:gd name="connsiteY6" fmla="*/ 33501 h 358308"/>
              <a:gd name="connsiteX7" fmla="*/ 2807053 w 2808640"/>
              <a:gd name="connsiteY7" fmla="*/ 241464 h 358308"/>
              <a:gd name="connsiteX8" fmla="*/ 2800703 w 2808640"/>
              <a:gd name="connsiteY8" fmla="*/ 266864 h 358308"/>
              <a:gd name="connsiteX9" fmla="*/ 2749903 w 2808640"/>
              <a:gd name="connsiteY9" fmla="*/ 254164 h 358308"/>
              <a:gd name="connsiteX10" fmla="*/ 2413353 w 2808640"/>
              <a:gd name="connsiteY10" fmla="*/ 216064 h 358308"/>
              <a:gd name="connsiteX11" fmla="*/ 1949803 w 2808640"/>
              <a:gd name="connsiteY11" fmla="*/ 222414 h 358308"/>
              <a:gd name="connsiteX12" fmla="*/ 1340203 w 2808640"/>
              <a:gd name="connsiteY12" fmla="*/ 254164 h 358308"/>
              <a:gd name="connsiteX13" fmla="*/ 813153 w 2808640"/>
              <a:gd name="connsiteY13" fmla="*/ 292264 h 358308"/>
              <a:gd name="connsiteX14" fmla="*/ 406753 w 2808640"/>
              <a:gd name="connsiteY14" fmla="*/ 330364 h 358308"/>
              <a:gd name="connsiteX15" fmla="*/ 116240 w 2808640"/>
              <a:gd name="connsiteY15" fmla="*/ 348620 h 358308"/>
              <a:gd name="connsiteX16" fmla="*/ 57503 w 2808640"/>
              <a:gd name="connsiteY16" fmla="*/ 355764 h 358308"/>
              <a:gd name="connsiteX17" fmla="*/ 353 w 2808640"/>
              <a:gd name="connsiteY17" fmla="*/ 349414 h 358308"/>
              <a:gd name="connsiteX18" fmla="*/ 353 w 2808640"/>
              <a:gd name="connsiteY18" fmla="*/ 285914 h 358308"/>
              <a:gd name="connsiteX19" fmla="*/ 5115 w 2808640"/>
              <a:gd name="connsiteY19" fmla="*/ 89065 h 358308"/>
              <a:gd name="connsiteX0" fmla="*/ 5115 w 2808640"/>
              <a:gd name="connsiteY0" fmla="*/ 89065 h 358308"/>
              <a:gd name="connsiteX1" fmla="*/ 373416 w 2808640"/>
              <a:gd name="connsiteY1" fmla="*/ 74777 h 358308"/>
              <a:gd name="connsiteX2" fmla="*/ 836966 w 2808640"/>
              <a:gd name="connsiteY2" fmla="*/ 30327 h 358308"/>
              <a:gd name="connsiteX3" fmla="*/ 1460853 w 2808640"/>
              <a:gd name="connsiteY3" fmla="*/ 58902 h 358308"/>
              <a:gd name="connsiteX4" fmla="*/ 2075215 w 2808640"/>
              <a:gd name="connsiteY4" fmla="*/ 22389 h 358308"/>
              <a:gd name="connsiteX5" fmla="*/ 2497491 w 2808640"/>
              <a:gd name="connsiteY5" fmla="*/ 164 h 358308"/>
              <a:gd name="connsiteX6" fmla="*/ 2808640 w 2808640"/>
              <a:gd name="connsiteY6" fmla="*/ 33501 h 358308"/>
              <a:gd name="connsiteX7" fmla="*/ 2807053 w 2808640"/>
              <a:gd name="connsiteY7" fmla="*/ 241464 h 358308"/>
              <a:gd name="connsiteX8" fmla="*/ 2800703 w 2808640"/>
              <a:gd name="connsiteY8" fmla="*/ 266864 h 358308"/>
              <a:gd name="connsiteX9" fmla="*/ 2749903 w 2808640"/>
              <a:gd name="connsiteY9" fmla="*/ 254164 h 358308"/>
              <a:gd name="connsiteX10" fmla="*/ 2413353 w 2808640"/>
              <a:gd name="connsiteY10" fmla="*/ 216064 h 358308"/>
              <a:gd name="connsiteX11" fmla="*/ 1949803 w 2808640"/>
              <a:gd name="connsiteY11" fmla="*/ 222414 h 358308"/>
              <a:gd name="connsiteX12" fmla="*/ 1340203 w 2808640"/>
              <a:gd name="connsiteY12" fmla="*/ 254164 h 358308"/>
              <a:gd name="connsiteX13" fmla="*/ 1150169 w 2808640"/>
              <a:gd name="connsiteY13" fmla="*/ 188023 h 358308"/>
              <a:gd name="connsiteX14" fmla="*/ 813153 w 2808640"/>
              <a:gd name="connsiteY14" fmla="*/ 292264 h 358308"/>
              <a:gd name="connsiteX15" fmla="*/ 406753 w 2808640"/>
              <a:gd name="connsiteY15" fmla="*/ 330364 h 358308"/>
              <a:gd name="connsiteX16" fmla="*/ 116240 w 2808640"/>
              <a:gd name="connsiteY16" fmla="*/ 348620 h 358308"/>
              <a:gd name="connsiteX17" fmla="*/ 57503 w 2808640"/>
              <a:gd name="connsiteY17" fmla="*/ 355764 h 358308"/>
              <a:gd name="connsiteX18" fmla="*/ 353 w 2808640"/>
              <a:gd name="connsiteY18" fmla="*/ 349414 h 358308"/>
              <a:gd name="connsiteX19" fmla="*/ 353 w 2808640"/>
              <a:gd name="connsiteY19" fmla="*/ 285914 h 358308"/>
              <a:gd name="connsiteX20" fmla="*/ 5115 w 2808640"/>
              <a:gd name="connsiteY20" fmla="*/ 89065 h 358308"/>
              <a:gd name="connsiteX0" fmla="*/ 5115 w 2808640"/>
              <a:gd name="connsiteY0" fmla="*/ 89065 h 358308"/>
              <a:gd name="connsiteX1" fmla="*/ 373416 w 2808640"/>
              <a:gd name="connsiteY1" fmla="*/ 74777 h 358308"/>
              <a:gd name="connsiteX2" fmla="*/ 836966 w 2808640"/>
              <a:gd name="connsiteY2" fmla="*/ 30327 h 358308"/>
              <a:gd name="connsiteX3" fmla="*/ 1460853 w 2808640"/>
              <a:gd name="connsiteY3" fmla="*/ 58902 h 358308"/>
              <a:gd name="connsiteX4" fmla="*/ 2075215 w 2808640"/>
              <a:gd name="connsiteY4" fmla="*/ 22389 h 358308"/>
              <a:gd name="connsiteX5" fmla="*/ 2497491 w 2808640"/>
              <a:gd name="connsiteY5" fmla="*/ 164 h 358308"/>
              <a:gd name="connsiteX6" fmla="*/ 2808640 w 2808640"/>
              <a:gd name="connsiteY6" fmla="*/ 33501 h 358308"/>
              <a:gd name="connsiteX7" fmla="*/ 2807053 w 2808640"/>
              <a:gd name="connsiteY7" fmla="*/ 241464 h 358308"/>
              <a:gd name="connsiteX8" fmla="*/ 2800703 w 2808640"/>
              <a:gd name="connsiteY8" fmla="*/ 266864 h 358308"/>
              <a:gd name="connsiteX9" fmla="*/ 2749903 w 2808640"/>
              <a:gd name="connsiteY9" fmla="*/ 254164 h 358308"/>
              <a:gd name="connsiteX10" fmla="*/ 2413353 w 2808640"/>
              <a:gd name="connsiteY10" fmla="*/ 216064 h 358308"/>
              <a:gd name="connsiteX11" fmla="*/ 1949803 w 2808640"/>
              <a:gd name="connsiteY11" fmla="*/ 222414 h 358308"/>
              <a:gd name="connsiteX12" fmla="*/ 1340203 w 2808640"/>
              <a:gd name="connsiteY12" fmla="*/ 254164 h 358308"/>
              <a:gd name="connsiteX13" fmla="*/ 1150169 w 2808640"/>
              <a:gd name="connsiteY13" fmla="*/ 188023 h 358308"/>
              <a:gd name="connsiteX14" fmla="*/ 990625 w 2808640"/>
              <a:gd name="connsiteY14" fmla="*/ 197548 h 358308"/>
              <a:gd name="connsiteX15" fmla="*/ 813153 w 2808640"/>
              <a:gd name="connsiteY15" fmla="*/ 292264 h 358308"/>
              <a:gd name="connsiteX16" fmla="*/ 406753 w 2808640"/>
              <a:gd name="connsiteY16" fmla="*/ 330364 h 358308"/>
              <a:gd name="connsiteX17" fmla="*/ 116240 w 2808640"/>
              <a:gd name="connsiteY17" fmla="*/ 348620 h 358308"/>
              <a:gd name="connsiteX18" fmla="*/ 57503 w 2808640"/>
              <a:gd name="connsiteY18" fmla="*/ 355764 h 358308"/>
              <a:gd name="connsiteX19" fmla="*/ 353 w 2808640"/>
              <a:gd name="connsiteY19" fmla="*/ 349414 h 358308"/>
              <a:gd name="connsiteX20" fmla="*/ 353 w 2808640"/>
              <a:gd name="connsiteY20" fmla="*/ 285914 h 358308"/>
              <a:gd name="connsiteX21" fmla="*/ 5115 w 2808640"/>
              <a:gd name="connsiteY21" fmla="*/ 89065 h 35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08640" h="358308">
                <a:moveTo>
                  <a:pt x="5115" y="89065"/>
                </a:moveTo>
                <a:cubicBezTo>
                  <a:pt x="12523" y="94357"/>
                  <a:pt x="234774" y="84567"/>
                  <a:pt x="373416" y="74777"/>
                </a:cubicBezTo>
                <a:cubicBezTo>
                  <a:pt x="512058" y="64987"/>
                  <a:pt x="655727" y="32973"/>
                  <a:pt x="836966" y="30327"/>
                </a:cubicBezTo>
                <a:cubicBezTo>
                  <a:pt x="1018205" y="27681"/>
                  <a:pt x="1254478" y="60225"/>
                  <a:pt x="1460853" y="58902"/>
                </a:cubicBezTo>
                <a:cubicBezTo>
                  <a:pt x="1667228" y="57579"/>
                  <a:pt x="1902442" y="32179"/>
                  <a:pt x="2075215" y="22389"/>
                </a:cubicBezTo>
                <a:cubicBezTo>
                  <a:pt x="2247988" y="12599"/>
                  <a:pt x="2375254" y="-1688"/>
                  <a:pt x="2497491" y="164"/>
                </a:cubicBezTo>
                <a:cubicBezTo>
                  <a:pt x="2619728" y="2016"/>
                  <a:pt x="2757046" y="-6716"/>
                  <a:pt x="2808640" y="33501"/>
                </a:cubicBezTo>
                <a:cubicBezTo>
                  <a:pt x="2803084" y="86418"/>
                  <a:pt x="2809170" y="27681"/>
                  <a:pt x="2807053" y="241464"/>
                </a:cubicBezTo>
                <a:lnTo>
                  <a:pt x="2800703" y="266864"/>
                </a:lnTo>
                <a:cubicBezTo>
                  <a:pt x="2783770" y="262631"/>
                  <a:pt x="2814461" y="262631"/>
                  <a:pt x="2749903" y="254164"/>
                </a:cubicBezTo>
                <a:cubicBezTo>
                  <a:pt x="2685345" y="245697"/>
                  <a:pt x="2546703" y="221356"/>
                  <a:pt x="2413353" y="216064"/>
                </a:cubicBezTo>
                <a:cubicBezTo>
                  <a:pt x="2280003" y="210772"/>
                  <a:pt x="2128661" y="216064"/>
                  <a:pt x="1949803" y="222414"/>
                </a:cubicBezTo>
                <a:cubicBezTo>
                  <a:pt x="1770945" y="228764"/>
                  <a:pt x="1473475" y="259896"/>
                  <a:pt x="1340203" y="254164"/>
                </a:cubicBezTo>
                <a:cubicBezTo>
                  <a:pt x="1206931" y="248432"/>
                  <a:pt x="1200098" y="194681"/>
                  <a:pt x="1150169" y="188023"/>
                </a:cubicBezTo>
                <a:cubicBezTo>
                  <a:pt x="1100240" y="181365"/>
                  <a:pt x="1046794" y="180175"/>
                  <a:pt x="990625" y="197548"/>
                </a:cubicBezTo>
                <a:cubicBezTo>
                  <a:pt x="934456" y="214921"/>
                  <a:pt x="910465" y="270128"/>
                  <a:pt x="813153" y="292264"/>
                </a:cubicBezTo>
                <a:cubicBezTo>
                  <a:pt x="715841" y="314400"/>
                  <a:pt x="522905" y="320971"/>
                  <a:pt x="406753" y="330364"/>
                </a:cubicBezTo>
                <a:cubicBezTo>
                  <a:pt x="290601" y="339757"/>
                  <a:pt x="213078" y="342535"/>
                  <a:pt x="116240" y="348620"/>
                </a:cubicBezTo>
                <a:cubicBezTo>
                  <a:pt x="58032" y="352853"/>
                  <a:pt x="76817" y="355632"/>
                  <a:pt x="57503" y="355764"/>
                </a:cubicBezTo>
                <a:cubicBezTo>
                  <a:pt x="38189" y="355896"/>
                  <a:pt x="353" y="364456"/>
                  <a:pt x="353" y="349414"/>
                </a:cubicBezTo>
                <a:cubicBezTo>
                  <a:pt x="353" y="294911"/>
                  <a:pt x="-441" y="329305"/>
                  <a:pt x="353" y="285914"/>
                </a:cubicBezTo>
                <a:cubicBezTo>
                  <a:pt x="1147" y="242523"/>
                  <a:pt x="-2293" y="236173"/>
                  <a:pt x="5115" y="89065"/>
                </a:cubicBezTo>
                <a:close/>
              </a:path>
            </a:pathLst>
          </a:custGeom>
          <a:gradFill>
            <a:gsLst>
              <a:gs pos="0">
                <a:srgbClr val="C00000">
                  <a:lumMod val="79000"/>
                  <a:lumOff val="21000"/>
                </a:srgbClr>
              </a:gs>
              <a:gs pos="50000">
                <a:srgbClr val="FF4343">
                  <a:alpha val="60000"/>
                </a:srgbClr>
              </a:gs>
            </a:gsLst>
            <a:lin ang="1620000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1" name="TextBox 320"/>
          <p:cNvSpPr txBox="1"/>
          <p:nvPr/>
        </p:nvSpPr>
        <p:spPr>
          <a:xfrm>
            <a:off x="533400" y="251075"/>
            <a:ext cx="6947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A cut damages the network of blood vessels causes leakage in a closed system.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533400" y="251075"/>
            <a:ext cx="6947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This would leads to loss of blood and loss of pressure.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533400" y="251075"/>
            <a:ext cx="6532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This reduces the efficiency of the pumping system.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533401" y="251075"/>
            <a:ext cx="6947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So the blood platelets do the work of plugging these leaks by clotting the blood at the point of injury.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20" name="Freeform 319"/>
          <p:cNvSpPr/>
          <p:nvPr/>
        </p:nvSpPr>
        <p:spPr>
          <a:xfrm>
            <a:off x="3149600" y="2002477"/>
            <a:ext cx="2808640" cy="358308"/>
          </a:xfrm>
          <a:custGeom>
            <a:avLst/>
            <a:gdLst>
              <a:gd name="connsiteX0" fmla="*/ 15063 w 2828113"/>
              <a:gd name="connsiteY0" fmla="*/ 86963 h 972178"/>
              <a:gd name="connsiteX1" fmla="*/ 211913 w 2828113"/>
              <a:gd name="connsiteY1" fmla="*/ 86963 h 972178"/>
              <a:gd name="connsiteX2" fmla="*/ 675463 w 2828113"/>
              <a:gd name="connsiteY2" fmla="*/ 42513 h 972178"/>
              <a:gd name="connsiteX3" fmla="*/ 1342213 w 2828113"/>
              <a:gd name="connsiteY3" fmla="*/ 4413 h 972178"/>
              <a:gd name="connsiteX4" fmla="*/ 2066113 w 2828113"/>
              <a:gd name="connsiteY4" fmla="*/ 10763 h 972178"/>
              <a:gd name="connsiteX5" fmla="*/ 2726513 w 2828113"/>
              <a:gd name="connsiteY5" fmla="*/ 93313 h 972178"/>
              <a:gd name="connsiteX6" fmla="*/ 2815413 w 2828113"/>
              <a:gd name="connsiteY6" fmla="*/ 118713 h 972178"/>
              <a:gd name="connsiteX7" fmla="*/ 2828113 w 2828113"/>
              <a:gd name="connsiteY7" fmla="*/ 207613 h 972178"/>
              <a:gd name="connsiteX8" fmla="*/ 2821763 w 2828113"/>
              <a:gd name="connsiteY8" fmla="*/ 848963 h 972178"/>
              <a:gd name="connsiteX9" fmla="*/ 2815413 w 2828113"/>
              <a:gd name="connsiteY9" fmla="*/ 874363 h 972178"/>
              <a:gd name="connsiteX10" fmla="*/ 2764613 w 2828113"/>
              <a:gd name="connsiteY10" fmla="*/ 861663 h 972178"/>
              <a:gd name="connsiteX11" fmla="*/ 2428063 w 2828113"/>
              <a:gd name="connsiteY11" fmla="*/ 823563 h 972178"/>
              <a:gd name="connsiteX12" fmla="*/ 1964513 w 2828113"/>
              <a:gd name="connsiteY12" fmla="*/ 829913 h 972178"/>
              <a:gd name="connsiteX13" fmla="*/ 1354913 w 2828113"/>
              <a:gd name="connsiteY13" fmla="*/ 861663 h 972178"/>
              <a:gd name="connsiteX14" fmla="*/ 827863 w 2828113"/>
              <a:gd name="connsiteY14" fmla="*/ 899763 h 972178"/>
              <a:gd name="connsiteX15" fmla="*/ 421463 w 2828113"/>
              <a:gd name="connsiteY15" fmla="*/ 937863 h 972178"/>
              <a:gd name="connsiteX16" fmla="*/ 116663 w 2828113"/>
              <a:gd name="connsiteY16" fmla="*/ 963263 h 972178"/>
              <a:gd name="connsiteX17" fmla="*/ 72213 w 2828113"/>
              <a:gd name="connsiteY17" fmla="*/ 963263 h 972178"/>
              <a:gd name="connsiteX18" fmla="*/ 15063 w 2828113"/>
              <a:gd name="connsiteY18" fmla="*/ 956913 h 972178"/>
              <a:gd name="connsiteX19" fmla="*/ 15063 w 2828113"/>
              <a:gd name="connsiteY19" fmla="*/ 893413 h 972178"/>
              <a:gd name="connsiteX20" fmla="*/ 15063 w 2828113"/>
              <a:gd name="connsiteY20" fmla="*/ 86963 h 972178"/>
              <a:gd name="connsiteX0" fmla="*/ 15063 w 2828113"/>
              <a:gd name="connsiteY0" fmla="*/ 86963 h 972178"/>
              <a:gd name="connsiteX1" fmla="*/ 211913 w 2828113"/>
              <a:gd name="connsiteY1" fmla="*/ 86963 h 972178"/>
              <a:gd name="connsiteX2" fmla="*/ 675463 w 2828113"/>
              <a:gd name="connsiteY2" fmla="*/ 42513 h 972178"/>
              <a:gd name="connsiteX3" fmla="*/ 1342213 w 2828113"/>
              <a:gd name="connsiteY3" fmla="*/ 4413 h 972178"/>
              <a:gd name="connsiteX4" fmla="*/ 2066113 w 2828113"/>
              <a:gd name="connsiteY4" fmla="*/ 10763 h 972178"/>
              <a:gd name="connsiteX5" fmla="*/ 2726513 w 2828113"/>
              <a:gd name="connsiteY5" fmla="*/ 93313 h 972178"/>
              <a:gd name="connsiteX6" fmla="*/ 2815413 w 2828113"/>
              <a:gd name="connsiteY6" fmla="*/ 118713 h 972178"/>
              <a:gd name="connsiteX7" fmla="*/ 2828113 w 2828113"/>
              <a:gd name="connsiteY7" fmla="*/ 207613 h 972178"/>
              <a:gd name="connsiteX8" fmla="*/ 2821763 w 2828113"/>
              <a:gd name="connsiteY8" fmla="*/ 848963 h 972178"/>
              <a:gd name="connsiteX9" fmla="*/ 2815413 w 2828113"/>
              <a:gd name="connsiteY9" fmla="*/ 874363 h 972178"/>
              <a:gd name="connsiteX10" fmla="*/ 2764613 w 2828113"/>
              <a:gd name="connsiteY10" fmla="*/ 861663 h 972178"/>
              <a:gd name="connsiteX11" fmla="*/ 2428063 w 2828113"/>
              <a:gd name="connsiteY11" fmla="*/ 823563 h 972178"/>
              <a:gd name="connsiteX12" fmla="*/ 1964513 w 2828113"/>
              <a:gd name="connsiteY12" fmla="*/ 829913 h 972178"/>
              <a:gd name="connsiteX13" fmla="*/ 1354913 w 2828113"/>
              <a:gd name="connsiteY13" fmla="*/ 861663 h 972178"/>
              <a:gd name="connsiteX14" fmla="*/ 827863 w 2828113"/>
              <a:gd name="connsiteY14" fmla="*/ 899763 h 972178"/>
              <a:gd name="connsiteX15" fmla="*/ 421463 w 2828113"/>
              <a:gd name="connsiteY15" fmla="*/ 937863 h 972178"/>
              <a:gd name="connsiteX16" fmla="*/ 116663 w 2828113"/>
              <a:gd name="connsiteY16" fmla="*/ 963263 h 972178"/>
              <a:gd name="connsiteX17" fmla="*/ 72213 w 2828113"/>
              <a:gd name="connsiteY17" fmla="*/ 963263 h 972178"/>
              <a:gd name="connsiteX18" fmla="*/ 15063 w 2828113"/>
              <a:gd name="connsiteY18" fmla="*/ 956913 h 972178"/>
              <a:gd name="connsiteX19" fmla="*/ 15063 w 2828113"/>
              <a:gd name="connsiteY19" fmla="*/ 893413 h 972178"/>
              <a:gd name="connsiteX20" fmla="*/ 15063 w 2828113"/>
              <a:gd name="connsiteY20" fmla="*/ 86963 h 972178"/>
              <a:gd name="connsiteX0" fmla="*/ 15063 w 2828113"/>
              <a:gd name="connsiteY0" fmla="*/ 86963 h 972178"/>
              <a:gd name="connsiteX1" fmla="*/ 211913 w 2828113"/>
              <a:gd name="connsiteY1" fmla="*/ 86963 h 972178"/>
              <a:gd name="connsiteX2" fmla="*/ 675463 w 2828113"/>
              <a:gd name="connsiteY2" fmla="*/ 42513 h 972178"/>
              <a:gd name="connsiteX3" fmla="*/ 1342213 w 2828113"/>
              <a:gd name="connsiteY3" fmla="*/ 4413 h 972178"/>
              <a:gd name="connsiteX4" fmla="*/ 2066113 w 2828113"/>
              <a:gd name="connsiteY4" fmla="*/ 10763 h 972178"/>
              <a:gd name="connsiteX5" fmla="*/ 2726513 w 2828113"/>
              <a:gd name="connsiteY5" fmla="*/ 93313 h 972178"/>
              <a:gd name="connsiteX6" fmla="*/ 2815413 w 2828113"/>
              <a:gd name="connsiteY6" fmla="*/ 118713 h 972178"/>
              <a:gd name="connsiteX7" fmla="*/ 2828113 w 2828113"/>
              <a:gd name="connsiteY7" fmla="*/ 207613 h 972178"/>
              <a:gd name="connsiteX8" fmla="*/ 2821763 w 2828113"/>
              <a:gd name="connsiteY8" fmla="*/ 848963 h 972178"/>
              <a:gd name="connsiteX9" fmla="*/ 2815413 w 2828113"/>
              <a:gd name="connsiteY9" fmla="*/ 874363 h 972178"/>
              <a:gd name="connsiteX10" fmla="*/ 2764613 w 2828113"/>
              <a:gd name="connsiteY10" fmla="*/ 861663 h 972178"/>
              <a:gd name="connsiteX11" fmla="*/ 2428063 w 2828113"/>
              <a:gd name="connsiteY11" fmla="*/ 823563 h 972178"/>
              <a:gd name="connsiteX12" fmla="*/ 1964513 w 2828113"/>
              <a:gd name="connsiteY12" fmla="*/ 829913 h 972178"/>
              <a:gd name="connsiteX13" fmla="*/ 1354913 w 2828113"/>
              <a:gd name="connsiteY13" fmla="*/ 861663 h 972178"/>
              <a:gd name="connsiteX14" fmla="*/ 827863 w 2828113"/>
              <a:gd name="connsiteY14" fmla="*/ 899763 h 972178"/>
              <a:gd name="connsiteX15" fmla="*/ 421463 w 2828113"/>
              <a:gd name="connsiteY15" fmla="*/ 937863 h 972178"/>
              <a:gd name="connsiteX16" fmla="*/ 116663 w 2828113"/>
              <a:gd name="connsiteY16" fmla="*/ 963263 h 972178"/>
              <a:gd name="connsiteX17" fmla="*/ 72213 w 2828113"/>
              <a:gd name="connsiteY17" fmla="*/ 963263 h 972178"/>
              <a:gd name="connsiteX18" fmla="*/ 15063 w 2828113"/>
              <a:gd name="connsiteY18" fmla="*/ 956913 h 972178"/>
              <a:gd name="connsiteX19" fmla="*/ 15063 w 2828113"/>
              <a:gd name="connsiteY19" fmla="*/ 893413 h 972178"/>
              <a:gd name="connsiteX20" fmla="*/ 15063 w 2828113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8858 w 2821908"/>
              <a:gd name="connsiteY0" fmla="*/ 86963 h 972178"/>
              <a:gd name="connsiteX1" fmla="*/ 205708 w 2821908"/>
              <a:gd name="connsiteY1" fmla="*/ 86963 h 972178"/>
              <a:gd name="connsiteX2" fmla="*/ 669258 w 2821908"/>
              <a:gd name="connsiteY2" fmla="*/ 42513 h 972178"/>
              <a:gd name="connsiteX3" fmla="*/ 1336008 w 2821908"/>
              <a:gd name="connsiteY3" fmla="*/ 4413 h 972178"/>
              <a:gd name="connsiteX4" fmla="*/ 2059908 w 2821908"/>
              <a:gd name="connsiteY4" fmla="*/ 10763 h 972178"/>
              <a:gd name="connsiteX5" fmla="*/ 2720308 w 2821908"/>
              <a:gd name="connsiteY5" fmla="*/ 93313 h 972178"/>
              <a:gd name="connsiteX6" fmla="*/ 2809208 w 2821908"/>
              <a:gd name="connsiteY6" fmla="*/ 118713 h 972178"/>
              <a:gd name="connsiteX7" fmla="*/ 2821908 w 2821908"/>
              <a:gd name="connsiteY7" fmla="*/ 207613 h 972178"/>
              <a:gd name="connsiteX8" fmla="*/ 2815558 w 2821908"/>
              <a:gd name="connsiteY8" fmla="*/ 848963 h 972178"/>
              <a:gd name="connsiteX9" fmla="*/ 2809208 w 2821908"/>
              <a:gd name="connsiteY9" fmla="*/ 874363 h 972178"/>
              <a:gd name="connsiteX10" fmla="*/ 2758408 w 2821908"/>
              <a:gd name="connsiteY10" fmla="*/ 861663 h 972178"/>
              <a:gd name="connsiteX11" fmla="*/ 2421858 w 2821908"/>
              <a:gd name="connsiteY11" fmla="*/ 823563 h 972178"/>
              <a:gd name="connsiteX12" fmla="*/ 1958308 w 2821908"/>
              <a:gd name="connsiteY12" fmla="*/ 829913 h 972178"/>
              <a:gd name="connsiteX13" fmla="*/ 1348708 w 2821908"/>
              <a:gd name="connsiteY13" fmla="*/ 861663 h 972178"/>
              <a:gd name="connsiteX14" fmla="*/ 821658 w 2821908"/>
              <a:gd name="connsiteY14" fmla="*/ 899763 h 972178"/>
              <a:gd name="connsiteX15" fmla="*/ 415258 w 2821908"/>
              <a:gd name="connsiteY15" fmla="*/ 937863 h 972178"/>
              <a:gd name="connsiteX16" fmla="*/ 110458 w 2821908"/>
              <a:gd name="connsiteY16" fmla="*/ 963263 h 972178"/>
              <a:gd name="connsiteX17" fmla="*/ 66008 w 2821908"/>
              <a:gd name="connsiteY17" fmla="*/ 963263 h 972178"/>
              <a:gd name="connsiteX18" fmla="*/ 8858 w 2821908"/>
              <a:gd name="connsiteY18" fmla="*/ 956913 h 972178"/>
              <a:gd name="connsiteX19" fmla="*/ 8858 w 2821908"/>
              <a:gd name="connsiteY19" fmla="*/ 893413 h 972178"/>
              <a:gd name="connsiteX20" fmla="*/ 8858 w 2821908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86383"/>
              <a:gd name="connsiteX1" fmla="*/ 200666 w 2816866"/>
              <a:gd name="connsiteY1" fmla="*/ 86963 h 986383"/>
              <a:gd name="connsiteX2" fmla="*/ 664216 w 2816866"/>
              <a:gd name="connsiteY2" fmla="*/ 42513 h 986383"/>
              <a:gd name="connsiteX3" fmla="*/ 1330966 w 2816866"/>
              <a:gd name="connsiteY3" fmla="*/ 4413 h 986383"/>
              <a:gd name="connsiteX4" fmla="*/ 2054866 w 2816866"/>
              <a:gd name="connsiteY4" fmla="*/ 10763 h 986383"/>
              <a:gd name="connsiteX5" fmla="*/ 2715266 w 2816866"/>
              <a:gd name="connsiteY5" fmla="*/ 93313 h 986383"/>
              <a:gd name="connsiteX6" fmla="*/ 2804166 w 2816866"/>
              <a:gd name="connsiteY6" fmla="*/ 118713 h 986383"/>
              <a:gd name="connsiteX7" fmla="*/ 2816866 w 2816866"/>
              <a:gd name="connsiteY7" fmla="*/ 207613 h 986383"/>
              <a:gd name="connsiteX8" fmla="*/ 2810516 w 2816866"/>
              <a:gd name="connsiteY8" fmla="*/ 848963 h 986383"/>
              <a:gd name="connsiteX9" fmla="*/ 2804166 w 2816866"/>
              <a:gd name="connsiteY9" fmla="*/ 874363 h 986383"/>
              <a:gd name="connsiteX10" fmla="*/ 2753366 w 2816866"/>
              <a:gd name="connsiteY10" fmla="*/ 861663 h 986383"/>
              <a:gd name="connsiteX11" fmla="*/ 2416816 w 2816866"/>
              <a:gd name="connsiteY11" fmla="*/ 823563 h 986383"/>
              <a:gd name="connsiteX12" fmla="*/ 1953266 w 2816866"/>
              <a:gd name="connsiteY12" fmla="*/ 829913 h 986383"/>
              <a:gd name="connsiteX13" fmla="*/ 1343666 w 2816866"/>
              <a:gd name="connsiteY13" fmla="*/ 861663 h 986383"/>
              <a:gd name="connsiteX14" fmla="*/ 816616 w 2816866"/>
              <a:gd name="connsiteY14" fmla="*/ 899763 h 986383"/>
              <a:gd name="connsiteX15" fmla="*/ 410216 w 2816866"/>
              <a:gd name="connsiteY15" fmla="*/ 937863 h 986383"/>
              <a:gd name="connsiteX16" fmla="*/ 105416 w 2816866"/>
              <a:gd name="connsiteY16" fmla="*/ 963263 h 986383"/>
              <a:gd name="connsiteX17" fmla="*/ 60966 w 2816866"/>
              <a:gd name="connsiteY17" fmla="*/ 963263 h 986383"/>
              <a:gd name="connsiteX18" fmla="*/ 3816 w 2816866"/>
              <a:gd name="connsiteY18" fmla="*/ 956913 h 986383"/>
              <a:gd name="connsiteX19" fmla="*/ 3816 w 2816866"/>
              <a:gd name="connsiteY19" fmla="*/ 893413 h 986383"/>
              <a:gd name="connsiteX20" fmla="*/ 3816 w 2816866"/>
              <a:gd name="connsiteY20" fmla="*/ 86963 h 986383"/>
              <a:gd name="connsiteX0" fmla="*/ 3816 w 2816866"/>
              <a:gd name="connsiteY0" fmla="*/ 86963 h 976922"/>
              <a:gd name="connsiteX1" fmla="*/ 200666 w 2816866"/>
              <a:gd name="connsiteY1" fmla="*/ 86963 h 976922"/>
              <a:gd name="connsiteX2" fmla="*/ 664216 w 2816866"/>
              <a:gd name="connsiteY2" fmla="*/ 42513 h 976922"/>
              <a:gd name="connsiteX3" fmla="*/ 1330966 w 2816866"/>
              <a:gd name="connsiteY3" fmla="*/ 4413 h 976922"/>
              <a:gd name="connsiteX4" fmla="*/ 2054866 w 2816866"/>
              <a:gd name="connsiteY4" fmla="*/ 10763 h 976922"/>
              <a:gd name="connsiteX5" fmla="*/ 2715266 w 2816866"/>
              <a:gd name="connsiteY5" fmla="*/ 93313 h 976922"/>
              <a:gd name="connsiteX6" fmla="*/ 2804166 w 2816866"/>
              <a:gd name="connsiteY6" fmla="*/ 118713 h 976922"/>
              <a:gd name="connsiteX7" fmla="*/ 2816866 w 2816866"/>
              <a:gd name="connsiteY7" fmla="*/ 207613 h 976922"/>
              <a:gd name="connsiteX8" fmla="*/ 2810516 w 2816866"/>
              <a:gd name="connsiteY8" fmla="*/ 848963 h 976922"/>
              <a:gd name="connsiteX9" fmla="*/ 2804166 w 2816866"/>
              <a:gd name="connsiteY9" fmla="*/ 874363 h 976922"/>
              <a:gd name="connsiteX10" fmla="*/ 2753366 w 2816866"/>
              <a:gd name="connsiteY10" fmla="*/ 861663 h 976922"/>
              <a:gd name="connsiteX11" fmla="*/ 2416816 w 2816866"/>
              <a:gd name="connsiteY11" fmla="*/ 823563 h 976922"/>
              <a:gd name="connsiteX12" fmla="*/ 1953266 w 2816866"/>
              <a:gd name="connsiteY12" fmla="*/ 829913 h 976922"/>
              <a:gd name="connsiteX13" fmla="*/ 1343666 w 2816866"/>
              <a:gd name="connsiteY13" fmla="*/ 861663 h 976922"/>
              <a:gd name="connsiteX14" fmla="*/ 816616 w 2816866"/>
              <a:gd name="connsiteY14" fmla="*/ 899763 h 976922"/>
              <a:gd name="connsiteX15" fmla="*/ 410216 w 2816866"/>
              <a:gd name="connsiteY15" fmla="*/ 937863 h 976922"/>
              <a:gd name="connsiteX16" fmla="*/ 105416 w 2816866"/>
              <a:gd name="connsiteY16" fmla="*/ 963263 h 976922"/>
              <a:gd name="connsiteX17" fmla="*/ 60966 w 2816866"/>
              <a:gd name="connsiteY17" fmla="*/ 963263 h 976922"/>
              <a:gd name="connsiteX18" fmla="*/ 3816 w 2816866"/>
              <a:gd name="connsiteY18" fmla="*/ 956913 h 976922"/>
              <a:gd name="connsiteX19" fmla="*/ 3816 w 2816866"/>
              <a:gd name="connsiteY19" fmla="*/ 893413 h 976922"/>
              <a:gd name="connsiteX20" fmla="*/ 3816 w 2816866"/>
              <a:gd name="connsiteY20" fmla="*/ 86963 h 976922"/>
              <a:gd name="connsiteX0" fmla="*/ 3816 w 2816866"/>
              <a:gd name="connsiteY0" fmla="*/ 86963 h 977106"/>
              <a:gd name="connsiteX1" fmla="*/ 200666 w 2816866"/>
              <a:gd name="connsiteY1" fmla="*/ 86963 h 977106"/>
              <a:gd name="connsiteX2" fmla="*/ 664216 w 2816866"/>
              <a:gd name="connsiteY2" fmla="*/ 42513 h 977106"/>
              <a:gd name="connsiteX3" fmla="*/ 1330966 w 2816866"/>
              <a:gd name="connsiteY3" fmla="*/ 4413 h 977106"/>
              <a:gd name="connsiteX4" fmla="*/ 2054866 w 2816866"/>
              <a:gd name="connsiteY4" fmla="*/ 10763 h 977106"/>
              <a:gd name="connsiteX5" fmla="*/ 2715266 w 2816866"/>
              <a:gd name="connsiteY5" fmla="*/ 93313 h 977106"/>
              <a:gd name="connsiteX6" fmla="*/ 2804166 w 2816866"/>
              <a:gd name="connsiteY6" fmla="*/ 118713 h 977106"/>
              <a:gd name="connsiteX7" fmla="*/ 2816866 w 2816866"/>
              <a:gd name="connsiteY7" fmla="*/ 207613 h 977106"/>
              <a:gd name="connsiteX8" fmla="*/ 2810516 w 2816866"/>
              <a:gd name="connsiteY8" fmla="*/ 848963 h 977106"/>
              <a:gd name="connsiteX9" fmla="*/ 2804166 w 2816866"/>
              <a:gd name="connsiteY9" fmla="*/ 874363 h 977106"/>
              <a:gd name="connsiteX10" fmla="*/ 2753366 w 2816866"/>
              <a:gd name="connsiteY10" fmla="*/ 861663 h 977106"/>
              <a:gd name="connsiteX11" fmla="*/ 2416816 w 2816866"/>
              <a:gd name="connsiteY11" fmla="*/ 823563 h 977106"/>
              <a:gd name="connsiteX12" fmla="*/ 1953266 w 2816866"/>
              <a:gd name="connsiteY12" fmla="*/ 829913 h 977106"/>
              <a:gd name="connsiteX13" fmla="*/ 1343666 w 2816866"/>
              <a:gd name="connsiteY13" fmla="*/ 861663 h 977106"/>
              <a:gd name="connsiteX14" fmla="*/ 816616 w 2816866"/>
              <a:gd name="connsiteY14" fmla="*/ 899763 h 977106"/>
              <a:gd name="connsiteX15" fmla="*/ 410216 w 2816866"/>
              <a:gd name="connsiteY15" fmla="*/ 937863 h 977106"/>
              <a:gd name="connsiteX16" fmla="*/ 105416 w 2816866"/>
              <a:gd name="connsiteY16" fmla="*/ 963263 h 977106"/>
              <a:gd name="connsiteX17" fmla="*/ 60966 w 2816866"/>
              <a:gd name="connsiteY17" fmla="*/ 963263 h 977106"/>
              <a:gd name="connsiteX18" fmla="*/ 3816 w 2816866"/>
              <a:gd name="connsiteY18" fmla="*/ 956913 h 977106"/>
              <a:gd name="connsiteX19" fmla="*/ 3816 w 2816866"/>
              <a:gd name="connsiteY19" fmla="*/ 893413 h 977106"/>
              <a:gd name="connsiteX20" fmla="*/ 3816 w 2816866"/>
              <a:gd name="connsiteY20" fmla="*/ 86963 h 977106"/>
              <a:gd name="connsiteX0" fmla="*/ 51404 w 2864454"/>
              <a:gd name="connsiteY0" fmla="*/ 86963 h 1053237"/>
              <a:gd name="connsiteX1" fmla="*/ 248254 w 2864454"/>
              <a:gd name="connsiteY1" fmla="*/ 86963 h 1053237"/>
              <a:gd name="connsiteX2" fmla="*/ 711804 w 2864454"/>
              <a:gd name="connsiteY2" fmla="*/ 42513 h 1053237"/>
              <a:gd name="connsiteX3" fmla="*/ 1378554 w 2864454"/>
              <a:gd name="connsiteY3" fmla="*/ 4413 h 1053237"/>
              <a:gd name="connsiteX4" fmla="*/ 2102454 w 2864454"/>
              <a:gd name="connsiteY4" fmla="*/ 10763 h 1053237"/>
              <a:gd name="connsiteX5" fmla="*/ 2762854 w 2864454"/>
              <a:gd name="connsiteY5" fmla="*/ 93313 h 1053237"/>
              <a:gd name="connsiteX6" fmla="*/ 2851754 w 2864454"/>
              <a:gd name="connsiteY6" fmla="*/ 118713 h 1053237"/>
              <a:gd name="connsiteX7" fmla="*/ 2864454 w 2864454"/>
              <a:gd name="connsiteY7" fmla="*/ 207613 h 1053237"/>
              <a:gd name="connsiteX8" fmla="*/ 2858104 w 2864454"/>
              <a:gd name="connsiteY8" fmla="*/ 848963 h 1053237"/>
              <a:gd name="connsiteX9" fmla="*/ 2851754 w 2864454"/>
              <a:gd name="connsiteY9" fmla="*/ 874363 h 1053237"/>
              <a:gd name="connsiteX10" fmla="*/ 2800954 w 2864454"/>
              <a:gd name="connsiteY10" fmla="*/ 861663 h 1053237"/>
              <a:gd name="connsiteX11" fmla="*/ 2464404 w 2864454"/>
              <a:gd name="connsiteY11" fmla="*/ 823563 h 1053237"/>
              <a:gd name="connsiteX12" fmla="*/ 2000854 w 2864454"/>
              <a:gd name="connsiteY12" fmla="*/ 829913 h 1053237"/>
              <a:gd name="connsiteX13" fmla="*/ 1391254 w 2864454"/>
              <a:gd name="connsiteY13" fmla="*/ 861663 h 1053237"/>
              <a:gd name="connsiteX14" fmla="*/ 864204 w 2864454"/>
              <a:gd name="connsiteY14" fmla="*/ 899763 h 1053237"/>
              <a:gd name="connsiteX15" fmla="*/ 457804 w 2864454"/>
              <a:gd name="connsiteY15" fmla="*/ 937863 h 1053237"/>
              <a:gd name="connsiteX16" fmla="*/ 153004 w 2864454"/>
              <a:gd name="connsiteY16" fmla="*/ 963263 h 1053237"/>
              <a:gd name="connsiteX17" fmla="*/ 108554 w 2864454"/>
              <a:gd name="connsiteY17" fmla="*/ 963263 h 1053237"/>
              <a:gd name="connsiteX18" fmla="*/ 51404 w 2864454"/>
              <a:gd name="connsiteY18" fmla="*/ 956913 h 1053237"/>
              <a:gd name="connsiteX19" fmla="*/ 51404 w 2864454"/>
              <a:gd name="connsiteY19" fmla="*/ 893413 h 1053237"/>
              <a:gd name="connsiteX20" fmla="*/ 51404 w 2864454"/>
              <a:gd name="connsiteY20" fmla="*/ 86963 h 1053237"/>
              <a:gd name="connsiteX0" fmla="*/ 51404 w 2864454"/>
              <a:gd name="connsiteY0" fmla="*/ 86963 h 1053237"/>
              <a:gd name="connsiteX1" fmla="*/ 248254 w 2864454"/>
              <a:gd name="connsiteY1" fmla="*/ 86963 h 1053237"/>
              <a:gd name="connsiteX2" fmla="*/ 711804 w 2864454"/>
              <a:gd name="connsiteY2" fmla="*/ 42513 h 1053237"/>
              <a:gd name="connsiteX3" fmla="*/ 1378554 w 2864454"/>
              <a:gd name="connsiteY3" fmla="*/ 4413 h 1053237"/>
              <a:gd name="connsiteX4" fmla="*/ 2102454 w 2864454"/>
              <a:gd name="connsiteY4" fmla="*/ 10763 h 1053237"/>
              <a:gd name="connsiteX5" fmla="*/ 2762854 w 2864454"/>
              <a:gd name="connsiteY5" fmla="*/ 93313 h 1053237"/>
              <a:gd name="connsiteX6" fmla="*/ 2851754 w 2864454"/>
              <a:gd name="connsiteY6" fmla="*/ 118713 h 1053237"/>
              <a:gd name="connsiteX7" fmla="*/ 2864454 w 2864454"/>
              <a:gd name="connsiteY7" fmla="*/ 207613 h 1053237"/>
              <a:gd name="connsiteX8" fmla="*/ 2858104 w 2864454"/>
              <a:gd name="connsiteY8" fmla="*/ 848963 h 1053237"/>
              <a:gd name="connsiteX9" fmla="*/ 2851754 w 2864454"/>
              <a:gd name="connsiteY9" fmla="*/ 874363 h 1053237"/>
              <a:gd name="connsiteX10" fmla="*/ 2800954 w 2864454"/>
              <a:gd name="connsiteY10" fmla="*/ 861663 h 1053237"/>
              <a:gd name="connsiteX11" fmla="*/ 2464404 w 2864454"/>
              <a:gd name="connsiteY11" fmla="*/ 823563 h 1053237"/>
              <a:gd name="connsiteX12" fmla="*/ 2000854 w 2864454"/>
              <a:gd name="connsiteY12" fmla="*/ 829913 h 1053237"/>
              <a:gd name="connsiteX13" fmla="*/ 1391254 w 2864454"/>
              <a:gd name="connsiteY13" fmla="*/ 861663 h 1053237"/>
              <a:gd name="connsiteX14" fmla="*/ 864204 w 2864454"/>
              <a:gd name="connsiteY14" fmla="*/ 899763 h 1053237"/>
              <a:gd name="connsiteX15" fmla="*/ 457804 w 2864454"/>
              <a:gd name="connsiteY15" fmla="*/ 937863 h 1053237"/>
              <a:gd name="connsiteX16" fmla="*/ 153004 w 2864454"/>
              <a:gd name="connsiteY16" fmla="*/ 963263 h 1053237"/>
              <a:gd name="connsiteX17" fmla="*/ 108554 w 2864454"/>
              <a:gd name="connsiteY17" fmla="*/ 963263 h 1053237"/>
              <a:gd name="connsiteX18" fmla="*/ 51404 w 2864454"/>
              <a:gd name="connsiteY18" fmla="*/ 956913 h 1053237"/>
              <a:gd name="connsiteX19" fmla="*/ 51404 w 2864454"/>
              <a:gd name="connsiteY19" fmla="*/ 893413 h 1053237"/>
              <a:gd name="connsiteX20" fmla="*/ 51404 w 2864454"/>
              <a:gd name="connsiteY20" fmla="*/ 86963 h 1053237"/>
              <a:gd name="connsiteX0" fmla="*/ 105598 w 2918648"/>
              <a:gd name="connsiteY0" fmla="*/ 86963 h 1053237"/>
              <a:gd name="connsiteX1" fmla="*/ 302448 w 2918648"/>
              <a:gd name="connsiteY1" fmla="*/ 86963 h 1053237"/>
              <a:gd name="connsiteX2" fmla="*/ 765998 w 2918648"/>
              <a:gd name="connsiteY2" fmla="*/ 42513 h 1053237"/>
              <a:gd name="connsiteX3" fmla="*/ 1432748 w 2918648"/>
              <a:gd name="connsiteY3" fmla="*/ 4413 h 1053237"/>
              <a:gd name="connsiteX4" fmla="*/ 2156648 w 2918648"/>
              <a:gd name="connsiteY4" fmla="*/ 10763 h 1053237"/>
              <a:gd name="connsiteX5" fmla="*/ 2817048 w 2918648"/>
              <a:gd name="connsiteY5" fmla="*/ 93313 h 1053237"/>
              <a:gd name="connsiteX6" fmla="*/ 2905948 w 2918648"/>
              <a:gd name="connsiteY6" fmla="*/ 118713 h 1053237"/>
              <a:gd name="connsiteX7" fmla="*/ 2918648 w 2918648"/>
              <a:gd name="connsiteY7" fmla="*/ 207613 h 1053237"/>
              <a:gd name="connsiteX8" fmla="*/ 2912298 w 2918648"/>
              <a:gd name="connsiteY8" fmla="*/ 848963 h 1053237"/>
              <a:gd name="connsiteX9" fmla="*/ 2905948 w 2918648"/>
              <a:gd name="connsiteY9" fmla="*/ 874363 h 1053237"/>
              <a:gd name="connsiteX10" fmla="*/ 2855148 w 2918648"/>
              <a:gd name="connsiteY10" fmla="*/ 861663 h 1053237"/>
              <a:gd name="connsiteX11" fmla="*/ 2518598 w 2918648"/>
              <a:gd name="connsiteY11" fmla="*/ 823563 h 1053237"/>
              <a:gd name="connsiteX12" fmla="*/ 2055048 w 2918648"/>
              <a:gd name="connsiteY12" fmla="*/ 829913 h 1053237"/>
              <a:gd name="connsiteX13" fmla="*/ 1445448 w 2918648"/>
              <a:gd name="connsiteY13" fmla="*/ 861663 h 1053237"/>
              <a:gd name="connsiteX14" fmla="*/ 918398 w 2918648"/>
              <a:gd name="connsiteY14" fmla="*/ 899763 h 1053237"/>
              <a:gd name="connsiteX15" fmla="*/ 511998 w 2918648"/>
              <a:gd name="connsiteY15" fmla="*/ 937863 h 1053237"/>
              <a:gd name="connsiteX16" fmla="*/ 207198 w 2918648"/>
              <a:gd name="connsiteY16" fmla="*/ 963263 h 1053237"/>
              <a:gd name="connsiteX17" fmla="*/ 162748 w 2918648"/>
              <a:gd name="connsiteY17" fmla="*/ 963263 h 1053237"/>
              <a:gd name="connsiteX18" fmla="*/ 105598 w 2918648"/>
              <a:gd name="connsiteY18" fmla="*/ 956913 h 1053237"/>
              <a:gd name="connsiteX19" fmla="*/ 105598 w 2918648"/>
              <a:gd name="connsiteY19" fmla="*/ 893413 h 1053237"/>
              <a:gd name="connsiteX20" fmla="*/ 105598 w 2918648"/>
              <a:gd name="connsiteY20" fmla="*/ 86963 h 1053237"/>
              <a:gd name="connsiteX0" fmla="*/ 105598 w 2918648"/>
              <a:gd name="connsiteY0" fmla="*/ 86963 h 1008348"/>
              <a:gd name="connsiteX1" fmla="*/ 302448 w 2918648"/>
              <a:gd name="connsiteY1" fmla="*/ 86963 h 1008348"/>
              <a:gd name="connsiteX2" fmla="*/ 765998 w 2918648"/>
              <a:gd name="connsiteY2" fmla="*/ 42513 h 1008348"/>
              <a:gd name="connsiteX3" fmla="*/ 1432748 w 2918648"/>
              <a:gd name="connsiteY3" fmla="*/ 4413 h 1008348"/>
              <a:gd name="connsiteX4" fmla="*/ 2156648 w 2918648"/>
              <a:gd name="connsiteY4" fmla="*/ 10763 h 1008348"/>
              <a:gd name="connsiteX5" fmla="*/ 2817048 w 2918648"/>
              <a:gd name="connsiteY5" fmla="*/ 93313 h 1008348"/>
              <a:gd name="connsiteX6" fmla="*/ 2905948 w 2918648"/>
              <a:gd name="connsiteY6" fmla="*/ 118713 h 1008348"/>
              <a:gd name="connsiteX7" fmla="*/ 2918648 w 2918648"/>
              <a:gd name="connsiteY7" fmla="*/ 207613 h 1008348"/>
              <a:gd name="connsiteX8" fmla="*/ 2912298 w 2918648"/>
              <a:gd name="connsiteY8" fmla="*/ 848963 h 1008348"/>
              <a:gd name="connsiteX9" fmla="*/ 2905948 w 2918648"/>
              <a:gd name="connsiteY9" fmla="*/ 874363 h 1008348"/>
              <a:gd name="connsiteX10" fmla="*/ 2855148 w 2918648"/>
              <a:gd name="connsiteY10" fmla="*/ 861663 h 1008348"/>
              <a:gd name="connsiteX11" fmla="*/ 2518598 w 2918648"/>
              <a:gd name="connsiteY11" fmla="*/ 823563 h 1008348"/>
              <a:gd name="connsiteX12" fmla="*/ 2055048 w 2918648"/>
              <a:gd name="connsiteY12" fmla="*/ 829913 h 1008348"/>
              <a:gd name="connsiteX13" fmla="*/ 1445448 w 2918648"/>
              <a:gd name="connsiteY13" fmla="*/ 861663 h 1008348"/>
              <a:gd name="connsiteX14" fmla="*/ 918398 w 2918648"/>
              <a:gd name="connsiteY14" fmla="*/ 899763 h 1008348"/>
              <a:gd name="connsiteX15" fmla="*/ 511998 w 2918648"/>
              <a:gd name="connsiteY15" fmla="*/ 937863 h 1008348"/>
              <a:gd name="connsiteX16" fmla="*/ 207198 w 2918648"/>
              <a:gd name="connsiteY16" fmla="*/ 963263 h 1008348"/>
              <a:gd name="connsiteX17" fmla="*/ 162748 w 2918648"/>
              <a:gd name="connsiteY17" fmla="*/ 963263 h 1008348"/>
              <a:gd name="connsiteX18" fmla="*/ 105598 w 2918648"/>
              <a:gd name="connsiteY18" fmla="*/ 956913 h 1008348"/>
              <a:gd name="connsiteX19" fmla="*/ 105598 w 2918648"/>
              <a:gd name="connsiteY19" fmla="*/ 893413 h 1008348"/>
              <a:gd name="connsiteX20" fmla="*/ 105598 w 2918648"/>
              <a:gd name="connsiteY20" fmla="*/ 86963 h 1008348"/>
              <a:gd name="connsiteX0" fmla="*/ 105598 w 2918648"/>
              <a:gd name="connsiteY0" fmla="*/ 86963 h 1008348"/>
              <a:gd name="connsiteX1" fmla="*/ 302448 w 2918648"/>
              <a:gd name="connsiteY1" fmla="*/ 86963 h 1008348"/>
              <a:gd name="connsiteX2" fmla="*/ 765998 w 2918648"/>
              <a:gd name="connsiteY2" fmla="*/ 42513 h 1008348"/>
              <a:gd name="connsiteX3" fmla="*/ 1432748 w 2918648"/>
              <a:gd name="connsiteY3" fmla="*/ 4413 h 1008348"/>
              <a:gd name="connsiteX4" fmla="*/ 2156648 w 2918648"/>
              <a:gd name="connsiteY4" fmla="*/ 10763 h 1008348"/>
              <a:gd name="connsiteX5" fmla="*/ 2817048 w 2918648"/>
              <a:gd name="connsiteY5" fmla="*/ 93313 h 1008348"/>
              <a:gd name="connsiteX6" fmla="*/ 2905948 w 2918648"/>
              <a:gd name="connsiteY6" fmla="*/ 118713 h 1008348"/>
              <a:gd name="connsiteX7" fmla="*/ 2918648 w 2918648"/>
              <a:gd name="connsiteY7" fmla="*/ 207613 h 1008348"/>
              <a:gd name="connsiteX8" fmla="*/ 2912298 w 2918648"/>
              <a:gd name="connsiteY8" fmla="*/ 848963 h 1008348"/>
              <a:gd name="connsiteX9" fmla="*/ 2905948 w 2918648"/>
              <a:gd name="connsiteY9" fmla="*/ 874363 h 1008348"/>
              <a:gd name="connsiteX10" fmla="*/ 2855148 w 2918648"/>
              <a:gd name="connsiteY10" fmla="*/ 861663 h 1008348"/>
              <a:gd name="connsiteX11" fmla="*/ 2518598 w 2918648"/>
              <a:gd name="connsiteY11" fmla="*/ 823563 h 1008348"/>
              <a:gd name="connsiteX12" fmla="*/ 2055048 w 2918648"/>
              <a:gd name="connsiteY12" fmla="*/ 829913 h 1008348"/>
              <a:gd name="connsiteX13" fmla="*/ 1445448 w 2918648"/>
              <a:gd name="connsiteY13" fmla="*/ 861663 h 1008348"/>
              <a:gd name="connsiteX14" fmla="*/ 918398 w 2918648"/>
              <a:gd name="connsiteY14" fmla="*/ 899763 h 1008348"/>
              <a:gd name="connsiteX15" fmla="*/ 511998 w 2918648"/>
              <a:gd name="connsiteY15" fmla="*/ 937863 h 1008348"/>
              <a:gd name="connsiteX16" fmla="*/ 207198 w 2918648"/>
              <a:gd name="connsiteY16" fmla="*/ 963263 h 1008348"/>
              <a:gd name="connsiteX17" fmla="*/ 162748 w 2918648"/>
              <a:gd name="connsiteY17" fmla="*/ 963263 h 1008348"/>
              <a:gd name="connsiteX18" fmla="*/ 105598 w 2918648"/>
              <a:gd name="connsiteY18" fmla="*/ 956913 h 1008348"/>
              <a:gd name="connsiteX19" fmla="*/ 105598 w 2918648"/>
              <a:gd name="connsiteY19" fmla="*/ 893413 h 1008348"/>
              <a:gd name="connsiteX20" fmla="*/ 105598 w 2918648"/>
              <a:gd name="connsiteY20" fmla="*/ 86963 h 1008348"/>
              <a:gd name="connsiteX0" fmla="*/ 115123 w 2928173"/>
              <a:gd name="connsiteY0" fmla="*/ 86963 h 969760"/>
              <a:gd name="connsiteX1" fmla="*/ 311973 w 2928173"/>
              <a:gd name="connsiteY1" fmla="*/ 86963 h 969760"/>
              <a:gd name="connsiteX2" fmla="*/ 775523 w 2928173"/>
              <a:gd name="connsiteY2" fmla="*/ 42513 h 969760"/>
              <a:gd name="connsiteX3" fmla="*/ 1442273 w 2928173"/>
              <a:gd name="connsiteY3" fmla="*/ 4413 h 969760"/>
              <a:gd name="connsiteX4" fmla="*/ 2166173 w 2928173"/>
              <a:gd name="connsiteY4" fmla="*/ 10763 h 969760"/>
              <a:gd name="connsiteX5" fmla="*/ 2826573 w 2928173"/>
              <a:gd name="connsiteY5" fmla="*/ 93313 h 969760"/>
              <a:gd name="connsiteX6" fmla="*/ 2915473 w 2928173"/>
              <a:gd name="connsiteY6" fmla="*/ 118713 h 969760"/>
              <a:gd name="connsiteX7" fmla="*/ 2928173 w 2928173"/>
              <a:gd name="connsiteY7" fmla="*/ 207613 h 969760"/>
              <a:gd name="connsiteX8" fmla="*/ 2921823 w 2928173"/>
              <a:gd name="connsiteY8" fmla="*/ 848963 h 969760"/>
              <a:gd name="connsiteX9" fmla="*/ 2915473 w 2928173"/>
              <a:gd name="connsiteY9" fmla="*/ 874363 h 969760"/>
              <a:gd name="connsiteX10" fmla="*/ 2864673 w 2928173"/>
              <a:gd name="connsiteY10" fmla="*/ 861663 h 969760"/>
              <a:gd name="connsiteX11" fmla="*/ 2528123 w 2928173"/>
              <a:gd name="connsiteY11" fmla="*/ 823563 h 969760"/>
              <a:gd name="connsiteX12" fmla="*/ 2064573 w 2928173"/>
              <a:gd name="connsiteY12" fmla="*/ 829913 h 969760"/>
              <a:gd name="connsiteX13" fmla="*/ 1454973 w 2928173"/>
              <a:gd name="connsiteY13" fmla="*/ 861663 h 969760"/>
              <a:gd name="connsiteX14" fmla="*/ 927923 w 2928173"/>
              <a:gd name="connsiteY14" fmla="*/ 899763 h 969760"/>
              <a:gd name="connsiteX15" fmla="*/ 521523 w 2928173"/>
              <a:gd name="connsiteY15" fmla="*/ 937863 h 969760"/>
              <a:gd name="connsiteX16" fmla="*/ 216723 w 2928173"/>
              <a:gd name="connsiteY16" fmla="*/ 963263 h 969760"/>
              <a:gd name="connsiteX17" fmla="*/ 172273 w 2928173"/>
              <a:gd name="connsiteY17" fmla="*/ 963263 h 969760"/>
              <a:gd name="connsiteX18" fmla="*/ 115123 w 2928173"/>
              <a:gd name="connsiteY18" fmla="*/ 956913 h 969760"/>
              <a:gd name="connsiteX19" fmla="*/ 115123 w 2928173"/>
              <a:gd name="connsiteY19" fmla="*/ 893413 h 969760"/>
              <a:gd name="connsiteX20" fmla="*/ 115123 w 2928173"/>
              <a:gd name="connsiteY20" fmla="*/ 86963 h 969760"/>
              <a:gd name="connsiteX0" fmla="*/ 115123 w 2928173"/>
              <a:gd name="connsiteY0" fmla="*/ 86963 h 1028901"/>
              <a:gd name="connsiteX1" fmla="*/ 311973 w 2928173"/>
              <a:gd name="connsiteY1" fmla="*/ 86963 h 1028901"/>
              <a:gd name="connsiteX2" fmla="*/ 775523 w 2928173"/>
              <a:gd name="connsiteY2" fmla="*/ 42513 h 1028901"/>
              <a:gd name="connsiteX3" fmla="*/ 1442273 w 2928173"/>
              <a:gd name="connsiteY3" fmla="*/ 4413 h 1028901"/>
              <a:gd name="connsiteX4" fmla="*/ 2166173 w 2928173"/>
              <a:gd name="connsiteY4" fmla="*/ 10763 h 1028901"/>
              <a:gd name="connsiteX5" fmla="*/ 2826573 w 2928173"/>
              <a:gd name="connsiteY5" fmla="*/ 93313 h 1028901"/>
              <a:gd name="connsiteX6" fmla="*/ 2915473 w 2928173"/>
              <a:gd name="connsiteY6" fmla="*/ 118713 h 1028901"/>
              <a:gd name="connsiteX7" fmla="*/ 2928173 w 2928173"/>
              <a:gd name="connsiteY7" fmla="*/ 207613 h 1028901"/>
              <a:gd name="connsiteX8" fmla="*/ 2921823 w 2928173"/>
              <a:gd name="connsiteY8" fmla="*/ 848963 h 1028901"/>
              <a:gd name="connsiteX9" fmla="*/ 2915473 w 2928173"/>
              <a:gd name="connsiteY9" fmla="*/ 874363 h 1028901"/>
              <a:gd name="connsiteX10" fmla="*/ 2864673 w 2928173"/>
              <a:gd name="connsiteY10" fmla="*/ 861663 h 1028901"/>
              <a:gd name="connsiteX11" fmla="*/ 2528123 w 2928173"/>
              <a:gd name="connsiteY11" fmla="*/ 823563 h 1028901"/>
              <a:gd name="connsiteX12" fmla="*/ 2064573 w 2928173"/>
              <a:gd name="connsiteY12" fmla="*/ 829913 h 1028901"/>
              <a:gd name="connsiteX13" fmla="*/ 1454973 w 2928173"/>
              <a:gd name="connsiteY13" fmla="*/ 861663 h 1028901"/>
              <a:gd name="connsiteX14" fmla="*/ 927923 w 2928173"/>
              <a:gd name="connsiteY14" fmla="*/ 899763 h 1028901"/>
              <a:gd name="connsiteX15" fmla="*/ 521523 w 2928173"/>
              <a:gd name="connsiteY15" fmla="*/ 937863 h 1028901"/>
              <a:gd name="connsiteX16" fmla="*/ 216723 w 2928173"/>
              <a:gd name="connsiteY16" fmla="*/ 963263 h 1028901"/>
              <a:gd name="connsiteX17" fmla="*/ 172273 w 2928173"/>
              <a:gd name="connsiteY17" fmla="*/ 963263 h 1028901"/>
              <a:gd name="connsiteX18" fmla="*/ 115123 w 2928173"/>
              <a:gd name="connsiteY18" fmla="*/ 956913 h 1028901"/>
              <a:gd name="connsiteX19" fmla="*/ 115123 w 2928173"/>
              <a:gd name="connsiteY19" fmla="*/ 893413 h 1028901"/>
              <a:gd name="connsiteX20" fmla="*/ 115123 w 2928173"/>
              <a:gd name="connsiteY20" fmla="*/ 86963 h 1028901"/>
              <a:gd name="connsiteX0" fmla="*/ 112023 w 2925073"/>
              <a:gd name="connsiteY0" fmla="*/ 86963 h 1028901"/>
              <a:gd name="connsiteX1" fmla="*/ 308873 w 2925073"/>
              <a:gd name="connsiteY1" fmla="*/ 86963 h 1028901"/>
              <a:gd name="connsiteX2" fmla="*/ 772423 w 2925073"/>
              <a:gd name="connsiteY2" fmla="*/ 42513 h 1028901"/>
              <a:gd name="connsiteX3" fmla="*/ 1439173 w 2925073"/>
              <a:gd name="connsiteY3" fmla="*/ 4413 h 1028901"/>
              <a:gd name="connsiteX4" fmla="*/ 2163073 w 2925073"/>
              <a:gd name="connsiteY4" fmla="*/ 10763 h 1028901"/>
              <a:gd name="connsiteX5" fmla="*/ 2823473 w 2925073"/>
              <a:gd name="connsiteY5" fmla="*/ 93313 h 1028901"/>
              <a:gd name="connsiteX6" fmla="*/ 2912373 w 2925073"/>
              <a:gd name="connsiteY6" fmla="*/ 118713 h 1028901"/>
              <a:gd name="connsiteX7" fmla="*/ 2925073 w 2925073"/>
              <a:gd name="connsiteY7" fmla="*/ 207613 h 1028901"/>
              <a:gd name="connsiteX8" fmla="*/ 2918723 w 2925073"/>
              <a:gd name="connsiteY8" fmla="*/ 848963 h 1028901"/>
              <a:gd name="connsiteX9" fmla="*/ 2912373 w 2925073"/>
              <a:gd name="connsiteY9" fmla="*/ 874363 h 1028901"/>
              <a:gd name="connsiteX10" fmla="*/ 2861573 w 2925073"/>
              <a:gd name="connsiteY10" fmla="*/ 861663 h 1028901"/>
              <a:gd name="connsiteX11" fmla="*/ 2525023 w 2925073"/>
              <a:gd name="connsiteY11" fmla="*/ 823563 h 1028901"/>
              <a:gd name="connsiteX12" fmla="*/ 2061473 w 2925073"/>
              <a:gd name="connsiteY12" fmla="*/ 829913 h 1028901"/>
              <a:gd name="connsiteX13" fmla="*/ 1451873 w 2925073"/>
              <a:gd name="connsiteY13" fmla="*/ 861663 h 1028901"/>
              <a:gd name="connsiteX14" fmla="*/ 924823 w 2925073"/>
              <a:gd name="connsiteY14" fmla="*/ 899763 h 1028901"/>
              <a:gd name="connsiteX15" fmla="*/ 518423 w 2925073"/>
              <a:gd name="connsiteY15" fmla="*/ 937863 h 1028901"/>
              <a:gd name="connsiteX16" fmla="*/ 213623 w 2925073"/>
              <a:gd name="connsiteY16" fmla="*/ 963263 h 1028901"/>
              <a:gd name="connsiteX17" fmla="*/ 169173 w 2925073"/>
              <a:gd name="connsiteY17" fmla="*/ 963263 h 1028901"/>
              <a:gd name="connsiteX18" fmla="*/ 112023 w 2925073"/>
              <a:gd name="connsiteY18" fmla="*/ 956913 h 1028901"/>
              <a:gd name="connsiteX19" fmla="*/ 112023 w 2925073"/>
              <a:gd name="connsiteY19" fmla="*/ 893413 h 1028901"/>
              <a:gd name="connsiteX20" fmla="*/ 112023 w 2925073"/>
              <a:gd name="connsiteY20" fmla="*/ 86963 h 1028901"/>
              <a:gd name="connsiteX0" fmla="*/ 112023 w 2925073"/>
              <a:gd name="connsiteY0" fmla="*/ 86963 h 963263"/>
              <a:gd name="connsiteX1" fmla="*/ 308873 w 2925073"/>
              <a:gd name="connsiteY1" fmla="*/ 86963 h 963263"/>
              <a:gd name="connsiteX2" fmla="*/ 772423 w 2925073"/>
              <a:gd name="connsiteY2" fmla="*/ 42513 h 963263"/>
              <a:gd name="connsiteX3" fmla="*/ 1439173 w 2925073"/>
              <a:gd name="connsiteY3" fmla="*/ 4413 h 963263"/>
              <a:gd name="connsiteX4" fmla="*/ 2163073 w 2925073"/>
              <a:gd name="connsiteY4" fmla="*/ 10763 h 963263"/>
              <a:gd name="connsiteX5" fmla="*/ 2823473 w 2925073"/>
              <a:gd name="connsiteY5" fmla="*/ 93313 h 963263"/>
              <a:gd name="connsiteX6" fmla="*/ 2912373 w 2925073"/>
              <a:gd name="connsiteY6" fmla="*/ 118713 h 963263"/>
              <a:gd name="connsiteX7" fmla="*/ 2925073 w 2925073"/>
              <a:gd name="connsiteY7" fmla="*/ 207613 h 963263"/>
              <a:gd name="connsiteX8" fmla="*/ 2918723 w 2925073"/>
              <a:gd name="connsiteY8" fmla="*/ 848963 h 963263"/>
              <a:gd name="connsiteX9" fmla="*/ 2912373 w 2925073"/>
              <a:gd name="connsiteY9" fmla="*/ 874363 h 963263"/>
              <a:gd name="connsiteX10" fmla="*/ 2861573 w 2925073"/>
              <a:gd name="connsiteY10" fmla="*/ 861663 h 963263"/>
              <a:gd name="connsiteX11" fmla="*/ 2525023 w 2925073"/>
              <a:gd name="connsiteY11" fmla="*/ 823563 h 963263"/>
              <a:gd name="connsiteX12" fmla="*/ 2061473 w 2925073"/>
              <a:gd name="connsiteY12" fmla="*/ 829913 h 963263"/>
              <a:gd name="connsiteX13" fmla="*/ 1451873 w 2925073"/>
              <a:gd name="connsiteY13" fmla="*/ 861663 h 963263"/>
              <a:gd name="connsiteX14" fmla="*/ 924823 w 2925073"/>
              <a:gd name="connsiteY14" fmla="*/ 899763 h 963263"/>
              <a:gd name="connsiteX15" fmla="*/ 518423 w 2925073"/>
              <a:gd name="connsiteY15" fmla="*/ 937863 h 963263"/>
              <a:gd name="connsiteX16" fmla="*/ 213623 w 2925073"/>
              <a:gd name="connsiteY16" fmla="*/ 963263 h 963263"/>
              <a:gd name="connsiteX17" fmla="*/ 169173 w 2925073"/>
              <a:gd name="connsiteY17" fmla="*/ 963263 h 963263"/>
              <a:gd name="connsiteX18" fmla="*/ 112023 w 2925073"/>
              <a:gd name="connsiteY18" fmla="*/ 956913 h 963263"/>
              <a:gd name="connsiteX19" fmla="*/ 112023 w 2925073"/>
              <a:gd name="connsiteY19" fmla="*/ 893413 h 963263"/>
              <a:gd name="connsiteX20" fmla="*/ 112023 w 2925073"/>
              <a:gd name="connsiteY20" fmla="*/ 86963 h 963263"/>
              <a:gd name="connsiteX0" fmla="*/ 115299 w 2928349"/>
              <a:gd name="connsiteY0" fmla="*/ 86963 h 963263"/>
              <a:gd name="connsiteX1" fmla="*/ 312149 w 2928349"/>
              <a:gd name="connsiteY1" fmla="*/ 86963 h 963263"/>
              <a:gd name="connsiteX2" fmla="*/ 775699 w 2928349"/>
              <a:gd name="connsiteY2" fmla="*/ 42513 h 963263"/>
              <a:gd name="connsiteX3" fmla="*/ 1442449 w 2928349"/>
              <a:gd name="connsiteY3" fmla="*/ 4413 h 963263"/>
              <a:gd name="connsiteX4" fmla="*/ 2166349 w 2928349"/>
              <a:gd name="connsiteY4" fmla="*/ 10763 h 963263"/>
              <a:gd name="connsiteX5" fmla="*/ 2826749 w 2928349"/>
              <a:gd name="connsiteY5" fmla="*/ 93313 h 963263"/>
              <a:gd name="connsiteX6" fmla="*/ 2915649 w 2928349"/>
              <a:gd name="connsiteY6" fmla="*/ 118713 h 963263"/>
              <a:gd name="connsiteX7" fmla="*/ 2928349 w 2928349"/>
              <a:gd name="connsiteY7" fmla="*/ 207613 h 963263"/>
              <a:gd name="connsiteX8" fmla="*/ 2921999 w 2928349"/>
              <a:gd name="connsiteY8" fmla="*/ 848963 h 963263"/>
              <a:gd name="connsiteX9" fmla="*/ 2915649 w 2928349"/>
              <a:gd name="connsiteY9" fmla="*/ 874363 h 963263"/>
              <a:gd name="connsiteX10" fmla="*/ 2864849 w 2928349"/>
              <a:gd name="connsiteY10" fmla="*/ 861663 h 963263"/>
              <a:gd name="connsiteX11" fmla="*/ 2528299 w 2928349"/>
              <a:gd name="connsiteY11" fmla="*/ 823563 h 963263"/>
              <a:gd name="connsiteX12" fmla="*/ 2064749 w 2928349"/>
              <a:gd name="connsiteY12" fmla="*/ 829913 h 963263"/>
              <a:gd name="connsiteX13" fmla="*/ 1455149 w 2928349"/>
              <a:gd name="connsiteY13" fmla="*/ 861663 h 963263"/>
              <a:gd name="connsiteX14" fmla="*/ 928099 w 2928349"/>
              <a:gd name="connsiteY14" fmla="*/ 899763 h 963263"/>
              <a:gd name="connsiteX15" fmla="*/ 521699 w 2928349"/>
              <a:gd name="connsiteY15" fmla="*/ 937863 h 963263"/>
              <a:gd name="connsiteX16" fmla="*/ 216899 w 2928349"/>
              <a:gd name="connsiteY16" fmla="*/ 963263 h 963263"/>
              <a:gd name="connsiteX17" fmla="*/ 172449 w 2928349"/>
              <a:gd name="connsiteY17" fmla="*/ 963263 h 963263"/>
              <a:gd name="connsiteX18" fmla="*/ 115299 w 2928349"/>
              <a:gd name="connsiteY18" fmla="*/ 956913 h 963263"/>
              <a:gd name="connsiteX19" fmla="*/ 115299 w 2928349"/>
              <a:gd name="connsiteY19" fmla="*/ 893413 h 963263"/>
              <a:gd name="connsiteX20" fmla="*/ 115299 w 2928349"/>
              <a:gd name="connsiteY20" fmla="*/ 86963 h 963263"/>
              <a:gd name="connsiteX0" fmla="*/ 115299 w 2928349"/>
              <a:gd name="connsiteY0" fmla="*/ 86963 h 963263"/>
              <a:gd name="connsiteX1" fmla="*/ 312149 w 2928349"/>
              <a:gd name="connsiteY1" fmla="*/ 86963 h 963263"/>
              <a:gd name="connsiteX2" fmla="*/ 775699 w 2928349"/>
              <a:gd name="connsiteY2" fmla="*/ 42513 h 963263"/>
              <a:gd name="connsiteX3" fmla="*/ 1442449 w 2928349"/>
              <a:gd name="connsiteY3" fmla="*/ 4413 h 963263"/>
              <a:gd name="connsiteX4" fmla="*/ 2166349 w 2928349"/>
              <a:gd name="connsiteY4" fmla="*/ 10763 h 963263"/>
              <a:gd name="connsiteX5" fmla="*/ 2826749 w 2928349"/>
              <a:gd name="connsiteY5" fmla="*/ 93313 h 963263"/>
              <a:gd name="connsiteX6" fmla="*/ 2915649 w 2928349"/>
              <a:gd name="connsiteY6" fmla="*/ 118713 h 963263"/>
              <a:gd name="connsiteX7" fmla="*/ 2928349 w 2928349"/>
              <a:gd name="connsiteY7" fmla="*/ 207613 h 963263"/>
              <a:gd name="connsiteX8" fmla="*/ 2921999 w 2928349"/>
              <a:gd name="connsiteY8" fmla="*/ 848963 h 963263"/>
              <a:gd name="connsiteX9" fmla="*/ 2915649 w 2928349"/>
              <a:gd name="connsiteY9" fmla="*/ 874363 h 963263"/>
              <a:gd name="connsiteX10" fmla="*/ 2864849 w 2928349"/>
              <a:gd name="connsiteY10" fmla="*/ 861663 h 963263"/>
              <a:gd name="connsiteX11" fmla="*/ 2528299 w 2928349"/>
              <a:gd name="connsiteY11" fmla="*/ 823563 h 963263"/>
              <a:gd name="connsiteX12" fmla="*/ 2064749 w 2928349"/>
              <a:gd name="connsiteY12" fmla="*/ 829913 h 963263"/>
              <a:gd name="connsiteX13" fmla="*/ 1455149 w 2928349"/>
              <a:gd name="connsiteY13" fmla="*/ 861663 h 963263"/>
              <a:gd name="connsiteX14" fmla="*/ 928099 w 2928349"/>
              <a:gd name="connsiteY14" fmla="*/ 899763 h 963263"/>
              <a:gd name="connsiteX15" fmla="*/ 521699 w 2928349"/>
              <a:gd name="connsiteY15" fmla="*/ 937863 h 963263"/>
              <a:gd name="connsiteX16" fmla="*/ 216899 w 2928349"/>
              <a:gd name="connsiteY16" fmla="*/ 963263 h 963263"/>
              <a:gd name="connsiteX17" fmla="*/ 172449 w 2928349"/>
              <a:gd name="connsiteY17" fmla="*/ 963263 h 963263"/>
              <a:gd name="connsiteX18" fmla="*/ 115299 w 2928349"/>
              <a:gd name="connsiteY18" fmla="*/ 956913 h 963263"/>
              <a:gd name="connsiteX19" fmla="*/ 115299 w 2928349"/>
              <a:gd name="connsiteY19" fmla="*/ 893413 h 963263"/>
              <a:gd name="connsiteX20" fmla="*/ 115299 w 2928349"/>
              <a:gd name="connsiteY20" fmla="*/ 86963 h 963263"/>
              <a:gd name="connsiteX0" fmla="*/ 3816 w 2816866"/>
              <a:gd name="connsiteY0" fmla="*/ 86963 h 965402"/>
              <a:gd name="connsiteX1" fmla="*/ 200666 w 2816866"/>
              <a:gd name="connsiteY1" fmla="*/ 86963 h 965402"/>
              <a:gd name="connsiteX2" fmla="*/ 664216 w 2816866"/>
              <a:gd name="connsiteY2" fmla="*/ 42513 h 965402"/>
              <a:gd name="connsiteX3" fmla="*/ 1330966 w 2816866"/>
              <a:gd name="connsiteY3" fmla="*/ 4413 h 965402"/>
              <a:gd name="connsiteX4" fmla="*/ 2054866 w 2816866"/>
              <a:gd name="connsiteY4" fmla="*/ 10763 h 965402"/>
              <a:gd name="connsiteX5" fmla="*/ 2715266 w 2816866"/>
              <a:gd name="connsiteY5" fmla="*/ 93313 h 965402"/>
              <a:gd name="connsiteX6" fmla="*/ 2804166 w 2816866"/>
              <a:gd name="connsiteY6" fmla="*/ 118713 h 965402"/>
              <a:gd name="connsiteX7" fmla="*/ 2816866 w 2816866"/>
              <a:gd name="connsiteY7" fmla="*/ 207613 h 965402"/>
              <a:gd name="connsiteX8" fmla="*/ 2810516 w 2816866"/>
              <a:gd name="connsiteY8" fmla="*/ 848963 h 965402"/>
              <a:gd name="connsiteX9" fmla="*/ 2804166 w 2816866"/>
              <a:gd name="connsiteY9" fmla="*/ 874363 h 965402"/>
              <a:gd name="connsiteX10" fmla="*/ 2753366 w 2816866"/>
              <a:gd name="connsiteY10" fmla="*/ 861663 h 965402"/>
              <a:gd name="connsiteX11" fmla="*/ 2416816 w 2816866"/>
              <a:gd name="connsiteY11" fmla="*/ 823563 h 965402"/>
              <a:gd name="connsiteX12" fmla="*/ 1953266 w 2816866"/>
              <a:gd name="connsiteY12" fmla="*/ 829913 h 965402"/>
              <a:gd name="connsiteX13" fmla="*/ 1343666 w 2816866"/>
              <a:gd name="connsiteY13" fmla="*/ 861663 h 965402"/>
              <a:gd name="connsiteX14" fmla="*/ 816616 w 2816866"/>
              <a:gd name="connsiteY14" fmla="*/ 899763 h 965402"/>
              <a:gd name="connsiteX15" fmla="*/ 410216 w 2816866"/>
              <a:gd name="connsiteY15" fmla="*/ 937863 h 965402"/>
              <a:gd name="connsiteX16" fmla="*/ 105416 w 2816866"/>
              <a:gd name="connsiteY16" fmla="*/ 963263 h 965402"/>
              <a:gd name="connsiteX17" fmla="*/ 60966 w 2816866"/>
              <a:gd name="connsiteY17" fmla="*/ 963263 h 965402"/>
              <a:gd name="connsiteX18" fmla="*/ 3816 w 2816866"/>
              <a:gd name="connsiteY18" fmla="*/ 956913 h 965402"/>
              <a:gd name="connsiteX19" fmla="*/ 3816 w 2816866"/>
              <a:gd name="connsiteY19" fmla="*/ 893413 h 965402"/>
              <a:gd name="connsiteX20" fmla="*/ 3816 w 2816866"/>
              <a:gd name="connsiteY20" fmla="*/ 86963 h 965402"/>
              <a:gd name="connsiteX0" fmla="*/ 3816 w 2816866"/>
              <a:gd name="connsiteY0" fmla="*/ 86963 h 963566"/>
              <a:gd name="connsiteX1" fmla="*/ 200666 w 2816866"/>
              <a:gd name="connsiteY1" fmla="*/ 86963 h 963566"/>
              <a:gd name="connsiteX2" fmla="*/ 664216 w 2816866"/>
              <a:gd name="connsiteY2" fmla="*/ 42513 h 963566"/>
              <a:gd name="connsiteX3" fmla="*/ 1330966 w 2816866"/>
              <a:gd name="connsiteY3" fmla="*/ 4413 h 963566"/>
              <a:gd name="connsiteX4" fmla="*/ 2054866 w 2816866"/>
              <a:gd name="connsiteY4" fmla="*/ 10763 h 963566"/>
              <a:gd name="connsiteX5" fmla="*/ 2715266 w 2816866"/>
              <a:gd name="connsiteY5" fmla="*/ 93313 h 963566"/>
              <a:gd name="connsiteX6" fmla="*/ 2804166 w 2816866"/>
              <a:gd name="connsiteY6" fmla="*/ 118713 h 963566"/>
              <a:gd name="connsiteX7" fmla="*/ 2816866 w 2816866"/>
              <a:gd name="connsiteY7" fmla="*/ 207613 h 963566"/>
              <a:gd name="connsiteX8" fmla="*/ 2810516 w 2816866"/>
              <a:gd name="connsiteY8" fmla="*/ 848963 h 963566"/>
              <a:gd name="connsiteX9" fmla="*/ 2804166 w 2816866"/>
              <a:gd name="connsiteY9" fmla="*/ 874363 h 963566"/>
              <a:gd name="connsiteX10" fmla="*/ 2753366 w 2816866"/>
              <a:gd name="connsiteY10" fmla="*/ 861663 h 963566"/>
              <a:gd name="connsiteX11" fmla="*/ 2416816 w 2816866"/>
              <a:gd name="connsiteY11" fmla="*/ 823563 h 963566"/>
              <a:gd name="connsiteX12" fmla="*/ 1953266 w 2816866"/>
              <a:gd name="connsiteY12" fmla="*/ 829913 h 963566"/>
              <a:gd name="connsiteX13" fmla="*/ 1343666 w 2816866"/>
              <a:gd name="connsiteY13" fmla="*/ 861663 h 963566"/>
              <a:gd name="connsiteX14" fmla="*/ 816616 w 2816866"/>
              <a:gd name="connsiteY14" fmla="*/ 899763 h 963566"/>
              <a:gd name="connsiteX15" fmla="*/ 410216 w 2816866"/>
              <a:gd name="connsiteY15" fmla="*/ 937863 h 963566"/>
              <a:gd name="connsiteX16" fmla="*/ 105416 w 2816866"/>
              <a:gd name="connsiteY16" fmla="*/ 963263 h 963566"/>
              <a:gd name="connsiteX17" fmla="*/ 60966 w 2816866"/>
              <a:gd name="connsiteY17" fmla="*/ 963263 h 963566"/>
              <a:gd name="connsiteX18" fmla="*/ 3816 w 2816866"/>
              <a:gd name="connsiteY18" fmla="*/ 956913 h 963566"/>
              <a:gd name="connsiteX19" fmla="*/ 3816 w 2816866"/>
              <a:gd name="connsiteY19" fmla="*/ 893413 h 963566"/>
              <a:gd name="connsiteX20" fmla="*/ 3816 w 2816866"/>
              <a:gd name="connsiteY20" fmla="*/ 86963 h 963566"/>
              <a:gd name="connsiteX0" fmla="*/ 3816 w 2816866"/>
              <a:gd name="connsiteY0" fmla="*/ 86963 h 965402"/>
              <a:gd name="connsiteX1" fmla="*/ 200666 w 2816866"/>
              <a:gd name="connsiteY1" fmla="*/ 86963 h 965402"/>
              <a:gd name="connsiteX2" fmla="*/ 664216 w 2816866"/>
              <a:gd name="connsiteY2" fmla="*/ 42513 h 965402"/>
              <a:gd name="connsiteX3" fmla="*/ 1330966 w 2816866"/>
              <a:gd name="connsiteY3" fmla="*/ 4413 h 965402"/>
              <a:gd name="connsiteX4" fmla="*/ 2054866 w 2816866"/>
              <a:gd name="connsiteY4" fmla="*/ 10763 h 965402"/>
              <a:gd name="connsiteX5" fmla="*/ 2715266 w 2816866"/>
              <a:gd name="connsiteY5" fmla="*/ 93313 h 965402"/>
              <a:gd name="connsiteX6" fmla="*/ 2804166 w 2816866"/>
              <a:gd name="connsiteY6" fmla="*/ 118713 h 965402"/>
              <a:gd name="connsiteX7" fmla="*/ 2816866 w 2816866"/>
              <a:gd name="connsiteY7" fmla="*/ 207613 h 965402"/>
              <a:gd name="connsiteX8" fmla="*/ 2810516 w 2816866"/>
              <a:gd name="connsiteY8" fmla="*/ 848963 h 965402"/>
              <a:gd name="connsiteX9" fmla="*/ 2804166 w 2816866"/>
              <a:gd name="connsiteY9" fmla="*/ 874363 h 965402"/>
              <a:gd name="connsiteX10" fmla="*/ 2753366 w 2816866"/>
              <a:gd name="connsiteY10" fmla="*/ 861663 h 965402"/>
              <a:gd name="connsiteX11" fmla="*/ 2416816 w 2816866"/>
              <a:gd name="connsiteY11" fmla="*/ 823563 h 965402"/>
              <a:gd name="connsiteX12" fmla="*/ 1953266 w 2816866"/>
              <a:gd name="connsiteY12" fmla="*/ 829913 h 965402"/>
              <a:gd name="connsiteX13" fmla="*/ 1343666 w 2816866"/>
              <a:gd name="connsiteY13" fmla="*/ 861663 h 965402"/>
              <a:gd name="connsiteX14" fmla="*/ 816616 w 2816866"/>
              <a:gd name="connsiteY14" fmla="*/ 899763 h 965402"/>
              <a:gd name="connsiteX15" fmla="*/ 410216 w 2816866"/>
              <a:gd name="connsiteY15" fmla="*/ 937863 h 965402"/>
              <a:gd name="connsiteX16" fmla="*/ 105416 w 2816866"/>
              <a:gd name="connsiteY16" fmla="*/ 963263 h 965402"/>
              <a:gd name="connsiteX17" fmla="*/ 60966 w 2816866"/>
              <a:gd name="connsiteY17" fmla="*/ 963263 h 965402"/>
              <a:gd name="connsiteX18" fmla="*/ 3816 w 2816866"/>
              <a:gd name="connsiteY18" fmla="*/ 956913 h 965402"/>
              <a:gd name="connsiteX19" fmla="*/ 3816 w 2816866"/>
              <a:gd name="connsiteY19" fmla="*/ 893413 h 965402"/>
              <a:gd name="connsiteX20" fmla="*/ 3816 w 2816866"/>
              <a:gd name="connsiteY20" fmla="*/ 86963 h 965402"/>
              <a:gd name="connsiteX0" fmla="*/ 3816 w 2816866"/>
              <a:gd name="connsiteY0" fmla="*/ 86963 h 965402"/>
              <a:gd name="connsiteX1" fmla="*/ 200666 w 2816866"/>
              <a:gd name="connsiteY1" fmla="*/ 86963 h 965402"/>
              <a:gd name="connsiteX2" fmla="*/ 664216 w 2816866"/>
              <a:gd name="connsiteY2" fmla="*/ 42513 h 965402"/>
              <a:gd name="connsiteX3" fmla="*/ 1330966 w 2816866"/>
              <a:gd name="connsiteY3" fmla="*/ 4413 h 965402"/>
              <a:gd name="connsiteX4" fmla="*/ 2054866 w 2816866"/>
              <a:gd name="connsiteY4" fmla="*/ 10763 h 965402"/>
              <a:gd name="connsiteX5" fmla="*/ 2715266 w 2816866"/>
              <a:gd name="connsiteY5" fmla="*/ 93313 h 965402"/>
              <a:gd name="connsiteX6" fmla="*/ 2804166 w 2816866"/>
              <a:gd name="connsiteY6" fmla="*/ 118713 h 965402"/>
              <a:gd name="connsiteX7" fmla="*/ 2816866 w 2816866"/>
              <a:gd name="connsiteY7" fmla="*/ 207613 h 965402"/>
              <a:gd name="connsiteX8" fmla="*/ 2810516 w 2816866"/>
              <a:gd name="connsiteY8" fmla="*/ 848963 h 965402"/>
              <a:gd name="connsiteX9" fmla="*/ 2804166 w 2816866"/>
              <a:gd name="connsiteY9" fmla="*/ 874363 h 965402"/>
              <a:gd name="connsiteX10" fmla="*/ 2753366 w 2816866"/>
              <a:gd name="connsiteY10" fmla="*/ 861663 h 965402"/>
              <a:gd name="connsiteX11" fmla="*/ 2416816 w 2816866"/>
              <a:gd name="connsiteY11" fmla="*/ 823563 h 965402"/>
              <a:gd name="connsiteX12" fmla="*/ 1953266 w 2816866"/>
              <a:gd name="connsiteY12" fmla="*/ 829913 h 965402"/>
              <a:gd name="connsiteX13" fmla="*/ 1343666 w 2816866"/>
              <a:gd name="connsiteY13" fmla="*/ 861663 h 965402"/>
              <a:gd name="connsiteX14" fmla="*/ 816616 w 2816866"/>
              <a:gd name="connsiteY14" fmla="*/ 899763 h 965402"/>
              <a:gd name="connsiteX15" fmla="*/ 410216 w 2816866"/>
              <a:gd name="connsiteY15" fmla="*/ 937863 h 965402"/>
              <a:gd name="connsiteX16" fmla="*/ 105416 w 2816866"/>
              <a:gd name="connsiteY16" fmla="*/ 963263 h 965402"/>
              <a:gd name="connsiteX17" fmla="*/ 60966 w 2816866"/>
              <a:gd name="connsiteY17" fmla="*/ 963263 h 965402"/>
              <a:gd name="connsiteX18" fmla="*/ 3816 w 2816866"/>
              <a:gd name="connsiteY18" fmla="*/ 956913 h 965402"/>
              <a:gd name="connsiteX19" fmla="*/ 3816 w 2816866"/>
              <a:gd name="connsiteY19" fmla="*/ 893413 h 965402"/>
              <a:gd name="connsiteX20" fmla="*/ 3816 w 2816866"/>
              <a:gd name="connsiteY20" fmla="*/ 86963 h 965402"/>
              <a:gd name="connsiteX0" fmla="*/ 3816 w 2816866"/>
              <a:gd name="connsiteY0" fmla="*/ 86963 h 965807"/>
              <a:gd name="connsiteX1" fmla="*/ 200666 w 2816866"/>
              <a:gd name="connsiteY1" fmla="*/ 86963 h 965807"/>
              <a:gd name="connsiteX2" fmla="*/ 664216 w 2816866"/>
              <a:gd name="connsiteY2" fmla="*/ 42513 h 965807"/>
              <a:gd name="connsiteX3" fmla="*/ 1330966 w 2816866"/>
              <a:gd name="connsiteY3" fmla="*/ 4413 h 965807"/>
              <a:gd name="connsiteX4" fmla="*/ 2054866 w 2816866"/>
              <a:gd name="connsiteY4" fmla="*/ 10763 h 965807"/>
              <a:gd name="connsiteX5" fmla="*/ 2715266 w 2816866"/>
              <a:gd name="connsiteY5" fmla="*/ 93313 h 965807"/>
              <a:gd name="connsiteX6" fmla="*/ 2804166 w 2816866"/>
              <a:gd name="connsiteY6" fmla="*/ 118713 h 965807"/>
              <a:gd name="connsiteX7" fmla="*/ 2816866 w 2816866"/>
              <a:gd name="connsiteY7" fmla="*/ 207613 h 965807"/>
              <a:gd name="connsiteX8" fmla="*/ 2810516 w 2816866"/>
              <a:gd name="connsiteY8" fmla="*/ 848963 h 965807"/>
              <a:gd name="connsiteX9" fmla="*/ 2804166 w 2816866"/>
              <a:gd name="connsiteY9" fmla="*/ 874363 h 965807"/>
              <a:gd name="connsiteX10" fmla="*/ 2753366 w 2816866"/>
              <a:gd name="connsiteY10" fmla="*/ 861663 h 965807"/>
              <a:gd name="connsiteX11" fmla="*/ 2416816 w 2816866"/>
              <a:gd name="connsiteY11" fmla="*/ 823563 h 965807"/>
              <a:gd name="connsiteX12" fmla="*/ 1953266 w 2816866"/>
              <a:gd name="connsiteY12" fmla="*/ 829913 h 965807"/>
              <a:gd name="connsiteX13" fmla="*/ 1343666 w 2816866"/>
              <a:gd name="connsiteY13" fmla="*/ 861663 h 965807"/>
              <a:gd name="connsiteX14" fmla="*/ 816616 w 2816866"/>
              <a:gd name="connsiteY14" fmla="*/ 899763 h 965807"/>
              <a:gd name="connsiteX15" fmla="*/ 410216 w 2816866"/>
              <a:gd name="connsiteY15" fmla="*/ 937863 h 965807"/>
              <a:gd name="connsiteX16" fmla="*/ 119703 w 2816866"/>
              <a:gd name="connsiteY16" fmla="*/ 956119 h 965807"/>
              <a:gd name="connsiteX17" fmla="*/ 60966 w 2816866"/>
              <a:gd name="connsiteY17" fmla="*/ 963263 h 965807"/>
              <a:gd name="connsiteX18" fmla="*/ 3816 w 2816866"/>
              <a:gd name="connsiteY18" fmla="*/ 956913 h 965807"/>
              <a:gd name="connsiteX19" fmla="*/ 3816 w 2816866"/>
              <a:gd name="connsiteY19" fmla="*/ 893413 h 965807"/>
              <a:gd name="connsiteX20" fmla="*/ 3816 w 2816866"/>
              <a:gd name="connsiteY20" fmla="*/ 86963 h 965807"/>
              <a:gd name="connsiteX0" fmla="*/ 5115 w 2813403"/>
              <a:gd name="connsiteY0" fmla="*/ 696564 h 965807"/>
              <a:gd name="connsiteX1" fmla="*/ 197203 w 2813403"/>
              <a:gd name="connsiteY1" fmla="*/ 86963 h 965807"/>
              <a:gd name="connsiteX2" fmla="*/ 660753 w 2813403"/>
              <a:gd name="connsiteY2" fmla="*/ 42513 h 965807"/>
              <a:gd name="connsiteX3" fmla="*/ 1327503 w 2813403"/>
              <a:gd name="connsiteY3" fmla="*/ 4413 h 965807"/>
              <a:gd name="connsiteX4" fmla="*/ 2051403 w 2813403"/>
              <a:gd name="connsiteY4" fmla="*/ 10763 h 965807"/>
              <a:gd name="connsiteX5" fmla="*/ 2711803 w 2813403"/>
              <a:gd name="connsiteY5" fmla="*/ 93313 h 965807"/>
              <a:gd name="connsiteX6" fmla="*/ 2800703 w 2813403"/>
              <a:gd name="connsiteY6" fmla="*/ 118713 h 965807"/>
              <a:gd name="connsiteX7" fmla="*/ 2813403 w 2813403"/>
              <a:gd name="connsiteY7" fmla="*/ 207613 h 965807"/>
              <a:gd name="connsiteX8" fmla="*/ 2807053 w 2813403"/>
              <a:gd name="connsiteY8" fmla="*/ 848963 h 965807"/>
              <a:gd name="connsiteX9" fmla="*/ 2800703 w 2813403"/>
              <a:gd name="connsiteY9" fmla="*/ 874363 h 965807"/>
              <a:gd name="connsiteX10" fmla="*/ 2749903 w 2813403"/>
              <a:gd name="connsiteY10" fmla="*/ 861663 h 965807"/>
              <a:gd name="connsiteX11" fmla="*/ 2413353 w 2813403"/>
              <a:gd name="connsiteY11" fmla="*/ 823563 h 965807"/>
              <a:gd name="connsiteX12" fmla="*/ 1949803 w 2813403"/>
              <a:gd name="connsiteY12" fmla="*/ 829913 h 965807"/>
              <a:gd name="connsiteX13" fmla="*/ 1340203 w 2813403"/>
              <a:gd name="connsiteY13" fmla="*/ 861663 h 965807"/>
              <a:gd name="connsiteX14" fmla="*/ 813153 w 2813403"/>
              <a:gd name="connsiteY14" fmla="*/ 899763 h 965807"/>
              <a:gd name="connsiteX15" fmla="*/ 406753 w 2813403"/>
              <a:gd name="connsiteY15" fmla="*/ 937863 h 965807"/>
              <a:gd name="connsiteX16" fmla="*/ 116240 w 2813403"/>
              <a:gd name="connsiteY16" fmla="*/ 956119 h 965807"/>
              <a:gd name="connsiteX17" fmla="*/ 57503 w 2813403"/>
              <a:gd name="connsiteY17" fmla="*/ 963263 h 965807"/>
              <a:gd name="connsiteX18" fmla="*/ 353 w 2813403"/>
              <a:gd name="connsiteY18" fmla="*/ 956913 h 965807"/>
              <a:gd name="connsiteX19" fmla="*/ 353 w 2813403"/>
              <a:gd name="connsiteY19" fmla="*/ 893413 h 965807"/>
              <a:gd name="connsiteX20" fmla="*/ 5115 w 2813403"/>
              <a:gd name="connsiteY20" fmla="*/ 696564 h 965807"/>
              <a:gd name="connsiteX0" fmla="*/ 5115 w 2813403"/>
              <a:gd name="connsiteY0" fmla="*/ 714830 h 984073"/>
              <a:gd name="connsiteX1" fmla="*/ 373416 w 2813403"/>
              <a:gd name="connsiteY1" fmla="*/ 700542 h 984073"/>
              <a:gd name="connsiteX2" fmla="*/ 660753 w 2813403"/>
              <a:gd name="connsiteY2" fmla="*/ 60779 h 984073"/>
              <a:gd name="connsiteX3" fmla="*/ 1327503 w 2813403"/>
              <a:gd name="connsiteY3" fmla="*/ 22679 h 984073"/>
              <a:gd name="connsiteX4" fmla="*/ 2051403 w 2813403"/>
              <a:gd name="connsiteY4" fmla="*/ 29029 h 984073"/>
              <a:gd name="connsiteX5" fmla="*/ 2711803 w 2813403"/>
              <a:gd name="connsiteY5" fmla="*/ 111579 h 984073"/>
              <a:gd name="connsiteX6" fmla="*/ 2800703 w 2813403"/>
              <a:gd name="connsiteY6" fmla="*/ 136979 h 984073"/>
              <a:gd name="connsiteX7" fmla="*/ 2813403 w 2813403"/>
              <a:gd name="connsiteY7" fmla="*/ 225879 h 984073"/>
              <a:gd name="connsiteX8" fmla="*/ 2807053 w 2813403"/>
              <a:gd name="connsiteY8" fmla="*/ 867229 h 984073"/>
              <a:gd name="connsiteX9" fmla="*/ 2800703 w 2813403"/>
              <a:gd name="connsiteY9" fmla="*/ 892629 h 984073"/>
              <a:gd name="connsiteX10" fmla="*/ 2749903 w 2813403"/>
              <a:gd name="connsiteY10" fmla="*/ 879929 h 984073"/>
              <a:gd name="connsiteX11" fmla="*/ 2413353 w 2813403"/>
              <a:gd name="connsiteY11" fmla="*/ 841829 h 984073"/>
              <a:gd name="connsiteX12" fmla="*/ 1949803 w 2813403"/>
              <a:gd name="connsiteY12" fmla="*/ 848179 h 984073"/>
              <a:gd name="connsiteX13" fmla="*/ 1340203 w 2813403"/>
              <a:gd name="connsiteY13" fmla="*/ 879929 h 984073"/>
              <a:gd name="connsiteX14" fmla="*/ 813153 w 2813403"/>
              <a:gd name="connsiteY14" fmla="*/ 918029 h 984073"/>
              <a:gd name="connsiteX15" fmla="*/ 406753 w 2813403"/>
              <a:gd name="connsiteY15" fmla="*/ 956129 h 984073"/>
              <a:gd name="connsiteX16" fmla="*/ 116240 w 2813403"/>
              <a:gd name="connsiteY16" fmla="*/ 974385 h 984073"/>
              <a:gd name="connsiteX17" fmla="*/ 57503 w 2813403"/>
              <a:gd name="connsiteY17" fmla="*/ 981529 h 984073"/>
              <a:gd name="connsiteX18" fmla="*/ 353 w 2813403"/>
              <a:gd name="connsiteY18" fmla="*/ 975179 h 984073"/>
              <a:gd name="connsiteX19" fmla="*/ 353 w 2813403"/>
              <a:gd name="connsiteY19" fmla="*/ 911679 h 984073"/>
              <a:gd name="connsiteX20" fmla="*/ 5115 w 2813403"/>
              <a:gd name="connsiteY20" fmla="*/ 714830 h 984073"/>
              <a:gd name="connsiteX0" fmla="*/ 5115 w 2813403"/>
              <a:gd name="connsiteY0" fmla="*/ 740278 h 1009521"/>
              <a:gd name="connsiteX1" fmla="*/ 373416 w 2813403"/>
              <a:gd name="connsiteY1" fmla="*/ 725990 h 1009521"/>
              <a:gd name="connsiteX2" fmla="*/ 836966 w 2813403"/>
              <a:gd name="connsiteY2" fmla="*/ 681540 h 1009521"/>
              <a:gd name="connsiteX3" fmla="*/ 1327503 w 2813403"/>
              <a:gd name="connsiteY3" fmla="*/ 48127 h 1009521"/>
              <a:gd name="connsiteX4" fmla="*/ 2051403 w 2813403"/>
              <a:gd name="connsiteY4" fmla="*/ 54477 h 1009521"/>
              <a:gd name="connsiteX5" fmla="*/ 2711803 w 2813403"/>
              <a:gd name="connsiteY5" fmla="*/ 137027 h 1009521"/>
              <a:gd name="connsiteX6" fmla="*/ 2800703 w 2813403"/>
              <a:gd name="connsiteY6" fmla="*/ 162427 h 1009521"/>
              <a:gd name="connsiteX7" fmla="*/ 2813403 w 2813403"/>
              <a:gd name="connsiteY7" fmla="*/ 251327 h 1009521"/>
              <a:gd name="connsiteX8" fmla="*/ 2807053 w 2813403"/>
              <a:gd name="connsiteY8" fmla="*/ 892677 h 1009521"/>
              <a:gd name="connsiteX9" fmla="*/ 2800703 w 2813403"/>
              <a:gd name="connsiteY9" fmla="*/ 918077 h 1009521"/>
              <a:gd name="connsiteX10" fmla="*/ 2749903 w 2813403"/>
              <a:gd name="connsiteY10" fmla="*/ 905377 h 1009521"/>
              <a:gd name="connsiteX11" fmla="*/ 2413353 w 2813403"/>
              <a:gd name="connsiteY11" fmla="*/ 867277 h 1009521"/>
              <a:gd name="connsiteX12" fmla="*/ 1949803 w 2813403"/>
              <a:gd name="connsiteY12" fmla="*/ 873627 h 1009521"/>
              <a:gd name="connsiteX13" fmla="*/ 1340203 w 2813403"/>
              <a:gd name="connsiteY13" fmla="*/ 905377 h 1009521"/>
              <a:gd name="connsiteX14" fmla="*/ 813153 w 2813403"/>
              <a:gd name="connsiteY14" fmla="*/ 943477 h 1009521"/>
              <a:gd name="connsiteX15" fmla="*/ 406753 w 2813403"/>
              <a:gd name="connsiteY15" fmla="*/ 981577 h 1009521"/>
              <a:gd name="connsiteX16" fmla="*/ 116240 w 2813403"/>
              <a:gd name="connsiteY16" fmla="*/ 999833 h 1009521"/>
              <a:gd name="connsiteX17" fmla="*/ 57503 w 2813403"/>
              <a:gd name="connsiteY17" fmla="*/ 1006977 h 1009521"/>
              <a:gd name="connsiteX18" fmla="*/ 353 w 2813403"/>
              <a:gd name="connsiteY18" fmla="*/ 1000627 h 1009521"/>
              <a:gd name="connsiteX19" fmla="*/ 353 w 2813403"/>
              <a:gd name="connsiteY19" fmla="*/ 937127 h 1009521"/>
              <a:gd name="connsiteX20" fmla="*/ 5115 w 2813403"/>
              <a:gd name="connsiteY20" fmla="*/ 740278 h 1009521"/>
              <a:gd name="connsiteX0" fmla="*/ 5115 w 2813403"/>
              <a:gd name="connsiteY0" fmla="*/ 715988 h 985231"/>
              <a:gd name="connsiteX1" fmla="*/ 373416 w 2813403"/>
              <a:gd name="connsiteY1" fmla="*/ 701700 h 985231"/>
              <a:gd name="connsiteX2" fmla="*/ 836966 w 2813403"/>
              <a:gd name="connsiteY2" fmla="*/ 657250 h 985231"/>
              <a:gd name="connsiteX3" fmla="*/ 1460853 w 2813403"/>
              <a:gd name="connsiteY3" fmla="*/ 685825 h 985231"/>
              <a:gd name="connsiteX4" fmla="*/ 2051403 w 2813403"/>
              <a:gd name="connsiteY4" fmla="*/ 30187 h 985231"/>
              <a:gd name="connsiteX5" fmla="*/ 2711803 w 2813403"/>
              <a:gd name="connsiteY5" fmla="*/ 112737 h 985231"/>
              <a:gd name="connsiteX6" fmla="*/ 2800703 w 2813403"/>
              <a:gd name="connsiteY6" fmla="*/ 138137 h 985231"/>
              <a:gd name="connsiteX7" fmla="*/ 2813403 w 2813403"/>
              <a:gd name="connsiteY7" fmla="*/ 227037 h 985231"/>
              <a:gd name="connsiteX8" fmla="*/ 2807053 w 2813403"/>
              <a:gd name="connsiteY8" fmla="*/ 868387 h 985231"/>
              <a:gd name="connsiteX9" fmla="*/ 2800703 w 2813403"/>
              <a:gd name="connsiteY9" fmla="*/ 893787 h 985231"/>
              <a:gd name="connsiteX10" fmla="*/ 2749903 w 2813403"/>
              <a:gd name="connsiteY10" fmla="*/ 881087 h 985231"/>
              <a:gd name="connsiteX11" fmla="*/ 2413353 w 2813403"/>
              <a:gd name="connsiteY11" fmla="*/ 842987 h 985231"/>
              <a:gd name="connsiteX12" fmla="*/ 1949803 w 2813403"/>
              <a:gd name="connsiteY12" fmla="*/ 849337 h 985231"/>
              <a:gd name="connsiteX13" fmla="*/ 1340203 w 2813403"/>
              <a:gd name="connsiteY13" fmla="*/ 881087 h 985231"/>
              <a:gd name="connsiteX14" fmla="*/ 813153 w 2813403"/>
              <a:gd name="connsiteY14" fmla="*/ 919187 h 985231"/>
              <a:gd name="connsiteX15" fmla="*/ 406753 w 2813403"/>
              <a:gd name="connsiteY15" fmla="*/ 957287 h 985231"/>
              <a:gd name="connsiteX16" fmla="*/ 116240 w 2813403"/>
              <a:gd name="connsiteY16" fmla="*/ 975543 h 985231"/>
              <a:gd name="connsiteX17" fmla="*/ 57503 w 2813403"/>
              <a:gd name="connsiteY17" fmla="*/ 982687 h 985231"/>
              <a:gd name="connsiteX18" fmla="*/ 353 w 2813403"/>
              <a:gd name="connsiteY18" fmla="*/ 976337 h 985231"/>
              <a:gd name="connsiteX19" fmla="*/ 353 w 2813403"/>
              <a:gd name="connsiteY19" fmla="*/ 912837 h 985231"/>
              <a:gd name="connsiteX20" fmla="*/ 5115 w 2813403"/>
              <a:gd name="connsiteY20" fmla="*/ 715988 h 985231"/>
              <a:gd name="connsiteX0" fmla="*/ 5115 w 2813403"/>
              <a:gd name="connsiteY0" fmla="*/ 636963 h 906206"/>
              <a:gd name="connsiteX1" fmla="*/ 373416 w 2813403"/>
              <a:gd name="connsiteY1" fmla="*/ 622675 h 906206"/>
              <a:gd name="connsiteX2" fmla="*/ 836966 w 2813403"/>
              <a:gd name="connsiteY2" fmla="*/ 578225 h 906206"/>
              <a:gd name="connsiteX3" fmla="*/ 1460853 w 2813403"/>
              <a:gd name="connsiteY3" fmla="*/ 606800 h 906206"/>
              <a:gd name="connsiteX4" fmla="*/ 2075215 w 2813403"/>
              <a:gd name="connsiteY4" fmla="*/ 570287 h 906206"/>
              <a:gd name="connsiteX5" fmla="*/ 2711803 w 2813403"/>
              <a:gd name="connsiteY5" fmla="*/ 33712 h 906206"/>
              <a:gd name="connsiteX6" fmla="*/ 2800703 w 2813403"/>
              <a:gd name="connsiteY6" fmla="*/ 59112 h 906206"/>
              <a:gd name="connsiteX7" fmla="*/ 2813403 w 2813403"/>
              <a:gd name="connsiteY7" fmla="*/ 148012 h 906206"/>
              <a:gd name="connsiteX8" fmla="*/ 2807053 w 2813403"/>
              <a:gd name="connsiteY8" fmla="*/ 789362 h 906206"/>
              <a:gd name="connsiteX9" fmla="*/ 2800703 w 2813403"/>
              <a:gd name="connsiteY9" fmla="*/ 814762 h 906206"/>
              <a:gd name="connsiteX10" fmla="*/ 2749903 w 2813403"/>
              <a:gd name="connsiteY10" fmla="*/ 802062 h 906206"/>
              <a:gd name="connsiteX11" fmla="*/ 2413353 w 2813403"/>
              <a:gd name="connsiteY11" fmla="*/ 763962 h 906206"/>
              <a:gd name="connsiteX12" fmla="*/ 1949803 w 2813403"/>
              <a:gd name="connsiteY12" fmla="*/ 770312 h 906206"/>
              <a:gd name="connsiteX13" fmla="*/ 1340203 w 2813403"/>
              <a:gd name="connsiteY13" fmla="*/ 802062 h 906206"/>
              <a:gd name="connsiteX14" fmla="*/ 813153 w 2813403"/>
              <a:gd name="connsiteY14" fmla="*/ 840162 h 906206"/>
              <a:gd name="connsiteX15" fmla="*/ 406753 w 2813403"/>
              <a:gd name="connsiteY15" fmla="*/ 878262 h 906206"/>
              <a:gd name="connsiteX16" fmla="*/ 116240 w 2813403"/>
              <a:gd name="connsiteY16" fmla="*/ 896518 h 906206"/>
              <a:gd name="connsiteX17" fmla="*/ 57503 w 2813403"/>
              <a:gd name="connsiteY17" fmla="*/ 903662 h 906206"/>
              <a:gd name="connsiteX18" fmla="*/ 353 w 2813403"/>
              <a:gd name="connsiteY18" fmla="*/ 897312 h 906206"/>
              <a:gd name="connsiteX19" fmla="*/ 353 w 2813403"/>
              <a:gd name="connsiteY19" fmla="*/ 833812 h 906206"/>
              <a:gd name="connsiteX20" fmla="*/ 5115 w 2813403"/>
              <a:gd name="connsiteY20" fmla="*/ 636963 h 906206"/>
              <a:gd name="connsiteX0" fmla="*/ 5115 w 2813403"/>
              <a:gd name="connsiteY0" fmla="*/ 577980 h 847223"/>
              <a:gd name="connsiteX1" fmla="*/ 373416 w 2813403"/>
              <a:gd name="connsiteY1" fmla="*/ 563692 h 847223"/>
              <a:gd name="connsiteX2" fmla="*/ 836966 w 2813403"/>
              <a:gd name="connsiteY2" fmla="*/ 519242 h 847223"/>
              <a:gd name="connsiteX3" fmla="*/ 1460853 w 2813403"/>
              <a:gd name="connsiteY3" fmla="*/ 547817 h 847223"/>
              <a:gd name="connsiteX4" fmla="*/ 2075215 w 2813403"/>
              <a:gd name="connsiteY4" fmla="*/ 511304 h 847223"/>
              <a:gd name="connsiteX5" fmla="*/ 2497491 w 2813403"/>
              <a:gd name="connsiteY5" fmla="*/ 489079 h 847223"/>
              <a:gd name="connsiteX6" fmla="*/ 2800703 w 2813403"/>
              <a:gd name="connsiteY6" fmla="*/ 129 h 847223"/>
              <a:gd name="connsiteX7" fmla="*/ 2813403 w 2813403"/>
              <a:gd name="connsiteY7" fmla="*/ 89029 h 847223"/>
              <a:gd name="connsiteX8" fmla="*/ 2807053 w 2813403"/>
              <a:gd name="connsiteY8" fmla="*/ 730379 h 847223"/>
              <a:gd name="connsiteX9" fmla="*/ 2800703 w 2813403"/>
              <a:gd name="connsiteY9" fmla="*/ 755779 h 847223"/>
              <a:gd name="connsiteX10" fmla="*/ 2749903 w 2813403"/>
              <a:gd name="connsiteY10" fmla="*/ 743079 h 847223"/>
              <a:gd name="connsiteX11" fmla="*/ 2413353 w 2813403"/>
              <a:gd name="connsiteY11" fmla="*/ 704979 h 847223"/>
              <a:gd name="connsiteX12" fmla="*/ 1949803 w 2813403"/>
              <a:gd name="connsiteY12" fmla="*/ 711329 h 847223"/>
              <a:gd name="connsiteX13" fmla="*/ 1340203 w 2813403"/>
              <a:gd name="connsiteY13" fmla="*/ 743079 h 847223"/>
              <a:gd name="connsiteX14" fmla="*/ 813153 w 2813403"/>
              <a:gd name="connsiteY14" fmla="*/ 781179 h 847223"/>
              <a:gd name="connsiteX15" fmla="*/ 406753 w 2813403"/>
              <a:gd name="connsiteY15" fmla="*/ 819279 h 847223"/>
              <a:gd name="connsiteX16" fmla="*/ 116240 w 2813403"/>
              <a:gd name="connsiteY16" fmla="*/ 837535 h 847223"/>
              <a:gd name="connsiteX17" fmla="*/ 57503 w 2813403"/>
              <a:gd name="connsiteY17" fmla="*/ 844679 h 847223"/>
              <a:gd name="connsiteX18" fmla="*/ 353 w 2813403"/>
              <a:gd name="connsiteY18" fmla="*/ 838329 h 847223"/>
              <a:gd name="connsiteX19" fmla="*/ 353 w 2813403"/>
              <a:gd name="connsiteY19" fmla="*/ 774829 h 847223"/>
              <a:gd name="connsiteX20" fmla="*/ 5115 w 2813403"/>
              <a:gd name="connsiteY20" fmla="*/ 577980 h 847223"/>
              <a:gd name="connsiteX0" fmla="*/ 5115 w 2835219"/>
              <a:gd name="connsiteY0" fmla="*/ 491999 h 761242"/>
              <a:gd name="connsiteX1" fmla="*/ 373416 w 2835219"/>
              <a:gd name="connsiteY1" fmla="*/ 477711 h 761242"/>
              <a:gd name="connsiteX2" fmla="*/ 836966 w 2835219"/>
              <a:gd name="connsiteY2" fmla="*/ 433261 h 761242"/>
              <a:gd name="connsiteX3" fmla="*/ 1460853 w 2835219"/>
              <a:gd name="connsiteY3" fmla="*/ 461836 h 761242"/>
              <a:gd name="connsiteX4" fmla="*/ 2075215 w 2835219"/>
              <a:gd name="connsiteY4" fmla="*/ 425323 h 761242"/>
              <a:gd name="connsiteX5" fmla="*/ 2497491 w 2835219"/>
              <a:gd name="connsiteY5" fmla="*/ 403098 h 761242"/>
              <a:gd name="connsiteX6" fmla="*/ 2813403 w 2835219"/>
              <a:gd name="connsiteY6" fmla="*/ 3048 h 761242"/>
              <a:gd name="connsiteX7" fmla="*/ 2807053 w 2835219"/>
              <a:gd name="connsiteY7" fmla="*/ 644398 h 761242"/>
              <a:gd name="connsiteX8" fmla="*/ 2800703 w 2835219"/>
              <a:gd name="connsiteY8" fmla="*/ 669798 h 761242"/>
              <a:gd name="connsiteX9" fmla="*/ 2749903 w 2835219"/>
              <a:gd name="connsiteY9" fmla="*/ 657098 h 761242"/>
              <a:gd name="connsiteX10" fmla="*/ 2413353 w 2835219"/>
              <a:gd name="connsiteY10" fmla="*/ 618998 h 761242"/>
              <a:gd name="connsiteX11" fmla="*/ 1949803 w 2835219"/>
              <a:gd name="connsiteY11" fmla="*/ 625348 h 761242"/>
              <a:gd name="connsiteX12" fmla="*/ 1340203 w 2835219"/>
              <a:gd name="connsiteY12" fmla="*/ 657098 h 761242"/>
              <a:gd name="connsiteX13" fmla="*/ 813153 w 2835219"/>
              <a:gd name="connsiteY13" fmla="*/ 695198 h 761242"/>
              <a:gd name="connsiteX14" fmla="*/ 406753 w 2835219"/>
              <a:gd name="connsiteY14" fmla="*/ 733298 h 761242"/>
              <a:gd name="connsiteX15" fmla="*/ 116240 w 2835219"/>
              <a:gd name="connsiteY15" fmla="*/ 751554 h 761242"/>
              <a:gd name="connsiteX16" fmla="*/ 57503 w 2835219"/>
              <a:gd name="connsiteY16" fmla="*/ 758698 h 761242"/>
              <a:gd name="connsiteX17" fmla="*/ 353 w 2835219"/>
              <a:gd name="connsiteY17" fmla="*/ 752348 h 761242"/>
              <a:gd name="connsiteX18" fmla="*/ 353 w 2835219"/>
              <a:gd name="connsiteY18" fmla="*/ 688848 h 761242"/>
              <a:gd name="connsiteX19" fmla="*/ 5115 w 2835219"/>
              <a:gd name="connsiteY19" fmla="*/ 491999 h 761242"/>
              <a:gd name="connsiteX0" fmla="*/ 5115 w 2831629"/>
              <a:gd name="connsiteY0" fmla="*/ 89065 h 358308"/>
              <a:gd name="connsiteX1" fmla="*/ 373416 w 2831629"/>
              <a:gd name="connsiteY1" fmla="*/ 74777 h 358308"/>
              <a:gd name="connsiteX2" fmla="*/ 836966 w 2831629"/>
              <a:gd name="connsiteY2" fmla="*/ 30327 h 358308"/>
              <a:gd name="connsiteX3" fmla="*/ 1460853 w 2831629"/>
              <a:gd name="connsiteY3" fmla="*/ 58902 h 358308"/>
              <a:gd name="connsiteX4" fmla="*/ 2075215 w 2831629"/>
              <a:gd name="connsiteY4" fmla="*/ 22389 h 358308"/>
              <a:gd name="connsiteX5" fmla="*/ 2497491 w 2831629"/>
              <a:gd name="connsiteY5" fmla="*/ 164 h 358308"/>
              <a:gd name="connsiteX6" fmla="*/ 2808640 w 2831629"/>
              <a:gd name="connsiteY6" fmla="*/ 33501 h 358308"/>
              <a:gd name="connsiteX7" fmla="*/ 2807053 w 2831629"/>
              <a:gd name="connsiteY7" fmla="*/ 241464 h 358308"/>
              <a:gd name="connsiteX8" fmla="*/ 2800703 w 2831629"/>
              <a:gd name="connsiteY8" fmla="*/ 266864 h 358308"/>
              <a:gd name="connsiteX9" fmla="*/ 2749903 w 2831629"/>
              <a:gd name="connsiteY9" fmla="*/ 254164 h 358308"/>
              <a:gd name="connsiteX10" fmla="*/ 2413353 w 2831629"/>
              <a:gd name="connsiteY10" fmla="*/ 216064 h 358308"/>
              <a:gd name="connsiteX11" fmla="*/ 1949803 w 2831629"/>
              <a:gd name="connsiteY11" fmla="*/ 222414 h 358308"/>
              <a:gd name="connsiteX12" fmla="*/ 1340203 w 2831629"/>
              <a:gd name="connsiteY12" fmla="*/ 254164 h 358308"/>
              <a:gd name="connsiteX13" fmla="*/ 813153 w 2831629"/>
              <a:gd name="connsiteY13" fmla="*/ 292264 h 358308"/>
              <a:gd name="connsiteX14" fmla="*/ 406753 w 2831629"/>
              <a:gd name="connsiteY14" fmla="*/ 330364 h 358308"/>
              <a:gd name="connsiteX15" fmla="*/ 116240 w 2831629"/>
              <a:gd name="connsiteY15" fmla="*/ 348620 h 358308"/>
              <a:gd name="connsiteX16" fmla="*/ 57503 w 2831629"/>
              <a:gd name="connsiteY16" fmla="*/ 355764 h 358308"/>
              <a:gd name="connsiteX17" fmla="*/ 353 w 2831629"/>
              <a:gd name="connsiteY17" fmla="*/ 349414 h 358308"/>
              <a:gd name="connsiteX18" fmla="*/ 353 w 2831629"/>
              <a:gd name="connsiteY18" fmla="*/ 285914 h 358308"/>
              <a:gd name="connsiteX19" fmla="*/ 5115 w 2831629"/>
              <a:gd name="connsiteY19" fmla="*/ 89065 h 358308"/>
              <a:gd name="connsiteX0" fmla="*/ 5115 w 2831629"/>
              <a:gd name="connsiteY0" fmla="*/ 89065 h 358308"/>
              <a:gd name="connsiteX1" fmla="*/ 373416 w 2831629"/>
              <a:gd name="connsiteY1" fmla="*/ 74777 h 358308"/>
              <a:gd name="connsiteX2" fmla="*/ 836966 w 2831629"/>
              <a:gd name="connsiteY2" fmla="*/ 30327 h 358308"/>
              <a:gd name="connsiteX3" fmla="*/ 1460853 w 2831629"/>
              <a:gd name="connsiteY3" fmla="*/ 58902 h 358308"/>
              <a:gd name="connsiteX4" fmla="*/ 2075215 w 2831629"/>
              <a:gd name="connsiteY4" fmla="*/ 22389 h 358308"/>
              <a:gd name="connsiteX5" fmla="*/ 2497491 w 2831629"/>
              <a:gd name="connsiteY5" fmla="*/ 164 h 358308"/>
              <a:gd name="connsiteX6" fmla="*/ 2808640 w 2831629"/>
              <a:gd name="connsiteY6" fmla="*/ 33501 h 358308"/>
              <a:gd name="connsiteX7" fmla="*/ 2807053 w 2831629"/>
              <a:gd name="connsiteY7" fmla="*/ 241464 h 358308"/>
              <a:gd name="connsiteX8" fmla="*/ 2800703 w 2831629"/>
              <a:gd name="connsiteY8" fmla="*/ 266864 h 358308"/>
              <a:gd name="connsiteX9" fmla="*/ 2749903 w 2831629"/>
              <a:gd name="connsiteY9" fmla="*/ 254164 h 358308"/>
              <a:gd name="connsiteX10" fmla="*/ 2413353 w 2831629"/>
              <a:gd name="connsiteY10" fmla="*/ 216064 h 358308"/>
              <a:gd name="connsiteX11" fmla="*/ 1949803 w 2831629"/>
              <a:gd name="connsiteY11" fmla="*/ 222414 h 358308"/>
              <a:gd name="connsiteX12" fmla="*/ 1340203 w 2831629"/>
              <a:gd name="connsiteY12" fmla="*/ 254164 h 358308"/>
              <a:gd name="connsiteX13" fmla="*/ 813153 w 2831629"/>
              <a:gd name="connsiteY13" fmla="*/ 292264 h 358308"/>
              <a:gd name="connsiteX14" fmla="*/ 406753 w 2831629"/>
              <a:gd name="connsiteY14" fmla="*/ 330364 h 358308"/>
              <a:gd name="connsiteX15" fmla="*/ 116240 w 2831629"/>
              <a:gd name="connsiteY15" fmla="*/ 348620 h 358308"/>
              <a:gd name="connsiteX16" fmla="*/ 57503 w 2831629"/>
              <a:gd name="connsiteY16" fmla="*/ 355764 h 358308"/>
              <a:gd name="connsiteX17" fmla="*/ 353 w 2831629"/>
              <a:gd name="connsiteY17" fmla="*/ 349414 h 358308"/>
              <a:gd name="connsiteX18" fmla="*/ 353 w 2831629"/>
              <a:gd name="connsiteY18" fmla="*/ 285914 h 358308"/>
              <a:gd name="connsiteX19" fmla="*/ 5115 w 2831629"/>
              <a:gd name="connsiteY19" fmla="*/ 89065 h 358308"/>
              <a:gd name="connsiteX0" fmla="*/ 5115 w 2808640"/>
              <a:gd name="connsiteY0" fmla="*/ 89065 h 358308"/>
              <a:gd name="connsiteX1" fmla="*/ 373416 w 2808640"/>
              <a:gd name="connsiteY1" fmla="*/ 74777 h 358308"/>
              <a:gd name="connsiteX2" fmla="*/ 836966 w 2808640"/>
              <a:gd name="connsiteY2" fmla="*/ 30327 h 358308"/>
              <a:gd name="connsiteX3" fmla="*/ 1460853 w 2808640"/>
              <a:gd name="connsiteY3" fmla="*/ 58902 h 358308"/>
              <a:gd name="connsiteX4" fmla="*/ 2075215 w 2808640"/>
              <a:gd name="connsiteY4" fmla="*/ 22389 h 358308"/>
              <a:gd name="connsiteX5" fmla="*/ 2497491 w 2808640"/>
              <a:gd name="connsiteY5" fmla="*/ 164 h 358308"/>
              <a:gd name="connsiteX6" fmla="*/ 2808640 w 2808640"/>
              <a:gd name="connsiteY6" fmla="*/ 33501 h 358308"/>
              <a:gd name="connsiteX7" fmla="*/ 2807053 w 2808640"/>
              <a:gd name="connsiteY7" fmla="*/ 241464 h 358308"/>
              <a:gd name="connsiteX8" fmla="*/ 2800703 w 2808640"/>
              <a:gd name="connsiteY8" fmla="*/ 266864 h 358308"/>
              <a:gd name="connsiteX9" fmla="*/ 2749903 w 2808640"/>
              <a:gd name="connsiteY9" fmla="*/ 254164 h 358308"/>
              <a:gd name="connsiteX10" fmla="*/ 2413353 w 2808640"/>
              <a:gd name="connsiteY10" fmla="*/ 216064 h 358308"/>
              <a:gd name="connsiteX11" fmla="*/ 1949803 w 2808640"/>
              <a:gd name="connsiteY11" fmla="*/ 222414 h 358308"/>
              <a:gd name="connsiteX12" fmla="*/ 1340203 w 2808640"/>
              <a:gd name="connsiteY12" fmla="*/ 254164 h 358308"/>
              <a:gd name="connsiteX13" fmla="*/ 813153 w 2808640"/>
              <a:gd name="connsiteY13" fmla="*/ 292264 h 358308"/>
              <a:gd name="connsiteX14" fmla="*/ 406753 w 2808640"/>
              <a:gd name="connsiteY14" fmla="*/ 330364 h 358308"/>
              <a:gd name="connsiteX15" fmla="*/ 116240 w 2808640"/>
              <a:gd name="connsiteY15" fmla="*/ 348620 h 358308"/>
              <a:gd name="connsiteX16" fmla="*/ 57503 w 2808640"/>
              <a:gd name="connsiteY16" fmla="*/ 355764 h 358308"/>
              <a:gd name="connsiteX17" fmla="*/ 353 w 2808640"/>
              <a:gd name="connsiteY17" fmla="*/ 349414 h 358308"/>
              <a:gd name="connsiteX18" fmla="*/ 353 w 2808640"/>
              <a:gd name="connsiteY18" fmla="*/ 285914 h 358308"/>
              <a:gd name="connsiteX19" fmla="*/ 5115 w 2808640"/>
              <a:gd name="connsiteY19" fmla="*/ 89065 h 358308"/>
              <a:gd name="connsiteX0" fmla="*/ 5115 w 2808640"/>
              <a:gd name="connsiteY0" fmla="*/ 89065 h 358308"/>
              <a:gd name="connsiteX1" fmla="*/ 373416 w 2808640"/>
              <a:gd name="connsiteY1" fmla="*/ 74777 h 358308"/>
              <a:gd name="connsiteX2" fmla="*/ 836966 w 2808640"/>
              <a:gd name="connsiteY2" fmla="*/ 30327 h 358308"/>
              <a:gd name="connsiteX3" fmla="*/ 1460853 w 2808640"/>
              <a:gd name="connsiteY3" fmla="*/ 58902 h 358308"/>
              <a:gd name="connsiteX4" fmla="*/ 2075215 w 2808640"/>
              <a:gd name="connsiteY4" fmla="*/ 22389 h 358308"/>
              <a:gd name="connsiteX5" fmla="*/ 2497491 w 2808640"/>
              <a:gd name="connsiteY5" fmla="*/ 164 h 358308"/>
              <a:gd name="connsiteX6" fmla="*/ 2808640 w 2808640"/>
              <a:gd name="connsiteY6" fmla="*/ 33501 h 358308"/>
              <a:gd name="connsiteX7" fmla="*/ 2807053 w 2808640"/>
              <a:gd name="connsiteY7" fmla="*/ 241464 h 358308"/>
              <a:gd name="connsiteX8" fmla="*/ 2800703 w 2808640"/>
              <a:gd name="connsiteY8" fmla="*/ 266864 h 358308"/>
              <a:gd name="connsiteX9" fmla="*/ 2749903 w 2808640"/>
              <a:gd name="connsiteY9" fmla="*/ 254164 h 358308"/>
              <a:gd name="connsiteX10" fmla="*/ 2413353 w 2808640"/>
              <a:gd name="connsiteY10" fmla="*/ 216064 h 358308"/>
              <a:gd name="connsiteX11" fmla="*/ 1949803 w 2808640"/>
              <a:gd name="connsiteY11" fmla="*/ 222414 h 358308"/>
              <a:gd name="connsiteX12" fmla="*/ 1340203 w 2808640"/>
              <a:gd name="connsiteY12" fmla="*/ 254164 h 358308"/>
              <a:gd name="connsiteX13" fmla="*/ 1150169 w 2808640"/>
              <a:gd name="connsiteY13" fmla="*/ 188023 h 358308"/>
              <a:gd name="connsiteX14" fmla="*/ 813153 w 2808640"/>
              <a:gd name="connsiteY14" fmla="*/ 292264 h 358308"/>
              <a:gd name="connsiteX15" fmla="*/ 406753 w 2808640"/>
              <a:gd name="connsiteY15" fmla="*/ 330364 h 358308"/>
              <a:gd name="connsiteX16" fmla="*/ 116240 w 2808640"/>
              <a:gd name="connsiteY16" fmla="*/ 348620 h 358308"/>
              <a:gd name="connsiteX17" fmla="*/ 57503 w 2808640"/>
              <a:gd name="connsiteY17" fmla="*/ 355764 h 358308"/>
              <a:gd name="connsiteX18" fmla="*/ 353 w 2808640"/>
              <a:gd name="connsiteY18" fmla="*/ 349414 h 358308"/>
              <a:gd name="connsiteX19" fmla="*/ 353 w 2808640"/>
              <a:gd name="connsiteY19" fmla="*/ 285914 h 358308"/>
              <a:gd name="connsiteX20" fmla="*/ 5115 w 2808640"/>
              <a:gd name="connsiteY20" fmla="*/ 89065 h 358308"/>
              <a:gd name="connsiteX0" fmla="*/ 5115 w 2808640"/>
              <a:gd name="connsiteY0" fmla="*/ 89065 h 358308"/>
              <a:gd name="connsiteX1" fmla="*/ 373416 w 2808640"/>
              <a:gd name="connsiteY1" fmla="*/ 74777 h 358308"/>
              <a:gd name="connsiteX2" fmla="*/ 836966 w 2808640"/>
              <a:gd name="connsiteY2" fmla="*/ 30327 h 358308"/>
              <a:gd name="connsiteX3" fmla="*/ 1460853 w 2808640"/>
              <a:gd name="connsiteY3" fmla="*/ 58902 h 358308"/>
              <a:gd name="connsiteX4" fmla="*/ 2075215 w 2808640"/>
              <a:gd name="connsiteY4" fmla="*/ 22389 h 358308"/>
              <a:gd name="connsiteX5" fmla="*/ 2497491 w 2808640"/>
              <a:gd name="connsiteY5" fmla="*/ 164 h 358308"/>
              <a:gd name="connsiteX6" fmla="*/ 2808640 w 2808640"/>
              <a:gd name="connsiteY6" fmla="*/ 33501 h 358308"/>
              <a:gd name="connsiteX7" fmla="*/ 2807053 w 2808640"/>
              <a:gd name="connsiteY7" fmla="*/ 241464 h 358308"/>
              <a:gd name="connsiteX8" fmla="*/ 2800703 w 2808640"/>
              <a:gd name="connsiteY8" fmla="*/ 266864 h 358308"/>
              <a:gd name="connsiteX9" fmla="*/ 2749903 w 2808640"/>
              <a:gd name="connsiteY9" fmla="*/ 254164 h 358308"/>
              <a:gd name="connsiteX10" fmla="*/ 2413353 w 2808640"/>
              <a:gd name="connsiteY10" fmla="*/ 216064 h 358308"/>
              <a:gd name="connsiteX11" fmla="*/ 1949803 w 2808640"/>
              <a:gd name="connsiteY11" fmla="*/ 222414 h 358308"/>
              <a:gd name="connsiteX12" fmla="*/ 1340203 w 2808640"/>
              <a:gd name="connsiteY12" fmla="*/ 254164 h 358308"/>
              <a:gd name="connsiteX13" fmla="*/ 1150169 w 2808640"/>
              <a:gd name="connsiteY13" fmla="*/ 188023 h 358308"/>
              <a:gd name="connsiteX14" fmla="*/ 990625 w 2808640"/>
              <a:gd name="connsiteY14" fmla="*/ 197548 h 358308"/>
              <a:gd name="connsiteX15" fmla="*/ 813153 w 2808640"/>
              <a:gd name="connsiteY15" fmla="*/ 292264 h 358308"/>
              <a:gd name="connsiteX16" fmla="*/ 406753 w 2808640"/>
              <a:gd name="connsiteY16" fmla="*/ 330364 h 358308"/>
              <a:gd name="connsiteX17" fmla="*/ 116240 w 2808640"/>
              <a:gd name="connsiteY17" fmla="*/ 348620 h 358308"/>
              <a:gd name="connsiteX18" fmla="*/ 57503 w 2808640"/>
              <a:gd name="connsiteY18" fmla="*/ 355764 h 358308"/>
              <a:gd name="connsiteX19" fmla="*/ 353 w 2808640"/>
              <a:gd name="connsiteY19" fmla="*/ 349414 h 358308"/>
              <a:gd name="connsiteX20" fmla="*/ 353 w 2808640"/>
              <a:gd name="connsiteY20" fmla="*/ 285914 h 358308"/>
              <a:gd name="connsiteX21" fmla="*/ 5115 w 2808640"/>
              <a:gd name="connsiteY21" fmla="*/ 89065 h 358308"/>
              <a:gd name="connsiteX0" fmla="*/ 5115 w 2808640"/>
              <a:gd name="connsiteY0" fmla="*/ 89065 h 358308"/>
              <a:gd name="connsiteX1" fmla="*/ 373416 w 2808640"/>
              <a:gd name="connsiteY1" fmla="*/ 74777 h 358308"/>
              <a:gd name="connsiteX2" fmla="*/ 836966 w 2808640"/>
              <a:gd name="connsiteY2" fmla="*/ 30327 h 358308"/>
              <a:gd name="connsiteX3" fmla="*/ 1460853 w 2808640"/>
              <a:gd name="connsiteY3" fmla="*/ 58902 h 358308"/>
              <a:gd name="connsiteX4" fmla="*/ 2075215 w 2808640"/>
              <a:gd name="connsiteY4" fmla="*/ 22389 h 358308"/>
              <a:gd name="connsiteX5" fmla="*/ 2497491 w 2808640"/>
              <a:gd name="connsiteY5" fmla="*/ 164 h 358308"/>
              <a:gd name="connsiteX6" fmla="*/ 2808640 w 2808640"/>
              <a:gd name="connsiteY6" fmla="*/ 33501 h 358308"/>
              <a:gd name="connsiteX7" fmla="*/ 2807053 w 2808640"/>
              <a:gd name="connsiteY7" fmla="*/ 241464 h 358308"/>
              <a:gd name="connsiteX8" fmla="*/ 2800703 w 2808640"/>
              <a:gd name="connsiteY8" fmla="*/ 266864 h 358308"/>
              <a:gd name="connsiteX9" fmla="*/ 2749903 w 2808640"/>
              <a:gd name="connsiteY9" fmla="*/ 254164 h 358308"/>
              <a:gd name="connsiteX10" fmla="*/ 2413353 w 2808640"/>
              <a:gd name="connsiteY10" fmla="*/ 216064 h 358308"/>
              <a:gd name="connsiteX11" fmla="*/ 1949803 w 2808640"/>
              <a:gd name="connsiteY11" fmla="*/ 222414 h 358308"/>
              <a:gd name="connsiteX12" fmla="*/ 1340203 w 2808640"/>
              <a:gd name="connsiteY12" fmla="*/ 254164 h 358308"/>
              <a:gd name="connsiteX13" fmla="*/ 990625 w 2808640"/>
              <a:gd name="connsiteY13" fmla="*/ 197548 h 358308"/>
              <a:gd name="connsiteX14" fmla="*/ 813153 w 2808640"/>
              <a:gd name="connsiteY14" fmla="*/ 292264 h 358308"/>
              <a:gd name="connsiteX15" fmla="*/ 406753 w 2808640"/>
              <a:gd name="connsiteY15" fmla="*/ 330364 h 358308"/>
              <a:gd name="connsiteX16" fmla="*/ 116240 w 2808640"/>
              <a:gd name="connsiteY16" fmla="*/ 348620 h 358308"/>
              <a:gd name="connsiteX17" fmla="*/ 57503 w 2808640"/>
              <a:gd name="connsiteY17" fmla="*/ 355764 h 358308"/>
              <a:gd name="connsiteX18" fmla="*/ 353 w 2808640"/>
              <a:gd name="connsiteY18" fmla="*/ 349414 h 358308"/>
              <a:gd name="connsiteX19" fmla="*/ 353 w 2808640"/>
              <a:gd name="connsiteY19" fmla="*/ 285914 h 358308"/>
              <a:gd name="connsiteX20" fmla="*/ 5115 w 2808640"/>
              <a:gd name="connsiteY20" fmla="*/ 89065 h 358308"/>
              <a:gd name="connsiteX0" fmla="*/ 5115 w 2808640"/>
              <a:gd name="connsiteY0" fmla="*/ 89065 h 358308"/>
              <a:gd name="connsiteX1" fmla="*/ 373416 w 2808640"/>
              <a:gd name="connsiteY1" fmla="*/ 74777 h 358308"/>
              <a:gd name="connsiteX2" fmla="*/ 836966 w 2808640"/>
              <a:gd name="connsiteY2" fmla="*/ 30327 h 358308"/>
              <a:gd name="connsiteX3" fmla="*/ 1460853 w 2808640"/>
              <a:gd name="connsiteY3" fmla="*/ 58902 h 358308"/>
              <a:gd name="connsiteX4" fmla="*/ 2075215 w 2808640"/>
              <a:gd name="connsiteY4" fmla="*/ 22389 h 358308"/>
              <a:gd name="connsiteX5" fmla="*/ 2497491 w 2808640"/>
              <a:gd name="connsiteY5" fmla="*/ 164 h 358308"/>
              <a:gd name="connsiteX6" fmla="*/ 2808640 w 2808640"/>
              <a:gd name="connsiteY6" fmla="*/ 33501 h 358308"/>
              <a:gd name="connsiteX7" fmla="*/ 2807053 w 2808640"/>
              <a:gd name="connsiteY7" fmla="*/ 241464 h 358308"/>
              <a:gd name="connsiteX8" fmla="*/ 2800703 w 2808640"/>
              <a:gd name="connsiteY8" fmla="*/ 266864 h 358308"/>
              <a:gd name="connsiteX9" fmla="*/ 2749903 w 2808640"/>
              <a:gd name="connsiteY9" fmla="*/ 254164 h 358308"/>
              <a:gd name="connsiteX10" fmla="*/ 2413353 w 2808640"/>
              <a:gd name="connsiteY10" fmla="*/ 216064 h 358308"/>
              <a:gd name="connsiteX11" fmla="*/ 1949803 w 2808640"/>
              <a:gd name="connsiteY11" fmla="*/ 222414 h 358308"/>
              <a:gd name="connsiteX12" fmla="*/ 1340203 w 2808640"/>
              <a:gd name="connsiteY12" fmla="*/ 254164 h 358308"/>
              <a:gd name="connsiteX13" fmla="*/ 813153 w 2808640"/>
              <a:gd name="connsiteY13" fmla="*/ 292264 h 358308"/>
              <a:gd name="connsiteX14" fmla="*/ 406753 w 2808640"/>
              <a:gd name="connsiteY14" fmla="*/ 330364 h 358308"/>
              <a:gd name="connsiteX15" fmla="*/ 116240 w 2808640"/>
              <a:gd name="connsiteY15" fmla="*/ 348620 h 358308"/>
              <a:gd name="connsiteX16" fmla="*/ 57503 w 2808640"/>
              <a:gd name="connsiteY16" fmla="*/ 355764 h 358308"/>
              <a:gd name="connsiteX17" fmla="*/ 353 w 2808640"/>
              <a:gd name="connsiteY17" fmla="*/ 349414 h 358308"/>
              <a:gd name="connsiteX18" fmla="*/ 353 w 2808640"/>
              <a:gd name="connsiteY18" fmla="*/ 285914 h 358308"/>
              <a:gd name="connsiteX19" fmla="*/ 5115 w 2808640"/>
              <a:gd name="connsiteY19" fmla="*/ 89065 h 35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8640" h="358308">
                <a:moveTo>
                  <a:pt x="5115" y="89065"/>
                </a:moveTo>
                <a:cubicBezTo>
                  <a:pt x="12523" y="94357"/>
                  <a:pt x="234774" y="84567"/>
                  <a:pt x="373416" y="74777"/>
                </a:cubicBezTo>
                <a:cubicBezTo>
                  <a:pt x="512058" y="64987"/>
                  <a:pt x="655727" y="32973"/>
                  <a:pt x="836966" y="30327"/>
                </a:cubicBezTo>
                <a:cubicBezTo>
                  <a:pt x="1018205" y="27681"/>
                  <a:pt x="1254478" y="60225"/>
                  <a:pt x="1460853" y="58902"/>
                </a:cubicBezTo>
                <a:cubicBezTo>
                  <a:pt x="1667228" y="57579"/>
                  <a:pt x="1902442" y="32179"/>
                  <a:pt x="2075215" y="22389"/>
                </a:cubicBezTo>
                <a:cubicBezTo>
                  <a:pt x="2247988" y="12599"/>
                  <a:pt x="2375254" y="-1688"/>
                  <a:pt x="2497491" y="164"/>
                </a:cubicBezTo>
                <a:cubicBezTo>
                  <a:pt x="2619728" y="2016"/>
                  <a:pt x="2757046" y="-6716"/>
                  <a:pt x="2808640" y="33501"/>
                </a:cubicBezTo>
                <a:cubicBezTo>
                  <a:pt x="2803084" y="86418"/>
                  <a:pt x="2809170" y="27681"/>
                  <a:pt x="2807053" y="241464"/>
                </a:cubicBezTo>
                <a:lnTo>
                  <a:pt x="2800703" y="266864"/>
                </a:lnTo>
                <a:cubicBezTo>
                  <a:pt x="2783770" y="262631"/>
                  <a:pt x="2814461" y="262631"/>
                  <a:pt x="2749903" y="254164"/>
                </a:cubicBezTo>
                <a:cubicBezTo>
                  <a:pt x="2685345" y="245697"/>
                  <a:pt x="2546703" y="221356"/>
                  <a:pt x="2413353" y="216064"/>
                </a:cubicBezTo>
                <a:cubicBezTo>
                  <a:pt x="2280003" y="210772"/>
                  <a:pt x="2128661" y="216064"/>
                  <a:pt x="1949803" y="222414"/>
                </a:cubicBezTo>
                <a:cubicBezTo>
                  <a:pt x="1770945" y="228764"/>
                  <a:pt x="1529645" y="242522"/>
                  <a:pt x="1340203" y="254164"/>
                </a:cubicBezTo>
                <a:cubicBezTo>
                  <a:pt x="1150761" y="265806"/>
                  <a:pt x="968728" y="279564"/>
                  <a:pt x="813153" y="292264"/>
                </a:cubicBezTo>
                <a:cubicBezTo>
                  <a:pt x="657578" y="304964"/>
                  <a:pt x="522905" y="320971"/>
                  <a:pt x="406753" y="330364"/>
                </a:cubicBezTo>
                <a:cubicBezTo>
                  <a:pt x="290601" y="339757"/>
                  <a:pt x="213078" y="342535"/>
                  <a:pt x="116240" y="348620"/>
                </a:cubicBezTo>
                <a:cubicBezTo>
                  <a:pt x="58032" y="352853"/>
                  <a:pt x="76817" y="355632"/>
                  <a:pt x="57503" y="355764"/>
                </a:cubicBezTo>
                <a:cubicBezTo>
                  <a:pt x="38189" y="355896"/>
                  <a:pt x="353" y="364456"/>
                  <a:pt x="353" y="349414"/>
                </a:cubicBezTo>
                <a:cubicBezTo>
                  <a:pt x="353" y="294911"/>
                  <a:pt x="-441" y="329305"/>
                  <a:pt x="353" y="285914"/>
                </a:cubicBezTo>
                <a:cubicBezTo>
                  <a:pt x="1147" y="242523"/>
                  <a:pt x="-2293" y="236173"/>
                  <a:pt x="5115" y="89065"/>
                </a:cubicBezTo>
                <a:close/>
              </a:path>
            </a:pathLst>
          </a:custGeom>
          <a:gradFill>
            <a:gsLst>
              <a:gs pos="0">
                <a:srgbClr val="C00000">
                  <a:lumMod val="79000"/>
                  <a:lumOff val="21000"/>
                </a:srgbClr>
              </a:gs>
              <a:gs pos="50000">
                <a:srgbClr val="FF4343">
                  <a:alpha val="60000"/>
                </a:srgbClr>
              </a:gs>
            </a:gsLst>
            <a:lin ang="1620000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6" name="Freeform 305"/>
          <p:cNvSpPr/>
          <p:nvPr/>
        </p:nvSpPr>
        <p:spPr>
          <a:xfrm>
            <a:off x="3981450" y="2187731"/>
            <a:ext cx="464344" cy="98269"/>
          </a:xfrm>
          <a:custGeom>
            <a:avLst/>
            <a:gdLst>
              <a:gd name="connsiteX0" fmla="*/ 0 w 464344"/>
              <a:gd name="connsiteY0" fmla="*/ 98269 h 98269"/>
              <a:gd name="connsiteX1" fmla="*/ 57150 w 464344"/>
              <a:gd name="connsiteY1" fmla="*/ 79219 h 98269"/>
              <a:gd name="connsiteX2" fmla="*/ 102394 w 464344"/>
              <a:gd name="connsiteY2" fmla="*/ 43500 h 98269"/>
              <a:gd name="connsiteX3" fmla="*/ 152400 w 464344"/>
              <a:gd name="connsiteY3" fmla="*/ 14925 h 98269"/>
              <a:gd name="connsiteX4" fmla="*/ 228600 w 464344"/>
              <a:gd name="connsiteY4" fmla="*/ 3019 h 98269"/>
              <a:gd name="connsiteX5" fmla="*/ 314325 w 464344"/>
              <a:gd name="connsiteY5" fmla="*/ 638 h 98269"/>
              <a:gd name="connsiteX6" fmla="*/ 342900 w 464344"/>
              <a:gd name="connsiteY6" fmla="*/ 12544 h 98269"/>
              <a:gd name="connsiteX7" fmla="*/ 378619 w 464344"/>
              <a:gd name="connsiteY7" fmla="*/ 31594 h 98269"/>
              <a:gd name="connsiteX8" fmla="*/ 409575 w 464344"/>
              <a:gd name="connsiteY8" fmla="*/ 50644 h 98269"/>
              <a:gd name="connsiteX9" fmla="*/ 464344 w 464344"/>
              <a:gd name="connsiteY9" fmla="*/ 67313 h 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4344" h="98269">
                <a:moveTo>
                  <a:pt x="0" y="98269"/>
                </a:moveTo>
                <a:cubicBezTo>
                  <a:pt x="20042" y="93308"/>
                  <a:pt x="40084" y="88347"/>
                  <a:pt x="57150" y="79219"/>
                </a:cubicBezTo>
                <a:cubicBezTo>
                  <a:pt x="74216" y="70091"/>
                  <a:pt x="86519" y="54216"/>
                  <a:pt x="102394" y="43500"/>
                </a:cubicBezTo>
                <a:cubicBezTo>
                  <a:pt x="118269" y="32784"/>
                  <a:pt x="131366" y="21672"/>
                  <a:pt x="152400" y="14925"/>
                </a:cubicBezTo>
                <a:cubicBezTo>
                  <a:pt x="173434" y="8178"/>
                  <a:pt x="201612" y="5400"/>
                  <a:pt x="228600" y="3019"/>
                </a:cubicBezTo>
                <a:cubicBezTo>
                  <a:pt x="255588" y="638"/>
                  <a:pt x="295275" y="-949"/>
                  <a:pt x="314325" y="638"/>
                </a:cubicBezTo>
                <a:cubicBezTo>
                  <a:pt x="333375" y="2225"/>
                  <a:pt x="332184" y="7385"/>
                  <a:pt x="342900" y="12544"/>
                </a:cubicBezTo>
                <a:cubicBezTo>
                  <a:pt x="353616" y="17703"/>
                  <a:pt x="367507" y="25244"/>
                  <a:pt x="378619" y="31594"/>
                </a:cubicBezTo>
                <a:cubicBezTo>
                  <a:pt x="389731" y="37944"/>
                  <a:pt x="395288" y="44691"/>
                  <a:pt x="409575" y="50644"/>
                </a:cubicBezTo>
                <a:cubicBezTo>
                  <a:pt x="423862" y="56597"/>
                  <a:pt x="444103" y="61955"/>
                  <a:pt x="464344" y="67313"/>
                </a:cubicBezTo>
              </a:path>
            </a:pathLst>
          </a:custGeom>
          <a:noFill/>
          <a:ln w="12700">
            <a:solidFill>
              <a:srgbClr val="FFFF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6" name="Freeform 285"/>
          <p:cNvSpPr/>
          <p:nvPr/>
        </p:nvSpPr>
        <p:spPr>
          <a:xfrm>
            <a:off x="3146906" y="1395226"/>
            <a:ext cx="2816866" cy="965807"/>
          </a:xfrm>
          <a:custGeom>
            <a:avLst/>
            <a:gdLst>
              <a:gd name="connsiteX0" fmla="*/ 15063 w 2828113"/>
              <a:gd name="connsiteY0" fmla="*/ 86963 h 972178"/>
              <a:gd name="connsiteX1" fmla="*/ 211913 w 2828113"/>
              <a:gd name="connsiteY1" fmla="*/ 86963 h 972178"/>
              <a:gd name="connsiteX2" fmla="*/ 675463 w 2828113"/>
              <a:gd name="connsiteY2" fmla="*/ 42513 h 972178"/>
              <a:gd name="connsiteX3" fmla="*/ 1342213 w 2828113"/>
              <a:gd name="connsiteY3" fmla="*/ 4413 h 972178"/>
              <a:gd name="connsiteX4" fmla="*/ 2066113 w 2828113"/>
              <a:gd name="connsiteY4" fmla="*/ 10763 h 972178"/>
              <a:gd name="connsiteX5" fmla="*/ 2726513 w 2828113"/>
              <a:gd name="connsiteY5" fmla="*/ 93313 h 972178"/>
              <a:gd name="connsiteX6" fmla="*/ 2815413 w 2828113"/>
              <a:gd name="connsiteY6" fmla="*/ 118713 h 972178"/>
              <a:gd name="connsiteX7" fmla="*/ 2828113 w 2828113"/>
              <a:gd name="connsiteY7" fmla="*/ 207613 h 972178"/>
              <a:gd name="connsiteX8" fmla="*/ 2821763 w 2828113"/>
              <a:gd name="connsiteY8" fmla="*/ 848963 h 972178"/>
              <a:gd name="connsiteX9" fmla="*/ 2815413 w 2828113"/>
              <a:gd name="connsiteY9" fmla="*/ 874363 h 972178"/>
              <a:gd name="connsiteX10" fmla="*/ 2764613 w 2828113"/>
              <a:gd name="connsiteY10" fmla="*/ 861663 h 972178"/>
              <a:gd name="connsiteX11" fmla="*/ 2428063 w 2828113"/>
              <a:gd name="connsiteY11" fmla="*/ 823563 h 972178"/>
              <a:gd name="connsiteX12" fmla="*/ 1964513 w 2828113"/>
              <a:gd name="connsiteY12" fmla="*/ 829913 h 972178"/>
              <a:gd name="connsiteX13" fmla="*/ 1354913 w 2828113"/>
              <a:gd name="connsiteY13" fmla="*/ 861663 h 972178"/>
              <a:gd name="connsiteX14" fmla="*/ 827863 w 2828113"/>
              <a:gd name="connsiteY14" fmla="*/ 899763 h 972178"/>
              <a:gd name="connsiteX15" fmla="*/ 421463 w 2828113"/>
              <a:gd name="connsiteY15" fmla="*/ 937863 h 972178"/>
              <a:gd name="connsiteX16" fmla="*/ 116663 w 2828113"/>
              <a:gd name="connsiteY16" fmla="*/ 963263 h 972178"/>
              <a:gd name="connsiteX17" fmla="*/ 72213 w 2828113"/>
              <a:gd name="connsiteY17" fmla="*/ 963263 h 972178"/>
              <a:gd name="connsiteX18" fmla="*/ 15063 w 2828113"/>
              <a:gd name="connsiteY18" fmla="*/ 956913 h 972178"/>
              <a:gd name="connsiteX19" fmla="*/ 15063 w 2828113"/>
              <a:gd name="connsiteY19" fmla="*/ 893413 h 972178"/>
              <a:gd name="connsiteX20" fmla="*/ 15063 w 2828113"/>
              <a:gd name="connsiteY20" fmla="*/ 86963 h 972178"/>
              <a:gd name="connsiteX0" fmla="*/ 15063 w 2828113"/>
              <a:gd name="connsiteY0" fmla="*/ 86963 h 972178"/>
              <a:gd name="connsiteX1" fmla="*/ 211913 w 2828113"/>
              <a:gd name="connsiteY1" fmla="*/ 86963 h 972178"/>
              <a:gd name="connsiteX2" fmla="*/ 675463 w 2828113"/>
              <a:gd name="connsiteY2" fmla="*/ 42513 h 972178"/>
              <a:gd name="connsiteX3" fmla="*/ 1342213 w 2828113"/>
              <a:gd name="connsiteY3" fmla="*/ 4413 h 972178"/>
              <a:gd name="connsiteX4" fmla="*/ 2066113 w 2828113"/>
              <a:gd name="connsiteY4" fmla="*/ 10763 h 972178"/>
              <a:gd name="connsiteX5" fmla="*/ 2726513 w 2828113"/>
              <a:gd name="connsiteY5" fmla="*/ 93313 h 972178"/>
              <a:gd name="connsiteX6" fmla="*/ 2815413 w 2828113"/>
              <a:gd name="connsiteY6" fmla="*/ 118713 h 972178"/>
              <a:gd name="connsiteX7" fmla="*/ 2828113 w 2828113"/>
              <a:gd name="connsiteY7" fmla="*/ 207613 h 972178"/>
              <a:gd name="connsiteX8" fmla="*/ 2821763 w 2828113"/>
              <a:gd name="connsiteY8" fmla="*/ 848963 h 972178"/>
              <a:gd name="connsiteX9" fmla="*/ 2815413 w 2828113"/>
              <a:gd name="connsiteY9" fmla="*/ 874363 h 972178"/>
              <a:gd name="connsiteX10" fmla="*/ 2764613 w 2828113"/>
              <a:gd name="connsiteY10" fmla="*/ 861663 h 972178"/>
              <a:gd name="connsiteX11" fmla="*/ 2428063 w 2828113"/>
              <a:gd name="connsiteY11" fmla="*/ 823563 h 972178"/>
              <a:gd name="connsiteX12" fmla="*/ 1964513 w 2828113"/>
              <a:gd name="connsiteY12" fmla="*/ 829913 h 972178"/>
              <a:gd name="connsiteX13" fmla="*/ 1354913 w 2828113"/>
              <a:gd name="connsiteY13" fmla="*/ 861663 h 972178"/>
              <a:gd name="connsiteX14" fmla="*/ 827863 w 2828113"/>
              <a:gd name="connsiteY14" fmla="*/ 899763 h 972178"/>
              <a:gd name="connsiteX15" fmla="*/ 421463 w 2828113"/>
              <a:gd name="connsiteY15" fmla="*/ 937863 h 972178"/>
              <a:gd name="connsiteX16" fmla="*/ 116663 w 2828113"/>
              <a:gd name="connsiteY16" fmla="*/ 963263 h 972178"/>
              <a:gd name="connsiteX17" fmla="*/ 72213 w 2828113"/>
              <a:gd name="connsiteY17" fmla="*/ 963263 h 972178"/>
              <a:gd name="connsiteX18" fmla="*/ 15063 w 2828113"/>
              <a:gd name="connsiteY18" fmla="*/ 956913 h 972178"/>
              <a:gd name="connsiteX19" fmla="*/ 15063 w 2828113"/>
              <a:gd name="connsiteY19" fmla="*/ 893413 h 972178"/>
              <a:gd name="connsiteX20" fmla="*/ 15063 w 2828113"/>
              <a:gd name="connsiteY20" fmla="*/ 86963 h 972178"/>
              <a:gd name="connsiteX0" fmla="*/ 15063 w 2828113"/>
              <a:gd name="connsiteY0" fmla="*/ 86963 h 972178"/>
              <a:gd name="connsiteX1" fmla="*/ 211913 w 2828113"/>
              <a:gd name="connsiteY1" fmla="*/ 86963 h 972178"/>
              <a:gd name="connsiteX2" fmla="*/ 675463 w 2828113"/>
              <a:gd name="connsiteY2" fmla="*/ 42513 h 972178"/>
              <a:gd name="connsiteX3" fmla="*/ 1342213 w 2828113"/>
              <a:gd name="connsiteY3" fmla="*/ 4413 h 972178"/>
              <a:gd name="connsiteX4" fmla="*/ 2066113 w 2828113"/>
              <a:gd name="connsiteY4" fmla="*/ 10763 h 972178"/>
              <a:gd name="connsiteX5" fmla="*/ 2726513 w 2828113"/>
              <a:gd name="connsiteY5" fmla="*/ 93313 h 972178"/>
              <a:gd name="connsiteX6" fmla="*/ 2815413 w 2828113"/>
              <a:gd name="connsiteY6" fmla="*/ 118713 h 972178"/>
              <a:gd name="connsiteX7" fmla="*/ 2828113 w 2828113"/>
              <a:gd name="connsiteY7" fmla="*/ 207613 h 972178"/>
              <a:gd name="connsiteX8" fmla="*/ 2821763 w 2828113"/>
              <a:gd name="connsiteY8" fmla="*/ 848963 h 972178"/>
              <a:gd name="connsiteX9" fmla="*/ 2815413 w 2828113"/>
              <a:gd name="connsiteY9" fmla="*/ 874363 h 972178"/>
              <a:gd name="connsiteX10" fmla="*/ 2764613 w 2828113"/>
              <a:gd name="connsiteY10" fmla="*/ 861663 h 972178"/>
              <a:gd name="connsiteX11" fmla="*/ 2428063 w 2828113"/>
              <a:gd name="connsiteY11" fmla="*/ 823563 h 972178"/>
              <a:gd name="connsiteX12" fmla="*/ 1964513 w 2828113"/>
              <a:gd name="connsiteY12" fmla="*/ 829913 h 972178"/>
              <a:gd name="connsiteX13" fmla="*/ 1354913 w 2828113"/>
              <a:gd name="connsiteY13" fmla="*/ 861663 h 972178"/>
              <a:gd name="connsiteX14" fmla="*/ 827863 w 2828113"/>
              <a:gd name="connsiteY14" fmla="*/ 899763 h 972178"/>
              <a:gd name="connsiteX15" fmla="*/ 421463 w 2828113"/>
              <a:gd name="connsiteY15" fmla="*/ 937863 h 972178"/>
              <a:gd name="connsiteX16" fmla="*/ 116663 w 2828113"/>
              <a:gd name="connsiteY16" fmla="*/ 963263 h 972178"/>
              <a:gd name="connsiteX17" fmla="*/ 72213 w 2828113"/>
              <a:gd name="connsiteY17" fmla="*/ 963263 h 972178"/>
              <a:gd name="connsiteX18" fmla="*/ 15063 w 2828113"/>
              <a:gd name="connsiteY18" fmla="*/ 956913 h 972178"/>
              <a:gd name="connsiteX19" fmla="*/ 15063 w 2828113"/>
              <a:gd name="connsiteY19" fmla="*/ 893413 h 972178"/>
              <a:gd name="connsiteX20" fmla="*/ 15063 w 2828113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8858 w 2821908"/>
              <a:gd name="connsiteY0" fmla="*/ 86963 h 972178"/>
              <a:gd name="connsiteX1" fmla="*/ 205708 w 2821908"/>
              <a:gd name="connsiteY1" fmla="*/ 86963 h 972178"/>
              <a:gd name="connsiteX2" fmla="*/ 669258 w 2821908"/>
              <a:gd name="connsiteY2" fmla="*/ 42513 h 972178"/>
              <a:gd name="connsiteX3" fmla="*/ 1336008 w 2821908"/>
              <a:gd name="connsiteY3" fmla="*/ 4413 h 972178"/>
              <a:gd name="connsiteX4" fmla="*/ 2059908 w 2821908"/>
              <a:gd name="connsiteY4" fmla="*/ 10763 h 972178"/>
              <a:gd name="connsiteX5" fmla="*/ 2720308 w 2821908"/>
              <a:gd name="connsiteY5" fmla="*/ 93313 h 972178"/>
              <a:gd name="connsiteX6" fmla="*/ 2809208 w 2821908"/>
              <a:gd name="connsiteY6" fmla="*/ 118713 h 972178"/>
              <a:gd name="connsiteX7" fmla="*/ 2821908 w 2821908"/>
              <a:gd name="connsiteY7" fmla="*/ 207613 h 972178"/>
              <a:gd name="connsiteX8" fmla="*/ 2815558 w 2821908"/>
              <a:gd name="connsiteY8" fmla="*/ 848963 h 972178"/>
              <a:gd name="connsiteX9" fmla="*/ 2809208 w 2821908"/>
              <a:gd name="connsiteY9" fmla="*/ 874363 h 972178"/>
              <a:gd name="connsiteX10" fmla="*/ 2758408 w 2821908"/>
              <a:gd name="connsiteY10" fmla="*/ 861663 h 972178"/>
              <a:gd name="connsiteX11" fmla="*/ 2421858 w 2821908"/>
              <a:gd name="connsiteY11" fmla="*/ 823563 h 972178"/>
              <a:gd name="connsiteX12" fmla="*/ 1958308 w 2821908"/>
              <a:gd name="connsiteY12" fmla="*/ 829913 h 972178"/>
              <a:gd name="connsiteX13" fmla="*/ 1348708 w 2821908"/>
              <a:gd name="connsiteY13" fmla="*/ 861663 h 972178"/>
              <a:gd name="connsiteX14" fmla="*/ 821658 w 2821908"/>
              <a:gd name="connsiteY14" fmla="*/ 899763 h 972178"/>
              <a:gd name="connsiteX15" fmla="*/ 415258 w 2821908"/>
              <a:gd name="connsiteY15" fmla="*/ 937863 h 972178"/>
              <a:gd name="connsiteX16" fmla="*/ 110458 w 2821908"/>
              <a:gd name="connsiteY16" fmla="*/ 963263 h 972178"/>
              <a:gd name="connsiteX17" fmla="*/ 66008 w 2821908"/>
              <a:gd name="connsiteY17" fmla="*/ 963263 h 972178"/>
              <a:gd name="connsiteX18" fmla="*/ 8858 w 2821908"/>
              <a:gd name="connsiteY18" fmla="*/ 956913 h 972178"/>
              <a:gd name="connsiteX19" fmla="*/ 8858 w 2821908"/>
              <a:gd name="connsiteY19" fmla="*/ 893413 h 972178"/>
              <a:gd name="connsiteX20" fmla="*/ 8858 w 2821908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86383"/>
              <a:gd name="connsiteX1" fmla="*/ 200666 w 2816866"/>
              <a:gd name="connsiteY1" fmla="*/ 86963 h 986383"/>
              <a:gd name="connsiteX2" fmla="*/ 664216 w 2816866"/>
              <a:gd name="connsiteY2" fmla="*/ 42513 h 986383"/>
              <a:gd name="connsiteX3" fmla="*/ 1330966 w 2816866"/>
              <a:gd name="connsiteY3" fmla="*/ 4413 h 986383"/>
              <a:gd name="connsiteX4" fmla="*/ 2054866 w 2816866"/>
              <a:gd name="connsiteY4" fmla="*/ 10763 h 986383"/>
              <a:gd name="connsiteX5" fmla="*/ 2715266 w 2816866"/>
              <a:gd name="connsiteY5" fmla="*/ 93313 h 986383"/>
              <a:gd name="connsiteX6" fmla="*/ 2804166 w 2816866"/>
              <a:gd name="connsiteY6" fmla="*/ 118713 h 986383"/>
              <a:gd name="connsiteX7" fmla="*/ 2816866 w 2816866"/>
              <a:gd name="connsiteY7" fmla="*/ 207613 h 986383"/>
              <a:gd name="connsiteX8" fmla="*/ 2810516 w 2816866"/>
              <a:gd name="connsiteY8" fmla="*/ 848963 h 986383"/>
              <a:gd name="connsiteX9" fmla="*/ 2804166 w 2816866"/>
              <a:gd name="connsiteY9" fmla="*/ 874363 h 986383"/>
              <a:gd name="connsiteX10" fmla="*/ 2753366 w 2816866"/>
              <a:gd name="connsiteY10" fmla="*/ 861663 h 986383"/>
              <a:gd name="connsiteX11" fmla="*/ 2416816 w 2816866"/>
              <a:gd name="connsiteY11" fmla="*/ 823563 h 986383"/>
              <a:gd name="connsiteX12" fmla="*/ 1953266 w 2816866"/>
              <a:gd name="connsiteY12" fmla="*/ 829913 h 986383"/>
              <a:gd name="connsiteX13" fmla="*/ 1343666 w 2816866"/>
              <a:gd name="connsiteY13" fmla="*/ 861663 h 986383"/>
              <a:gd name="connsiteX14" fmla="*/ 816616 w 2816866"/>
              <a:gd name="connsiteY14" fmla="*/ 899763 h 986383"/>
              <a:gd name="connsiteX15" fmla="*/ 410216 w 2816866"/>
              <a:gd name="connsiteY15" fmla="*/ 937863 h 986383"/>
              <a:gd name="connsiteX16" fmla="*/ 105416 w 2816866"/>
              <a:gd name="connsiteY16" fmla="*/ 963263 h 986383"/>
              <a:gd name="connsiteX17" fmla="*/ 60966 w 2816866"/>
              <a:gd name="connsiteY17" fmla="*/ 963263 h 986383"/>
              <a:gd name="connsiteX18" fmla="*/ 3816 w 2816866"/>
              <a:gd name="connsiteY18" fmla="*/ 956913 h 986383"/>
              <a:gd name="connsiteX19" fmla="*/ 3816 w 2816866"/>
              <a:gd name="connsiteY19" fmla="*/ 893413 h 986383"/>
              <a:gd name="connsiteX20" fmla="*/ 3816 w 2816866"/>
              <a:gd name="connsiteY20" fmla="*/ 86963 h 986383"/>
              <a:gd name="connsiteX0" fmla="*/ 3816 w 2816866"/>
              <a:gd name="connsiteY0" fmla="*/ 86963 h 976922"/>
              <a:gd name="connsiteX1" fmla="*/ 200666 w 2816866"/>
              <a:gd name="connsiteY1" fmla="*/ 86963 h 976922"/>
              <a:gd name="connsiteX2" fmla="*/ 664216 w 2816866"/>
              <a:gd name="connsiteY2" fmla="*/ 42513 h 976922"/>
              <a:gd name="connsiteX3" fmla="*/ 1330966 w 2816866"/>
              <a:gd name="connsiteY3" fmla="*/ 4413 h 976922"/>
              <a:gd name="connsiteX4" fmla="*/ 2054866 w 2816866"/>
              <a:gd name="connsiteY4" fmla="*/ 10763 h 976922"/>
              <a:gd name="connsiteX5" fmla="*/ 2715266 w 2816866"/>
              <a:gd name="connsiteY5" fmla="*/ 93313 h 976922"/>
              <a:gd name="connsiteX6" fmla="*/ 2804166 w 2816866"/>
              <a:gd name="connsiteY6" fmla="*/ 118713 h 976922"/>
              <a:gd name="connsiteX7" fmla="*/ 2816866 w 2816866"/>
              <a:gd name="connsiteY7" fmla="*/ 207613 h 976922"/>
              <a:gd name="connsiteX8" fmla="*/ 2810516 w 2816866"/>
              <a:gd name="connsiteY8" fmla="*/ 848963 h 976922"/>
              <a:gd name="connsiteX9" fmla="*/ 2804166 w 2816866"/>
              <a:gd name="connsiteY9" fmla="*/ 874363 h 976922"/>
              <a:gd name="connsiteX10" fmla="*/ 2753366 w 2816866"/>
              <a:gd name="connsiteY10" fmla="*/ 861663 h 976922"/>
              <a:gd name="connsiteX11" fmla="*/ 2416816 w 2816866"/>
              <a:gd name="connsiteY11" fmla="*/ 823563 h 976922"/>
              <a:gd name="connsiteX12" fmla="*/ 1953266 w 2816866"/>
              <a:gd name="connsiteY12" fmla="*/ 829913 h 976922"/>
              <a:gd name="connsiteX13" fmla="*/ 1343666 w 2816866"/>
              <a:gd name="connsiteY13" fmla="*/ 861663 h 976922"/>
              <a:gd name="connsiteX14" fmla="*/ 816616 w 2816866"/>
              <a:gd name="connsiteY14" fmla="*/ 899763 h 976922"/>
              <a:gd name="connsiteX15" fmla="*/ 410216 w 2816866"/>
              <a:gd name="connsiteY15" fmla="*/ 937863 h 976922"/>
              <a:gd name="connsiteX16" fmla="*/ 105416 w 2816866"/>
              <a:gd name="connsiteY16" fmla="*/ 963263 h 976922"/>
              <a:gd name="connsiteX17" fmla="*/ 60966 w 2816866"/>
              <a:gd name="connsiteY17" fmla="*/ 963263 h 976922"/>
              <a:gd name="connsiteX18" fmla="*/ 3816 w 2816866"/>
              <a:gd name="connsiteY18" fmla="*/ 956913 h 976922"/>
              <a:gd name="connsiteX19" fmla="*/ 3816 w 2816866"/>
              <a:gd name="connsiteY19" fmla="*/ 893413 h 976922"/>
              <a:gd name="connsiteX20" fmla="*/ 3816 w 2816866"/>
              <a:gd name="connsiteY20" fmla="*/ 86963 h 976922"/>
              <a:gd name="connsiteX0" fmla="*/ 3816 w 2816866"/>
              <a:gd name="connsiteY0" fmla="*/ 86963 h 977106"/>
              <a:gd name="connsiteX1" fmla="*/ 200666 w 2816866"/>
              <a:gd name="connsiteY1" fmla="*/ 86963 h 977106"/>
              <a:gd name="connsiteX2" fmla="*/ 664216 w 2816866"/>
              <a:gd name="connsiteY2" fmla="*/ 42513 h 977106"/>
              <a:gd name="connsiteX3" fmla="*/ 1330966 w 2816866"/>
              <a:gd name="connsiteY3" fmla="*/ 4413 h 977106"/>
              <a:gd name="connsiteX4" fmla="*/ 2054866 w 2816866"/>
              <a:gd name="connsiteY4" fmla="*/ 10763 h 977106"/>
              <a:gd name="connsiteX5" fmla="*/ 2715266 w 2816866"/>
              <a:gd name="connsiteY5" fmla="*/ 93313 h 977106"/>
              <a:gd name="connsiteX6" fmla="*/ 2804166 w 2816866"/>
              <a:gd name="connsiteY6" fmla="*/ 118713 h 977106"/>
              <a:gd name="connsiteX7" fmla="*/ 2816866 w 2816866"/>
              <a:gd name="connsiteY7" fmla="*/ 207613 h 977106"/>
              <a:gd name="connsiteX8" fmla="*/ 2810516 w 2816866"/>
              <a:gd name="connsiteY8" fmla="*/ 848963 h 977106"/>
              <a:gd name="connsiteX9" fmla="*/ 2804166 w 2816866"/>
              <a:gd name="connsiteY9" fmla="*/ 874363 h 977106"/>
              <a:gd name="connsiteX10" fmla="*/ 2753366 w 2816866"/>
              <a:gd name="connsiteY10" fmla="*/ 861663 h 977106"/>
              <a:gd name="connsiteX11" fmla="*/ 2416816 w 2816866"/>
              <a:gd name="connsiteY11" fmla="*/ 823563 h 977106"/>
              <a:gd name="connsiteX12" fmla="*/ 1953266 w 2816866"/>
              <a:gd name="connsiteY12" fmla="*/ 829913 h 977106"/>
              <a:gd name="connsiteX13" fmla="*/ 1343666 w 2816866"/>
              <a:gd name="connsiteY13" fmla="*/ 861663 h 977106"/>
              <a:gd name="connsiteX14" fmla="*/ 816616 w 2816866"/>
              <a:gd name="connsiteY14" fmla="*/ 899763 h 977106"/>
              <a:gd name="connsiteX15" fmla="*/ 410216 w 2816866"/>
              <a:gd name="connsiteY15" fmla="*/ 937863 h 977106"/>
              <a:gd name="connsiteX16" fmla="*/ 105416 w 2816866"/>
              <a:gd name="connsiteY16" fmla="*/ 963263 h 977106"/>
              <a:gd name="connsiteX17" fmla="*/ 60966 w 2816866"/>
              <a:gd name="connsiteY17" fmla="*/ 963263 h 977106"/>
              <a:gd name="connsiteX18" fmla="*/ 3816 w 2816866"/>
              <a:gd name="connsiteY18" fmla="*/ 956913 h 977106"/>
              <a:gd name="connsiteX19" fmla="*/ 3816 w 2816866"/>
              <a:gd name="connsiteY19" fmla="*/ 893413 h 977106"/>
              <a:gd name="connsiteX20" fmla="*/ 3816 w 2816866"/>
              <a:gd name="connsiteY20" fmla="*/ 86963 h 977106"/>
              <a:gd name="connsiteX0" fmla="*/ 51404 w 2864454"/>
              <a:gd name="connsiteY0" fmla="*/ 86963 h 1053237"/>
              <a:gd name="connsiteX1" fmla="*/ 248254 w 2864454"/>
              <a:gd name="connsiteY1" fmla="*/ 86963 h 1053237"/>
              <a:gd name="connsiteX2" fmla="*/ 711804 w 2864454"/>
              <a:gd name="connsiteY2" fmla="*/ 42513 h 1053237"/>
              <a:gd name="connsiteX3" fmla="*/ 1378554 w 2864454"/>
              <a:gd name="connsiteY3" fmla="*/ 4413 h 1053237"/>
              <a:gd name="connsiteX4" fmla="*/ 2102454 w 2864454"/>
              <a:gd name="connsiteY4" fmla="*/ 10763 h 1053237"/>
              <a:gd name="connsiteX5" fmla="*/ 2762854 w 2864454"/>
              <a:gd name="connsiteY5" fmla="*/ 93313 h 1053237"/>
              <a:gd name="connsiteX6" fmla="*/ 2851754 w 2864454"/>
              <a:gd name="connsiteY6" fmla="*/ 118713 h 1053237"/>
              <a:gd name="connsiteX7" fmla="*/ 2864454 w 2864454"/>
              <a:gd name="connsiteY7" fmla="*/ 207613 h 1053237"/>
              <a:gd name="connsiteX8" fmla="*/ 2858104 w 2864454"/>
              <a:gd name="connsiteY8" fmla="*/ 848963 h 1053237"/>
              <a:gd name="connsiteX9" fmla="*/ 2851754 w 2864454"/>
              <a:gd name="connsiteY9" fmla="*/ 874363 h 1053237"/>
              <a:gd name="connsiteX10" fmla="*/ 2800954 w 2864454"/>
              <a:gd name="connsiteY10" fmla="*/ 861663 h 1053237"/>
              <a:gd name="connsiteX11" fmla="*/ 2464404 w 2864454"/>
              <a:gd name="connsiteY11" fmla="*/ 823563 h 1053237"/>
              <a:gd name="connsiteX12" fmla="*/ 2000854 w 2864454"/>
              <a:gd name="connsiteY12" fmla="*/ 829913 h 1053237"/>
              <a:gd name="connsiteX13" fmla="*/ 1391254 w 2864454"/>
              <a:gd name="connsiteY13" fmla="*/ 861663 h 1053237"/>
              <a:gd name="connsiteX14" fmla="*/ 864204 w 2864454"/>
              <a:gd name="connsiteY14" fmla="*/ 899763 h 1053237"/>
              <a:gd name="connsiteX15" fmla="*/ 457804 w 2864454"/>
              <a:gd name="connsiteY15" fmla="*/ 937863 h 1053237"/>
              <a:gd name="connsiteX16" fmla="*/ 153004 w 2864454"/>
              <a:gd name="connsiteY16" fmla="*/ 963263 h 1053237"/>
              <a:gd name="connsiteX17" fmla="*/ 108554 w 2864454"/>
              <a:gd name="connsiteY17" fmla="*/ 963263 h 1053237"/>
              <a:gd name="connsiteX18" fmla="*/ 51404 w 2864454"/>
              <a:gd name="connsiteY18" fmla="*/ 956913 h 1053237"/>
              <a:gd name="connsiteX19" fmla="*/ 51404 w 2864454"/>
              <a:gd name="connsiteY19" fmla="*/ 893413 h 1053237"/>
              <a:gd name="connsiteX20" fmla="*/ 51404 w 2864454"/>
              <a:gd name="connsiteY20" fmla="*/ 86963 h 1053237"/>
              <a:gd name="connsiteX0" fmla="*/ 51404 w 2864454"/>
              <a:gd name="connsiteY0" fmla="*/ 86963 h 1053237"/>
              <a:gd name="connsiteX1" fmla="*/ 248254 w 2864454"/>
              <a:gd name="connsiteY1" fmla="*/ 86963 h 1053237"/>
              <a:gd name="connsiteX2" fmla="*/ 711804 w 2864454"/>
              <a:gd name="connsiteY2" fmla="*/ 42513 h 1053237"/>
              <a:gd name="connsiteX3" fmla="*/ 1378554 w 2864454"/>
              <a:gd name="connsiteY3" fmla="*/ 4413 h 1053237"/>
              <a:gd name="connsiteX4" fmla="*/ 2102454 w 2864454"/>
              <a:gd name="connsiteY4" fmla="*/ 10763 h 1053237"/>
              <a:gd name="connsiteX5" fmla="*/ 2762854 w 2864454"/>
              <a:gd name="connsiteY5" fmla="*/ 93313 h 1053237"/>
              <a:gd name="connsiteX6" fmla="*/ 2851754 w 2864454"/>
              <a:gd name="connsiteY6" fmla="*/ 118713 h 1053237"/>
              <a:gd name="connsiteX7" fmla="*/ 2864454 w 2864454"/>
              <a:gd name="connsiteY7" fmla="*/ 207613 h 1053237"/>
              <a:gd name="connsiteX8" fmla="*/ 2858104 w 2864454"/>
              <a:gd name="connsiteY8" fmla="*/ 848963 h 1053237"/>
              <a:gd name="connsiteX9" fmla="*/ 2851754 w 2864454"/>
              <a:gd name="connsiteY9" fmla="*/ 874363 h 1053237"/>
              <a:gd name="connsiteX10" fmla="*/ 2800954 w 2864454"/>
              <a:gd name="connsiteY10" fmla="*/ 861663 h 1053237"/>
              <a:gd name="connsiteX11" fmla="*/ 2464404 w 2864454"/>
              <a:gd name="connsiteY11" fmla="*/ 823563 h 1053237"/>
              <a:gd name="connsiteX12" fmla="*/ 2000854 w 2864454"/>
              <a:gd name="connsiteY12" fmla="*/ 829913 h 1053237"/>
              <a:gd name="connsiteX13" fmla="*/ 1391254 w 2864454"/>
              <a:gd name="connsiteY13" fmla="*/ 861663 h 1053237"/>
              <a:gd name="connsiteX14" fmla="*/ 864204 w 2864454"/>
              <a:gd name="connsiteY14" fmla="*/ 899763 h 1053237"/>
              <a:gd name="connsiteX15" fmla="*/ 457804 w 2864454"/>
              <a:gd name="connsiteY15" fmla="*/ 937863 h 1053237"/>
              <a:gd name="connsiteX16" fmla="*/ 153004 w 2864454"/>
              <a:gd name="connsiteY16" fmla="*/ 963263 h 1053237"/>
              <a:gd name="connsiteX17" fmla="*/ 108554 w 2864454"/>
              <a:gd name="connsiteY17" fmla="*/ 963263 h 1053237"/>
              <a:gd name="connsiteX18" fmla="*/ 51404 w 2864454"/>
              <a:gd name="connsiteY18" fmla="*/ 956913 h 1053237"/>
              <a:gd name="connsiteX19" fmla="*/ 51404 w 2864454"/>
              <a:gd name="connsiteY19" fmla="*/ 893413 h 1053237"/>
              <a:gd name="connsiteX20" fmla="*/ 51404 w 2864454"/>
              <a:gd name="connsiteY20" fmla="*/ 86963 h 1053237"/>
              <a:gd name="connsiteX0" fmla="*/ 105598 w 2918648"/>
              <a:gd name="connsiteY0" fmla="*/ 86963 h 1053237"/>
              <a:gd name="connsiteX1" fmla="*/ 302448 w 2918648"/>
              <a:gd name="connsiteY1" fmla="*/ 86963 h 1053237"/>
              <a:gd name="connsiteX2" fmla="*/ 765998 w 2918648"/>
              <a:gd name="connsiteY2" fmla="*/ 42513 h 1053237"/>
              <a:gd name="connsiteX3" fmla="*/ 1432748 w 2918648"/>
              <a:gd name="connsiteY3" fmla="*/ 4413 h 1053237"/>
              <a:gd name="connsiteX4" fmla="*/ 2156648 w 2918648"/>
              <a:gd name="connsiteY4" fmla="*/ 10763 h 1053237"/>
              <a:gd name="connsiteX5" fmla="*/ 2817048 w 2918648"/>
              <a:gd name="connsiteY5" fmla="*/ 93313 h 1053237"/>
              <a:gd name="connsiteX6" fmla="*/ 2905948 w 2918648"/>
              <a:gd name="connsiteY6" fmla="*/ 118713 h 1053237"/>
              <a:gd name="connsiteX7" fmla="*/ 2918648 w 2918648"/>
              <a:gd name="connsiteY7" fmla="*/ 207613 h 1053237"/>
              <a:gd name="connsiteX8" fmla="*/ 2912298 w 2918648"/>
              <a:gd name="connsiteY8" fmla="*/ 848963 h 1053237"/>
              <a:gd name="connsiteX9" fmla="*/ 2905948 w 2918648"/>
              <a:gd name="connsiteY9" fmla="*/ 874363 h 1053237"/>
              <a:gd name="connsiteX10" fmla="*/ 2855148 w 2918648"/>
              <a:gd name="connsiteY10" fmla="*/ 861663 h 1053237"/>
              <a:gd name="connsiteX11" fmla="*/ 2518598 w 2918648"/>
              <a:gd name="connsiteY11" fmla="*/ 823563 h 1053237"/>
              <a:gd name="connsiteX12" fmla="*/ 2055048 w 2918648"/>
              <a:gd name="connsiteY12" fmla="*/ 829913 h 1053237"/>
              <a:gd name="connsiteX13" fmla="*/ 1445448 w 2918648"/>
              <a:gd name="connsiteY13" fmla="*/ 861663 h 1053237"/>
              <a:gd name="connsiteX14" fmla="*/ 918398 w 2918648"/>
              <a:gd name="connsiteY14" fmla="*/ 899763 h 1053237"/>
              <a:gd name="connsiteX15" fmla="*/ 511998 w 2918648"/>
              <a:gd name="connsiteY15" fmla="*/ 937863 h 1053237"/>
              <a:gd name="connsiteX16" fmla="*/ 207198 w 2918648"/>
              <a:gd name="connsiteY16" fmla="*/ 963263 h 1053237"/>
              <a:gd name="connsiteX17" fmla="*/ 162748 w 2918648"/>
              <a:gd name="connsiteY17" fmla="*/ 963263 h 1053237"/>
              <a:gd name="connsiteX18" fmla="*/ 105598 w 2918648"/>
              <a:gd name="connsiteY18" fmla="*/ 956913 h 1053237"/>
              <a:gd name="connsiteX19" fmla="*/ 105598 w 2918648"/>
              <a:gd name="connsiteY19" fmla="*/ 893413 h 1053237"/>
              <a:gd name="connsiteX20" fmla="*/ 105598 w 2918648"/>
              <a:gd name="connsiteY20" fmla="*/ 86963 h 1053237"/>
              <a:gd name="connsiteX0" fmla="*/ 105598 w 2918648"/>
              <a:gd name="connsiteY0" fmla="*/ 86963 h 1008348"/>
              <a:gd name="connsiteX1" fmla="*/ 302448 w 2918648"/>
              <a:gd name="connsiteY1" fmla="*/ 86963 h 1008348"/>
              <a:gd name="connsiteX2" fmla="*/ 765998 w 2918648"/>
              <a:gd name="connsiteY2" fmla="*/ 42513 h 1008348"/>
              <a:gd name="connsiteX3" fmla="*/ 1432748 w 2918648"/>
              <a:gd name="connsiteY3" fmla="*/ 4413 h 1008348"/>
              <a:gd name="connsiteX4" fmla="*/ 2156648 w 2918648"/>
              <a:gd name="connsiteY4" fmla="*/ 10763 h 1008348"/>
              <a:gd name="connsiteX5" fmla="*/ 2817048 w 2918648"/>
              <a:gd name="connsiteY5" fmla="*/ 93313 h 1008348"/>
              <a:gd name="connsiteX6" fmla="*/ 2905948 w 2918648"/>
              <a:gd name="connsiteY6" fmla="*/ 118713 h 1008348"/>
              <a:gd name="connsiteX7" fmla="*/ 2918648 w 2918648"/>
              <a:gd name="connsiteY7" fmla="*/ 207613 h 1008348"/>
              <a:gd name="connsiteX8" fmla="*/ 2912298 w 2918648"/>
              <a:gd name="connsiteY8" fmla="*/ 848963 h 1008348"/>
              <a:gd name="connsiteX9" fmla="*/ 2905948 w 2918648"/>
              <a:gd name="connsiteY9" fmla="*/ 874363 h 1008348"/>
              <a:gd name="connsiteX10" fmla="*/ 2855148 w 2918648"/>
              <a:gd name="connsiteY10" fmla="*/ 861663 h 1008348"/>
              <a:gd name="connsiteX11" fmla="*/ 2518598 w 2918648"/>
              <a:gd name="connsiteY11" fmla="*/ 823563 h 1008348"/>
              <a:gd name="connsiteX12" fmla="*/ 2055048 w 2918648"/>
              <a:gd name="connsiteY12" fmla="*/ 829913 h 1008348"/>
              <a:gd name="connsiteX13" fmla="*/ 1445448 w 2918648"/>
              <a:gd name="connsiteY13" fmla="*/ 861663 h 1008348"/>
              <a:gd name="connsiteX14" fmla="*/ 918398 w 2918648"/>
              <a:gd name="connsiteY14" fmla="*/ 899763 h 1008348"/>
              <a:gd name="connsiteX15" fmla="*/ 511998 w 2918648"/>
              <a:gd name="connsiteY15" fmla="*/ 937863 h 1008348"/>
              <a:gd name="connsiteX16" fmla="*/ 207198 w 2918648"/>
              <a:gd name="connsiteY16" fmla="*/ 963263 h 1008348"/>
              <a:gd name="connsiteX17" fmla="*/ 162748 w 2918648"/>
              <a:gd name="connsiteY17" fmla="*/ 963263 h 1008348"/>
              <a:gd name="connsiteX18" fmla="*/ 105598 w 2918648"/>
              <a:gd name="connsiteY18" fmla="*/ 956913 h 1008348"/>
              <a:gd name="connsiteX19" fmla="*/ 105598 w 2918648"/>
              <a:gd name="connsiteY19" fmla="*/ 893413 h 1008348"/>
              <a:gd name="connsiteX20" fmla="*/ 105598 w 2918648"/>
              <a:gd name="connsiteY20" fmla="*/ 86963 h 1008348"/>
              <a:gd name="connsiteX0" fmla="*/ 105598 w 2918648"/>
              <a:gd name="connsiteY0" fmla="*/ 86963 h 1008348"/>
              <a:gd name="connsiteX1" fmla="*/ 302448 w 2918648"/>
              <a:gd name="connsiteY1" fmla="*/ 86963 h 1008348"/>
              <a:gd name="connsiteX2" fmla="*/ 765998 w 2918648"/>
              <a:gd name="connsiteY2" fmla="*/ 42513 h 1008348"/>
              <a:gd name="connsiteX3" fmla="*/ 1432748 w 2918648"/>
              <a:gd name="connsiteY3" fmla="*/ 4413 h 1008348"/>
              <a:gd name="connsiteX4" fmla="*/ 2156648 w 2918648"/>
              <a:gd name="connsiteY4" fmla="*/ 10763 h 1008348"/>
              <a:gd name="connsiteX5" fmla="*/ 2817048 w 2918648"/>
              <a:gd name="connsiteY5" fmla="*/ 93313 h 1008348"/>
              <a:gd name="connsiteX6" fmla="*/ 2905948 w 2918648"/>
              <a:gd name="connsiteY6" fmla="*/ 118713 h 1008348"/>
              <a:gd name="connsiteX7" fmla="*/ 2918648 w 2918648"/>
              <a:gd name="connsiteY7" fmla="*/ 207613 h 1008348"/>
              <a:gd name="connsiteX8" fmla="*/ 2912298 w 2918648"/>
              <a:gd name="connsiteY8" fmla="*/ 848963 h 1008348"/>
              <a:gd name="connsiteX9" fmla="*/ 2905948 w 2918648"/>
              <a:gd name="connsiteY9" fmla="*/ 874363 h 1008348"/>
              <a:gd name="connsiteX10" fmla="*/ 2855148 w 2918648"/>
              <a:gd name="connsiteY10" fmla="*/ 861663 h 1008348"/>
              <a:gd name="connsiteX11" fmla="*/ 2518598 w 2918648"/>
              <a:gd name="connsiteY11" fmla="*/ 823563 h 1008348"/>
              <a:gd name="connsiteX12" fmla="*/ 2055048 w 2918648"/>
              <a:gd name="connsiteY12" fmla="*/ 829913 h 1008348"/>
              <a:gd name="connsiteX13" fmla="*/ 1445448 w 2918648"/>
              <a:gd name="connsiteY13" fmla="*/ 861663 h 1008348"/>
              <a:gd name="connsiteX14" fmla="*/ 918398 w 2918648"/>
              <a:gd name="connsiteY14" fmla="*/ 899763 h 1008348"/>
              <a:gd name="connsiteX15" fmla="*/ 511998 w 2918648"/>
              <a:gd name="connsiteY15" fmla="*/ 937863 h 1008348"/>
              <a:gd name="connsiteX16" fmla="*/ 207198 w 2918648"/>
              <a:gd name="connsiteY16" fmla="*/ 963263 h 1008348"/>
              <a:gd name="connsiteX17" fmla="*/ 162748 w 2918648"/>
              <a:gd name="connsiteY17" fmla="*/ 963263 h 1008348"/>
              <a:gd name="connsiteX18" fmla="*/ 105598 w 2918648"/>
              <a:gd name="connsiteY18" fmla="*/ 956913 h 1008348"/>
              <a:gd name="connsiteX19" fmla="*/ 105598 w 2918648"/>
              <a:gd name="connsiteY19" fmla="*/ 893413 h 1008348"/>
              <a:gd name="connsiteX20" fmla="*/ 105598 w 2918648"/>
              <a:gd name="connsiteY20" fmla="*/ 86963 h 1008348"/>
              <a:gd name="connsiteX0" fmla="*/ 115123 w 2928173"/>
              <a:gd name="connsiteY0" fmla="*/ 86963 h 969760"/>
              <a:gd name="connsiteX1" fmla="*/ 311973 w 2928173"/>
              <a:gd name="connsiteY1" fmla="*/ 86963 h 969760"/>
              <a:gd name="connsiteX2" fmla="*/ 775523 w 2928173"/>
              <a:gd name="connsiteY2" fmla="*/ 42513 h 969760"/>
              <a:gd name="connsiteX3" fmla="*/ 1442273 w 2928173"/>
              <a:gd name="connsiteY3" fmla="*/ 4413 h 969760"/>
              <a:gd name="connsiteX4" fmla="*/ 2166173 w 2928173"/>
              <a:gd name="connsiteY4" fmla="*/ 10763 h 969760"/>
              <a:gd name="connsiteX5" fmla="*/ 2826573 w 2928173"/>
              <a:gd name="connsiteY5" fmla="*/ 93313 h 969760"/>
              <a:gd name="connsiteX6" fmla="*/ 2915473 w 2928173"/>
              <a:gd name="connsiteY6" fmla="*/ 118713 h 969760"/>
              <a:gd name="connsiteX7" fmla="*/ 2928173 w 2928173"/>
              <a:gd name="connsiteY7" fmla="*/ 207613 h 969760"/>
              <a:gd name="connsiteX8" fmla="*/ 2921823 w 2928173"/>
              <a:gd name="connsiteY8" fmla="*/ 848963 h 969760"/>
              <a:gd name="connsiteX9" fmla="*/ 2915473 w 2928173"/>
              <a:gd name="connsiteY9" fmla="*/ 874363 h 969760"/>
              <a:gd name="connsiteX10" fmla="*/ 2864673 w 2928173"/>
              <a:gd name="connsiteY10" fmla="*/ 861663 h 969760"/>
              <a:gd name="connsiteX11" fmla="*/ 2528123 w 2928173"/>
              <a:gd name="connsiteY11" fmla="*/ 823563 h 969760"/>
              <a:gd name="connsiteX12" fmla="*/ 2064573 w 2928173"/>
              <a:gd name="connsiteY12" fmla="*/ 829913 h 969760"/>
              <a:gd name="connsiteX13" fmla="*/ 1454973 w 2928173"/>
              <a:gd name="connsiteY13" fmla="*/ 861663 h 969760"/>
              <a:gd name="connsiteX14" fmla="*/ 927923 w 2928173"/>
              <a:gd name="connsiteY14" fmla="*/ 899763 h 969760"/>
              <a:gd name="connsiteX15" fmla="*/ 521523 w 2928173"/>
              <a:gd name="connsiteY15" fmla="*/ 937863 h 969760"/>
              <a:gd name="connsiteX16" fmla="*/ 216723 w 2928173"/>
              <a:gd name="connsiteY16" fmla="*/ 963263 h 969760"/>
              <a:gd name="connsiteX17" fmla="*/ 172273 w 2928173"/>
              <a:gd name="connsiteY17" fmla="*/ 963263 h 969760"/>
              <a:gd name="connsiteX18" fmla="*/ 115123 w 2928173"/>
              <a:gd name="connsiteY18" fmla="*/ 956913 h 969760"/>
              <a:gd name="connsiteX19" fmla="*/ 115123 w 2928173"/>
              <a:gd name="connsiteY19" fmla="*/ 893413 h 969760"/>
              <a:gd name="connsiteX20" fmla="*/ 115123 w 2928173"/>
              <a:gd name="connsiteY20" fmla="*/ 86963 h 969760"/>
              <a:gd name="connsiteX0" fmla="*/ 115123 w 2928173"/>
              <a:gd name="connsiteY0" fmla="*/ 86963 h 1028901"/>
              <a:gd name="connsiteX1" fmla="*/ 311973 w 2928173"/>
              <a:gd name="connsiteY1" fmla="*/ 86963 h 1028901"/>
              <a:gd name="connsiteX2" fmla="*/ 775523 w 2928173"/>
              <a:gd name="connsiteY2" fmla="*/ 42513 h 1028901"/>
              <a:gd name="connsiteX3" fmla="*/ 1442273 w 2928173"/>
              <a:gd name="connsiteY3" fmla="*/ 4413 h 1028901"/>
              <a:gd name="connsiteX4" fmla="*/ 2166173 w 2928173"/>
              <a:gd name="connsiteY4" fmla="*/ 10763 h 1028901"/>
              <a:gd name="connsiteX5" fmla="*/ 2826573 w 2928173"/>
              <a:gd name="connsiteY5" fmla="*/ 93313 h 1028901"/>
              <a:gd name="connsiteX6" fmla="*/ 2915473 w 2928173"/>
              <a:gd name="connsiteY6" fmla="*/ 118713 h 1028901"/>
              <a:gd name="connsiteX7" fmla="*/ 2928173 w 2928173"/>
              <a:gd name="connsiteY7" fmla="*/ 207613 h 1028901"/>
              <a:gd name="connsiteX8" fmla="*/ 2921823 w 2928173"/>
              <a:gd name="connsiteY8" fmla="*/ 848963 h 1028901"/>
              <a:gd name="connsiteX9" fmla="*/ 2915473 w 2928173"/>
              <a:gd name="connsiteY9" fmla="*/ 874363 h 1028901"/>
              <a:gd name="connsiteX10" fmla="*/ 2864673 w 2928173"/>
              <a:gd name="connsiteY10" fmla="*/ 861663 h 1028901"/>
              <a:gd name="connsiteX11" fmla="*/ 2528123 w 2928173"/>
              <a:gd name="connsiteY11" fmla="*/ 823563 h 1028901"/>
              <a:gd name="connsiteX12" fmla="*/ 2064573 w 2928173"/>
              <a:gd name="connsiteY12" fmla="*/ 829913 h 1028901"/>
              <a:gd name="connsiteX13" fmla="*/ 1454973 w 2928173"/>
              <a:gd name="connsiteY13" fmla="*/ 861663 h 1028901"/>
              <a:gd name="connsiteX14" fmla="*/ 927923 w 2928173"/>
              <a:gd name="connsiteY14" fmla="*/ 899763 h 1028901"/>
              <a:gd name="connsiteX15" fmla="*/ 521523 w 2928173"/>
              <a:gd name="connsiteY15" fmla="*/ 937863 h 1028901"/>
              <a:gd name="connsiteX16" fmla="*/ 216723 w 2928173"/>
              <a:gd name="connsiteY16" fmla="*/ 963263 h 1028901"/>
              <a:gd name="connsiteX17" fmla="*/ 172273 w 2928173"/>
              <a:gd name="connsiteY17" fmla="*/ 963263 h 1028901"/>
              <a:gd name="connsiteX18" fmla="*/ 115123 w 2928173"/>
              <a:gd name="connsiteY18" fmla="*/ 956913 h 1028901"/>
              <a:gd name="connsiteX19" fmla="*/ 115123 w 2928173"/>
              <a:gd name="connsiteY19" fmla="*/ 893413 h 1028901"/>
              <a:gd name="connsiteX20" fmla="*/ 115123 w 2928173"/>
              <a:gd name="connsiteY20" fmla="*/ 86963 h 1028901"/>
              <a:gd name="connsiteX0" fmla="*/ 112023 w 2925073"/>
              <a:gd name="connsiteY0" fmla="*/ 86963 h 1028901"/>
              <a:gd name="connsiteX1" fmla="*/ 308873 w 2925073"/>
              <a:gd name="connsiteY1" fmla="*/ 86963 h 1028901"/>
              <a:gd name="connsiteX2" fmla="*/ 772423 w 2925073"/>
              <a:gd name="connsiteY2" fmla="*/ 42513 h 1028901"/>
              <a:gd name="connsiteX3" fmla="*/ 1439173 w 2925073"/>
              <a:gd name="connsiteY3" fmla="*/ 4413 h 1028901"/>
              <a:gd name="connsiteX4" fmla="*/ 2163073 w 2925073"/>
              <a:gd name="connsiteY4" fmla="*/ 10763 h 1028901"/>
              <a:gd name="connsiteX5" fmla="*/ 2823473 w 2925073"/>
              <a:gd name="connsiteY5" fmla="*/ 93313 h 1028901"/>
              <a:gd name="connsiteX6" fmla="*/ 2912373 w 2925073"/>
              <a:gd name="connsiteY6" fmla="*/ 118713 h 1028901"/>
              <a:gd name="connsiteX7" fmla="*/ 2925073 w 2925073"/>
              <a:gd name="connsiteY7" fmla="*/ 207613 h 1028901"/>
              <a:gd name="connsiteX8" fmla="*/ 2918723 w 2925073"/>
              <a:gd name="connsiteY8" fmla="*/ 848963 h 1028901"/>
              <a:gd name="connsiteX9" fmla="*/ 2912373 w 2925073"/>
              <a:gd name="connsiteY9" fmla="*/ 874363 h 1028901"/>
              <a:gd name="connsiteX10" fmla="*/ 2861573 w 2925073"/>
              <a:gd name="connsiteY10" fmla="*/ 861663 h 1028901"/>
              <a:gd name="connsiteX11" fmla="*/ 2525023 w 2925073"/>
              <a:gd name="connsiteY11" fmla="*/ 823563 h 1028901"/>
              <a:gd name="connsiteX12" fmla="*/ 2061473 w 2925073"/>
              <a:gd name="connsiteY12" fmla="*/ 829913 h 1028901"/>
              <a:gd name="connsiteX13" fmla="*/ 1451873 w 2925073"/>
              <a:gd name="connsiteY13" fmla="*/ 861663 h 1028901"/>
              <a:gd name="connsiteX14" fmla="*/ 924823 w 2925073"/>
              <a:gd name="connsiteY14" fmla="*/ 899763 h 1028901"/>
              <a:gd name="connsiteX15" fmla="*/ 518423 w 2925073"/>
              <a:gd name="connsiteY15" fmla="*/ 937863 h 1028901"/>
              <a:gd name="connsiteX16" fmla="*/ 213623 w 2925073"/>
              <a:gd name="connsiteY16" fmla="*/ 963263 h 1028901"/>
              <a:gd name="connsiteX17" fmla="*/ 169173 w 2925073"/>
              <a:gd name="connsiteY17" fmla="*/ 963263 h 1028901"/>
              <a:gd name="connsiteX18" fmla="*/ 112023 w 2925073"/>
              <a:gd name="connsiteY18" fmla="*/ 956913 h 1028901"/>
              <a:gd name="connsiteX19" fmla="*/ 112023 w 2925073"/>
              <a:gd name="connsiteY19" fmla="*/ 893413 h 1028901"/>
              <a:gd name="connsiteX20" fmla="*/ 112023 w 2925073"/>
              <a:gd name="connsiteY20" fmla="*/ 86963 h 1028901"/>
              <a:gd name="connsiteX0" fmla="*/ 112023 w 2925073"/>
              <a:gd name="connsiteY0" fmla="*/ 86963 h 963263"/>
              <a:gd name="connsiteX1" fmla="*/ 308873 w 2925073"/>
              <a:gd name="connsiteY1" fmla="*/ 86963 h 963263"/>
              <a:gd name="connsiteX2" fmla="*/ 772423 w 2925073"/>
              <a:gd name="connsiteY2" fmla="*/ 42513 h 963263"/>
              <a:gd name="connsiteX3" fmla="*/ 1439173 w 2925073"/>
              <a:gd name="connsiteY3" fmla="*/ 4413 h 963263"/>
              <a:gd name="connsiteX4" fmla="*/ 2163073 w 2925073"/>
              <a:gd name="connsiteY4" fmla="*/ 10763 h 963263"/>
              <a:gd name="connsiteX5" fmla="*/ 2823473 w 2925073"/>
              <a:gd name="connsiteY5" fmla="*/ 93313 h 963263"/>
              <a:gd name="connsiteX6" fmla="*/ 2912373 w 2925073"/>
              <a:gd name="connsiteY6" fmla="*/ 118713 h 963263"/>
              <a:gd name="connsiteX7" fmla="*/ 2925073 w 2925073"/>
              <a:gd name="connsiteY7" fmla="*/ 207613 h 963263"/>
              <a:gd name="connsiteX8" fmla="*/ 2918723 w 2925073"/>
              <a:gd name="connsiteY8" fmla="*/ 848963 h 963263"/>
              <a:gd name="connsiteX9" fmla="*/ 2912373 w 2925073"/>
              <a:gd name="connsiteY9" fmla="*/ 874363 h 963263"/>
              <a:gd name="connsiteX10" fmla="*/ 2861573 w 2925073"/>
              <a:gd name="connsiteY10" fmla="*/ 861663 h 963263"/>
              <a:gd name="connsiteX11" fmla="*/ 2525023 w 2925073"/>
              <a:gd name="connsiteY11" fmla="*/ 823563 h 963263"/>
              <a:gd name="connsiteX12" fmla="*/ 2061473 w 2925073"/>
              <a:gd name="connsiteY12" fmla="*/ 829913 h 963263"/>
              <a:gd name="connsiteX13" fmla="*/ 1451873 w 2925073"/>
              <a:gd name="connsiteY13" fmla="*/ 861663 h 963263"/>
              <a:gd name="connsiteX14" fmla="*/ 924823 w 2925073"/>
              <a:gd name="connsiteY14" fmla="*/ 899763 h 963263"/>
              <a:gd name="connsiteX15" fmla="*/ 518423 w 2925073"/>
              <a:gd name="connsiteY15" fmla="*/ 937863 h 963263"/>
              <a:gd name="connsiteX16" fmla="*/ 213623 w 2925073"/>
              <a:gd name="connsiteY16" fmla="*/ 963263 h 963263"/>
              <a:gd name="connsiteX17" fmla="*/ 169173 w 2925073"/>
              <a:gd name="connsiteY17" fmla="*/ 963263 h 963263"/>
              <a:gd name="connsiteX18" fmla="*/ 112023 w 2925073"/>
              <a:gd name="connsiteY18" fmla="*/ 956913 h 963263"/>
              <a:gd name="connsiteX19" fmla="*/ 112023 w 2925073"/>
              <a:gd name="connsiteY19" fmla="*/ 893413 h 963263"/>
              <a:gd name="connsiteX20" fmla="*/ 112023 w 2925073"/>
              <a:gd name="connsiteY20" fmla="*/ 86963 h 963263"/>
              <a:gd name="connsiteX0" fmla="*/ 115299 w 2928349"/>
              <a:gd name="connsiteY0" fmla="*/ 86963 h 963263"/>
              <a:gd name="connsiteX1" fmla="*/ 312149 w 2928349"/>
              <a:gd name="connsiteY1" fmla="*/ 86963 h 963263"/>
              <a:gd name="connsiteX2" fmla="*/ 775699 w 2928349"/>
              <a:gd name="connsiteY2" fmla="*/ 42513 h 963263"/>
              <a:gd name="connsiteX3" fmla="*/ 1442449 w 2928349"/>
              <a:gd name="connsiteY3" fmla="*/ 4413 h 963263"/>
              <a:gd name="connsiteX4" fmla="*/ 2166349 w 2928349"/>
              <a:gd name="connsiteY4" fmla="*/ 10763 h 963263"/>
              <a:gd name="connsiteX5" fmla="*/ 2826749 w 2928349"/>
              <a:gd name="connsiteY5" fmla="*/ 93313 h 963263"/>
              <a:gd name="connsiteX6" fmla="*/ 2915649 w 2928349"/>
              <a:gd name="connsiteY6" fmla="*/ 118713 h 963263"/>
              <a:gd name="connsiteX7" fmla="*/ 2928349 w 2928349"/>
              <a:gd name="connsiteY7" fmla="*/ 207613 h 963263"/>
              <a:gd name="connsiteX8" fmla="*/ 2921999 w 2928349"/>
              <a:gd name="connsiteY8" fmla="*/ 848963 h 963263"/>
              <a:gd name="connsiteX9" fmla="*/ 2915649 w 2928349"/>
              <a:gd name="connsiteY9" fmla="*/ 874363 h 963263"/>
              <a:gd name="connsiteX10" fmla="*/ 2864849 w 2928349"/>
              <a:gd name="connsiteY10" fmla="*/ 861663 h 963263"/>
              <a:gd name="connsiteX11" fmla="*/ 2528299 w 2928349"/>
              <a:gd name="connsiteY11" fmla="*/ 823563 h 963263"/>
              <a:gd name="connsiteX12" fmla="*/ 2064749 w 2928349"/>
              <a:gd name="connsiteY12" fmla="*/ 829913 h 963263"/>
              <a:gd name="connsiteX13" fmla="*/ 1455149 w 2928349"/>
              <a:gd name="connsiteY13" fmla="*/ 861663 h 963263"/>
              <a:gd name="connsiteX14" fmla="*/ 928099 w 2928349"/>
              <a:gd name="connsiteY14" fmla="*/ 899763 h 963263"/>
              <a:gd name="connsiteX15" fmla="*/ 521699 w 2928349"/>
              <a:gd name="connsiteY15" fmla="*/ 937863 h 963263"/>
              <a:gd name="connsiteX16" fmla="*/ 216899 w 2928349"/>
              <a:gd name="connsiteY16" fmla="*/ 963263 h 963263"/>
              <a:gd name="connsiteX17" fmla="*/ 172449 w 2928349"/>
              <a:gd name="connsiteY17" fmla="*/ 963263 h 963263"/>
              <a:gd name="connsiteX18" fmla="*/ 115299 w 2928349"/>
              <a:gd name="connsiteY18" fmla="*/ 956913 h 963263"/>
              <a:gd name="connsiteX19" fmla="*/ 115299 w 2928349"/>
              <a:gd name="connsiteY19" fmla="*/ 893413 h 963263"/>
              <a:gd name="connsiteX20" fmla="*/ 115299 w 2928349"/>
              <a:gd name="connsiteY20" fmla="*/ 86963 h 963263"/>
              <a:gd name="connsiteX0" fmla="*/ 115299 w 2928349"/>
              <a:gd name="connsiteY0" fmla="*/ 86963 h 963263"/>
              <a:gd name="connsiteX1" fmla="*/ 312149 w 2928349"/>
              <a:gd name="connsiteY1" fmla="*/ 86963 h 963263"/>
              <a:gd name="connsiteX2" fmla="*/ 775699 w 2928349"/>
              <a:gd name="connsiteY2" fmla="*/ 42513 h 963263"/>
              <a:gd name="connsiteX3" fmla="*/ 1442449 w 2928349"/>
              <a:gd name="connsiteY3" fmla="*/ 4413 h 963263"/>
              <a:gd name="connsiteX4" fmla="*/ 2166349 w 2928349"/>
              <a:gd name="connsiteY4" fmla="*/ 10763 h 963263"/>
              <a:gd name="connsiteX5" fmla="*/ 2826749 w 2928349"/>
              <a:gd name="connsiteY5" fmla="*/ 93313 h 963263"/>
              <a:gd name="connsiteX6" fmla="*/ 2915649 w 2928349"/>
              <a:gd name="connsiteY6" fmla="*/ 118713 h 963263"/>
              <a:gd name="connsiteX7" fmla="*/ 2928349 w 2928349"/>
              <a:gd name="connsiteY7" fmla="*/ 207613 h 963263"/>
              <a:gd name="connsiteX8" fmla="*/ 2921999 w 2928349"/>
              <a:gd name="connsiteY8" fmla="*/ 848963 h 963263"/>
              <a:gd name="connsiteX9" fmla="*/ 2915649 w 2928349"/>
              <a:gd name="connsiteY9" fmla="*/ 874363 h 963263"/>
              <a:gd name="connsiteX10" fmla="*/ 2864849 w 2928349"/>
              <a:gd name="connsiteY10" fmla="*/ 861663 h 963263"/>
              <a:gd name="connsiteX11" fmla="*/ 2528299 w 2928349"/>
              <a:gd name="connsiteY11" fmla="*/ 823563 h 963263"/>
              <a:gd name="connsiteX12" fmla="*/ 2064749 w 2928349"/>
              <a:gd name="connsiteY12" fmla="*/ 829913 h 963263"/>
              <a:gd name="connsiteX13" fmla="*/ 1455149 w 2928349"/>
              <a:gd name="connsiteY13" fmla="*/ 861663 h 963263"/>
              <a:gd name="connsiteX14" fmla="*/ 928099 w 2928349"/>
              <a:gd name="connsiteY14" fmla="*/ 899763 h 963263"/>
              <a:gd name="connsiteX15" fmla="*/ 521699 w 2928349"/>
              <a:gd name="connsiteY15" fmla="*/ 937863 h 963263"/>
              <a:gd name="connsiteX16" fmla="*/ 216899 w 2928349"/>
              <a:gd name="connsiteY16" fmla="*/ 963263 h 963263"/>
              <a:gd name="connsiteX17" fmla="*/ 172449 w 2928349"/>
              <a:gd name="connsiteY17" fmla="*/ 963263 h 963263"/>
              <a:gd name="connsiteX18" fmla="*/ 115299 w 2928349"/>
              <a:gd name="connsiteY18" fmla="*/ 956913 h 963263"/>
              <a:gd name="connsiteX19" fmla="*/ 115299 w 2928349"/>
              <a:gd name="connsiteY19" fmla="*/ 893413 h 963263"/>
              <a:gd name="connsiteX20" fmla="*/ 115299 w 2928349"/>
              <a:gd name="connsiteY20" fmla="*/ 86963 h 963263"/>
              <a:gd name="connsiteX0" fmla="*/ 3816 w 2816866"/>
              <a:gd name="connsiteY0" fmla="*/ 86963 h 965402"/>
              <a:gd name="connsiteX1" fmla="*/ 200666 w 2816866"/>
              <a:gd name="connsiteY1" fmla="*/ 86963 h 965402"/>
              <a:gd name="connsiteX2" fmla="*/ 664216 w 2816866"/>
              <a:gd name="connsiteY2" fmla="*/ 42513 h 965402"/>
              <a:gd name="connsiteX3" fmla="*/ 1330966 w 2816866"/>
              <a:gd name="connsiteY3" fmla="*/ 4413 h 965402"/>
              <a:gd name="connsiteX4" fmla="*/ 2054866 w 2816866"/>
              <a:gd name="connsiteY4" fmla="*/ 10763 h 965402"/>
              <a:gd name="connsiteX5" fmla="*/ 2715266 w 2816866"/>
              <a:gd name="connsiteY5" fmla="*/ 93313 h 965402"/>
              <a:gd name="connsiteX6" fmla="*/ 2804166 w 2816866"/>
              <a:gd name="connsiteY6" fmla="*/ 118713 h 965402"/>
              <a:gd name="connsiteX7" fmla="*/ 2816866 w 2816866"/>
              <a:gd name="connsiteY7" fmla="*/ 207613 h 965402"/>
              <a:gd name="connsiteX8" fmla="*/ 2810516 w 2816866"/>
              <a:gd name="connsiteY8" fmla="*/ 848963 h 965402"/>
              <a:gd name="connsiteX9" fmla="*/ 2804166 w 2816866"/>
              <a:gd name="connsiteY9" fmla="*/ 874363 h 965402"/>
              <a:gd name="connsiteX10" fmla="*/ 2753366 w 2816866"/>
              <a:gd name="connsiteY10" fmla="*/ 861663 h 965402"/>
              <a:gd name="connsiteX11" fmla="*/ 2416816 w 2816866"/>
              <a:gd name="connsiteY11" fmla="*/ 823563 h 965402"/>
              <a:gd name="connsiteX12" fmla="*/ 1953266 w 2816866"/>
              <a:gd name="connsiteY12" fmla="*/ 829913 h 965402"/>
              <a:gd name="connsiteX13" fmla="*/ 1343666 w 2816866"/>
              <a:gd name="connsiteY13" fmla="*/ 861663 h 965402"/>
              <a:gd name="connsiteX14" fmla="*/ 816616 w 2816866"/>
              <a:gd name="connsiteY14" fmla="*/ 899763 h 965402"/>
              <a:gd name="connsiteX15" fmla="*/ 410216 w 2816866"/>
              <a:gd name="connsiteY15" fmla="*/ 937863 h 965402"/>
              <a:gd name="connsiteX16" fmla="*/ 105416 w 2816866"/>
              <a:gd name="connsiteY16" fmla="*/ 963263 h 965402"/>
              <a:gd name="connsiteX17" fmla="*/ 60966 w 2816866"/>
              <a:gd name="connsiteY17" fmla="*/ 963263 h 965402"/>
              <a:gd name="connsiteX18" fmla="*/ 3816 w 2816866"/>
              <a:gd name="connsiteY18" fmla="*/ 956913 h 965402"/>
              <a:gd name="connsiteX19" fmla="*/ 3816 w 2816866"/>
              <a:gd name="connsiteY19" fmla="*/ 893413 h 965402"/>
              <a:gd name="connsiteX20" fmla="*/ 3816 w 2816866"/>
              <a:gd name="connsiteY20" fmla="*/ 86963 h 965402"/>
              <a:gd name="connsiteX0" fmla="*/ 3816 w 2816866"/>
              <a:gd name="connsiteY0" fmla="*/ 86963 h 963566"/>
              <a:gd name="connsiteX1" fmla="*/ 200666 w 2816866"/>
              <a:gd name="connsiteY1" fmla="*/ 86963 h 963566"/>
              <a:gd name="connsiteX2" fmla="*/ 664216 w 2816866"/>
              <a:gd name="connsiteY2" fmla="*/ 42513 h 963566"/>
              <a:gd name="connsiteX3" fmla="*/ 1330966 w 2816866"/>
              <a:gd name="connsiteY3" fmla="*/ 4413 h 963566"/>
              <a:gd name="connsiteX4" fmla="*/ 2054866 w 2816866"/>
              <a:gd name="connsiteY4" fmla="*/ 10763 h 963566"/>
              <a:gd name="connsiteX5" fmla="*/ 2715266 w 2816866"/>
              <a:gd name="connsiteY5" fmla="*/ 93313 h 963566"/>
              <a:gd name="connsiteX6" fmla="*/ 2804166 w 2816866"/>
              <a:gd name="connsiteY6" fmla="*/ 118713 h 963566"/>
              <a:gd name="connsiteX7" fmla="*/ 2816866 w 2816866"/>
              <a:gd name="connsiteY7" fmla="*/ 207613 h 963566"/>
              <a:gd name="connsiteX8" fmla="*/ 2810516 w 2816866"/>
              <a:gd name="connsiteY8" fmla="*/ 848963 h 963566"/>
              <a:gd name="connsiteX9" fmla="*/ 2804166 w 2816866"/>
              <a:gd name="connsiteY9" fmla="*/ 874363 h 963566"/>
              <a:gd name="connsiteX10" fmla="*/ 2753366 w 2816866"/>
              <a:gd name="connsiteY10" fmla="*/ 861663 h 963566"/>
              <a:gd name="connsiteX11" fmla="*/ 2416816 w 2816866"/>
              <a:gd name="connsiteY11" fmla="*/ 823563 h 963566"/>
              <a:gd name="connsiteX12" fmla="*/ 1953266 w 2816866"/>
              <a:gd name="connsiteY12" fmla="*/ 829913 h 963566"/>
              <a:gd name="connsiteX13" fmla="*/ 1343666 w 2816866"/>
              <a:gd name="connsiteY13" fmla="*/ 861663 h 963566"/>
              <a:gd name="connsiteX14" fmla="*/ 816616 w 2816866"/>
              <a:gd name="connsiteY14" fmla="*/ 899763 h 963566"/>
              <a:gd name="connsiteX15" fmla="*/ 410216 w 2816866"/>
              <a:gd name="connsiteY15" fmla="*/ 937863 h 963566"/>
              <a:gd name="connsiteX16" fmla="*/ 105416 w 2816866"/>
              <a:gd name="connsiteY16" fmla="*/ 963263 h 963566"/>
              <a:gd name="connsiteX17" fmla="*/ 60966 w 2816866"/>
              <a:gd name="connsiteY17" fmla="*/ 963263 h 963566"/>
              <a:gd name="connsiteX18" fmla="*/ 3816 w 2816866"/>
              <a:gd name="connsiteY18" fmla="*/ 956913 h 963566"/>
              <a:gd name="connsiteX19" fmla="*/ 3816 w 2816866"/>
              <a:gd name="connsiteY19" fmla="*/ 893413 h 963566"/>
              <a:gd name="connsiteX20" fmla="*/ 3816 w 2816866"/>
              <a:gd name="connsiteY20" fmla="*/ 86963 h 963566"/>
              <a:gd name="connsiteX0" fmla="*/ 3816 w 2816866"/>
              <a:gd name="connsiteY0" fmla="*/ 86963 h 965402"/>
              <a:gd name="connsiteX1" fmla="*/ 200666 w 2816866"/>
              <a:gd name="connsiteY1" fmla="*/ 86963 h 965402"/>
              <a:gd name="connsiteX2" fmla="*/ 664216 w 2816866"/>
              <a:gd name="connsiteY2" fmla="*/ 42513 h 965402"/>
              <a:gd name="connsiteX3" fmla="*/ 1330966 w 2816866"/>
              <a:gd name="connsiteY3" fmla="*/ 4413 h 965402"/>
              <a:gd name="connsiteX4" fmla="*/ 2054866 w 2816866"/>
              <a:gd name="connsiteY4" fmla="*/ 10763 h 965402"/>
              <a:gd name="connsiteX5" fmla="*/ 2715266 w 2816866"/>
              <a:gd name="connsiteY5" fmla="*/ 93313 h 965402"/>
              <a:gd name="connsiteX6" fmla="*/ 2804166 w 2816866"/>
              <a:gd name="connsiteY6" fmla="*/ 118713 h 965402"/>
              <a:gd name="connsiteX7" fmla="*/ 2816866 w 2816866"/>
              <a:gd name="connsiteY7" fmla="*/ 207613 h 965402"/>
              <a:gd name="connsiteX8" fmla="*/ 2810516 w 2816866"/>
              <a:gd name="connsiteY8" fmla="*/ 848963 h 965402"/>
              <a:gd name="connsiteX9" fmla="*/ 2804166 w 2816866"/>
              <a:gd name="connsiteY9" fmla="*/ 874363 h 965402"/>
              <a:gd name="connsiteX10" fmla="*/ 2753366 w 2816866"/>
              <a:gd name="connsiteY10" fmla="*/ 861663 h 965402"/>
              <a:gd name="connsiteX11" fmla="*/ 2416816 w 2816866"/>
              <a:gd name="connsiteY11" fmla="*/ 823563 h 965402"/>
              <a:gd name="connsiteX12" fmla="*/ 1953266 w 2816866"/>
              <a:gd name="connsiteY12" fmla="*/ 829913 h 965402"/>
              <a:gd name="connsiteX13" fmla="*/ 1343666 w 2816866"/>
              <a:gd name="connsiteY13" fmla="*/ 861663 h 965402"/>
              <a:gd name="connsiteX14" fmla="*/ 816616 w 2816866"/>
              <a:gd name="connsiteY14" fmla="*/ 899763 h 965402"/>
              <a:gd name="connsiteX15" fmla="*/ 410216 w 2816866"/>
              <a:gd name="connsiteY15" fmla="*/ 937863 h 965402"/>
              <a:gd name="connsiteX16" fmla="*/ 105416 w 2816866"/>
              <a:gd name="connsiteY16" fmla="*/ 963263 h 965402"/>
              <a:gd name="connsiteX17" fmla="*/ 60966 w 2816866"/>
              <a:gd name="connsiteY17" fmla="*/ 963263 h 965402"/>
              <a:gd name="connsiteX18" fmla="*/ 3816 w 2816866"/>
              <a:gd name="connsiteY18" fmla="*/ 956913 h 965402"/>
              <a:gd name="connsiteX19" fmla="*/ 3816 w 2816866"/>
              <a:gd name="connsiteY19" fmla="*/ 893413 h 965402"/>
              <a:gd name="connsiteX20" fmla="*/ 3816 w 2816866"/>
              <a:gd name="connsiteY20" fmla="*/ 86963 h 965402"/>
              <a:gd name="connsiteX0" fmla="*/ 3816 w 2816866"/>
              <a:gd name="connsiteY0" fmla="*/ 86963 h 965402"/>
              <a:gd name="connsiteX1" fmla="*/ 200666 w 2816866"/>
              <a:gd name="connsiteY1" fmla="*/ 86963 h 965402"/>
              <a:gd name="connsiteX2" fmla="*/ 664216 w 2816866"/>
              <a:gd name="connsiteY2" fmla="*/ 42513 h 965402"/>
              <a:gd name="connsiteX3" fmla="*/ 1330966 w 2816866"/>
              <a:gd name="connsiteY3" fmla="*/ 4413 h 965402"/>
              <a:gd name="connsiteX4" fmla="*/ 2054866 w 2816866"/>
              <a:gd name="connsiteY4" fmla="*/ 10763 h 965402"/>
              <a:gd name="connsiteX5" fmla="*/ 2715266 w 2816866"/>
              <a:gd name="connsiteY5" fmla="*/ 93313 h 965402"/>
              <a:gd name="connsiteX6" fmla="*/ 2804166 w 2816866"/>
              <a:gd name="connsiteY6" fmla="*/ 118713 h 965402"/>
              <a:gd name="connsiteX7" fmla="*/ 2816866 w 2816866"/>
              <a:gd name="connsiteY7" fmla="*/ 207613 h 965402"/>
              <a:gd name="connsiteX8" fmla="*/ 2810516 w 2816866"/>
              <a:gd name="connsiteY8" fmla="*/ 848963 h 965402"/>
              <a:gd name="connsiteX9" fmla="*/ 2804166 w 2816866"/>
              <a:gd name="connsiteY9" fmla="*/ 874363 h 965402"/>
              <a:gd name="connsiteX10" fmla="*/ 2753366 w 2816866"/>
              <a:gd name="connsiteY10" fmla="*/ 861663 h 965402"/>
              <a:gd name="connsiteX11" fmla="*/ 2416816 w 2816866"/>
              <a:gd name="connsiteY11" fmla="*/ 823563 h 965402"/>
              <a:gd name="connsiteX12" fmla="*/ 1953266 w 2816866"/>
              <a:gd name="connsiteY12" fmla="*/ 829913 h 965402"/>
              <a:gd name="connsiteX13" fmla="*/ 1343666 w 2816866"/>
              <a:gd name="connsiteY13" fmla="*/ 861663 h 965402"/>
              <a:gd name="connsiteX14" fmla="*/ 816616 w 2816866"/>
              <a:gd name="connsiteY14" fmla="*/ 899763 h 965402"/>
              <a:gd name="connsiteX15" fmla="*/ 410216 w 2816866"/>
              <a:gd name="connsiteY15" fmla="*/ 937863 h 965402"/>
              <a:gd name="connsiteX16" fmla="*/ 105416 w 2816866"/>
              <a:gd name="connsiteY16" fmla="*/ 963263 h 965402"/>
              <a:gd name="connsiteX17" fmla="*/ 60966 w 2816866"/>
              <a:gd name="connsiteY17" fmla="*/ 963263 h 965402"/>
              <a:gd name="connsiteX18" fmla="*/ 3816 w 2816866"/>
              <a:gd name="connsiteY18" fmla="*/ 956913 h 965402"/>
              <a:gd name="connsiteX19" fmla="*/ 3816 w 2816866"/>
              <a:gd name="connsiteY19" fmla="*/ 893413 h 965402"/>
              <a:gd name="connsiteX20" fmla="*/ 3816 w 2816866"/>
              <a:gd name="connsiteY20" fmla="*/ 86963 h 965402"/>
              <a:gd name="connsiteX0" fmla="*/ 3816 w 2816866"/>
              <a:gd name="connsiteY0" fmla="*/ 86963 h 965807"/>
              <a:gd name="connsiteX1" fmla="*/ 200666 w 2816866"/>
              <a:gd name="connsiteY1" fmla="*/ 86963 h 965807"/>
              <a:gd name="connsiteX2" fmla="*/ 664216 w 2816866"/>
              <a:gd name="connsiteY2" fmla="*/ 42513 h 965807"/>
              <a:gd name="connsiteX3" fmla="*/ 1330966 w 2816866"/>
              <a:gd name="connsiteY3" fmla="*/ 4413 h 965807"/>
              <a:gd name="connsiteX4" fmla="*/ 2054866 w 2816866"/>
              <a:gd name="connsiteY4" fmla="*/ 10763 h 965807"/>
              <a:gd name="connsiteX5" fmla="*/ 2715266 w 2816866"/>
              <a:gd name="connsiteY5" fmla="*/ 93313 h 965807"/>
              <a:gd name="connsiteX6" fmla="*/ 2804166 w 2816866"/>
              <a:gd name="connsiteY6" fmla="*/ 118713 h 965807"/>
              <a:gd name="connsiteX7" fmla="*/ 2816866 w 2816866"/>
              <a:gd name="connsiteY7" fmla="*/ 207613 h 965807"/>
              <a:gd name="connsiteX8" fmla="*/ 2810516 w 2816866"/>
              <a:gd name="connsiteY8" fmla="*/ 848963 h 965807"/>
              <a:gd name="connsiteX9" fmla="*/ 2804166 w 2816866"/>
              <a:gd name="connsiteY9" fmla="*/ 874363 h 965807"/>
              <a:gd name="connsiteX10" fmla="*/ 2753366 w 2816866"/>
              <a:gd name="connsiteY10" fmla="*/ 861663 h 965807"/>
              <a:gd name="connsiteX11" fmla="*/ 2416816 w 2816866"/>
              <a:gd name="connsiteY11" fmla="*/ 823563 h 965807"/>
              <a:gd name="connsiteX12" fmla="*/ 1953266 w 2816866"/>
              <a:gd name="connsiteY12" fmla="*/ 829913 h 965807"/>
              <a:gd name="connsiteX13" fmla="*/ 1343666 w 2816866"/>
              <a:gd name="connsiteY13" fmla="*/ 861663 h 965807"/>
              <a:gd name="connsiteX14" fmla="*/ 816616 w 2816866"/>
              <a:gd name="connsiteY14" fmla="*/ 899763 h 965807"/>
              <a:gd name="connsiteX15" fmla="*/ 410216 w 2816866"/>
              <a:gd name="connsiteY15" fmla="*/ 937863 h 965807"/>
              <a:gd name="connsiteX16" fmla="*/ 119703 w 2816866"/>
              <a:gd name="connsiteY16" fmla="*/ 956119 h 965807"/>
              <a:gd name="connsiteX17" fmla="*/ 60966 w 2816866"/>
              <a:gd name="connsiteY17" fmla="*/ 963263 h 965807"/>
              <a:gd name="connsiteX18" fmla="*/ 3816 w 2816866"/>
              <a:gd name="connsiteY18" fmla="*/ 956913 h 965807"/>
              <a:gd name="connsiteX19" fmla="*/ 3816 w 2816866"/>
              <a:gd name="connsiteY19" fmla="*/ 893413 h 965807"/>
              <a:gd name="connsiteX20" fmla="*/ 3816 w 2816866"/>
              <a:gd name="connsiteY20" fmla="*/ 86963 h 96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16866" h="965807">
                <a:moveTo>
                  <a:pt x="3816" y="86963"/>
                </a:moveTo>
                <a:cubicBezTo>
                  <a:pt x="11224" y="92255"/>
                  <a:pt x="90599" y="94371"/>
                  <a:pt x="200666" y="86963"/>
                </a:cubicBezTo>
                <a:cubicBezTo>
                  <a:pt x="310733" y="79555"/>
                  <a:pt x="475833" y="56271"/>
                  <a:pt x="664216" y="42513"/>
                </a:cubicBezTo>
                <a:cubicBezTo>
                  <a:pt x="852599" y="28755"/>
                  <a:pt x="1099191" y="9705"/>
                  <a:pt x="1330966" y="4413"/>
                </a:cubicBezTo>
                <a:cubicBezTo>
                  <a:pt x="1562741" y="-879"/>
                  <a:pt x="1824149" y="-4054"/>
                  <a:pt x="2054866" y="10763"/>
                </a:cubicBezTo>
                <a:cubicBezTo>
                  <a:pt x="2285583" y="25580"/>
                  <a:pt x="2590383" y="75321"/>
                  <a:pt x="2715266" y="93313"/>
                </a:cubicBezTo>
                <a:lnTo>
                  <a:pt x="2804166" y="118713"/>
                </a:lnTo>
                <a:cubicBezTo>
                  <a:pt x="2808399" y="148346"/>
                  <a:pt x="2815808" y="85905"/>
                  <a:pt x="2816866" y="207613"/>
                </a:cubicBezTo>
                <a:cubicBezTo>
                  <a:pt x="2814749" y="421396"/>
                  <a:pt x="2812633" y="635180"/>
                  <a:pt x="2810516" y="848963"/>
                </a:cubicBezTo>
                <a:lnTo>
                  <a:pt x="2804166" y="874363"/>
                </a:lnTo>
                <a:cubicBezTo>
                  <a:pt x="2787233" y="870130"/>
                  <a:pt x="2817924" y="870130"/>
                  <a:pt x="2753366" y="861663"/>
                </a:cubicBezTo>
                <a:cubicBezTo>
                  <a:pt x="2688808" y="853196"/>
                  <a:pt x="2550166" y="828855"/>
                  <a:pt x="2416816" y="823563"/>
                </a:cubicBezTo>
                <a:cubicBezTo>
                  <a:pt x="2283466" y="818271"/>
                  <a:pt x="2132124" y="823563"/>
                  <a:pt x="1953266" y="829913"/>
                </a:cubicBezTo>
                <a:cubicBezTo>
                  <a:pt x="1774408" y="836263"/>
                  <a:pt x="1533108" y="850021"/>
                  <a:pt x="1343666" y="861663"/>
                </a:cubicBezTo>
                <a:cubicBezTo>
                  <a:pt x="1154224" y="873305"/>
                  <a:pt x="972191" y="887063"/>
                  <a:pt x="816616" y="899763"/>
                </a:cubicBezTo>
                <a:cubicBezTo>
                  <a:pt x="661041" y="912463"/>
                  <a:pt x="526368" y="928470"/>
                  <a:pt x="410216" y="937863"/>
                </a:cubicBezTo>
                <a:cubicBezTo>
                  <a:pt x="294064" y="947256"/>
                  <a:pt x="216541" y="950034"/>
                  <a:pt x="119703" y="956119"/>
                </a:cubicBezTo>
                <a:cubicBezTo>
                  <a:pt x="61495" y="960352"/>
                  <a:pt x="80280" y="963131"/>
                  <a:pt x="60966" y="963263"/>
                </a:cubicBezTo>
                <a:cubicBezTo>
                  <a:pt x="41652" y="963395"/>
                  <a:pt x="3816" y="971955"/>
                  <a:pt x="3816" y="956913"/>
                </a:cubicBezTo>
                <a:cubicBezTo>
                  <a:pt x="3816" y="902410"/>
                  <a:pt x="4081" y="926783"/>
                  <a:pt x="3816" y="893413"/>
                </a:cubicBezTo>
                <a:cubicBezTo>
                  <a:pt x="1699" y="626713"/>
                  <a:pt x="-3592" y="234071"/>
                  <a:pt x="3816" y="86963"/>
                </a:cubicBezTo>
                <a:close/>
              </a:path>
            </a:pathLst>
          </a:custGeom>
          <a:gradFill>
            <a:gsLst>
              <a:gs pos="0">
                <a:srgbClr val="C00000">
                  <a:alpha val="75000"/>
                </a:srgbClr>
              </a:gs>
              <a:gs pos="50000">
                <a:srgbClr val="FF4343">
                  <a:alpha val="75000"/>
                </a:srgbClr>
              </a:gs>
              <a:gs pos="100000">
                <a:srgbClr val="C00000">
                  <a:alpha val="75000"/>
                </a:srgbClr>
              </a:gs>
            </a:gsLst>
            <a:lin ang="16200000" scaled="1"/>
          </a:gra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1" name="Picture 2" descr="\\192.168.1.18\mt_school\2014_15\01 STATE_BOARD_MH\ENGLISH_MED\TAT_2014 - 15\10th std\Biology\Chapter 10\Images\il_wbc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364" b="38727" l="2182" r="43455">
                        <a14:foregroundMark x1="23455" y1="20545" x2="23455" y2="20545"/>
                        <a14:foregroundMark x1="41636" y1="20909" x2="41636" y2="20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15" t="6000" r="57091" b="60303"/>
          <a:stretch/>
        </p:blipFill>
        <p:spPr bwMode="auto">
          <a:xfrm>
            <a:off x="6169090" y="1598371"/>
            <a:ext cx="127648" cy="12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2" name="Picture 2" descr="\\192.168.1.18\mt_school\2014_15\01 STATE_BOARD_MH\ENGLISH_MED\TAT_2014 - 15\10th std\Biology\Chapter 10\Images\il_wbc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364" b="39455" l="59091" r="934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54" t="4606" r="6909" b="60485"/>
          <a:stretch/>
        </p:blipFill>
        <p:spPr bwMode="auto">
          <a:xfrm>
            <a:off x="6167518" y="1832244"/>
            <a:ext cx="128522" cy="1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3" name="Picture 2" descr="\\192.168.1.18\mt_school\2014_15\01 STATE_BOARD_MH\ENGLISH_MED\TAT_2014 - 15\10th std\Biology\Chapter 10\Images\il_wbc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3273" b="67455" l="31273" r="674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32545" r="31970" b="31771"/>
          <a:stretch/>
        </p:blipFill>
        <p:spPr bwMode="auto">
          <a:xfrm>
            <a:off x="6253637" y="2033599"/>
            <a:ext cx="138030" cy="12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4" name="Picture 2" descr="\\192.168.1.18\mt_school\2014_15\01 STATE_BOARD_MH\ENGLISH_MED\TAT_2014 - 15\10th std\Biology\Chapter 10\Images\il_wbc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8182" b="94364" l="60364" r="97636">
                        <a14:foregroundMark x1="79091" y1="75818" x2="79091" y2="75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879" t="56909" b="5757"/>
          <a:stretch/>
        </p:blipFill>
        <p:spPr bwMode="auto">
          <a:xfrm>
            <a:off x="5958684" y="1605698"/>
            <a:ext cx="151910" cy="13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5" name="Picture 2" descr="\\192.168.1.18\mt_school\2014_15\01 STATE_BOARD_MH\ENGLISH_MED\TAT_2014 - 15\10th std\Biology\Chapter 10\Images\il_wbc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59455" b="93273" l="5091" r="40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28" t="59455" r="58666" b="5636"/>
          <a:stretch/>
        </p:blipFill>
        <p:spPr bwMode="auto">
          <a:xfrm>
            <a:off x="5991519" y="1892224"/>
            <a:ext cx="132020" cy="1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" name="Picture 3" descr="\\192.168.1.18\mt_school\2014_15\01 STATE_BOARD_MH\ENGLISH_MED\TAT_2014 - 15\10th std\Biology\Chapter 10\Images\RBC4.jpgd0e81b9d-5949-46cb-a2e2-222c06a55cc7Larger.jpg"/>
          <p:cNvPicPr>
            <a:picLocks noChangeAspect="1" noChangeArrowheads="1"/>
          </p:cNvPicPr>
          <p:nvPr/>
        </p:nvPicPr>
        <p:blipFill rotWithShape="1">
          <a:blip r:embed="rId18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backgroundMark x1="72833" y1="74167" x2="72833" y2="74167"/>
                        <a14:backgroundMark x1="71833" y1="70667" x2="71833" y2="7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27584" r="12000" b="19777"/>
          <a:stretch/>
        </p:blipFill>
        <p:spPr bwMode="auto">
          <a:xfrm>
            <a:off x="6073062" y="1755743"/>
            <a:ext cx="107896" cy="7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" name="Picture 4" descr="\\192.168.1.18\mt_school\2014_15\01 STATE_BOARD_MH\ENGLISH_MED\TAT_2014 - 15\10th std\Biology\Chapter 10\Images\Red_Blood_Cell.jpg828359a7-2cc4-4382-a3aa-077e9207f259Large.jpg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819" y="1859637"/>
            <a:ext cx="122820" cy="9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3" descr="\\192.168.1.18\mt_school\2014_15\01 STATE_BOARD_MH\ENGLISH_MED\TAT_2014 - 15\10th std\Biology\Chapter 10\Images\RBC4.jpgd0e81b9d-5949-46cb-a2e2-222c06a55cc7Larger.jpg"/>
          <p:cNvPicPr>
            <a:picLocks noChangeAspect="1" noChangeArrowheads="1"/>
          </p:cNvPicPr>
          <p:nvPr/>
        </p:nvPicPr>
        <p:blipFill rotWithShape="1">
          <a:blip r:embed="rId2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>
                        <a14:backgroundMark x1="72833" y1="74167" x2="72833" y2="74167"/>
                        <a14:backgroundMark x1="71833" y1="70667" x2="71833" y2="7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27584" r="12000" b="19777"/>
          <a:stretch/>
        </p:blipFill>
        <p:spPr bwMode="auto">
          <a:xfrm rot="3794963">
            <a:off x="6105555" y="2061624"/>
            <a:ext cx="107894" cy="7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0" name="Picture 3" descr="\\192.168.1.18\mt_school\2014_15\01 STATE_BOARD_MH\ENGLISH_MED\TAT_2014 - 15\10th std\Biology\Chapter 10\Images\RBC4.jpgd0e81b9d-5949-46cb-a2e2-222c06a55cc7Larger.jpg"/>
          <p:cNvPicPr>
            <a:picLocks noChangeAspect="1" noChangeArrowheads="1"/>
          </p:cNvPicPr>
          <p:nvPr/>
        </p:nvPicPr>
        <p:blipFill rotWithShape="1">
          <a:blip r:embed="rId2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>
                        <a14:backgroundMark x1="72833" y1="74167" x2="72833" y2="74167"/>
                        <a14:backgroundMark x1="71833" y1="70667" x2="71833" y2="7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27584" r="12000" b="19777"/>
          <a:stretch/>
        </p:blipFill>
        <p:spPr bwMode="auto">
          <a:xfrm rot="14315797">
            <a:off x="6261005" y="1695656"/>
            <a:ext cx="107894" cy="7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1" name="Picture 4" descr="\\192.168.1.18\mt_school\2014_15\01 STATE_BOARD_MH\ENGLISH_MED\TAT_2014 - 15\10th std\Biology\Chapter 10\Images\Red_Blood_Cell.jpg828359a7-2cc4-4382-a3aa-077e9207f259Large.jpg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25479">
            <a:off x="6068798" y="1575266"/>
            <a:ext cx="122818" cy="9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" name="Picture 5" descr="\\192.168.1.18\mt_school\2014_15\01 STATE_BOARD_MH\ENGLISH_MED\TAT_2014 - 15\10th std\Biology\Chapter 10\Images\warkentin_medical_visualization_3D_platelet.jp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37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65"/>
          <a:stretch/>
        </p:blipFill>
        <p:spPr bwMode="auto">
          <a:xfrm>
            <a:off x="5971850" y="1747801"/>
            <a:ext cx="125578" cy="12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" name="Picture 5" descr="\\192.168.1.18\mt_school\2014_15\01 STATE_BOARD_MH\ENGLISH_MED\TAT_2014 - 15\10th std\Biology\Chapter 10\Images\warkentin_medical_visualization_3D_platelet.jp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37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65"/>
          <a:stretch/>
        </p:blipFill>
        <p:spPr bwMode="auto">
          <a:xfrm>
            <a:off x="6299642" y="1724166"/>
            <a:ext cx="125578" cy="12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5" descr="\\192.168.1.18\mt_school\2014_15\01 STATE_BOARD_MH\ENGLISH_MED\TAT_2014 - 15\10th std\Biology\Chapter 10\Images\warkentin_medical_visualization_3D_platelet.jp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37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65"/>
          <a:stretch/>
        </p:blipFill>
        <p:spPr bwMode="auto">
          <a:xfrm>
            <a:off x="6302480" y="2021825"/>
            <a:ext cx="125578" cy="12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5" descr="\\192.168.1.18\mt_school\2014_15\01 STATE_BOARD_MH\ENGLISH_MED\TAT_2014 - 15\10th std\Biology\Chapter 10\Images\warkentin_medical_visualization_3D_platelet.jpg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10000" r="937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65"/>
          <a:stretch/>
        </p:blipFill>
        <p:spPr bwMode="auto">
          <a:xfrm rot="4433124">
            <a:off x="6172083" y="2106151"/>
            <a:ext cx="121444" cy="1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Picture 5" descr="\\192.168.1.18\mt_school\2014_15\01 STATE_BOARD_MH\ENGLISH_MED\TAT_2014 - 15\10th std\Biology\Chapter 10\Images\warkentin_medical_visualization_3D_platelet.jpg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10000" r="937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65"/>
          <a:stretch/>
        </p:blipFill>
        <p:spPr bwMode="auto">
          <a:xfrm>
            <a:off x="6226969" y="2122799"/>
            <a:ext cx="121444" cy="1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" name="Picture 5" descr="\\192.168.1.18\mt_school\2014_15\01 STATE_BOARD_MH\ENGLISH_MED\TAT_2014 - 15\10th std\Biology\Chapter 10\Images\warkentin_medical_visualization_3D_platelet.jpg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10000" r="937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65"/>
          <a:stretch/>
        </p:blipFill>
        <p:spPr bwMode="auto">
          <a:xfrm>
            <a:off x="6128147" y="2122799"/>
            <a:ext cx="121444" cy="1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5" descr="\\192.168.1.18\mt_school\2014_15\01 STATE_BOARD_MH\ENGLISH_MED\TAT_2014 - 15\10th std\Biology\Chapter 10\Images\warkentin_medical_visualization_3D_platelet.jpg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10000" r="937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65"/>
          <a:stretch/>
        </p:blipFill>
        <p:spPr bwMode="auto">
          <a:xfrm rot="4433124">
            <a:off x="6317339" y="2099007"/>
            <a:ext cx="121444" cy="1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5" descr="\\192.168.1.18\mt_school\2014_15\01 STATE_BOARD_MH\ENGLISH_MED\TAT_2014 - 15\10th std\Biology\Chapter 10\Images\warkentin_medical_visualization_3D_platelet.jpg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10000" r="937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65"/>
          <a:stretch/>
        </p:blipFill>
        <p:spPr bwMode="auto">
          <a:xfrm>
            <a:off x="6273403" y="2115655"/>
            <a:ext cx="121444" cy="1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5" descr="\\192.168.1.18\mt_school\2014_15\01 STATE_BOARD_MH\ENGLISH_MED\TAT_2014 - 15\10th std\Biology\Chapter 10\Images\warkentin_medical_visualization_3D_platelet.jpg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10000" r="937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65"/>
          <a:stretch/>
        </p:blipFill>
        <p:spPr bwMode="auto">
          <a:xfrm rot="4433124">
            <a:off x="6080521" y="2092733"/>
            <a:ext cx="121444" cy="1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" name="Picture 5" descr="\\192.168.1.18\mt_school\2014_15\01 STATE_BOARD_MH\ENGLISH_MED\TAT_2014 - 15\10th std\Biology\Chapter 10\Images\warkentin_medical_visualization_3D_platelet.jpg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10000" r="937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65"/>
          <a:stretch/>
        </p:blipFill>
        <p:spPr bwMode="auto">
          <a:xfrm>
            <a:off x="6225778" y="2068030"/>
            <a:ext cx="121444" cy="1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" name="Picture 5" descr="\\192.168.1.18\mt_school\2014_15\01 STATE_BOARD_MH\ENGLISH_MED\TAT_2014 - 15\10th std\Biology\Chapter 10\Images\warkentin_medical_visualization_3D_platelet.jpg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10000" r="937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65"/>
          <a:stretch/>
        </p:blipFill>
        <p:spPr bwMode="auto">
          <a:xfrm rot="4433124">
            <a:off x="6174464" y="2053764"/>
            <a:ext cx="121444" cy="1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" name="Picture 5" descr="\\192.168.1.18\mt_school\2014_15\01 STATE_BOARD_MH\ENGLISH_MED\TAT_2014 - 15\10th std\Biology\Chapter 10\Images\warkentin_medical_visualization_3D_platelet.jpg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10000" r="937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65"/>
          <a:stretch/>
        </p:blipFill>
        <p:spPr bwMode="auto">
          <a:xfrm>
            <a:off x="6130528" y="2070412"/>
            <a:ext cx="121444" cy="1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" name="Picture 5" descr="\\192.168.1.18\mt_school\2014_15\01 STATE_BOARD_MH\ENGLISH_MED\TAT_2014 - 15\10th std\Biology\Chapter 10\Images\warkentin_medical_visualization_3D_platelet.jpg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10000" r="937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65"/>
          <a:stretch/>
        </p:blipFill>
        <p:spPr bwMode="auto">
          <a:xfrm>
            <a:off x="6019800" y="2115655"/>
            <a:ext cx="121444" cy="1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9" name="Rectangle 288"/>
          <p:cNvSpPr/>
          <p:nvPr/>
        </p:nvSpPr>
        <p:spPr>
          <a:xfrm>
            <a:off x="5971850" y="1552113"/>
            <a:ext cx="510709" cy="69919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7" name="Rectangle 306"/>
          <p:cNvSpPr/>
          <p:nvPr/>
        </p:nvSpPr>
        <p:spPr>
          <a:xfrm>
            <a:off x="2886074" y="1510038"/>
            <a:ext cx="246064" cy="83311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8" name="Freeform 307"/>
          <p:cNvSpPr/>
          <p:nvPr/>
        </p:nvSpPr>
        <p:spPr>
          <a:xfrm>
            <a:off x="3981415" y="2174918"/>
            <a:ext cx="496670" cy="181855"/>
          </a:xfrm>
          <a:custGeom>
            <a:avLst/>
            <a:gdLst>
              <a:gd name="connsiteX0" fmla="*/ 35 w 496670"/>
              <a:gd name="connsiteY0" fmla="*/ 113463 h 181855"/>
              <a:gd name="connsiteX1" fmla="*/ 64329 w 496670"/>
              <a:gd name="connsiteY1" fmla="*/ 72982 h 181855"/>
              <a:gd name="connsiteX2" fmla="*/ 140529 w 496670"/>
              <a:gd name="connsiteY2" fmla="*/ 18213 h 181855"/>
              <a:gd name="connsiteX3" fmla="*/ 290548 w 496670"/>
              <a:gd name="connsiteY3" fmla="*/ 1545 h 181855"/>
              <a:gd name="connsiteX4" fmla="*/ 461998 w 496670"/>
              <a:gd name="connsiteY4" fmla="*/ 51551 h 181855"/>
              <a:gd name="connsiteX5" fmla="*/ 495335 w 496670"/>
              <a:gd name="connsiteY5" fmla="*/ 94413 h 181855"/>
              <a:gd name="connsiteX6" fmla="*/ 438185 w 496670"/>
              <a:gd name="connsiteY6" fmla="*/ 149182 h 181855"/>
              <a:gd name="connsiteX7" fmla="*/ 309598 w 496670"/>
              <a:gd name="connsiteY7" fmla="*/ 151563 h 181855"/>
              <a:gd name="connsiteX8" fmla="*/ 169104 w 496670"/>
              <a:gd name="connsiteY8" fmla="*/ 163470 h 181855"/>
              <a:gd name="connsiteX9" fmla="*/ 57185 w 496670"/>
              <a:gd name="connsiteY9" fmla="*/ 180138 h 181855"/>
              <a:gd name="connsiteX10" fmla="*/ 35 w 496670"/>
              <a:gd name="connsiteY10" fmla="*/ 113463 h 18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6670" h="181855">
                <a:moveTo>
                  <a:pt x="35" y="113463"/>
                </a:moveTo>
                <a:cubicBezTo>
                  <a:pt x="1226" y="95604"/>
                  <a:pt x="40913" y="88857"/>
                  <a:pt x="64329" y="72982"/>
                </a:cubicBezTo>
                <a:cubicBezTo>
                  <a:pt x="87745" y="57107"/>
                  <a:pt x="102826" y="30119"/>
                  <a:pt x="140529" y="18213"/>
                </a:cubicBezTo>
                <a:cubicBezTo>
                  <a:pt x="178232" y="6307"/>
                  <a:pt x="236970" y="-4011"/>
                  <a:pt x="290548" y="1545"/>
                </a:cubicBezTo>
                <a:cubicBezTo>
                  <a:pt x="344126" y="7101"/>
                  <a:pt x="427867" y="36073"/>
                  <a:pt x="461998" y="51551"/>
                </a:cubicBezTo>
                <a:cubicBezTo>
                  <a:pt x="496129" y="67029"/>
                  <a:pt x="499304" y="78141"/>
                  <a:pt x="495335" y="94413"/>
                </a:cubicBezTo>
                <a:cubicBezTo>
                  <a:pt x="491366" y="110685"/>
                  <a:pt x="469141" y="139657"/>
                  <a:pt x="438185" y="149182"/>
                </a:cubicBezTo>
                <a:cubicBezTo>
                  <a:pt x="407229" y="158707"/>
                  <a:pt x="354445" y="149182"/>
                  <a:pt x="309598" y="151563"/>
                </a:cubicBezTo>
                <a:cubicBezTo>
                  <a:pt x="264751" y="153944"/>
                  <a:pt x="211173" y="158708"/>
                  <a:pt x="169104" y="163470"/>
                </a:cubicBezTo>
                <a:cubicBezTo>
                  <a:pt x="127035" y="168232"/>
                  <a:pt x="86554" y="187679"/>
                  <a:pt x="57185" y="180138"/>
                </a:cubicBezTo>
                <a:cubicBezTo>
                  <a:pt x="27816" y="172597"/>
                  <a:pt x="-1156" y="131322"/>
                  <a:pt x="35" y="113463"/>
                </a:cubicBezTo>
                <a:close/>
              </a:path>
            </a:pathLst>
          </a:cu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1494E-7 L -0.09566 0.04014 C -0.1158 0.04909 -0.14566 0.05403 -0.17691 0.05403 C -0.2125 0.05403 -0.24097 0.04909 -0.26111 0.04014 L -0.3566 -4.41494E-7 " pathEditMode="relative" rAng="0" ptsTypes="FffFF">
                                      <p:cBhvr>
                                        <p:cTn id="108" dur="5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686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55665E-6 L -0.09566 0.04014 C -0.11562 0.04909 -0.14566 0.05403 -0.17673 0.05403 C -0.2125 0.05403 -0.24097 0.04909 -0.26093 0.04014 L -0.35642 -3.55665E-6 " pathEditMode="relative" rAng="0" ptsTypes="FffFF">
                                      <p:cBhvr>
                                        <p:cTn id="110" dur="3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686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95062E-6 L -0.09826 -0.03056 C -0.11892 -0.03735 -0.14965 -0.04105 -0.18177 -0.04105 C -0.2184 -0.04105 -0.24757 -0.03735 -0.26823 -0.03056 L -0.36632 3.95062E-6 " pathEditMode="relative" rAng="0" ptsTypes="FffFF">
                                      <p:cBhvr>
                                        <p:cTn id="112" dur="5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16" y="-2068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5.55112E-17 L -0.08993 0.01049 C -0.10868 0.01296 -0.13681 0.01451 -0.16615 0.01451 C -0.19966 0.01451 -0.22639 0.01296 -0.24514 0.01049 L -0.3349 5.55112E-17 " pathEditMode="relative" rAng="0" ptsTypes="FffFF">
                                      <p:cBhvr>
                                        <p:cTn id="114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71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154 L -0.09063 0.01234 C -0.10955 0.01481 -0.13802 0.01636 -0.16736 0.01636 C -0.20122 0.01636 -0.22813 0.01481 -0.24705 0.01234 L -0.33733 0.00154 " pathEditMode="relative" rAng="0" ptsTypes="FffFF">
                                      <p:cBhvr>
                                        <p:cTn id="116" dur="5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741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37172E-6 L -0.09254 0.04014 C -0.11198 0.04909 -0.14097 0.05403 -0.17118 0.05403 C -0.20573 0.05403 -0.23333 0.04909 -0.25278 0.04014 L -0.34514 -4.37172E-6 " pathEditMode="relative" rAng="0" ptsTypes="FffFF">
                                      <p:cBhvr>
                                        <p:cTn id="118" dur="3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7" y="2686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-0.09931 0.03025 C -0.12014 0.03673 -0.15122 0.04074 -0.18368 0.04074 C -0.22066 0.04074 -0.25017 0.03673 -0.27101 0.03025 L -0.37014 -3.7037E-7 " pathEditMode="relative" rAng="0" ptsTypes="FffFF">
                                      <p:cBhvr>
                                        <p:cTn id="120" dur="3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07" y="2037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69136E-6 L -0.09358 -0.04197 C -0.11319 -0.05123 -0.14253 -0.05617 -0.17292 -0.05617 C -0.20781 -0.05617 -0.23576 -0.05123 -0.25538 -0.04197 L -0.34861 -4.69136E-6 " pathEditMode="relative" rAng="0" ptsTypes="FffFF">
                                      <p:cBhvr>
                                        <p:cTn id="122" dur="2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1" y="-2809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60494E-6 L -0.0981 0.04012 C -0.11875 0.04907 -0.14948 0.05401 -0.18143 0.05401 C -0.21806 0.05401 -0.24723 0.04907 -0.26789 0.04012 L -0.36563 1.60494E-6 " pathEditMode="relative" rAng="0" ptsTypes="FffFF">
                                      <p:cBhvr>
                                        <p:cTn id="124" dur="5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81" y="2685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4661 L -0.09271 0.01698 C -0.11215 0.0105 -0.14114 0.0071 -0.17135 0.0071 C -0.2059 0.0071 -0.23333 0.0105 -0.25278 0.01698 L -0.34531 0.04661 " pathEditMode="relative" rAng="0" ptsTypes="FffFF">
                                      <p:cBhvr>
                                        <p:cTn id="126" dur="3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4" y="-1975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74437E-6 L -0.08993 0.04014 C -0.10868 0.04909 -0.13681 0.05403 -0.16615 0.05403 C -0.19966 0.05403 -0.22639 0.04909 -0.24514 0.04014 L -0.3349 -1.74437E-6 " pathEditMode="relative" rAng="0" ptsTypes="FffFF">
                                      <p:cBhvr>
                                        <p:cTn id="128" dur="5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2686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58025E-6 L -0.09948 0.04013 C -0.12031 0.04908 -0.15156 0.05402 -0.18385 0.05402 C -0.22101 0.05402 -0.25069 0.04908 -0.27153 0.04013 L -0.37066 -3.58025E-6 " pathEditMode="relative" rAng="0" ptsTypes="FffFF">
                                      <p:cBhvr>
                                        <p:cTn id="130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42" y="2685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7284E-6 L -0.09948 -0.07253 C -0.12049 -0.08889 -0.15157 -0.09753 -0.18403 -0.09753 C -0.22118 -0.09753 -0.2507 -0.08889 -0.2717 -0.07253 L -0.37101 1.7284E-6 " pathEditMode="relative" rAng="0" ptsTypes="FffFF">
                                      <p:cBhvr>
                                        <p:cTn id="132" dur="5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59" y="-4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93827E-7 C -5.55556E-7 -0.03488 -0.02413 -0.06204 -0.0533 -0.06204 C -0.07118 -0.06265 -0.09288 -0.09043 -0.11076 -0.09043 C -0.12865 -0.09043 -0.14132 -0.08056 -0.16024 -0.06173 C -0.18403 -0.03519 -0.21146 -0.00062 -0.2243 0.02222 " pathEditMode="relative" rAng="0" ptsTypes="ffaff">
                                      <p:cBhvr>
                                        <p:cTn id="156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5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5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34568E-6 C 2.77778E-6 -0.03488 -0.03004 -0.02963 -0.06146 -0.02963 C -0.08299 -0.04537 -0.10434 -0.10093 -0.12952 -0.09383 C -0.15469 -0.08673 -0.19514 -0.00895 -0.21233 0.01327 " pathEditMode="relative" rAng="0" ptsTypes="ffaf">
                                      <p:cBhvr>
                                        <p:cTn id="159" dur="2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000"/>
                            </p:stCondLst>
                            <p:childTnLst>
                              <p:par>
                                <p:cTn id="161" presetID="5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C -3.61111E-6 -0.03487 -0.0276 -0.06203 -0.06111 -0.06203 C -0.08906 -0.06821 -0.14045 -0.05 -0.16961 -0.03734 C -0.19878 -0.02469 -0.22222 0.00309 -0.23611 0.01389 " pathEditMode="relative" rAng="0" ptsTypes="ffaf">
                                      <p:cBhvr>
                                        <p:cTn id="162" dur="2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06" y="-2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6000"/>
                            </p:stCondLst>
                            <p:childTnLst>
                              <p:par>
                                <p:cTn id="164" presetID="5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C 3.88889E-6 -0.03487 -0.03247 -0.00833 -0.06007 -0.00833 C -0.07796 -0.01049 -0.08091 -0.01512 -0.10695 -0.01296 C -0.13299 -0.0108 -0.19358 0.00155 -0.21632 0.00525 " pathEditMode="relative" rAng="0" ptsTypes="ffaf">
                                      <p:cBhvr>
                                        <p:cTn id="165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6" y="-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000"/>
                            </p:stCondLst>
                            <p:childTnLst>
                              <p:par>
                                <p:cTn id="167" presetID="5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C 4.16667E-6 -0.03487 -0.03299 -0.1 -0.06667 -0.1 C -0.10139 -0.1 -0.13021 -0.12314 -0.16407 -0.10925 C -0.19497 -0.09907 -0.19896 0.02007 -0.21962 0.02007 " pathEditMode="relative" rAng="0" ptsTypes="ffff">
                                      <p:cBhvr>
                                        <p:cTn id="168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0" y="-5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0" presetID="5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93827E-7 C 1.66667E-6 -0.03488 -0.07396 -0.02037 -0.1059 -0.02037 C -0.1408 -0.02654 -0.18733 -0.04444 -0.20903 -0.03765 C -0.23073 -0.03086 -0.23073 0.00833 -0.23611 0.02037 " pathEditMode="relative" rAng="0" ptsTypes="ffaf">
                                      <p:cBhvr>
                                        <p:cTn id="171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06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3" presetID="5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23457E-7 C 2.22222E-6 -0.03488 -0.02639 -0.02809 -0.05417 -0.02809 C -0.08281 -0.02809 -0.12813 -0.05494 -0.15382 -0.04475 C -0.17952 -0.03457 -0.19097 0.02346 -0.20799 0.02346 " pathEditMode="relative" rAng="0" ptsTypes="ffsf">
                                      <p:cBhvr>
                                        <p:cTn id="174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99" y="-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6" presetID="5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46914E-7 C 1.11022E-16 -0.03488 -0.02569 -0.06204 -0.05694 -0.06204 C -0.08906 -0.06204 -0.20226 -0.08302 -0.2184 -0.05648 C -0.23455 -0.02994 -0.22153 0.02994 -0.24062 0.02994 " pathEditMode="relative" rAng="0" ptsTypes="ffsf">
                                      <p:cBhvr>
                                        <p:cTn id="177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31" y="-2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9" presetID="5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46914E-6 C -8.33333E-7 -0.03487 -0.03594 -0.07747 -0.0651 -0.07747 C -0.09809 -0.08364 -0.17222 -0.05432 -0.19809 -0.03673 C -0.22396 -0.01913 -0.21614 0.01482 -0.22083 0.02809 " pathEditMode="relative" rAng="0" ptsTypes="ffaf">
                                      <p:cBhvr>
                                        <p:cTn id="180" dur="2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2" presetID="5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C -3.33333E-6 -0.03488 -0.03298 -0.04475 -0.06041 -0.04475 C -0.08871 -0.04475 -0.10781 -0.04259 -0.13541 -0.02685 C -0.16163 -0.01266 -0.18819 0.02315 -0.2059 0.02685 " pathEditMode="relative" rAng="0" ptsTypes="ffff">
                                      <p:cBhvr>
                                        <p:cTn id="183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5" y="-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6"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1"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1"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6"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1"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6"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1"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6"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animBg="1"/>
      <p:bldP spid="321" grpId="0"/>
      <p:bldP spid="321" grpId="1"/>
      <p:bldP spid="322" grpId="0"/>
      <p:bldP spid="322" grpId="1"/>
      <p:bldP spid="323" grpId="0"/>
      <p:bldP spid="323" grpId="1"/>
      <p:bldP spid="324" grpId="0"/>
      <p:bldP spid="320" grpId="0" animBg="1"/>
      <p:bldP spid="306" grpId="0" animBg="1"/>
      <p:bldP spid="306" grpId="1" animBg="1"/>
      <p:bldP spid="286" grpId="0" animBg="1"/>
      <p:bldP spid="308" grpId="0" animBg="1"/>
      <p:bldP spid="30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1672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 algn="ctr" eaLnBrk="1" hangingPunct="1">
          <a:spcBef>
            <a:spcPct val="50000"/>
          </a:spcBef>
          <a:defRPr kumimoji="1" dirty="0" smtClean="0">
            <a:solidFill>
              <a:srgbClr val="000099"/>
            </a:solidFill>
            <a:latin typeface="Bookman Old Style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6884</TotalTime>
  <Words>176</Words>
  <Application>Microsoft Office PowerPoint</Application>
  <PresentationFormat>On-screen Show (16:9)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Arabic Typesetting</vt:lpstr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777</cp:revision>
  <dcterms:created xsi:type="dcterms:W3CDTF">2013-07-31T12:47:49Z</dcterms:created>
  <dcterms:modified xsi:type="dcterms:W3CDTF">2022-04-24T13:13:48Z</dcterms:modified>
</cp:coreProperties>
</file>