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31" r:id="rId2"/>
    <p:sldId id="273" r:id="rId3"/>
    <p:sldId id="274" r:id="rId4"/>
    <p:sldId id="384" r:id="rId5"/>
    <p:sldId id="532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3BD"/>
    <a:srgbClr val="F4EC84"/>
    <a:srgbClr val="FFFF79"/>
    <a:srgbClr val="E6AF00"/>
    <a:srgbClr val="A80C87"/>
    <a:srgbClr val="BA6006"/>
    <a:srgbClr val="EC3C72"/>
    <a:srgbClr val="FF4343"/>
    <a:srgbClr val="423D26"/>
    <a:srgbClr val="743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83" autoAdjust="0"/>
    <p:restoredTop sz="98168" autoAdjust="0"/>
  </p:normalViewPr>
  <p:slideViewPr>
    <p:cSldViewPr>
      <p:cViewPr varScale="1">
        <p:scale>
          <a:sx n="145" d="100"/>
          <a:sy n="145" d="100"/>
        </p:scale>
        <p:origin x="312" y="120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17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685800" y="1047750"/>
            <a:ext cx="3759200" cy="3429000"/>
            <a:chOff x="584200" y="1047750"/>
            <a:chExt cx="3644900" cy="3632200"/>
          </a:xfrm>
        </p:grpSpPr>
        <p:sp>
          <p:nvSpPr>
            <p:cNvPr id="9" name="Hexagon 8"/>
            <p:cNvSpPr/>
            <p:nvPr/>
          </p:nvSpPr>
          <p:spPr>
            <a:xfrm>
              <a:off x="609600" y="1047750"/>
              <a:ext cx="1981200" cy="1752600"/>
            </a:xfrm>
            <a:prstGeom prst="hexagon">
              <a:avLst/>
            </a:prstGeom>
            <a:blipFill dpi="0" rotWithShape="1">
              <a:blip r:embed="rId5"/>
              <a:srcRect/>
              <a:stretch>
                <a:fillRect l="-15000" t="-7000" r="-12000" b="-6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2247900" y="2038350"/>
              <a:ext cx="1981200" cy="1752600"/>
            </a:xfrm>
            <a:prstGeom prst="hexagon">
              <a:avLst/>
            </a:prstGeom>
            <a:blipFill dpi="0"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20000" contrast="2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1000" t="-13000" b="-18000"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584200" y="2927350"/>
              <a:ext cx="1981200" cy="1752600"/>
            </a:xfrm>
            <a:prstGeom prst="hexagon">
              <a:avLst/>
            </a:prstGeom>
            <a:blipFill>
              <a:blip r:embed="rId8"/>
              <a:stretch>
                <a:fillRect/>
              </a:stretch>
            </a:blipFill>
            <a:ln>
              <a:solidFill>
                <a:srgbClr val="002060"/>
              </a:solidFill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438400" y="2140863"/>
            <a:ext cx="4267200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5000" b="1" dirty="0" smtClean="0">
                <a:solidFill>
                  <a:srgbClr val="000099"/>
                </a:solidFill>
                <a:latin typeface="Bookman Old Style" pitchFamily="18" charset="0"/>
              </a:rPr>
              <a:t>Module 4</a:t>
            </a:r>
          </a:p>
        </p:txBody>
      </p:sp>
    </p:spTree>
    <p:extLst>
      <p:ext uri="{BB962C8B-B14F-4D97-AF65-F5344CB8AC3E}">
        <p14:creationId xmlns:p14="http://schemas.microsoft.com/office/powerpoint/2010/main" val="242516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7"/>
          <p:cNvGrpSpPr>
            <a:grpSpLocks/>
          </p:cNvGrpSpPr>
          <p:nvPr/>
        </p:nvGrpSpPr>
        <p:grpSpPr bwMode="auto">
          <a:xfrm>
            <a:off x="2785548" y="3401012"/>
            <a:ext cx="740022" cy="304401"/>
            <a:chOff x="1569" y="2347"/>
            <a:chExt cx="1170" cy="704"/>
          </a:xfrm>
        </p:grpSpPr>
        <p:sp>
          <p:nvSpPr>
            <p:cNvPr id="3" name="Freeform 118"/>
            <p:cNvSpPr>
              <a:spLocks/>
            </p:cNvSpPr>
            <p:nvPr/>
          </p:nvSpPr>
          <p:spPr bwMode="auto">
            <a:xfrm>
              <a:off x="1569" y="2347"/>
              <a:ext cx="1170" cy="704"/>
            </a:xfrm>
            <a:custGeom>
              <a:avLst/>
              <a:gdLst/>
              <a:ahLst/>
              <a:cxnLst>
                <a:cxn ang="0">
                  <a:pos x="18" y="113"/>
                </a:cxn>
                <a:cxn ang="0">
                  <a:pos x="11" y="163"/>
                </a:cxn>
                <a:cxn ang="0">
                  <a:pos x="9" y="188"/>
                </a:cxn>
                <a:cxn ang="0">
                  <a:pos x="20" y="204"/>
                </a:cxn>
                <a:cxn ang="0">
                  <a:pos x="26" y="219"/>
                </a:cxn>
                <a:cxn ang="0">
                  <a:pos x="60" y="252"/>
                </a:cxn>
                <a:cxn ang="0">
                  <a:pos x="96" y="264"/>
                </a:cxn>
                <a:cxn ang="0">
                  <a:pos x="109" y="261"/>
                </a:cxn>
                <a:cxn ang="0">
                  <a:pos x="120" y="256"/>
                </a:cxn>
                <a:cxn ang="0">
                  <a:pos x="132" y="250"/>
                </a:cxn>
                <a:cxn ang="0">
                  <a:pos x="149" y="244"/>
                </a:cxn>
                <a:cxn ang="0">
                  <a:pos x="177" y="233"/>
                </a:cxn>
                <a:cxn ang="0">
                  <a:pos x="211" y="216"/>
                </a:cxn>
                <a:cxn ang="0">
                  <a:pos x="227" y="168"/>
                </a:cxn>
                <a:cxn ang="0">
                  <a:pos x="258" y="153"/>
                </a:cxn>
                <a:cxn ang="0">
                  <a:pos x="290" y="143"/>
                </a:cxn>
                <a:cxn ang="0">
                  <a:pos x="320" y="133"/>
                </a:cxn>
                <a:cxn ang="0">
                  <a:pos x="368" y="97"/>
                </a:cxn>
                <a:cxn ang="0">
                  <a:pos x="380" y="89"/>
                </a:cxn>
                <a:cxn ang="0">
                  <a:pos x="391" y="86"/>
                </a:cxn>
                <a:cxn ang="0">
                  <a:pos x="423" y="69"/>
                </a:cxn>
                <a:cxn ang="0">
                  <a:pos x="459" y="14"/>
                </a:cxn>
                <a:cxn ang="0">
                  <a:pos x="424" y="7"/>
                </a:cxn>
                <a:cxn ang="0">
                  <a:pos x="386" y="15"/>
                </a:cxn>
                <a:cxn ang="0">
                  <a:pos x="362" y="19"/>
                </a:cxn>
                <a:cxn ang="0">
                  <a:pos x="339" y="18"/>
                </a:cxn>
                <a:cxn ang="0">
                  <a:pos x="321" y="24"/>
                </a:cxn>
                <a:cxn ang="0">
                  <a:pos x="292" y="25"/>
                </a:cxn>
                <a:cxn ang="0">
                  <a:pos x="252" y="27"/>
                </a:cxn>
                <a:cxn ang="0">
                  <a:pos x="204" y="37"/>
                </a:cxn>
                <a:cxn ang="0">
                  <a:pos x="122" y="42"/>
                </a:cxn>
                <a:cxn ang="0">
                  <a:pos x="62" y="63"/>
                </a:cxn>
                <a:cxn ang="0">
                  <a:pos x="32" y="78"/>
                </a:cxn>
                <a:cxn ang="0">
                  <a:pos x="20" y="112"/>
                </a:cxn>
                <a:cxn ang="0">
                  <a:pos x="18" y="113"/>
                </a:cxn>
              </a:cxnLst>
              <a:rect l="0" t="0" r="r" b="b"/>
              <a:pathLst>
                <a:path w="468" h="264">
                  <a:moveTo>
                    <a:pt x="18" y="113"/>
                  </a:moveTo>
                  <a:cubicBezTo>
                    <a:pt x="0" y="121"/>
                    <a:pt x="11" y="156"/>
                    <a:pt x="11" y="163"/>
                  </a:cubicBezTo>
                  <a:cubicBezTo>
                    <a:pt x="11" y="169"/>
                    <a:pt x="8" y="182"/>
                    <a:pt x="9" y="188"/>
                  </a:cubicBezTo>
                  <a:cubicBezTo>
                    <a:pt x="11" y="194"/>
                    <a:pt x="19" y="198"/>
                    <a:pt x="20" y="204"/>
                  </a:cubicBezTo>
                  <a:cubicBezTo>
                    <a:pt x="21" y="212"/>
                    <a:pt x="22" y="212"/>
                    <a:pt x="26" y="219"/>
                  </a:cubicBezTo>
                  <a:cubicBezTo>
                    <a:pt x="33" y="233"/>
                    <a:pt x="44" y="251"/>
                    <a:pt x="60" y="252"/>
                  </a:cubicBezTo>
                  <a:cubicBezTo>
                    <a:pt x="68" y="253"/>
                    <a:pt x="88" y="264"/>
                    <a:pt x="96" y="264"/>
                  </a:cubicBezTo>
                  <a:cubicBezTo>
                    <a:pt x="100" y="263"/>
                    <a:pt x="105" y="262"/>
                    <a:pt x="109" y="261"/>
                  </a:cubicBezTo>
                  <a:cubicBezTo>
                    <a:pt x="113" y="259"/>
                    <a:pt x="115" y="258"/>
                    <a:pt x="120" y="256"/>
                  </a:cubicBezTo>
                  <a:cubicBezTo>
                    <a:pt x="124" y="254"/>
                    <a:pt x="128" y="253"/>
                    <a:pt x="132" y="250"/>
                  </a:cubicBezTo>
                  <a:cubicBezTo>
                    <a:pt x="140" y="245"/>
                    <a:pt x="141" y="246"/>
                    <a:pt x="149" y="244"/>
                  </a:cubicBezTo>
                  <a:cubicBezTo>
                    <a:pt x="158" y="241"/>
                    <a:pt x="170" y="238"/>
                    <a:pt x="177" y="233"/>
                  </a:cubicBezTo>
                  <a:cubicBezTo>
                    <a:pt x="192" y="222"/>
                    <a:pt x="197" y="232"/>
                    <a:pt x="211" y="216"/>
                  </a:cubicBezTo>
                  <a:cubicBezTo>
                    <a:pt x="228" y="194"/>
                    <a:pt x="218" y="169"/>
                    <a:pt x="227" y="168"/>
                  </a:cubicBezTo>
                  <a:cubicBezTo>
                    <a:pt x="244" y="165"/>
                    <a:pt x="242" y="160"/>
                    <a:pt x="258" y="153"/>
                  </a:cubicBezTo>
                  <a:cubicBezTo>
                    <a:pt x="268" y="149"/>
                    <a:pt x="279" y="145"/>
                    <a:pt x="290" y="143"/>
                  </a:cubicBezTo>
                  <a:cubicBezTo>
                    <a:pt x="302" y="142"/>
                    <a:pt x="309" y="138"/>
                    <a:pt x="320" y="133"/>
                  </a:cubicBezTo>
                  <a:cubicBezTo>
                    <a:pt x="337" y="126"/>
                    <a:pt x="352" y="104"/>
                    <a:pt x="368" y="97"/>
                  </a:cubicBezTo>
                  <a:cubicBezTo>
                    <a:pt x="372" y="95"/>
                    <a:pt x="376" y="91"/>
                    <a:pt x="380" y="89"/>
                  </a:cubicBezTo>
                  <a:cubicBezTo>
                    <a:pt x="383" y="88"/>
                    <a:pt x="388" y="88"/>
                    <a:pt x="391" y="86"/>
                  </a:cubicBezTo>
                  <a:cubicBezTo>
                    <a:pt x="398" y="83"/>
                    <a:pt x="416" y="73"/>
                    <a:pt x="423" y="69"/>
                  </a:cubicBezTo>
                  <a:cubicBezTo>
                    <a:pt x="435" y="62"/>
                    <a:pt x="468" y="40"/>
                    <a:pt x="459" y="14"/>
                  </a:cubicBezTo>
                  <a:cubicBezTo>
                    <a:pt x="456" y="5"/>
                    <a:pt x="439" y="0"/>
                    <a:pt x="424" y="7"/>
                  </a:cubicBezTo>
                  <a:cubicBezTo>
                    <a:pt x="414" y="12"/>
                    <a:pt x="398" y="13"/>
                    <a:pt x="386" y="15"/>
                  </a:cubicBezTo>
                  <a:cubicBezTo>
                    <a:pt x="377" y="16"/>
                    <a:pt x="372" y="17"/>
                    <a:pt x="362" y="19"/>
                  </a:cubicBezTo>
                  <a:cubicBezTo>
                    <a:pt x="355" y="20"/>
                    <a:pt x="346" y="17"/>
                    <a:pt x="339" y="18"/>
                  </a:cubicBezTo>
                  <a:cubicBezTo>
                    <a:pt x="332" y="19"/>
                    <a:pt x="328" y="22"/>
                    <a:pt x="321" y="24"/>
                  </a:cubicBezTo>
                  <a:cubicBezTo>
                    <a:pt x="312" y="26"/>
                    <a:pt x="301" y="25"/>
                    <a:pt x="292" y="25"/>
                  </a:cubicBezTo>
                  <a:cubicBezTo>
                    <a:pt x="282" y="25"/>
                    <a:pt x="263" y="24"/>
                    <a:pt x="252" y="27"/>
                  </a:cubicBezTo>
                  <a:cubicBezTo>
                    <a:pt x="234" y="33"/>
                    <a:pt x="225" y="35"/>
                    <a:pt x="204" y="37"/>
                  </a:cubicBezTo>
                  <a:cubicBezTo>
                    <a:pt x="183" y="38"/>
                    <a:pt x="143" y="36"/>
                    <a:pt x="122" y="42"/>
                  </a:cubicBezTo>
                  <a:cubicBezTo>
                    <a:pt x="104" y="47"/>
                    <a:pt x="78" y="51"/>
                    <a:pt x="62" y="63"/>
                  </a:cubicBezTo>
                  <a:cubicBezTo>
                    <a:pt x="55" y="68"/>
                    <a:pt x="37" y="72"/>
                    <a:pt x="32" y="78"/>
                  </a:cubicBezTo>
                  <a:cubicBezTo>
                    <a:pt x="25" y="86"/>
                    <a:pt x="22" y="103"/>
                    <a:pt x="20" y="112"/>
                  </a:cubicBezTo>
                  <a:lnTo>
                    <a:pt x="18" y="113"/>
                  </a:lnTo>
                  <a:close/>
                </a:path>
              </a:pathLst>
            </a:custGeom>
            <a:solidFill>
              <a:srgbClr val="FFEAC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4" name="Freeform 119"/>
            <p:cNvSpPr>
              <a:spLocks/>
            </p:cNvSpPr>
            <p:nvPr/>
          </p:nvSpPr>
          <p:spPr bwMode="auto">
            <a:xfrm>
              <a:off x="1639" y="2811"/>
              <a:ext cx="475" cy="226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5" y="46"/>
                </a:cxn>
                <a:cxn ang="0">
                  <a:pos x="17" y="62"/>
                </a:cxn>
                <a:cxn ang="0">
                  <a:pos x="48" y="77"/>
                </a:cxn>
                <a:cxn ang="0">
                  <a:pos x="73" y="81"/>
                </a:cxn>
                <a:cxn ang="0">
                  <a:pos x="88" y="77"/>
                </a:cxn>
                <a:cxn ang="0">
                  <a:pos x="105" y="69"/>
                </a:cxn>
                <a:cxn ang="0">
                  <a:pos x="123" y="63"/>
                </a:cxn>
                <a:cxn ang="0">
                  <a:pos x="139" y="59"/>
                </a:cxn>
                <a:cxn ang="0">
                  <a:pos x="151" y="52"/>
                </a:cxn>
                <a:cxn ang="0">
                  <a:pos x="164" y="47"/>
                </a:cxn>
                <a:cxn ang="0">
                  <a:pos x="182" y="28"/>
                </a:cxn>
                <a:cxn ang="0">
                  <a:pos x="189" y="0"/>
                </a:cxn>
                <a:cxn ang="0">
                  <a:pos x="151" y="11"/>
                </a:cxn>
                <a:cxn ang="0">
                  <a:pos x="126" y="28"/>
                </a:cxn>
                <a:cxn ang="0">
                  <a:pos x="114" y="36"/>
                </a:cxn>
                <a:cxn ang="0">
                  <a:pos x="118" y="45"/>
                </a:cxn>
                <a:cxn ang="0">
                  <a:pos x="116" y="52"/>
                </a:cxn>
                <a:cxn ang="0">
                  <a:pos x="105" y="58"/>
                </a:cxn>
                <a:cxn ang="0">
                  <a:pos x="101" y="45"/>
                </a:cxn>
                <a:cxn ang="0">
                  <a:pos x="89" y="44"/>
                </a:cxn>
                <a:cxn ang="0">
                  <a:pos x="83" y="44"/>
                </a:cxn>
                <a:cxn ang="0">
                  <a:pos x="76" y="52"/>
                </a:cxn>
                <a:cxn ang="0">
                  <a:pos x="52" y="52"/>
                </a:cxn>
                <a:cxn ang="0">
                  <a:pos x="39" y="43"/>
                </a:cxn>
                <a:cxn ang="0">
                  <a:pos x="18" y="45"/>
                </a:cxn>
                <a:cxn ang="0">
                  <a:pos x="3" y="33"/>
                </a:cxn>
              </a:cxnLst>
              <a:rect l="0" t="0" r="r" b="b"/>
              <a:pathLst>
                <a:path w="190" h="85">
                  <a:moveTo>
                    <a:pt x="0" y="33"/>
                  </a:moveTo>
                  <a:cubicBezTo>
                    <a:pt x="3" y="37"/>
                    <a:pt x="3" y="42"/>
                    <a:pt x="5" y="46"/>
                  </a:cubicBezTo>
                  <a:cubicBezTo>
                    <a:pt x="8" y="52"/>
                    <a:pt x="13" y="56"/>
                    <a:pt x="17" y="62"/>
                  </a:cubicBezTo>
                  <a:cubicBezTo>
                    <a:pt x="25" y="74"/>
                    <a:pt x="36" y="72"/>
                    <a:pt x="48" y="77"/>
                  </a:cubicBezTo>
                  <a:cubicBezTo>
                    <a:pt x="58" y="80"/>
                    <a:pt x="63" y="85"/>
                    <a:pt x="73" y="81"/>
                  </a:cubicBezTo>
                  <a:cubicBezTo>
                    <a:pt x="77" y="79"/>
                    <a:pt x="83" y="79"/>
                    <a:pt x="88" y="77"/>
                  </a:cubicBezTo>
                  <a:cubicBezTo>
                    <a:pt x="94" y="75"/>
                    <a:pt x="98" y="71"/>
                    <a:pt x="105" y="69"/>
                  </a:cubicBezTo>
                  <a:cubicBezTo>
                    <a:pt x="111" y="67"/>
                    <a:pt x="117" y="65"/>
                    <a:pt x="123" y="63"/>
                  </a:cubicBezTo>
                  <a:cubicBezTo>
                    <a:pt x="129" y="61"/>
                    <a:pt x="134" y="61"/>
                    <a:pt x="139" y="59"/>
                  </a:cubicBezTo>
                  <a:cubicBezTo>
                    <a:pt x="143" y="57"/>
                    <a:pt x="147" y="53"/>
                    <a:pt x="151" y="52"/>
                  </a:cubicBezTo>
                  <a:cubicBezTo>
                    <a:pt x="155" y="50"/>
                    <a:pt x="160" y="48"/>
                    <a:pt x="164" y="47"/>
                  </a:cubicBezTo>
                  <a:cubicBezTo>
                    <a:pt x="173" y="43"/>
                    <a:pt x="178" y="37"/>
                    <a:pt x="182" y="28"/>
                  </a:cubicBezTo>
                  <a:cubicBezTo>
                    <a:pt x="185" y="20"/>
                    <a:pt x="190" y="9"/>
                    <a:pt x="189" y="0"/>
                  </a:cubicBezTo>
                  <a:cubicBezTo>
                    <a:pt x="177" y="5"/>
                    <a:pt x="163" y="6"/>
                    <a:pt x="151" y="11"/>
                  </a:cubicBezTo>
                  <a:cubicBezTo>
                    <a:pt x="141" y="14"/>
                    <a:pt x="133" y="21"/>
                    <a:pt x="126" y="28"/>
                  </a:cubicBezTo>
                  <a:cubicBezTo>
                    <a:pt x="124" y="31"/>
                    <a:pt x="115" y="33"/>
                    <a:pt x="114" y="36"/>
                  </a:cubicBezTo>
                  <a:cubicBezTo>
                    <a:pt x="114" y="38"/>
                    <a:pt x="118" y="42"/>
                    <a:pt x="118" y="45"/>
                  </a:cubicBezTo>
                  <a:cubicBezTo>
                    <a:pt x="119" y="47"/>
                    <a:pt x="118" y="50"/>
                    <a:pt x="116" y="52"/>
                  </a:cubicBezTo>
                  <a:cubicBezTo>
                    <a:pt x="113" y="55"/>
                    <a:pt x="109" y="59"/>
                    <a:pt x="105" y="58"/>
                  </a:cubicBezTo>
                  <a:cubicBezTo>
                    <a:pt x="98" y="56"/>
                    <a:pt x="99" y="51"/>
                    <a:pt x="101" y="45"/>
                  </a:cubicBezTo>
                  <a:cubicBezTo>
                    <a:pt x="96" y="42"/>
                    <a:pt x="94" y="44"/>
                    <a:pt x="89" y="44"/>
                  </a:cubicBezTo>
                  <a:cubicBezTo>
                    <a:pt x="87" y="44"/>
                    <a:pt x="85" y="43"/>
                    <a:pt x="83" y="44"/>
                  </a:cubicBezTo>
                  <a:cubicBezTo>
                    <a:pt x="81" y="45"/>
                    <a:pt x="79" y="50"/>
                    <a:pt x="76" y="52"/>
                  </a:cubicBezTo>
                  <a:cubicBezTo>
                    <a:pt x="68" y="57"/>
                    <a:pt x="61" y="54"/>
                    <a:pt x="52" y="52"/>
                  </a:cubicBezTo>
                  <a:cubicBezTo>
                    <a:pt x="45" y="51"/>
                    <a:pt x="45" y="46"/>
                    <a:pt x="39" y="43"/>
                  </a:cubicBezTo>
                  <a:cubicBezTo>
                    <a:pt x="36" y="49"/>
                    <a:pt x="23" y="45"/>
                    <a:pt x="18" y="45"/>
                  </a:cubicBezTo>
                  <a:cubicBezTo>
                    <a:pt x="10" y="45"/>
                    <a:pt x="4" y="42"/>
                    <a:pt x="3" y="33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" name="Freeform 120"/>
            <p:cNvSpPr>
              <a:spLocks/>
            </p:cNvSpPr>
            <p:nvPr/>
          </p:nvSpPr>
          <p:spPr bwMode="auto">
            <a:xfrm>
              <a:off x="1869" y="2917"/>
              <a:ext cx="40" cy="2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10"/>
                </a:cxn>
                <a:cxn ang="0">
                  <a:pos x="0" y="7"/>
                </a:cxn>
              </a:cxnLst>
              <a:rect l="0" t="0" r="r" b="b"/>
              <a:pathLst>
                <a:path w="16" h="10">
                  <a:moveTo>
                    <a:pt x="16" y="0"/>
                  </a:moveTo>
                  <a:cubicBezTo>
                    <a:pt x="14" y="3"/>
                    <a:pt x="13" y="6"/>
                    <a:pt x="14" y="10"/>
                  </a:cubicBezTo>
                  <a:cubicBezTo>
                    <a:pt x="9" y="6"/>
                    <a:pt x="6" y="4"/>
                    <a:pt x="0" y="7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6" name="Freeform 121"/>
            <p:cNvSpPr>
              <a:spLocks/>
            </p:cNvSpPr>
            <p:nvPr/>
          </p:nvSpPr>
          <p:spPr bwMode="auto">
            <a:xfrm>
              <a:off x="2299" y="2531"/>
              <a:ext cx="290" cy="173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9" y="58"/>
                </a:cxn>
                <a:cxn ang="0">
                  <a:pos x="21" y="55"/>
                </a:cxn>
                <a:cxn ang="0">
                  <a:pos x="47" y="38"/>
                </a:cxn>
                <a:cxn ang="0">
                  <a:pos x="49" y="26"/>
                </a:cxn>
                <a:cxn ang="0">
                  <a:pos x="54" y="20"/>
                </a:cxn>
                <a:cxn ang="0">
                  <a:pos x="77" y="13"/>
                </a:cxn>
                <a:cxn ang="0">
                  <a:pos x="91" y="3"/>
                </a:cxn>
                <a:cxn ang="0">
                  <a:pos x="105" y="1"/>
                </a:cxn>
                <a:cxn ang="0">
                  <a:pos x="116" y="0"/>
                </a:cxn>
                <a:cxn ang="0">
                  <a:pos x="104" y="6"/>
                </a:cxn>
                <a:cxn ang="0">
                  <a:pos x="87" y="13"/>
                </a:cxn>
                <a:cxn ang="0">
                  <a:pos x="61" y="29"/>
                </a:cxn>
                <a:cxn ang="0">
                  <a:pos x="49" y="42"/>
                </a:cxn>
                <a:cxn ang="0">
                  <a:pos x="38" y="51"/>
                </a:cxn>
                <a:cxn ang="0">
                  <a:pos x="11" y="63"/>
                </a:cxn>
                <a:cxn ang="0">
                  <a:pos x="2" y="65"/>
                </a:cxn>
              </a:cxnLst>
              <a:rect l="0" t="0" r="r" b="b"/>
              <a:pathLst>
                <a:path w="116" h="65">
                  <a:moveTo>
                    <a:pt x="0" y="65"/>
                  </a:moveTo>
                  <a:cubicBezTo>
                    <a:pt x="5" y="63"/>
                    <a:pt x="5" y="60"/>
                    <a:pt x="9" y="58"/>
                  </a:cubicBezTo>
                  <a:cubicBezTo>
                    <a:pt x="13" y="57"/>
                    <a:pt x="17" y="57"/>
                    <a:pt x="21" y="55"/>
                  </a:cubicBezTo>
                  <a:cubicBezTo>
                    <a:pt x="28" y="51"/>
                    <a:pt x="43" y="46"/>
                    <a:pt x="47" y="38"/>
                  </a:cubicBezTo>
                  <a:cubicBezTo>
                    <a:pt x="49" y="35"/>
                    <a:pt x="49" y="29"/>
                    <a:pt x="49" y="26"/>
                  </a:cubicBezTo>
                  <a:cubicBezTo>
                    <a:pt x="48" y="19"/>
                    <a:pt x="48" y="21"/>
                    <a:pt x="54" y="20"/>
                  </a:cubicBezTo>
                  <a:cubicBezTo>
                    <a:pt x="62" y="19"/>
                    <a:pt x="70" y="16"/>
                    <a:pt x="77" y="13"/>
                  </a:cubicBezTo>
                  <a:cubicBezTo>
                    <a:pt x="80" y="12"/>
                    <a:pt x="91" y="8"/>
                    <a:pt x="91" y="3"/>
                  </a:cubicBezTo>
                  <a:cubicBezTo>
                    <a:pt x="97" y="4"/>
                    <a:pt x="100" y="3"/>
                    <a:pt x="105" y="1"/>
                  </a:cubicBezTo>
                  <a:cubicBezTo>
                    <a:pt x="108" y="1"/>
                    <a:pt x="113" y="2"/>
                    <a:pt x="116" y="0"/>
                  </a:cubicBezTo>
                  <a:cubicBezTo>
                    <a:pt x="113" y="4"/>
                    <a:pt x="108" y="4"/>
                    <a:pt x="104" y="6"/>
                  </a:cubicBezTo>
                  <a:cubicBezTo>
                    <a:pt x="99" y="8"/>
                    <a:pt x="92" y="11"/>
                    <a:pt x="87" y="13"/>
                  </a:cubicBezTo>
                  <a:cubicBezTo>
                    <a:pt x="78" y="17"/>
                    <a:pt x="69" y="23"/>
                    <a:pt x="61" y="29"/>
                  </a:cubicBezTo>
                  <a:cubicBezTo>
                    <a:pt x="56" y="33"/>
                    <a:pt x="54" y="38"/>
                    <a:pt x="49" y="42"/>
                  </a:cubicBezTo>
                  <a:cubicBezTo>
                    <a:pt x="46" y="45"/>
                    <a:pt x="42" y="48"/>
                    <a:pt x="38" y="51"/>
                  </a:cubicBezTo>
                  <a:cubicBezTo>
                    <a:pt x="31" y="57"/>
                    <a:pt x="20" y="60"/>
                    <a:pt x="11" y="63"/>
                  </a:cubicBezTo>
                  <a:cubicBezTo>
                    <a:pt x="8" y="63"/>
                    <a:pt x="4" y="65"/>
                    <a:pt x="2" y="65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7" name="Freeform 122"/>
            <p:cNvSpPr>
              <a:spLocks/>
            </p:cNvSpPr>
            <p:nvPr/>
          </p:nvSpPr>
          <p:spPr bwMode="auto">
            <a:xfrm>
              <a:off x="2554" y="2427"/>
              <a:ext cx="143" cy="117"/>
            </a:xfrm>
            <a:custGeom>
              <a:avLst/>
              <a:gdLst/>
              <a:ahLst/>
              <a:cxnLst>
                <a:cxn ang="0">
                  <a:pos x="10" y="41"/>
                </a:cxn>
                <a:cxn ang="0">
                  <a:pos x="26" y="32"/>
                </a:cxn>
                <a:cxn ang="0">
                  <a:pos x="40" y="24"/>
                </a:cxn>
                <a:cxn ang="0">
                  <a:pos x="57" y="0"/>
                </a:cxn>
                <a:cxn ang="0">
                  <a:pos x="43" y="10"/>
                </a:cxn>
                <a:cxn ang="0">
                  <a:pos x="28" y="26"/>
                </a:cxn>
                <a:cxn ang="0">
                  <a:pos x="16" y="33"/>
                </a:cxn>
                <a:cxn ang="0">
                  <a:pos x="0" y="44"/>
                </a:cxn>
              </a:cxnLst>
              <a:rect l="0" t="0" r="r" b="b"/>
              <a:pathLst>
                <a:path w="57" h="44">
                  <a:moveTo>
                    <a:pt x="10" y="41"/>
                  </a:moveTo>
                  <a:cubicBezTo>
                    <a:pt x="16" y="39"/>
                    <a:pt x="20" y="35"/>
                    <a:pt x="26" y="32"/>
                  </a:cubicBezTo>
                  <a:cubicBezTo>
                    <a:pt x="30" y="29"/>
                    <a:pt x="36" y="28"/>
                    <a:pt x="40" y="24"/>
                  </a:cubicBezTo>
                  <a:cubicBezTo>
                    <a:pt x="46" y="19"/>
                    <a:pt x="56" y="9"/>
                    <a:pt x="57" y="0"/>
                  </a:cubicBezTo>
                  <a:cubicBezTo>
                    <a:pt x="54" y="5"/>
                    <a:pt x="49" y="8"/>
                    <a:pt x="43" y="10"/>
                  </a:cubicBezTo>
                  <a:cubicBezTo>
                    <a:pt x="44" y="16"/>
                    <a:pt x="33" y="25"/>
                    <a:pt x="28" y="26"/>
                  </a:cubicBezTo>
                  <a:cubicBezTo>
                    <a:pt x="22" y="27"/>
                    <a:pt x="20" y="29"/>
                    <a:pt x="16" y="33"/>
                  </a:cubicBezTo>
                  <a:cubicBezTo>
                    <a:pt x="11" y="38"/>
                    <a:pt x="6" y="41"/>
                    <a:pt x="0" y="44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8" name="Freeform 123"/>
            <p:cNvSpPr>
              <a:spLocks/>
            </p:cNvSpPr>
            <p:nvPr/>
          </p:nvSpPr>
          <p:spPr bwMode="auto">
            <a:xfrm>
              <a:off x="2667" y="2363"/>
              <a:ext cx="37" cy="8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5" y="9"/>
                </a:cxn>
                <a:cxn ang="0">
                  <a:pos x="14" y="20"/>
                </a:cxn>
                <a:cxn ang="0">
                  <a:pos x="8" y="33"/>
                </a:cxn>
                <a:cxn ang="0">
                  <a:pos x="2" y="25"/>
                </a:cxn>
                <a:cxn ang="0">
                  <a:pos x="10" y="9"/>
                </a:cxn>
                <a:cxn ang="0">
                  <a:pos x="1" y="2"/>
                </a:cxn>
              </a:cxnLst>
              <a:rect l="0" t="0" r="r" b="b"/>
              <a:pathLst>
                <a:path w="15" h="33">
                  <a:moveTo>
                    <a:pt x="0" y="3"/>
                  </a:moveTo>
                  <a:cubicBezTo>
                    <a:pt x="8" y="1"/>
                    <a:pt x="13" y="0"/>
                    <a:pt x="15" y="9"/>
                  </a:cubicBezTo>
                  <a:cubicBezTo>
                    <a:pt x="15" y="13"/>
                    <a:pt x="15" y="17"/>
                    <a:pt x="14" y="20"/>
                  </a:cubicBezTo>
                  <a:cubicBezTo>
                    <a:pt x="13" y="23"/>
                    <a:pt x="11" y="31"/>
                    <a:pt x="8" y="33"/>
                  </a:cubicBezTo>
                  <a:cubicBezTo>
                    <a:pt x="10" y="27"/>
                    <a:pt x="10" y="21"/>
                    <a:pt x="2" y="25"/>
                  </a:cubicBezTo>
                  <a:cubicBezTo>
                    <a:pt x="2" y="20"/>
                    <a:pt x="11" y="16"/>
                    <a:pt x="10" y="9"/>
                  </a:cubicBezTo>
                  <a:cubicBezTo>
                    <a:pt x="10" y="5"/>
                    <a:pt x="5" y="3"/>
                    <a:pt x="1" y="2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9" name="Freeform 124"/>
            <p:cNvSpPr>
              <a:spLocks/>
            </p:cNvSpPr>
            <p:nvPr/>
          </p:nvSpPr>
          <p:spPr bwMode="auto">
            <a:xfrm>
              <a:off x="2507" y="2483"/>
              <a:ext cx="12" cy="2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5" y="11"/>
                </a:cxn>
                <a:cxn ang="0">
                  <a:pos x="5" y="0"/>
                </a:cxn>
              </a:cxnLst>
              <a:rect l="0" t="0" r="r" b="b"/>
              <a:pathLst>
                <a:path w="5" h="11">
                  <a:moveTo>
                    <a:pt x="0" y="6"/>
                  </a:moveTo>
                  <a:cubicBezTo>
                    <a:pt x="2" y="7"/>
                    <a:pt x="4" y="9"/>
                    <a:pt x="5" y="11"/>
                  </a:cubicBezTo>
                  <a:cubicBezTo>
                    <a:pt x="5" y="8"/>
                    <a:pt x="5" y="3"/>
                    <a:pt x="5" y="0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0" name="Freeform 125"/>
            <p:cNvSpPr>
              <a:spLocks/>
            </p:cNvSpPr>
            <p:nvPr/>
          </p:nvSpPr>
          <p:spPr bwMode="auto">
            <a:xfrm>
              <a:off x="2584" y="2416"/>
              <a:ext cx="18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4" y="1"/>
                    <a:pt x="7" y="1"/>
                  </a:cubicBezTo>
                  <a:cubicBezTo>
                    <a:pt x="6" y="2"/>
                    <a:pt x="5" y="3"/>
                    <a:pt x="5" y="5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1" name="Freeform 126"/>
            <p:cNvSpPr>
              <a:spLocks/>
            </p:cNvSpPr>
            <p:nvPr/>
          </p:nvSpPr>
          <p:spPr bwMode="auto">
            <a:xfrm>
              <a:off x="2424" y="2437"/>
              <a:ext cx="25" cy="1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0" y="1"/>
                </a:cxn>
                <a:cxn ang="0">
                  <a:pos x="9" y="5"/>
                </a:cxn>
              </a:cxnLst>
              <a:rect l="0" t="0" r="r" b="b"/>
              <a:pathLst>
                <a:path w="10" h="5">
                  <a:moveTo>
                    <a:pt x="0" y="3"/>
                  </a:moveTo>
                  <a:cubicBezTo>
                    <a:pt x="3" y="2"/>
                    <a:pt x="6" y="0"/>
                    <a:pt x="10" y="1"/>
                  </a:cubicBezTo>
                  <a:cubicBezTo>
                    <a:pt x="8" y="2"/>
                    <a:pt x="7" y="4"/>
                    <a:pt x="9" y="5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2" name="Freeform 127"/>
            <p:cNvSpPr>
              <a:spLocks/>
            </p:cNvSpPr>
            <p:nvPr/>
          </p:nvSpPr>
          <p:spPr bwMode="auto">
            <a:xfrm>
              <a:off x="2264" y="2539"/>
              <a:ext cx="13" cy="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0" y="8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cubicBezTo>
                    <a:pt x="1" y="3"/>
                    <a:pt x="4" y="5"/>
                    <a:pt x="5" y="8"/>
                  </a:cubicBezTo>
                  <a:cubicBezTo>
                    <a:pt x="3" y="7"/>
                    <a:pt x="1" y="6"/>
                    <a:pt x="0" y="8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3" name="Freeform 128"/>
            <p:cNvSpPr>
              <a:spLocks/>
            </p:cNvSpPr>
            <p:nvPr/>
          </p:nvSpPr>
          <p:spPr bwMode="auto">
            <a:xfrm>
              <a:off x="2299" y="2677"/>
              <a:ext cx="40" cy="22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16" y="3"/>
                </a:cxn>
                <a:cxn ang="0">
                  <a:pos x="6" y="0"/>
                </a:cxn>
                <a:cxn ang="0">
                  <a:pos x="0" y="8"/>
                </a:cxn>
              </a:cxnLst>
              <a:rect l="0" t="0" r="r" b="b"/>
              <a:pathLst>
                <a:path w="16" h="8">
                  <a:moveTo>
                    <a:pt x="3" y="7"/>
                  </a:moveTo>
                  <a:cubicBezTo>
                    <a:pt x="7" y="6"/>
                    <a:pt x="14" y="5"/>
                    <a:pt x="16" y="3"/>
                  </a:cubicBezTo>
                  <a:cubicBezTo>
                    <a:pt x="14" y="1"/>
                    <a:pt x="8" y="1"/>
                    <a:pt x="6" y="0"/>
                  </a:cubicBezTo>
                  <a:cubicBezTo>
                    <a:pt x="4" y="3"/>
                    <a:pt x="2" y="5"/>
                    <a:pt x="0" y="8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4" name="Freeform 129"/>
            <p:cNvSpPr>
              <a:spLocks/>
            </p:cNvSpPr>
            <p:nvPr/>
          </p:nvSpPr>
          <p:spPr bwMode="auto">
            <a:xfrm>
              <a:off x="2409" y="2565"/>
              <a:ext cx="23" cy="5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9"/>
                </a:cxn>
                <a:cxn ang="0">
                  <a:pos x="2" y="20"/>
                </a:cxn>
                <a:cxn ang="0">
                  <a:pos x="9" y="14"/>
                </a:cxn>
                <a:cxn ang="0">
                  <a:pos x="5" y="1"/>
                </a:cxn>
              </a:cxnLst>
              <a:rect l="0" t="0" r="r" b="b"/>
              <a:pathLst>
                <a:path w="9" h="20">
                  <a:moveTo>
                    <a:pt x="5" y="0"/>
                  </a:moveTo>
                  <a:cubicBezTo>
                    <a:pt x="3" y="3"/>
                    <a:pt x="3" y="7"/>
                    <a:pt x="0" y="9"/>
                  </a:cubicBezTo>
                  <a:cubicBezTo>
                    <a:pt x="3" y="11"/>
                    <a:pt x="4" y="16"/>
                    <a:pt x="2" y="20"/>
                  </a:cubicBezTo>
                  <a:cubicBezTo>
                    <a:pt x="4" y="17"/>
                    <a:pt x="6" y="14"/>
                    <a:pt x="9" y="14"/>
                  </a:cubicBezTo>
                  <a:cubicBezTo>
                    <a:pt x="7" y="9"/>
                    <a:pt x="5" y="6"/>
                    <a:pt x="5" y="1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" name="Freeform 130"/>
            <p:cNvSpPr>
              <a:spLocks/>
            </p:cNvSpPr>
            <p:nvPr/>
          </p:nvSpPr>
          <p:spPr bwMode="auto">
            <a:xfrm>
              <a:off x="1994" y="2605"/>
              <a:ext cx="30" cy="2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1" y="10"/>
                </a:cxn>
                <a:cxn ang="0">
                  <a:pos x="12" y="0"/>
                </a:cxn>
                <a:cxn ang="0">
                  <a:pos x="4" y="1"/>
                </a:cxn>
              </a:cxnLst>
              <a:rect l="0" t="0" r="r" b="b"/>
              <a:pathLst>
                <a:path w="12" h="10">
                  <a:moveTo>
                    <a:pt x="0" y="3"/>
                  </a:moveTo>
                  <a:cubicBezTo>
                    <a:pt x="4" y="2"/>
                    <a:pt x="8" y="7"/>
                    <a:pt x="11" y="10"/>
                  </a:cubicBezTo>
                  <a:cubicBezTo>
                    <a:pt x="10" y="7"/>
                    <a:pt x="10" y="3"/>
                    <a:pt x="12" y="0"/>
                  </a:cubicBezTo>
                  <a:cubicBezTo>
                    <a:pt x="10" y="2"/>
                    <a:pt x="7" y="2"/>
                    <a:pt x="4" y="1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" name="Freeform 131"/>
            <p:cNvSpPr>
              <a:spLocks/>
            </p:cNvSpPr>
            <p:nvPr/>
          </p:nvSpPr>
          <p:spPr bwMode="auto">
            <a:xfrm>
              <a:off x="2027" y="2531"/>
              <a:ext cx="25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0" y="2"/>
                </a:cxn>
                <a:cxn ang="0">
                  <a:pos x="3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cubicBezTo>
                    <a:pt x="3" y="1"/>
                    <a:pt x="3" y="3"/>
                    <a:pt x="5" y="5"/>
                  </a:cubicBezTo>
                  <a:cubicBezTo>
                    <a:pt x="6" y="4"/>
                    <a:pt x="8" y="3"/>
                    <a:pt x="10" y="2"/>
                  </a:cubicBezTo>
                  <a:cubicBezTo>
                    <a:pt x="7" y="3"/>
                    <a:pt x="5" y="2"/>
                    <a:pt x="3" y="0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7" name="Freeform 132"/>
            <p:cNvSpPr>
              <a:spLocks/>
            </p:cNvSpPr>
            <p:nvPr/>
          </p:nvSpPr>
          <p:spPr bwMode="auto">
            <a:xfrm>
              <a:off x="2122" y="2563"/>
              <a:ext cx="22" cy="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6"/>
                </a:cxn>
                <a:cxn ang="0">
                  <a:pos x="9" y="1"/>
                </a:cxn>
                <a:cxn ang="0">
                  <a:pos x="3" y="0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3" y="1"/>
                    <a:pt x="4" y="3"/>
                    <a:pt x="5" y="6"/>
                  </a:cubicBezTo>
                  <a:cubicBezTo>
                    <a:pt x="5" y="4"/>
                    <a:pt x="7" y="2"/>
                    <a:pt x="9" y="1"/>
                  </a:cubicBezTo>
                  <a:cubicBezTo>
                    <a:pt x="7" y="1"/>
                    <a:pt x="5" y="1"/>
                    <a:pt x="3" y="0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" name="Freeform 133"/>
            <p:cNvSpPr>
              <a:spLocks/>
            </p:cNvSpPr>
            <p:nvPr/>
          </p:nvSpPr>
          <p:spPr bwMode="auto">
            <a:xfrm>
              <a:off x="2124" y="2661"/>
              <a:ext cx="28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13"/>
                </a:cxn>
                <a:cxn ang="0">
                  <a:pos x="11" y="4"/>
                </a:cxn>
              </a:cxnLst>
              <a:rect l="0" t="0" r="r" b="b"/>
              <a:pathLst>
                <a:path w="11" h="13">
                  <a:moveTo>
                    <a:pt x="0" y="0"/>
                  </a:moveTo>
                  <a:cubicBezTo>
                    <a:pt x="8" y="2"/>
                    <a:pt x="4" y="9"/>
                    <a:pt x="8" y="13"/>
                  </a:cubicBezTo>
                  <a:cubicBezTo>
                    <a:pt x="7" y="9"/>
                    <a:pt x="8" y="7"/>
                    <a:pt x="11" y="4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" name="Freeform 134"/>
            <p:cNvSpPr>
              <a:spLocks/>
            </p:cNvSpPr>
            <p:nvPr/>
          </p:nvSpPr>
          <p:spPr bwMode="auto">
            <a:xfrm>
              <a:off x="1827" y="2699"/>
              <a:ext cx="25" cy="37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8" y="9"/>
                </a:cxn>
                <a:cxn ang="0">
                  <a:pos x="0" y="14"/>
                </a:cxn>
                <a:cxn ang="0">
                  <a:pos x="8" y="1"/>
                </a:cxn>
              </a:cxnLst>
              <a:rect l="0" t="0" r="r" b="b"/>
              <a:pathLst>
                <a:path w="10" h="14">
                  <a:moveTo>
                    <a:pt x="10" y="0"/>
                  </a:moveTo>
                  <a:cubicBezTo>
                    <a:pt x="7" y="2"/>
                    <a:pt x="10" y="7"/>
                    <a:pt x="8" y="9"/>
                  </a:cubicBezTo>
                  <a:cubicBezTo>
                    <a:pt x="6" y="12"/>
                    <a:pt x="2" y="11"/>
                    <a:pt x="0" y="14"/>
                  </a:cubicBezTo>
                  <a:cubicBezTo>
                    <a:pt x="1" y="9"/>
                    <a:pt x="7" y="6"/>
                    <a:pt x="8" y="1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0" name="Freeform 135"/>
            <p:cNvSpPr>
              <a:spLocks/>
            </p:cNvSpPr>
            <p:nvPr/>
          </p:nvSpPr>
          <p:spPr bwMode="auto">
            <a:xfrm>
              <a:off x="1757" y="2800"/>
              <a:ext cx="20" cy="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4" y="5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cubicBezTo>
                    <a:pt x="2" y="1"/>
                    <a:pt x="5" y="1"/>
                    <a:pt x="8" y="2"/>
                  </a:cubicBezTo>
                  <a:cubicBezTo>
                    <a:pt x="7" y="4"/>
                    <a:pt x="5" y="5"/>
                    <a:pt x="4" y="6"/>
                  </a:cubicBezTo>
                  <a:cubicBezTo>
                    <a:pt x="4" y="6"/>
                    <a:pt x="4" y="6"/>
                    <a:pt x="4" y="5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" name="Freeform 136"/>
            <p:cNvSpPr>
              <a:spLocks/>
            </p:cNvSpPr>
            <p:nvPr/>
          </p:nvSpPr>
          <p:spPr bwMode="auto">
            <a:xfrm>
              <a:off x="1744" y="2632"/>
              <a:ext cx="23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6"/>
                </a:cxn>
                <a:cxn ang="0">
                  <a:pos x="9" y="12"/>
                </a:cxn>
                <a:cxn ang="0">
                  <a:pos x="0" y="9"/>
                </a:cxn>
              </a:cxnLst>
              <a:rect l="0" t="0" r="r" b="b"/>
              <a:pathLst>
                <a:path w="9" h="12">
                  <a:moveTo>
                    <a:pt x="0" y="0"/>
                  </a:moveTo>
                  <a:cubicBezTo>
                    <a:pt x="0" y="4"/>
                    <a:pt x="2" y="4"/>
                    <a:pt x="4" y="6"/>
                  </a:cubicBezTo>
                  <a:cubicBezTo>
                    <a:pt x="6" y="8"/>
                    <a:pt x="8" y="10"/>
                    <a:pt x="9" y="12"/>
                  </a:cubicBezTo>
                  <a:cubicBezTo>
                    <a:pt x="7" y="10"/>
                    <a:pt x="3" y="10"/>
                    <a:pt x="0" y="9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" name="Freeform 137"/>
            <p:cNvSpPr>
              <a:spLocks/>
            </p:cNvSpPr>
            <p:nvPr/>
          </p:nvSpPr>
          <p:spPr bwMode="auto">
            <a:xfrm>
              <a:off x="1799" y="2568"/>
              <a:ext cx="28" cy="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5" y="7"/>
                </a:cxn>
              </a:cxnLst>
              <a:rect l="0" t="0" r="r" b="b"/>
              <a:pathLst>
                <a:path w="11" h="7">
                  <a:moveTo>
                    <a:pt x="0" y="0"/>
                  </a:moveTo>
                  <a:cubicBezTo>
                    <a:pt x="3" y="5"/>
                    <a:pt x="9" y="0"/>
                    <a:pt x="11" y="4"/>
                  </a:cubicBezTo>
                  <a:cubicBezTo>
                    <a:pt x="9" y="4"/>
                    <a:pt x="7" y="5"/>
                    <a:pt x="5" y="7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" name="Freeform 138"/>
            <p:cNvSpPr>
              <a:spLocks/>
            </p:cNvSpPr>
            <p:nvPr/>
          </p:nvSpPr>
          <p:spPr bwMode="auto">
            <a:xfrm>
              <a:off x="1652" y="2928"/>
              <a:ext cx="152" cy="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25"/>
                </a:cxn>
                <a:cxn ang="0">
                  <a:pos x="55" y="15"/>
                </a:cxn>
                <a:cxn ang="0">
                  <a:pos x="41" y="18"/>
                </a:cxn>
                <a:cxn ang="0">
                  <a:pos x="30" y="7"/>
                </a:cxn>
                <a:cxn ang="0">
                  <a:pos x="10" y="11"/>
                </a:cxn>
                <a:cxn ang="0">
                  <a:pos x="2" y="0"/>
                </a:cxn>
              </a:cxnLst>
              <a:rect l="0" t="0" r="r" b="b"/>
              <a:pathLst>
                <a:path w="61" h="29">
                  <a:moveTo>
                    <a:pt x="0" y="0"/>
                  </a:moveTo>
                  <a:cubicBezTo>
                    <a:pt x="4" y="12"/>
                    <a:pt x="10" y="19"/>
                    <a:pt x="21" y="25"/>
                  </a:cubicBezTo>
                  <a:cubicBezTo>
                    <a:pt x="28" y="29"/>
                    <a:pt x="61" y="28"/>
                    <a:pt x="55" y="15"/>
                  </a:cubicBezTo>
                  <a:cubicBezTo>
                    <a:pt x="50" y="16"/>
                    <a:pt x="46" y="19"/>
                    <a:pt x="41" y="18"/>
                  </a:cubicBezTo>
                  <a:cubicBezTo>
                    <a:pt x="35" y="17"/>
                    <a:pt x="32" y="12"/>
                    <a:pt x="30" y="7"/>
                  </a:cubicBezTo>
                  <a:cubicBezTo>
                    <a:pt x="23" y="8"/>
                    <a:pt x="18" y="14"/>
                    <a:pt x="10" y="11"/>
                  </a:cubicBezTo>
                  <a:cubicBezTo>
                    <a:pt x="6" y="9"/>
                    <a:pt x="6" y="0"/>
                    <a:pt x="2" y="0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4" name="Freeform 139"/>
            <p:cNvSpPr>
              <a:spLocks/>
            </p:cNvSpPr>
            <p:nvPr/>
          </p:nvSpPr>
          <p:spPr bwMode="auto">
            <a:xfrm>
              <a:off x="1857" y="2923"/>
              <a:ext cx="50" cy="1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4"/>
                </a:cxn>
                <a:cxn ang="0">
                  <a:pos x="12" y="7"/>
                </a:cxn>
                <a:cxn ang="0">
                  <a:pos x="17" y="1"/>
                </a:cxn>
              </a:cxnLst>
              <a:rect l="0" t="0" r="r" b="b"/>
              <a:pathLst>
                <a:path w="20" h="7">
                  <a:moveTo>
                    <a:pt x="10" y="0"/>
                  </a:moveTo>
                  <a:cubicBezTo>
                    <a:pt x="7" y="2"/>
                    <a:pt x="4" y="2"/>
                    <a:pt x="0" y="4"/>
                  </a:cubicBezTo>
                  <a:cubicBezTo>
                    <a:pt x="2" y="7"/>
                    <a:pt x="9" y="7"/>
                    <a:pt x="12" y="7"/>
                  </a:cubicBezTo>
                  <a:cubicBezTo>
                    <a:pt x="17" y="7"/>
                    <a:pt x="20" y="7"/>
                    <a:pt x="17" y="1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5" name="Freeform 140"/>
            <p:cNvSpPr>
              <a:spLocks/>
            </p:cNvSpPr>
            <p:nvPr/>
          </p:nvSpPr>
          <p:spPr bwMode="auto">
            <a:xfrm>
              <a:off x="1677" y="2757"/>
              <a:ext cx="25" cy="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3" y="0"/>
                </a:cxn>
              </a:cxnLst>
              <a:rect l="0" t="0" r="r" b="b"/>
              <a:pathLst>
                <a:path w="10" h="4">
                  <a:moveTo>
                    <a:pt x="0" y="1"/>
                  </a:moveTo>
                  <a:cubicBezTo>
                    <a:pt x="2" y="1"/>
                    <a:pt x="3" y="3"/>
                    <a:pt x="4" y="4"/>
                  </a:cubicBezTo>
                  <a:cubicBezTo>
                    <a:pt x="5" y="2"/>
                    <a:pt x="7" y="1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6" name="Freeform 141"/>
            <p:cNvSpPr>
              <a:spLocks/>
            </p:cNvSpPr>
            <p:nvPr/>
          </p:nvSpPr>
          <p:spPr bwMode="auto">
            <a:xfrm>
              <a:off x="2462" y="2371"/>
              <a:ext cx="200" cy="50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39" y="13"/>
                </a:cxn>
                <a:cxn ang="0">
                  <a:pos x="57" y="8"/>
                </a:cxn>
                <a:cxn ang="0">
                  <a:pos x="80" y="0"/>
                </a:cxn>
                <a:cxn ang="0">
                  <a:pos x="61" y="11"/>
                </a:cxn>
                <a:cxn ang="0">
                  <a:pos x="46" y="12"/>
                </a:cxn>
                <a:cxn ang="0">
                  <a:pos x="36" y="18"/>
                </a:cxn>
                <a:cxn ang="0">
                  <a:pos x="22" y="16"/>
                </a:cxn>
                <a:cxn ang="0">
                  <a:pos x="14" y="16"/>
                </a:cxn>
              </a:cxnLst>
              <a:rect l="0" t="0" r="r" b="b"/>
              <a:pathLst>
                <a:path w="80" h="19">
                  <a:moveTo>
                    <a:pt x="0" y="17"/>
                  </a:moveTo>
                  <a:cubicBezTo>
                    <a:pt x="8" y="16"/>
                    <a:pt x="33" y="8"/>
                    <a:pt x="39" y="13"/>
                  </a:cubicBezTo>
                  <a:cubicBezTo>
                    <a:pt x="42" y="8"/>
                    <a:pt x="51" y="9"/>
                    <a:pt x="57" y="8"/>
                  </a:cubicBezTo>
                  <a:cubicBezTo>
                    <a:pt x="65" y="5"/>
                    <a:pt x="73" y="2"/>
                    <a:pt x="80" y="0"/>
                  </a:cubicBezTo>
                  <a:cubicBezTo>
                    <a:pt x="74" y="3"/>
                    <a:pt x="68" y="10"/>
                    <a:pt x="61" y="11"/>
                  </a:cubicBezTo>
                  <a:cubicBezTo>
                    <a:pt x="56" y="12"/>
                    <a:pt x="51" y="10"/>
                    <a:pt x="46" y="12"/>
                  </a:cubicBezTo>
                  <a:cubicBezTo>
                    <a:pt x="42" y="13"/>
                    <a:pt x="39" y="18"/>
                    <a:pt x="36" y="18"/>
                  </a:cubicBezTo>
                  <a:cubicBezTo>
                    <a:pt x="33" y="19"/>
                    <a:pt x="26" y="16"/>
                    <a:pt x="22" y="16"/>
                  </a:cubicBezTo>
                  <a:cubicBezTo>
                    <a:pt x="19" y="16"/>
                    <a:pt x="16" y="16"/>
                    <a:pt x="14" y="1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7" name="Freeform 142"/>
            <p:cNvSpPr>
              <a:spLocks/>
            </p:cNvSpPr>
            <p:nvPr/>
          </p:nvSpPr>
          <p:spPr bwMode="auto">
            <a:xfrm>
              <a:off x="2322" y="2416"/>
              <a:ext cx="95" cy="2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7" y="4"/>
                </a:cxn>
                <a:cxn ang="0">
                  <a:pos x="38" y="1"/>
                </a:cxn>
                <a:cxn ang="0">
                  <a:pos x="20" y="9"/>
                </a:cxn>
                <a:cxn ang="0">
                  <a:pos x="8" y="6"/>
                </a:cxn>
              </a:cxnLst>
              <a:rect l="0" t="0" r="r" b="b"/>
              <a:pathLst>
                <a:path w="38" h="9">
                  <a:moveTo>
                    <a:pt x="0" y="5"/>
                  </a:moveTo>
                  <a:cubicBezTo>
                    <a:pt x="6" y="5"/>
                    <a:pt x="11" y="5"/>
                    <a:pt x="17" y="4"/>
                  </a:cubicBezTo>
                  <a:cubicBezTo>
                    <a:pt x="24" y="3"/>
                    <a:pt x="31" y="0"/>
                    <a:pt x="38" y="1"/>
                  </a:cubicBezTo>
                  <a:cubicBezTo>
                    <a:pt x="32" y="2"/>
                    <a:pt x="25" y="5"/>
                    <a:pt x="20" y="9"/>
                  </a:cubicBezTo>
                  <a:cubicBezTo>
                    <a:pt x="16" y="6"/>
                    <a:pt x="11" y="7"/>
                    <a:pt x="8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8" name="Freeform 143"/>
            <p:cNvSpPr>
              <a:spLocks/>
            </p:cNvSpPr>
            <p:nvPr/>
          </p:nvSpPr>
          <p:spPr bwMode="auto">
            <a:xfrm>
              <a:off x="2182" y="2424"/>
              <a:ext cx="87" cy="32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35" y="0"/>
                </a:cxn>
                <a:cxn ang="0">
                  <a:pos x="31" y="4"/>
                </a:cxn>
                <a:cxn ang="0">
                  <a:pos x="27" y="6"/>
                </a:cxn>
                <a:cxn ang="0">
                  <a:pos x="14" y="12"/>
                </a:cxn>
                <a:cxn ang="0">
                  <a:pos x="0" y="9"/>
                </a:cxn>
              </a:cxnLst>
              <a:rect l="0" t="0" r="r" b="b"/>
              <a:pathLst>
                <a:path w="35" h="12">
                  <a:moveTo>
                    <a:pt x="2" y="7"/>
                  </a:moveTo>
                  <a:cubicBezTo>
                    <a:pt x="13" y="6"/>
                    <a:pt x="25" y="3"/>
                    <a:pt x="35" y="0"/>
                  </a:cubicBezTo>
                  <a:cubicBezTo>
                    <a:pt x="33" y="1"/>
                    <a:pt x="32" y="3"/>
                    <a:pt x="31" y="4"/>
                  </a:cubicBezTo>
                  <a:cubicBezTo>
                    <a:pt x="28" y="6"/>
                    <a:pt x="30" y="5"/>
                    <a:pt x="27" y="6"/>
                  </a:cubicBezTo>
                  <a:cubicBezTo>
                    <a:pt x="21" y="8"/>
                    <a:pt x="18" y="8"/>
                    <a:pt x="14" y="12"/>
                  </a:cubicBezTo>
                  <a:cubicBezTo>
                    <a:pt x="11" y="8"/>
                    <a:pt x="5" y="9"/>
                    <a:pt x="0" y="9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9" name="Freeform 144"/>
            <p:cNvSpPr>
              <a:spLocks/>
            </p:cNvSpPr>
            <p:nvPr/>
          </p:nvSpPr>
          <p:spPr bwMode="auto">
            <a:xfrm>
              <a:off x="1904" y="2456"/>
              <a:ext cx="190" cy="27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7" y="2"/>
                </a:cxn>
                <a:cxn ang="0">
                  <a:pos x="76" y="0"/>
                </a:cxn>
                <a:cxn ang="0">
                  <a:pos x="69" y="2"/>
                </a:cxn>
                <a:cxn ang="0">
                  <a:pos x="66" y="6"/>
                </a:cxn>
                <a:cxn ang="0">
                  <a:pos x="51" y="4"/>
                </a:cxn>
                <a:cxn ang="0">
                  <a:pos x="21" y="9"/>
                </a:cxn>
                <a:cxn ang="0">
                  <a:pos x="1" y="10"/>
                </a:cxn>
              </a:cxnLst>
              <a:rect l="0" t="0" r="r" b="b"/>
              <a:pathLst>
                <a:path w="76" h="10">
                  <a:moveTo>
                    <a:pt x="0" y="8"/>
                  </a:moveTo>
                  <a:cubicBezTo>
                    <a:pt x="13" y="3"/>
                    <a:pt x="23" y="3"/>
                    <a:pt x="37" y="2"/>
                  </a:cubicBezTo>
                  <a:cubicBezTo>
                    <a:pt x="50" y="2"/>
                    <a:pt x="64" y="2"/>
                    <a:pt x="76" y="0"/>
                  </a:cubicBezTo>
                  <a:cubicBezTo>
                    <a:pt x="74" y="0"/>
                    <a:pt x="71" y="1"/>
                    <a:pt x="69" y="2"/>
                  </a:cubicBezTo>
                  <a:cubicBezTo>
                    <a:pt x="67" y="3"/>
                    <a:pt x="67" y="5"/>
                    <a:pt x="66" y="6"/>
                  </a:cubicBezTo>
                  <a:cubicBezTo>
                    <a:pt x="62" y="7"/>
                    <a:pt x="55" y="4"/>
                    <a:pt x="51" y="4"/>
                  </a:cubicBezTo>
                  <a:cubicBezTo>
                    <a:pt x="44" y="4"/>
                    <a:pt x="25" y="2"/>
                    <a:pt x="21" y="9"/>
                  </a:cubicBezTo>
                  <a:cubicBezTo>
                    <a:pt x="17" y="6"/>
                    <a:pt x="4" y="7"/>
                    <a:pt x="1" y="1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0" name="Freeform 145"/>
            <p:cNvSpPr>
              <a:spLocks/>
            </p:cNvSpPr>
            <p:nvPr/>
          </p:nvSpPr>
          <p:spPr bwMode="auto">
            <a:xfrm>
              <a:off x="1674" y="2493"/>
              <a:ext cx="148" cy="78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29" y="11"/>
                </a:cxn>
                <a:cxn ang="0">
                  <a:pos x="59" y="0"/>
                </a:cxn>
                <a:cxn ang="0">
                  <a:pos x="46" y="9"/>
                </a:cxn>
                <a:cxn ang="0">
                  <a:pos x="33" y="19"/>
                </a:cxn>
                <a:cxn ang="0">
                  <a:pos x="16" y="23"/>
                </a:cxn>
                <a:cxn ang="0">
                  <a:pos x="2" y="29"/>
                </a:cxn>
              </a:cxnLst>
              <a:rect l="0" t="0" r="r" b="b"/>
              <a:pathLst>
                <a:path w="59" h="29">
                  <a:moveTo>
                    <a:pt x="0" y="29"/>
                  </a:moveTo>
                  <a:cubicBezTo>
                    <a:pt x="5" y="20"/>
                    <a:pt x="21" y="16"/>
                    <a:pt x="29" y="11"/>
                  </a:cubicBezTo>
                  <a:cubicBezTo>
                    <a:pt x="39" y="4"/>
                    <a:pt x="47" y="2"/>
                    <a:pt x="59" y="0"/>
                  </a:cubicBezTo>
                  <a:cubicBezTo>
                    <a:pt x="54" y="2"/>
                    <a:pt x="49" y="4"/>
                    <a:pt x="46" y="9"/>
                  </a:cubicBezTo>
                  <a:cubicBezTo>
                    <a:pt x="41" y="4"/>
                    <a:pt x="27" y="13"/>
                    <a:pt x="33" y="19"/>
                  </a:cubicBezTo>
                  <a:cubicBezTo>
                    <a:pt x="27" y="15"/>
                    <a:pt x="21" y="19"/>
                    <a:pt x="16" y="23"/>
                  </a:cubicBezTo>
                  <a:cubicBezTo>
                    <a:pt x="12" y="25"/>
                    <a:pt x="7" y="27"/>
                    <a:pt x="2" y="29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1" name="Freeform 146"/>
            <p:cNvSpPr>
              <a:spLocks/>
            </p:cNvSpPr>
            <p:nvPr/>
          </p:nvSpPr>
          <p:spPr bwMode="auto">
            <a:xfrm>
              <a:off x="1594" y="2648"/>
              <a:ext cx="53" cy="179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11" y="67"/>
                </a:cxn>
                <a:cxn ang="0">
                  <a:pos x="14" y="50"/>
                </a:cxn>
                <a:cxn ang="0">
                  <a:pos x="12" y="14"/>
                </a:cxn>
                <a:cxn ang="0">
                  <a:pos x="15" y="16"/>
                </a:cxn>
                <a:cxn ang="0">
                  <a:pos x="21" y="0"/>
                </a:cxn>
                <a:cxn ang="0">
                  <a:pos x="20" y="1"/>
                </a:cxn>
              </a:cxnLst>
              <a:rect l="0" t="0" r="r" b="b"/>
              <a:pathLst>
                <a:path w="21" h="67">
                  <a:moveTo>
                    <a:pt x="17" y="1"/>
                  </a:moveTo>
                  <a:cubicBezTo>
                    <a:pt x="0" y="20"/>
                    <a:pt x="3" y="45"/>
                    <a:pt x="11" y="67"/>
                  </a:cubicBezTo>
                  <a:cubicBezTo>
                    <a:pt x="11" y="61"/>
                    <a:pt x="8" y="54"/>
                    <a:pt x="14" y="50"/>
                  </a:cubicBezTo>
                  <a:cubicBezTo>
                    <a:pt x="5" y="48"/>
                    <a:pt x="10" y="20"/>
                    <a:pt x="12" y="14"/>
                  </a:cubicBezTo>
                  <a:cubicBezTo>
                    <a:pt x="13" y="14"/>
                    <a:pt x="14" y="14"/>
                    <a:pt x="15" y="16"/>
                  </a:cubicBezTo>
                  <a:cubicBezTo>
                    <a:pt x="15" y="9"/>
                    <a:pt x="17" y="5"/>
                    <a:pt x="21" y="0"/>
                  </a:cubicBezTo>
                  <a:cubicBezTo>
                    <a:pt x="20" y="0"/>
                    <a:pt x="20" y="1"/>
                    <a:pt x="20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2" name="Freeform 147"/>
            <p:cNvSpPr>
              <a:spLocks/>
            </p:cNvSpPr>
            <p:nvPr/>
          </p:nvSpPr>
          <p:spPr bwMode="auto">
            <a:xfrm>
              <a:off x="1667" y="2616"/>
              <a:ext cx="17" cy="21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1" y="8"/>
                  </a:moveTo>
                  <a:cubicBezTo>
                    <a:pt x="0" y="4"/>
                    <a:pt x="4" y="0"/>
                    <a:pt x="7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3" name="Freeform 148"/>
            <p:cNvSpPr>
              <a:spLocks/>
            </p:cNvSpPr>
            <p:nvPr/>
          </p:nvSpPr>
          <p:spPr bwMode="auto">
            <a:xfrm>
              <a:off x="1794" y="2571"/>
              <a:ext cx="10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1"/>
                </a:cxn>
              </a:cxnLst>
              <a:rect l="0" t="0" r="r" b="b"/>
              <a:pathLst>
                <a:path w="4" h="11">
                  <a:moveTo>
                    <a:pt x="0" y="0"/>
                  </a:moveTo>
                  <a:cubicBezTo>
                    <a:pt x="4" y="2"/>
                    <a:pt x="4" y="7"/>
                    <a:pt x="4" y="1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4" name="Freeform 149"/>
            <p:cNvSpPr>
              <a:spLocks/>
            </p:cNvSpPr>
            <p:nvPr/>
          </p:nvSpPr>
          <p:spPr bwMode="auto">
            <a:xfrm>
              <a:off x="1917" y="2611"/>
              <a:ext cx="15" cy="4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5"/>
                </a:cxn>
              </a:cxnLst>
              <a:rect l="0" t="0" r="r" b="b"/>
              <a:pathLst>
                <a:path w="6" h="15">
                  <a:moveTo>
                    <a:pt x="1" y="0"/>
                  </a:moveTo>
                  <a:cubicBezTo>
                    <a:pt x="0" y="5"/>
                    <a:pt x="3" y="11"/>
                    <a:pt x="6" y="1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5" name="Freeform 150"/>
            <p:cNvSpPr>
              <a:spLocks/>
            </p:cNvSpPr>
            <p:nvPr/>
          </p:nvSpPr>
          <p:spPr bwMode="auto">
            <a:xfrm>
              <a:off x="1912" y="2491"/>
              <a:ext cx="30" cy="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0"/>
                </a:cxn>
              </a:cxnLst>
              <a:rect l="0" t="0" r="r" b="b"/>
              <a:pathLst>
                <a:path w="12" h="5">
                  <a:moveTo>
                    <a:pt x="0" y="5"/>
                  </a:moveTo>
                  <a:cubicBezTo>
                    <a:pt x="4" y="2"/>
                    <a:pt x="8" y="0"/>
                    <a:pt x="12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6" name="Freeform 151"/>
            <p:cNvSpPr>
              <a:spLocks/>
            </p:cNvSpPr>
            <p:nvPr/>
          </p:nvSpPr>
          <p:spPr bwMode="auto">
            <a:xfrm>
              <a:off x="2169" y="2464"/>
              <a:ext cx="18" cy="1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cubicBezTo>
                    <a:pt x="0" y="3"/>
                    <a:pt x="3" y="1"/>
                    <a:pt x="7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7" name="Freeform 152"/>
            <p:cNvSpPr>
              <a:spLocks/>
            </p:cNvSpPr>
            <p:nvPr/>
          </p:nvSpPr>
          <p:spPr bwMode="auto">
            <a:xfrm>
              <a:off x="2319" y="2469"/>
              <a:ext cx="23" cy="1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9" y="0"/>
                </a:cxn>
              </a:cxnLst>
              <a:rect l="0" t="0" r="r" b="b"/>
              <a:pathLst>
                <a:path w="9" h="4">
                  <a:moveTo>
                    <a:pt x="0" y="4"/>
                  </a:moveTo>
                  <a:cubicBezTo>
                    <a:pt x="2" y="1"/>
                    <a:pt x="5" y="0"/>
                    <a:pt x="9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8" name="Freeform 153"/>
            <p:cNvSpPr>
              <a:spLocks/>
            </p:cNvSpPr>
            <p:nvPr/>
          </p:nvSpPr>
          <p:spPr bwMode="auto">
            <a:xfrm>
              <a:off x="2409" y="2451"/>
              <a:ext cx="38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5" y="2"/>
                </a:cxn>
              </a:cxnLst>
              <a:rect l="0" t="0" r="r" b="b"/>
              <a:pathLst>
                <a:path w="15" h="3">
                  <a:moveTo>
                    <a:pt x="0" y="3"/>
                  </a:moveTo>
                  <a:cubicBezTo>
                    <a:pt x="5" y="1"/>
                    <a:pt x="10" y="0"/>
                    <a:pt x="15" y="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39" name="Freeform 154"/>
            <p:cNvSpPr>
              <a:spLocks/>
            </p:cNvSpPr>
            <p:nvPr/>
          </p:nvSpPr>
          <p:spPr bwMode="auto">
            <a:xfrm>
              <a:off x="2257" y="2571"/>
              <a:ext cx="17" cy="1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cubicBezTo>
                    <a:pt x="2" y="3"/>
                    <a:pt x="3" y="0"/>
                    <a:pt x="7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40" name="Freeform 155"/>
            <p:cNvSpPr>
              <a:spLocks/>
            </p:cNvSpPr>
            <p:nvPr/>
          </p:nvSpPr>
          <p:spPr bwMode="auto">
            <a:xfrm>
              <a:off x="2307" y="2661"/>
              <a:ext cx="32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cubicBezTo>
                    <a:pt x="2" y="3"/>
                    <a:pt x="9" y="5"/>
                    <a:pt x="13" y="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41" name="Freeform 156"/>
            <p:cNvSpPr>
              <a:spLocks/>
            </p:cNvSpPr>
            <p:nvPr/>
          </p:nvSpPr>
          <p:spPr bwMode="auto">
            <a:xfrm>
              <a:off x="2132" y="2651"/>
              <a:ext cx="4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</a:cxnLst>
              <a:rect l="0" t="0" r="r" b="b"/>
              <a:pathLst>
                <a:path w="19" h="4">
                  <a:moveTo>
                    <a:pt x="0" y="0"/>
                  </a:moveTo>
                  <a:cubicBezTo>
                    <a:pt x="5" y="3"/>
                    <a:pt x="14" y="4"/>
                    <a:pt x="19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42" name="Freeform 157"/>
            <p:cNvSpPr>
              <a:spLocks/>
            </p:cNvSpPr>
            <p:nvPr/>
          </p:nvSpPr>
          <p:spPr bwMode="auto">
            <a:xfrm>
              <a:off x="2149" y="2677"/>
              <a:ext cx="23" cy="2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9" y="0"/>
                </a:cxn>
              </a:cxnLst>
              <a:rect l="0" t="0" r="r" b="b"/>
              <a:pathLst>
                <a:path w="9" h="8">
                  <a:moveTo>
                    <a:pt x="0" y="8"/>
                  </a:moveTo>
                  <a:cubicBezTo>
                    <a:pt x="1" y="3"/>
                    <a:pt x="4" y="1"/>
                    <a:pt x="9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43" name="Freeform 158"/>
            <p:cNvSpPr>
              <a:spLocks/>
            </p:cNvSpPr>
            <p:nvPr/>
          </p:nvSpPr>
          <p:spPr bwMode="auto">
            <a:xfrm>
              <a:off x="2144" y="2568"/>
              <a:ext cx="8" cy="24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0"/>
                </a:cxn>
              </a:cxnLst>
              <a:rect l="0" t="0" r="r" b="b"/>
              <a:pathLst>
                <a:path w="3" h="9">
                  <a:moveTo>
                    <a:pt x="1" y="9"/>
                  </a:moveTo>
                  <a:cubicBezTo>
                    <a:pt x="0" y="6"/>
                    <a:pt x="0" y="3"/>
                    <a:pt x="3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44" name="Freeform 159"/>
            <p:cNvSpPr>
              <a:spLocks/>
            </p:cNvSpPr>
            <p:nvPr/>
          </p:nvSpPr>
          <p:spPr bwMode="auto">
            <a:xfrm>
              <a:off x="2027" y="2605"/>
              <a:ext cx="7" cy="4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6"/>
                </a:cxn>
              </a:cxnLst>
              <a:rect l="0" t="0" r="r" b="b"/>
              <a:pathLst>
                <a:path w="3" h="16">
                  <a:moveTo>
                    <a:pt x="3" y="0"/>
                  </a:moveTo>
                  <a:cubicBezTo>
                    <a:pt x="1" y="4"/>
                    <a:pt x="0" y="13"/>
                    <a:pt x="3" y="1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45" name="Freeform 160"/>
            <p:cNvSpPr>
              <a:spLocks/>
            </p:cNvSpPr>
            <p:nvPr/>
          </p:nvSpPr>
          <p:spPr bwMode="auto">
            <a:xfrm>
              <a:off x="2044" y="2549"/>
              <a:ext cx="8" cy="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" y="7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cubicBezTo>
                    <a:pt x="0" y="2"/>
                    <a:pt x="1" y="5"/>
                    <a:pt x="1" y="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46" name="Freeform 161"/>
            <p:cNvSpPr>
              <a:spLocks/>
            </p:cNvSpPr>
            <p:nvPr/>
          </p:nvSpPr>
          <p:spPr bwMode="auto">
            <a:xfrm>
              <a:off x="2122" y="2453"/>
              <a:ext cx="27" cy="1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1" y="2"/>
                </a:cxn>
              </a:cxnLst>
              <a:rect l="0" t="0" r="r" b="b"/>
              <a:pathLst>
                <a:path w="11" h="5">
                  <a:moveTo>
                    <a:pt x="0" y="5"/>
                  </a:moveTo>
                  <a:cubicBezTo>
                    <a:pt x="3" y="2"/>
                    <a:pt x="7" y="0"/>
                    <a:pt x="11" y="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47" name="Freeform 162"/>
            <p:cNvSpPr>
              <a:spLocks/>
            </p:cNvSpPr>
            <p:nvPr/>
          </p:nvSpPr>
          <p:spPr bwMode="auto">
            <a:xfrm>
              <a:off x="1862" y="2488"/>
              <a:ext cx="25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0" y="1"/>
                </a:cxn>
              </a:cxnLst>
              <a:rect l="0" t="0" r="r" b="b"/>
              <a:pathLst>
                <a:path w="10" h="3">
                  <a:moveTo>
                    <a:pt x="0" y="3"/>
                  </a:moveTo>
                  <a:cubicBezTo>
                    <a:pt x="3" y="0"/>
                    <a:pt x="7" y="0"/>
                    <a:pt x="10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48" name="Freeform 163"/>
            <p:cNvSpPr>
              <a:spLocks/>
            </p:cNvSpPr>
            <p:nvPr/>
          </p:nvSpPr>
          <p:spPr bwMode="auto">
            <a:xfrm>
              <a:off x="1812" y="2581"/>
              <a:ext cx="27" cy="27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1" y="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cubicBezTo>
                    <a:pt x="1" y="5"/>
                    <a:pt x="6" y="1"/>
                    <a:pt x="11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49" name="Freeform 164"/>
            <p:cNvSpPr>
              <a:spLocks/>
            </p:cNvSpPr>
            <p:nvPr/>
          </p:nvSpPr>
          <p:spPr bwMode="auto">
            <a:xfrm>
              <a:off x="1734" y="2667"/>
              <a:ext cx="25" cy="1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" y="2"/>
                </a:cxn>
              </a:cxnLst>
              <a:rect l="0" t="0" r="r" b="b"/>
              <a:pathLst>
                <a:path w="10" h="6">
                  <a:moveTo>
                    <a:pt x="0" y="6"/>
                  </a:moveTo>
                  <a:cubicBezTo>
                    <a:pt x="2" y="2"/>
                    <a:pt x="6" y="0"/>
                    <a:pt x="10" y="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0" name="Freeform 165"/>
            <p:cNvSpPr>
              <a:spLocks/>
            </p:cNvSpPr>
            <p:nvPr/>
          </p:nvSpPr>
          <p:spPr bwMode="auto">
            <a:xfrm>
              <a:off x="1649" y="2653"/>
              <a:ext cx="18" cy="24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7" y="0"/>
                </a:cxn>
              </a:cxnLst>
              <a:rect l="0" t="0" r="r" b="b"/>
              <a:pathLst>
                <a:path w="7" h="9">
                  <a:moveTo>
                    <a:pt x="1" y="9"/>
                  </a:moveTo>
                  <a:cubicBezTo>
                    <a:pt x="0" y="6"/>
                    <a:pt x="4" y="0"/>
                    <a:pt x="7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1" name="Freeform 166"/>
            <p:cNvSpPr>
              <a:spLocks/>
            </p:cNvSpPr>
            <p:nvPr/>
          </p:nvSpPr>
          <p:spPr bwMode="auto">
            <a:xfrm>
              <a:off x="1692" y="2768"/>
              <a:ext cx="12" cy="27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5" y="1"/>
                </a:cxn>
              </a:cxnLst>
              <a:rect l="0" t="0" r="r" b="b"/>
              <a:pathLst>
                <a:path w="5" h="10">
                  <a:moveTo>
                    <a:pt x="0" y="10"/>
                  </a:moveTo>
                  <a:cubicBezTo>
                    <a:pt x="0" y="7"/>
                    <a:pt x="1" y="0"/>
                    <a:pt x="5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2" name="Freeform 167"/>
            <p:cNvSpPr>
              <a:spLocks/>
            </p:cNvSpPr>
            <p:nvPr/>
          </p:nvSpPr>
          <p:spPr bwMode="auto">
            <a:xfrm>
              <a:off x="1774" y="2811"/>
              <a:ext cx="10" cy="18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4" y="0"/>
                </a:cxn>
              </a:cxnLst>
              <a:rect l="0" t="0" r="r" b="b"/>
              <a:pathLst>
                <a:path w="4" h="7">
                  <a:moveTo>
                    <a:pt x="1" y="7"/>
                  </a:moveTo>
                  <a:cubicBezTo>
                    <a:pt x="0" y="4"/>
                    <a:pt x="1" y="2"/>
                    <a:pt x="4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3" name="Freeform 168"/>
            <p:cNvSpPr>
              <a:spLocks/>
            </p:cNvSpPr>
            <p:nvPr/>
          </p:nvSpPr>
          <p:spPr bwMode="auto">
            <a:xfrm>
              <a:off x="1832" y="2728"/>
              <a:ext cx="32" cy="1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3" y="0"/>
                </a:cxn>
              </a:cxnLst>
              <a:rect l="0" t="0" r="r" b="b"/>
              <a:pathLst>
                <a:path w="13" h="6">
                  <a:moveTo>
                    <a:pt x="0" y="6"/>
                  </a:moveTo>
                  <a:cubicBezTo>
                    <a:pt x="4" y="2"/>
                    <a:pt x="8" y="0"/>
                    <a:pt x="13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4" name="Freeform 169"/>
            <p:cNvSpPr>
              <a:spLocks/>
            </p:cNvSpPr>
            <p:nvPr/>
          </p:nvSpPr>
          <p:spPr bwMode="auto">
            <a:xfrm>
              <a:off x="2024" y="2715"/>
              <a:ext cx="23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9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4"/>
                    <a:pt x="4" y="9"/>
                    <a:pt x="9" y="9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5" name="Freeform 170"/>
            <p:cNvSpPr>
              <a:spLocks/>
            </p:cNvSpPr>
            <p:nvPr/>
          </p:nvSpPr>
          <p:spPr bwMode="auto">
            <a:xfrm>
              <a:off x="2384" y="2565"/>
              <a:ext cx="28" cy="27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1" y="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cubicBezTo>
                    <a:pt x="6" y="8"/>
                    <a:pt x="9" y="5"/>
                    <a:pt x="11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6" name="Freeform 171"/>
            <p:cNvSpPr>
              <a:spLocks/>
            </p:cNvSpPr>
            <p:nvPr/>
          </p:nvSpPr>
          <p:spPr bwMode="auto">
            <a:xfrm>
              <a:off x="2479" y="2483"/>
              <a:ext cx="30" cy="16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cubicBezTo>
                    <a:pt x="4" y="6"/>
                    <a:pt x="9" y="3"/>
                    <a:pt x="12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7" name="Freeform 172"/>
            <p:cNvSpPr>
              <a:spLocks/>
            </p:cNvSpPr>
            <p:nvPr/>
          </p:nvSpPr>
          <p:spPr bwMode="auto">
            <a:xfrm>
              <a:off x="2582" y="2427"/>
              <a:ext cx="12" cy="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cubicBezTo>
                    <a:pt x="3" y="2"/>
                    <a:pt x="5" y="6"/>
                    <a:pt x="4" y="1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8" name="Freeform 173"/>
            <p:cNvSpPr>
              <a:spLocks/>
            </p:cNvSpPr>
            <p:nvPr/>
          </p:nvSpPr>
          <p:spPr bwMode="auto">
            <a:xfrm>
              <a:off x="2644" y="2435"/>
              <a:ext cx="30" cy="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2" y="0"/>
                </a:cxn>
              </a:cxnLst>
              <a:rect l="0" t="0" r="r" b="b"/>
              <a:pathLst>
                <a:path w="12" h="2">
                  <a:moveTo>
                    <a:pt x="0" y="1"/>
                  </a:moveTo>
                  <a:cubicBezTo>
                    <a:pt x="4" y="2"/>
                    <a:pt x="9" y="1"/>
                    <a:pt x="12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59" name="Freeform 174"/>
            <p:cNvSpPr>
              <a:spLocks/>
            </p:cNvSpPr>
            <p:nvPr/>
          </p:nvSpPr>
          <p:spPr bwMode="auto">
            <a:xfrm>
              <a:off x="2632" y="2461"/>
              <a:ext cx="15" cy="2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8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cubicBezTo>
                    <a:pt x="5" y="3"/>
                    <a:pt x="4" y="7"/>
                    <a:pt x="0" y="8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60" name="Freeform 175"/>
            <p:cNvSpPr>
              <a:spLocks/>
            </p:cNvSpPr>
            <p:nvPr/>
          </p:nvSpPr>
          <p:spPr bwMode="auto">
            <a:xfrm>
              <a:off x="2459" y="2437"/>
              <a:ext cx="8" cy="1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cubicBezTo>
                    <a:pt x="1" y="1"/>
                    <a:pt x="0" y="2"/>
                    <a:pt x="0" y="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61" name="Freeform 176"/>
            <p:cNvSpPr>
              <a:spLocks/>
            </p:cNvSpPr>
            <p:nvPr/>
          </p:nvSpPr>
          <p:spPr bwMode="auto">
            <a:xfrm>
              <a:off x="1739" y="2904"/>
              <a:ext cx="25" cy="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2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cubicBezTo>
                    <a:pt x="0" y="6"/>
                    <a:pt x="7" y="4"/>
                    <a:pt x="10" y="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62" name="Freeform 177"/>
            <p:cNvSpPr>
              <a:spLocks/>
            </p:cNvSpPr>
            <p:nvPr/>
          </p:nvSpPr>
          <p:spPr bwMode="auto">
            <a:xfrm>
              <a:off x="1784" y="2885"/>
              <a:ext cx="23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11"/>
                </a:cxn>
              </a:cxnLst>
              <a:rect l="0" t="0" r="r" b="b"/>
              <a:pathLst>
                <a:path w="9" h="11">
                  <a:moveTo>
                    <a:pt x="0" y="0"/>
                  </a:moveTo>
                  <a:cubicBezTo>
                    <a:pt x="0" y="5"/>
                    <a:pt x="4" y="9"/>
                    <a:pt x="9" y="1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63" name="Freeform 178"/>
            <p:cNvSpPr>
              <a:spLocks/>
            </p:cNvSpPr>
            <p:nvPr/>
          </p:nvSpPr>
          <p:spPr bwMode="auto">
            <a:xfrm>
              <a:off x="1914" y="2925"/>
              <a:ext cx="13" cy="2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" y="9"/>
                </a:cxn>
              </a:cxnLst>
              <a:rect l="0" t="0" r="r" b="b"/>
              <a:pathLst>
                <a:path w="5" h="9">
                  <a:moveTo>
                    <a:pt x="1" y="0"/>
                  </a:moveTo>
                  <a:cubicBezTo>
                    <a:pt x="0" y="3"/>
                    <a:pt x="2" y="7"/>
                    <a:pt x="5" y="9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64" name="Freeform 179"/>
            <p:cNvSpPr>
              <a:spLocks/>
            </p:cNvSpPr>
            <p:nvPr/>
          </p:nvSpPr>
          <p:spPr bwMode="auto">
            <a:xfrm>
              <a:off x="2274" y="2667"/>
              <a:ext cx="43" cy="3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7" y="0"/>
                </a:cxn>
                <a:cxn ang="0">
                  <a:pos x="2" y="11"/>
                </a:cxn>
              </a:cxnLst>
              <a:rect l="0" t="0" r="r" b="b"/>
              <a:pathLst>
                <a:path w="17" h="12">
                  <a:moveTo>
                    <a:pt x="0" y="12"/>
                  </a:moveTo>
                  <a:cubicBezTo>
                    <a:pt x="7" y="12"/>
                    <a:pt x="17" y="3"/>
                    <a:pt x="7" y="0"/>
                  </a:cubicBezTo>
                  <a:cubicBezTo>
                    <a:pt x="11" y="5"/>
                    <a:pt x="4" y="7"/>
                    <a:pt x="2" y="11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65" name="Freeform 180"/>
            <p:cNvSpPr>
              <a:spLocks/>
            </p:cNvSpPr>
            <p:nvPr/>
          </p:nvSpPr>
          <p:spPr bwMode="auto">
            <a:xfrm>
              <a:off x="2377" y="2597"/>
              <a:ext cx="42" cy="70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11" y="0"/>
                </a:cxn>
                <a:cxn ang="0">
                  <a:pos x="12" y="6"/>
                </a:cxn>
                <a:cxn ang="0">
                  <a:pos x="14" y="12"/>
                </a:cxn>
                <a:cxn ang="0">
                  <a:pos x="0" y="26"/>
                </a:cxn>
                <a:cxn ang="0">
                  <a:pos x="9" y="12"/>
                </a:cxn>
                <a:cxn ang="0">
                  <a:pos x="2" y="5"/>
                </a:cxn>
              </a:cxnLst>
              <a:rect l="0" t="0" r="r" b="b"/>
              <a:pathLst>
                <a:path w="17" h="26">
                  <a:moveTo>
                    <a:pt x="3" y="4"/>
                  </a:moveTo>
                  <a:cubicBezTo>
                    <a:pt x="7" y="4"/>
                    <a:pt x="8" y="1"/>
                    <a:pt x="11" y="0"/>
                  </a:cubicBezTo>
                  <a:cubicBezTo>
                    <a:pt x="13" y="2"/>
                    <a:pt x="11" y="3"/>
                    <a:pt x="12" y="6"/>
                  </a:cubicBezTo>
                  <a:cubicBezTo>
                    <a:pt x="12" y="8"/>
                    <a:pt x="14" y="10"/>
                    <a:pt x="14" y="12"/>
                  </a:cubicBezTo>
                  <a:cubicBezTo>
                    <a:pt x="17" y="21"/>
                    <a:pt x="6" y="23"/>
                    <a:pt x="0" y="26"/>
                  </a:cubicBezTo>
                  <a:cubicBezTo>
                    <a:pt x="4" y="22"/>
                    <a:pt x="10" y="18"/>
                    <a:pt x="9" y="12"/>
                  </a:cubicBezTo>
                  <a:cubicBezTo>
                    <a:pt x="8" y="9"/>
                    <a:pt x="5" y="5"/>
                    <a:pt x="2" y="5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66" name="Freeform 181"/>
            <p:cNvSpPr>
              <a:spLocks/>
            </p:cNvSpPr>
            <p:nvPr/>
          </p:nvSpPr>
          <p:spPr bwMode="auto">
            <a:xfrm>
              <a:off x="2484" y="2504"/>
              <a:ext cx="38" cy="72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8" y="1"/>
                </a:cxn>
                <a:cxn ang="0">
                  <a:pos x="13" y="8"/>
                </a:cxn>
                <a:cxn ang="0">
                  <a:pos x="14" y="19"/>
                </a:cxn>
                <a:cxn ang="0">
                  <a:pos x="1" y="27"/>
                </a:cxn>
                <a:cxn ang="0">
                  <a:pos x="11" y="11"/>
                </a:cxn>
                <a:cxn ang="0">
                  <a:pos x="0" y="3"/>
                </a:cxn>
              </a:cxnLst>
              <a:rect l="0" t="0" r="r" b="b"/>
              <a:pathLst>
                <a:path w="15" h="27">
                  <a:moveTo>
                    <a:pt x="0" y="3"/>
                  </a:moveTo>
                  <a:cubicBezTo>
                    <a:pt x="3" y="3"/>
                    <a:pt x="5" y="0"/>
                    <a:pt x="8" y="1"/>
                  </a:cubicBezTo>
                  <a:cubicBezTo>
                    <a:pt x="10" y="2"/>
                    <a:pt x="12" y="6"/>
                    <a:pt x="13" y="8"/>
                  </a:cubicBezTo>
                  <a:cubicBezTo>
                    <a:pt x="14" y="11"/>
                    <a:pt x="15" y="16"/>
                    <a:pt x="14" y="19"/>
                  </a:cubicBezTo>
                  <a:cubicBezTo>
                    <a:pt x="12" y="24"/>
                    <a:pt x="4" y="25"/>
                    <a:pt x="1" y="27"/>
                  </a:cubicBezTo>
                  <a:cubicBezTo>
                    <a:pt x="6" y="24"/>
                    <a:pt x="12" y="18"/>
                    <a:pt x="11" y="11"/>
                  </a:cubicBezTo>
                  <a:cubicBezTo>
                    <a:pt x="9" y="3"/>
                    <a:pt x="1" y="8"/>
                    <a:pt x="0" y="3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67" name="Freeform 182"/>
            <p:cNvSpPr>
              <a:spLocks/>
            </p:cNvSpPr>
            <p:nvPr/>
          </p:nvSpPr>
          <p:spPr bwMode="auto">
            <a:xfrm>
              <a:off x="2509" y="2525"/>
              <a:ext cx="25" cy="3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6"/>
                </a:cxn>
                <a:cxn ang="0">
                  <a:pos x="0" y="13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4" y="3"/>
                    <a:pt x="8" y="3"/>
                    <a:pt x="9" y="6"/>
                  </a:cubicBezTo>
                  <a:cubicBezTo>
                    <a:pt x="10" y="10"/>
                    <a:pt x="3" y="12"/>
                    <a:pt x="0" y="13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68" name="Freeform 183"/>
            <p:cNvSpPr>
              <a:spLocks/>
            </p:cNvSpPr>
            <p:nvPr/>
          </p:nvSpPr>
          <p:spPr bwMode="auto">
            <a:xfrm>
              <a:off x="1897" y="2485"/>
              <a:ext cx="30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12" y="0"/>
                </a:cxn>
                <a:cxn ang="0">
                  <a:pos x="2" y="1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2" y="1"/>
                    <a:pt x="4" y="2"/>
                    <a:pt x="6" y="3"/>
                  </a:cubicBezTo>
                  <a:cubicBezTo>
                    <a:pt x="8" y="1"/>
                    <a:pt x="10" y="1"/>
                    <a:pt x="12" y="0"/>
                  </a:cubicBezTo>
                  <a:cubicBezTo>
                    <a:pt x="9" y="1"/>
                    <a:pt x="6" y="2"/>
                    <a:pt x="2" y="1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69" name="Freeform 184"/>
            <p:cNvSpPr>
              <a:spLocks/>
            </p:cNvSpPr>
            <p:nvPr/>
          </p:nvSpPr>
          <p:spPr bwMode="auto">
            <a:xfrm>
              <a:off x="2162" y="2451"/>
              <a:ext cx="2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11" y="1"/>
                </a:cxn>
                <a:cxn ang="0">
                  <a:pos x="1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cubicBezTo>
                    <a:pt x="1" y="2"/>
                    <a:pt x="3" y="3"/>
                    <a:pt x="4" y="5"/>
                  </a:cubicBezTo>
                  <a:cubicBezTo>
                    <a:pt x="5" y="2"/>
                    <a:pt x="9" y="1"/>
                    <a:pt x="11" y="1"/>
                  </a:cubicBezTo>
                  <a:cubicBezTo>
                    <a:pt x="8" y="1"/>
                    <a:pt x="5" y="0"/>
                    <a:pt x="1" y="0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70" name="Freeform 185"/>
            <p:cNvSpPr>
              <a:spLocks/>
            </p:cNvSpPr>
            <p:nvPr/>
          </p:nvSpPr>
          <p:spPr bwMode="auto">
            <a:xfrm>
              <a:off x="2427" y="2576"/>
              <a:ext cx="65" cy="61"/>
            </a:xfrm>
            <a:custGeom>
              <a:avLst/>
              <a:gdLst/>
              <a:ahLst/>
              <a:cxnLst>
                <a:cxn ang="0">
                  <a:pos x="3" y="20"/>
                </a:cxn>
                <a:cxn ang="0">
                  <a:pos x="26" y="0"/>
                </a:cxn>
                <a:cxn ang="0">
                  <a:pos x="19" y="4"/>
                </a:cxn>
                <a:cxn ang="0">
                  <a:pos x="10" y="8"/>
                </a:cxn>
                <a:cxn ang="0">
                  <a:pos x="5" y="14"/>
                </a:cxn>
                <a:cxn ang="0">
                  <a:pos x="2" y="18"/>
                </a:cxn>
                <a:cxn ang="0">
                  <a:pos x="0" y="23"/>
                </a:cxn>
              </a:cxnLst>
              <a:rect l="0" t="0" r="r" b="b"/>
              <a:pathLst>
                <a:path w="26" h="23">
                  <a:moveTo>
                    <a:pt x="3" y="20"/>
                  </a:moveTo>
                  <a:cubicBezTo>
                    <a:pt x="9" y="13"/>
                    <a:pt x="18" y="5"/>
                    <a:pt x="26" y="0"/>
                  </a:cubicBezTo>
                  <a:cubicBezTo>
                    <a:pt x="24" y="0"/>
                    <a:pt x="21" y="2"/>
                    <a:pt x="19" y="4"/>
                  </a:cubicBezTo>
                  <a:cubicBezTo>
                    <a:pt x="16" y="5"/>
                    <a:pt x="13" y="6"/>
                    <a:pt x="10" y="8"/>
                  </a:cubicBezTo>
                  <a:cubicBezTo>
                    <a:pt x="8" y="9"/>
                    <a:pt x="7" y="11"/>
                    <a:pt x="5" y="14"/>
                  </a:cubicBezTo>
                  <a:cubicBezTo>
                    <a:pt x="4" y="15"/>
                    <a:pt x="3" y="16"/>
                    <a:pt x="2" y="18"/>
                  </a:cubicBezTo>
                  <a:cubicBezTo>
                    <a:pt x="2" y="19"/>
                    <a:pt x="2" y="22"/>
                    <a:pt x="0" y="23"/>
                  </a:cubicBezTo>
                </a:path>
              </a:pathLst>
            </a:custGeom>
            <a:solidFill>
              <a:srgbClr val="E5CB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71" name="Freeform 186"/>
            <p:cNvSpPr>
              <a:spLocks/>
            </p:cNvSpPr>
            <p:nvPr/>
          </p:nvSpPr>
          <p:spPr bwMode="auto">
            <a:xfrm>
              <a:off x="1914" y="2715"/>
              <a:ext cx="373" cy="170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18" y="51"/>
                </a:cxn>
                <a:cxn ang="0">
                  <a:pos x="33" y="40"/>
                </a:cxn>
                <a:cxn ang="0">
                  <a:pos x="74" y="30"/>
                </a:cxn>
                <a:cxn ang="0">
                  <a:pos x="93" y="22"/>
                </a:cxn>
                <a:cxn ang="0">
                  <a:pos x="116" y="11"/>
                </a:cxn>
                <a:cxn ang="0">
                  <a:pos x="149" y="0"/>
                </a:cxn>
                <a:cxn ang="0">
                  <a:pos x="136" y="5"/>
                </a:cxn>
                <a:cxn ang="0">
                  <a:pos x="121" y="7"/>
                </a:cxn>
                <a:cxn ang="0">
                  <a:pos x="108" y="10"/>
                </a:cxn>
                <a:cxn ang="0">
                  <a:pos x="86" y="12"/>
                </a:cxn>
                <a:cxn ang="0">
                  <a:pos x="77" y="11"/>
                </a:cxn>
                <a:cxn ang="0">
                  <a:pos x="75" y="15"/>
                </a:cxn>
                <a:cxn ang="0">
                  <a:pos x="64" y="17"/>
                </a:cxn>
                <a:cxn ang="0">
                  <a:pos x="43" y="14"/>
                </a:cxn>
                <a:cxn ang="0">
                  <a:pos x="33" y="24"/>
                </a:cxn>
                <a:cxn ang="0">
                  <a:pos x="29" y="37"/>
                </a:cxn>
                <a:cxn ang="0">
                  <a:pos x="14" y="48"/>
                </a:cxn>
                <a:cxn ang="0">
                  <a:pos x="1" y="64"/>
                </a:cxn>
              </a:cxnLst>
              <a:rect l="0" t="0" r="r" b="b"/>
              <a:pathLst>
                <a:path w="149" h="64">
                  <a:moveTo>
                    <a:pt x="0" y="63"/>
                  </a:moveTo>
                  <a:cubicBezTo>
                    <a:pt x="7" y="63"/>
                    <a:pt x="13" y="55"/>
                    <a:pt x="18" y="51"/>
                  </a:cubicBezTo>
                  <a:cubicBezTo>
                    <a:pt x="22" y="46"/>
                    <a:pt x="27" y="42"/>
                    <a:pt x="33" y="40"/>
                  </a:cubicBezTo>
                  <a:cubicBezTo>
                    <a:pt x="46" y="34"/>
                    <a:pt x="61" y="33"/>
                    <a:pt x="74" y="30"/>
                  </a:cubicBezTo>
                  <a:cubicBezTo>
                    <a:pt x="81" y="28"/>
                    <a:pt x="86" y="25"/>
                    <a:pt x="93" y="22"/>
                  </a:cubicBezTo>
                  <a:cubicBezTo>
                    <a:pt x="100" y="20"/>
                    <a:pt x="109" y="14"/>
                    <a:pt x="116" y="11"/>
                  </a:cubicBezTo>
                  <a:cubicBezTo>
                    <a:pt x="128" y="6"/>
                    <a:pt x="138" y="6"/>
                    <a:pt x="149" y="0"/>
                  </a:cubicBezTo>
                  <a:cubicBezTo>
                    <a:pt x="144" y="1"/>
                    <a:pt x="141" y="4"/>
                    <a:pt x="136" y="5"/>
                  </a:cubicBezTo>
                  <a:cubicBezTo>
                    <a:pt x="131" y="5"/>
                    <a:pt x="126" y="6"/>
                    <a:pt x="121" y="7"/>
                  </a:cubicBezTo>
                  <a:cubicBezTo>
                    <a:pt x="115" y="7"/>
                    <a:pt x="113" y="7"/>
                    <a:pt x="108" y="10"/>
                  </a:cubicBezTo>
                  <a:cubicBezTo>
                    <a:pt x="101" y="14"/>
                    <a:pt x="95" y="14"/>
                    <a:pt x="86" y="12"/>
                  </a:cubicBezTo>
                  <a:cubicBezTo>
                    <a:pt x="84" y="12"/>
                    <a:pt x="79" y="10"/>
                    <a:pt x="77" y="11"/>
                  </a:cubicBezTo>
                  <a:cubicBezTo>
                    <a:pt x="75" y="12"/>
                    <a:pt x="76" y="13"/>
                    <a:pt x="75" y="15"/>
                  </a:cubicBezTo>
                  <a:cubicBezTo>
                    <a:pt x="72" y="20"/>
                    <a:pt x="70" y="16"/>
                    <a:pt x="64" y="17"/>
                  </a:cubicBezTo>
                  <a:cubicBezTo>
                    <a:pt x="57" y="18"/>
                    <a:pt x="45" y="21"/>
                    <a:pt x="43" y="14"/>
                  </a:cubicBezTo>
                  <a:cubicBezTo>
                    <a:pt x="40" y="17"/>
                    <a:pt x="36" y="21"/>
                    <a:pt x="33" y="24"/>
                  </a:cubicBezTo>
                  <a:cubicBezTo>
                    <a:pt x="27" y="28"/>
                    <a:pt x="31" y="31"/>
                    <a:pt x="29" y="37"/>
                  </a:cubicBezTo>
                  <a:cubicBezTo>
                    <a:pt x="27" y="42"/>
                    <a:pt x="18" y="45"/>
                    <a:pt x="14" y="48"/>
                  </a:cubicBezTo>
                  <a:cubicBezTo>
                    <a:pt x="7" y="53"/>
                    <a:pt x="6" y="57"/>
                    <a:pt x="1" y="64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72" name="Freeform 187"/>
            <p:cNvSpPr>
              <a:spLocks/>
            </p:cNvSpPr>
            <p:nvPr/>
          </p:nvSpPr>
          <p:spPr bwMode="auto">
            <a:xfrm>
              <a:off x="1674" y="2925"/>
              <a:ext cx="385" cy="110"/>
            </a:xfrm>
            <a:custGeom>
              <a:avLst/>
              <a:gdLst/>
              <a:ahLst/>
              <a:cxnLst>
                <a:cxn ang="0">
                  <a:pos x="34" y="33"/>
                </a:cxn>
                <a:cxn ang="0">
                  <a:pos x="49" y="39"/>
                </a:cxn>
                <a:cxn ang="0">
                  <a:pos x="63" y="37"/>
                </a:cxn>
                <a:cxn ang="0">
                  <a:pos x="81" y="27"/>
                </a:cxn>
                <a:cxn ang="0">
                  <a:pos x="100" y="23"/>
                </a:cxn>
                <a:cxn ang="0">
                  <a:pos x="129" y="13"/>
                </a:cxn>
                <a:cxn ang="0">
                  <a:pos x="143" y="5"/>
                </a:cxn>
                <a:cxn ang="0">
                  <a:pos x="154" y="0"/>
                </a:cxn>
                <a:cxn ang="0">
                  <a:pos x="134" y="7"/>
                </a:cxn>
                <a:cxn ang="0">
                  <a:pos x="120" y="11"/>
                </a:cxn>
                <a:cxn ang="0">
                  <a:pos x="99" y="19"/>
                </a:cxn>
                <a:cxn ang="0">
                  <a:pos x="78" y="24"/>
                </a:cxn>
                <a:cxn ang="0">
                  <a:pos x="67" y="27"/>
                </a:cxn>
                <a:cxn ang="0">
                  <a:pos x="60" y="32"/>
                </a:cxn>
                <a:cxn ang="0">
                  <a:pos x="42" y="33"/>
                </a:cxn>
                <a:cxn ang="0">
                  <a:pos x="33" y="27"/>
                </a:cxn>
                <a:cxn ang="0">
                  <a:pos x="21" y="25"/>
                </a:cxn>
                <a:cxn ang="0">
                  <a:pos x="0" y="17"/>
                </a:cxn>
                <a:cxn ang="0">
                  <a:pos x="12" y="28"/>
                </a:cxn>
                <a:cxn ang="0">
                  <a:pos x="22" y="30"/>
                </a:cxn>
                <a:cxn ang="0">
                  <a:pos x="34" y="33"/>
                </a:cxn>
              </a:cxnLst>
              <a:rect l="0" t="0" r="r" b="b"/>
              <a:pathLst>
                <a:path w="154" h="41">
                  <a:moveTo>
                    <a:pt x="34" y="33"/>
                  </a:moveTo>
                  <a:cubicBezTo>
                    <a:pt x="38" y="33"/>
                    <a:pt x="44" y="38"/>
                    <a:pt x="49" y="39"/>
                  </a:cubicBezTo>
                  <a:cubicBezTo>
                    <a:pt x="55" y="41"/>
                    <a:pt x="57" y="40"/>
                    <a:pt x="63" y="37"/>
                  </a:cubicBezTo>
                  <a:cubicBezTo>
                    <a:pt x="69" y="33"/>
                    <a:pt x="75" y="29"/>
                    <a:pt x="81" y="27"/>
                  </a:cubicBezTo>
                  <a:cubicBezTo>
                    <a:pt x="88" y="26"/>
                    <a:pt x="94" y="25"/>
                    <a:pt x="100" y="23"/>
                  </a:cubicBezTo>
                  <a:cubicBezTo>
                    <a:pt x="109" y="19"/>
                    <a:pt x="120" y="17"/>
                    <a:pt x="129" y="13"/>
                  </a:cubicBezTo>
                  <a:cubicBezTo>
                    <a:pt x="134" y="10"/>
                    <a:pt x="138" y="7"/>
                    <a:pt x="143" y="5"/>
                  </a:cubicBezTo>
                  <a:cubicBezTo>
                    <a:pt x="146" y="4"/>
                    <a:pt x="152" y="4"/>
                    <a:pt x="154" y="0"/>
                  </a:cubicBezTo>
                  <a:cubicBezTo>
                    <a:pt x="148" y="0"/>
                    <a:pt x="140" y="5"/>
                    <a:pt x="134" y="7"/>
                  </a:cubicBezTo>
                  <a:cubicBezTo>
                    <a:pt x="128" y="8"/>
                    <a:pt x="125" y="7"/>
                    <a:pt x="120" y="11"/>
                  </a:cubicBezTo>
                  <a:cubicBezTo>
                    <a:pt x="113" y="15"/>
                    <a:pt x="106" y="16"/>
                    <a:pt x="99" y="19"/>
                  </a:cubicBezTo>
                  <a:cubicBezTo>
                    <a:pt x="92" y="21"/>
                    <a:pt x="85" y="23"/>
                    <a:pt x="78" y="24"/>
                  </a:cubicBezTo>
                  <a:cubicBezTo>
                    <a:pt x="74" y="24"/>
                    <a:pt x="70" y="25"/>
                    <a:pt x="67" y="27"/>
                  </a:cubicBezTo>
                  <a:cubicBezTo>
                    <a:pt x="64" y="28"/>
                    <a:pt x="62" y="30"/>
                    <a:pt x="60" y="32"/>
                  </a:cubicBezTo>
                  <a:cubicBezTo>
                    <a:pt x="55" y="34"/>
                    <a:pt x="46" y="34"/>
                    <a:pt x="42" y="33"/>
                  </a:cubicBezTo>
                  <a:cubicBezTo>
                    <a:pt x="37" y="32"/>
                    <a:pt x="36" y="29"/>
                    <a:pt x="33" y="27"/>
                  </a:cubicBezTo>
                  <a:cubicBezTo>
                    <a:pt x="30" y="25"/>
                    <a:pt x="25" y="25"/>
                    <a:pt x="21" y="25"/>
                  </a:cubicBezTo>
                  <a:cubicBezTo>
                    <a:pt x="14" y="24"/>
                    <a:pt x="6" y="22"/>
                    <a:pt x="0" y="17"/>
                  </a:cubicBezTo>
                  <a:cubicBezTo>
                    <a:pt x="1" y="22"/>
                    <a:pt x="8" y="26"/>
                    <a:pt x="12" y="28"/>
                  </a:cubicBezTo>
                  <a:cubicBezTo>
                    <a:pt x="14" y="29"/>
                    <a:pt x="20" y="29"/>
                    <a:pt x="22" y="30"/>
                  </a:cubicBezTo>
                  <a:cubicBezTo>
                    <a:pt x="25" y="31"/>
                    <a:pt x="31" y="32"/>
                    <a:pt x="34" y="33"/>
                  </a:cubicBezTo>
                </a:path>
              </a:pathLst>
            </a:custGeom>
            <a:solidFill>
              <a:srgbClr val="E5CB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73" name="Freeform 188"/>
            <p:cNvSpPr>
              <a:spLocks/>
            </p:cNvSpPr>
            <p:nvPr/>
          </p:nvSpPr>
          <p:spPr bwMode="auto">
            <a:xfrm>
              <a:off x="1954" y="2808"/>
              <a:ext cx="160" cy="77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7" y="13"/>
                </a:cxn>
                <a:cxn ang="0">
                  <a:pos x="41" y="7"/>
                </a:cxn>
                <a:cxn ang="0">
                  <a:pos x="60" y="1"/>
                </a:cxn>
                <a:cxn ang="0">
                  <a:pos x="63" y="7"/>
                </a:cxn>
                <a:cxn ang="0">
                  <a:pos x="62" y="19"/>
                </a:cxn>
                <a:cxn ang="0">
                  <a:pos x="30" y="19"/>
                </a:cxn>
                <a:cxn ang="0">
                  <a:pos x="17" y="25"/>
                </a:cxn>
                <a:cxn ang="0">
                  <a:pos x="2" y="27"/>
                </a:cxn>
              </a:cxnLst>
              <a:rect l="0" t="0" r="r" b="b"/>
              <a:pathLst>
                <a:path w="64" h="29">
                  <a:moveTo>
                    <a:pt x="0" y="29"/>
                  </a:moveTo>
                  <a:cubicBezTo>
                    <a:pt x="6" y="24"/>
                    <a:pt x="10" y="16"/>
                    <a:pt x="17" y="13"/>
                  </a:cubicBezTo>
                  <a:cubicBezTo>
                    <a:pt x="24" y="10"/>
                    <a:pt x="33" y="10"/>
                    <a:pt x="41" y="7"/>
                  </a:cubicBezTo>
                  <a:cubicBezTo>
                    <a:pt x="46" y="5"/>
                    <a:pt x="55" y="0"/>
                    <a:pt x="60" y="1"/>
                  </a:cubicBezTo>
                  <a:cubicBezTo>
                    <a:pt x="64" y="1"/>
                    <a:pt x="63" y="3"/>
                    <a:pt x="63" y="7"/>
                  </a:cubicBezTo>
                  <a:cubicBezTo>
                    <a:pt x="62" y="11"/>
                    <a:pt x="62" y="15"/>
                    <a:pt x="62" y="19"/>
                  </a:cubicBezTo>
                  <a:cubicBezTo>
                    <a:pt x="58" y="8"/>
                    <a:pt x="38" y="14"/>
                    <a:pt x="30" y="19"/>
                  </a:cubicBezTo>
                  <a:cubicBezTo>
                    <a:pt x="25" y="22"/>
                    <a:pt x="23" y="25"/>
                    <a:pt x="17" y="25"/>
                  </a:cubicBezTo>
                  <a:cubicBezTo>
                    <a:pt x="12" y="25"/>
                    <a:pt x="5" y="22"/>
                    <a:pt x="2" y="27"/>
                  </a:cubicBezTo>
                </a:path>
              </a:pathLst>
            </a:custGeom>
            <a:solidFill>
              <a:srgbClr val="E5CB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74" name="Freeform 189"/>
            <p:cNvSpPr>
              <a:spLocks/>
            </p:cNvSpPr>
            <p:nvPr/>
          </p:nvSpPr>
          <p:spPr bwMode="auto">
            <a:xfrm>
              <a:off x="1942" y="2747"/>
              <a:ext cx="252" cy="117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2" y="34"/>
                </a:cxn>
                <a:cxn ang="0">
                  <a:pos x="28" y="25"/>
                </a:cxn>
                <a:cxn ang="0">
                  <a:pos x="57" y="19"/>
                </a:cxn>
                <a:cxn ang="0">
                  <a:pos x="82" y="12"/>
                </a:cxn>
                <a:cxn ang="0">
                  <a:pos x="101" y="0"/>
                </a:cxn>
                <a:cxn ang="0">
                  <a:pos x="75" y="9"/>
                </a:cxn>
                <a:cxn ang="0">
                  <a:pos x="61" y="10"/>
                </a:cxn>
                <a:cxn ang="0">
                  <a:pos x="50" y="15"/>
                </a:cxn>
                <a:cxn ang="0">
                  <a:pos x="36" y="19"/>
                </a:cxn>
                <a:cxn ang="0">
                  <a:pos x="28" y="21"/>
                </a:cxn>
                <a:cxn ang="0">
                  <a:pos x="9" y="35"/>
                </a:cxn>
              </a:cxnLst>
              <a:rect l="0" t="0" r="r" b="b"/>
              <a:pathLst>
                <a:path w="101" h="44">
                  <a:moveTo>
                    <a:pt x="0" y="44"/>
                  </a:moveTo>
                  <a:cubicBezTo>
                    <a:pt x="4" y="42"/>
                    <a:pt x="8" y="37"/>
                    <a:pt x="12" y="34"/>
                  </a:cubicBezTo>
                  <a:cubicBezTo>
                    <a:pt x="16" y="30"/>
                    <a:pt x="22" y="27"/>
                    <a:pt x="28" y="25"/>
                  </a:cubicBezTo>
                  <a:cubicBezTo>
                    <a:pt x="37" y="21"/>
                    <a:pt x="48" y="21"/>
                    <a:pt x="57" y="19"/>
                  </a:cubicBezTo>
                  <a:cubicBezTo>
                    <a:pt x="66" y="17"/>
                    <a:pt x="74" y="13"/>
                    <a:pt x="82" y="12"/>
                  </a:cubicBezTo>
                  <a:cubicBezTo>
                    <a:pt x="90" y="11"/>
                    <a:pt x="95" y="5"/>
                    <a:pt x="101" y="0"/>
                  </a:cubicBezTo>
                  <a:cubicBezTo>
                    <a:pt x="93" y="7"/>
                    <a:pt x="85" y="8"/>
                    <a:pt x="75" y="9"/>
                  </a:cubicBezTo>
                  <a:cubicBezTo>
                    <a:pt x="70" y="9"/>
                    <a:pt x="65" y="9"/>
                    <a:pt x="61" y="10"/>
                  </a:cubicBezTo>
                  <a:cubicBezTo>
                    <a:pt x="57" y="12"/>
                    <a:pt x="54" y="14"/>
                    <a:pt x="50" y="15"/>
                  </a:cubicBezTo>
                  <a:cubicBezTo>
                    <a:pt x="45" y="17"/>
                    <a:pt x="41" y="18"/>
                    <a:pt x="36" y="19"/>
                  </a:cubicBezTo>
                  <a:cubicBezTo>
                    <a:pt x="33" y="19"/>
                    <a:pt x="31" y="19"/>
                    <a:pt x="28" y="21"/>
                  </a:cubicBezTo>
                  <a:cubicBezTo>
                    <a:pt x="21" y="25"/>
                    <a:pt x="15" y="31"/>
                    <a:pt x="9" y="35"/>
                  </a:cubicBezTo>
                </a:path>
              </a:pathLst>
            </a:custGeom>
            <a:solidFill>
              <a:srgbClr val="E5CB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75" name="Freeform 190"/>
            <p:cNvSpPr>
              <a:spLocks/>
            </p:cNvSpPr>
            <p:nvPr/>
          </p:nvSpPr>
          <p:spPr bwMode="auto">
            <a:xfrm>
              <a:off x="2307" y="2555"/>
              <a:ext cx="240" cy="149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28" y="47"/>
                </a:cxn>
                <a:cxn ang="0">
                  <a:pos x="48" y="32"/>
                </a:cxn>
                <a:cxn ang="0">
                  <a:pos x="66" y="13"/>
                </a:cxn>
                <a:cxn ang="0">
                  <a:pos x="80" y="6"/>
                </a:cxn>
                <a:cxn ang="0">
                  <a:pos x="96" y="0"/>
                </a:cxn>
                <a:cxn ang="0">
                  <a:pos x="59" y="12"/>
                </a:cxn>
                <a:cxn ang="0">
                  <a:pos x="45" y="27"/>
                </a:cxn>
                <a:cxn ang="0">
                  <a:pos x="29" y="41"/>
                </a:cxn>
                <a:cxn ang="0">
                  <a:pos x="18" y="50"/>
                </a:cxn>
                <a:cxn ang="0">
                  <a:pos x="1" y="56"/>
                </a:cxn>
              </a:cxnLst>
              <a:rect l="0" t="0" r="r" b="b"/>
              <a:pathLst>
                <a:path w="96" h="56">
                  <a:moveTo>
                    <a:pt x="0" y="56"/>
                  </a:moveTo>
                  <a:cubicBezTo>
                    <a:pt x="9" y="55"/>
                    <a:pt x="20" y="51"/>
                    <a:pt x="28" y="47"/>
                  </a:cubicBezTo>
                  <a:cubicBezTo>
                    <a:pt x="36" y="43"/>
                    <a:pt x="43" y="39"/>
                    <a:pt x="48" y="32"/>
                  </a:cubicBezTo>
                  <a:cubicBezTo>
                    <a:pt x="54" y="26"/>
                    <a:pt x="60" y="18"/>
                    <a:pt x="66" y="13"/>
                  </a:cubicBezTo>
                  <a:cubicBezTo>
                    <a:pt x="71" y="10"/>
                    <a:pt x="75" y="8"/>
                    <a:pt x="80" y="6"/>
                  </a:cubicBezTo>
                  <a:cubicBezTo>
                    <a:pt x="84" y="4"/>
                    <a:pt x="91" y="1"/>
                    <a:pt x="96" y="0"/>
                  </a:cubicBezTo>
                  <a:cubicBezTo>
                    <a:pt x="85" y="5"/>
                    <a:pt x="69" y="6"/>
                    <a:pt x="59" y="12"/>
                  </a:cubicBezTo>
                  <a:cubicBezTo>
                    <a:pt x="51" y="16"/>
                    <a:pt x="50" y="20"/>
                    <a:pt x="45" y="27"/>
                  </a:cubicBezTo>
                  <a:cubicBezTo>
                    <a:pt x="41" y="34"/>
                    <a:pt x="36" y="37"/>
                    <a:pt x="29" y="41"/>
                  </a:cubicBezTo>
                  <a:cubicBezTo>
                    <a:pt x="25" y="43"/>
                    <a:pt x="22" y="48"/>
                    <a:pt x="18" y="50"/>
                  </a:cubicBezTo>
                  <a:cubicBezTo>
                    <a:pt x="13" y="53"/>
                    <a:pt x="6" y="54"/>
                    <a:pt x="1" y="56"/>
                  </a:cubicBezTo>
                </a:path>
              </a:pathLst>
            </a:custGeom>
            <a:solidFill>
              <a:srgbClr val="E5CB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76" name="Freeform 191"/>
            <p:cNvSpPr>
              <a:spLocks/>
            </p:cNvSpPr>
            <p:nvPr/>
          </p:nvSpPr>
          <p:spPr bwMode="auto">
            <a:xfrm>
              <a:off x="1602" y="2603"/>
              <a:ext cx="50" cy="130"/>
            </a:xfrm>
            <a:custGeom>
              <a:avLst/>
              <a:gdLst/>
              <a:ahLst/>
              <a:cxnLst>
                <a:cxn ang="0">
                  <a:pos x="2" y="49"/>
                </a:cxn>
                <a:cxn ang="0">
                  <a:pos x="1" y="31"/>
                </a:cxn>
                <a:cxn ang="0">
                  <a:pos x="10" y="21"/>
                </a:cxn>
                <a:cxn ang="0">
                  <a:pos x="14" y="14"/>
                </a:cxn>
                <a:cxn ang="0">
                  <a:pos x="20" y="0"/>
                </a:cxn>
                <a:cxn ang="0">
                  <a:pos x="17" y="12"/>
                </a:cxn>
                <a:cxn ang="0">
                  <a:pos x="18" y="17"/>
                </a:cxn>
                <a:cxn ang="0">
                  <a:pos x="15" y="21"/>
                </a:cxn>
              </a:cxnLst>
              <a:rect l="0" t="0" r="r" b="b"/>
              <a:pathLst>
                <a:path w="20" h="49">
                  <a:moveTo>
                    <a:pt x="2" y="49"/>
                  </a:moveTo>
                  <a:cubicBezTo>
                    <a:pt x="1" y="42"/>
                    <a:pt x="0" y="37"/>
                    <a:pt x="1" y="31"/>
                  </a:cubicBezTo>
                  <a:cubicBezTo>
                    <a:pt x="2" y="25"/>
                    <a:pt x="5" y="23"/>
                    <a:pt x="10" y="21"/>
                  </a:cubicBezTo>
                  <a:cubicBezTo>
                    <a:pt x="13" y="19"/>
                    <a:pt x="13" y="18"/>
                    <a:pt x="14" y="14"/>
                  </a:cubicBezTo>
                  <a:cubicBezTo>
                    <a:pt x="15" y="9"/>
                    <a:pt x="17" y="5"/>
                    <a:pt x="20" y="0"/>
                  </a:cubicBezTo>
                  <a:cubicBezTo>
                    <a:pt x="17" y="4"/>
                    <a:pt x="17" y="8"/>
                    <a:pt x="17" y="12"/>
                  </a:cubicBezTo>
                  <a:cubicBezTo>
                    <a:pt x="17" y="14"/>
                    <a:pt x="18" y="16"/>
                    <a:pt x="18" y="17"/>
                  </a:cubicBezTo>
                  <a:cubicBezTo>
                    <a:pt x="18" y="18"/>
                    <a:pt x="16" y="20"/>
                    <a:pt x="15" y="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77" name="Freeform 192"/>
            <p:cNvSpPr>
              <a:spLocks/>
            </p:cNvSpPr>
            <p:nvPr/>
          </p:nvSpPr>
          <p:spPr bwMode="auto">
            <a:xfrm>
              <a:off x="2192" y="2424"/>
              <a:ext cx="177" cy="2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7" y="1"/>
                </a:cxn>
                <a:cxn ang="0">
                  <a:pos x="34" y="0"/>
                </a:cxn>
                <a:cxn ang="0">
                  <a:pos x="71" y="2"/>
                </a:cxn>
                <a:cxn ang="0">
                  <a:pos x="59" y="4"/>
                </a:cxn>
                <a:cxn ang="0">
                  <a:pos x="43" y="5"/>
                </a:cxn>
                <a:cxn ang="0">
                  <a:pos x="30" y="6"/>
                </a:cxn>
                <a:cxn ang="0">
                  <a:pos x="22" y="9"/>
                </a:cxn>
                <a:cxn ang="0">
                  <a:pos x="11" y="7"/>
                </a:cxn>
              </a:cxnLst>
              <a:rect l="0" t="0" r="r" b="b"/>
              <a:pathLst>
                <a:path w="71" h="9">
                  <a:moveTo>
                    <a:pt x="0" y="7"/>
                  </a:moveTo>
                  <a:cubicBezTo>
                    <a:pt x="6" y="5"/>
                    <a:pt x="11" y="2"/>
                    <a:pt x="17" y="1"/>
                  </a:cubicBezTo>
                  <a:cubicBezTo>
                    <a:pt x="21" y="1"/>
                    <a:pt x="30" y="0"/>
                    <a:pt x="34" y="0"/>
                  </a:cubicBezTo>
                  <a:cubicBezTo>
                    <a:pt x="47" y="1"/>
                    <a:pt x="59" y="0"/>
                    <a:pt x="71" y="2"/>
                  </a:cubicBezTo>
                  <a:cubicBezTo>
                    <a:pt x="69" y="1"/>
                    <a:pt x="62" y="4"/>
                    <a:pt x="59" y="4"/>
                  </a:cubicBezTo>
                  <a:cubicBezTo>
                    <a:pt x="54" y="5"/>
                    <a:pt x="49" y="5"/>
                    <a:pt x="43" y="5"/>
                  </a:cubicBezTo>
                  <a:cubicBezTo>
                    <a:pt x="38" y="4"/>
                    <a:pt x="35" y="6"/>
                    <a:pt x="30" y="6"/>
                  </a:cubicBezTo>
                  <a:cubicBezTo>
                    <a:pt x="27" y="7"/>
                    <a:pt x="24" y="7"/>
                    <a:pt x="22" y="9"/>
                  </a:cubicBezTo>
                  <a:cubicBezTo>
                    <a:pt x="20" y="5"/>
                    <a:pt x="14" y="6"/>
                    <a:pt x="11" y="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78" name="Freeform 193"/>
            <p:cNvSpPr>
              <a:spLocks/>
            </p:cNvSpPr>
            <p:nvPr/>
          </p:nvSpPr>
          <p:spPr bwMode="auto">
            <a:xfrm>
              <a:off x="1569" y="2347"/>
              <a:ext cx="1170" cy="704"/>
            </a:xfrm>
            <a:custGeom>
              <a:avLst/>
              <a:gdLst/>
              <a:ahLst/>
              <a:cxnLst>
                <a:cxn ang="0">
                  <a:pos x="18" y="113"/>
                </a:cxn>
                <a:cxn ang="0">
                  <a:pos x="11" y="163"/>
                </a:cxn>
                <a:cxn ang="0">
                  <a:pos x="9" y="188"/>
                </a:cxn>
                <a:cxn ang="0">
                  <a:pos x="20" y="204"/>
                </a:cxn>
                <a:cxn ang="0">
                  <a:pos x="26" y="219"/>
                </a:cxn>
                <a:cxn ang="0">
                  <a:pos x="60" y="252"/>
                </a:cxn>
                <a:cxn ang="0">
                  <a:pos x="96" y="264"/>
                </a:cxn>
                <a:cxn ang="0">
                  <a:pos x="109" y="261"/>
                </a:cxn>
                <a:cxn ang="0">
                  <a:pos x="120" y="256"/>
                </a:cxn>
                <a:cxn ang="0">
                  <a:pos x="132" y="250"/>
                </a:cxn>
                <a:cxn ang="0">
                  <a:pos x="149" y="244"/>
                </a:cxn>
                <a:cxn ang="0">
                  <a:pos x="177" y="233"/>
                </a:cxn>
                <a:cxn ang="0">
                  <a:pos x="211" y="216"/>
                </a:cxn>
                <a:cxn ang="0">
                  <a:pos x="227" y="168"/>
                </a:cxn>
                <a:cxn ang="0">
                  <a:pos x="258" y="153"/>
                </a:cxn>
                <a:cxn ang="0">
                  <a:pos x="290" y="143"/>
                </a:cxn>
                <a:cxn ang="0">
                  <a:pos x="320" y="133"/>
                </a:cxn>
                <a:cxn ang="0">
                  <a:pos x="368" y="97"/>
                </a:cxn>
                <a:cxn ang="0">
                  <a:pos x="380" y="89"/>
                </a:cxn>
                <a:cxn ang="0">
                  <a:pos x="391" y="86"/>
                </a:cxn>
                <a:cxn ang="0">
                  <a:pos x="423" y="69"/>
                </a:cxn>
                <a:cxn ang="0">
                  <a:pos x="459" y="14"/>
                </a:cxn>
                <a:cxn ang="0">
                  <a:pos x="424" y="7"/>
                </a:cxn>
                <a:cxn ang="0">
                  <a:pos x="386" y="15"/>
                </a:cxn>
                <a:cxn ang="0">
                  <a:pos x="362" y="19"/>
                </a:cxn>
                <a:cxn ang="0">
                  <a:pos x="339" y="18"/>
                </a:cxn>
                <a:cxn ang="0">
                  <a:pos x="321" y="24"/>
                </a:cxn>
                <a:cxn ang="0">
                  <a:pos x="292" y="25"/>
                </a:cxn>
                <a:cxn ang="0">
                  <a:pos x="252" y="27"/>
                </a:cxn>
                <a:cxn ang="0">
                  <a:pos x="204" y="37"/>
                </a:cxn>
                <a:cxn ang="0">
                  <a:pos x="122" y="42"/>
                </a:cxn>
                <a:cxn ang="0">
                  <a:pos x="62" y="63"/>
                </a:cxn>
                <a:cxn ang="0">
                  <a:pos x="32" y="78"/>
                </a:cxn>
                <a:cxn ang="0">
                  <a:pos x="20" y="112"/>
                </a:cxn>
                <a:cxn ang="0">
                  <a:pos x="18" y="113"/>
                </a:cxn>
              </a:cxnLst>
              <a:rect l="0" t="0" r="r" b="b"/>
              <a:pathLst>
                <a:path w="468" h="264">
                  <a:moveTo>
                    <a:pt x="18" y="113"/>
                  </a:moveTo>
                  <a:cubicBezTo>
                    <a:pt x="0" y="121"/>
                    <a:pt x="11" y="156"/>
                    <a:pt x="11" y="163"/>
                  </a:cubicBezTo>
                  <a:cubicBezTo>
                    <a:pt x="11" y="169"/>
                    <a:pt x="8" y="182"/>
                    <a:pt x="9" y="188"/>
                  </a:cubicBezTo>
                  <a:cubicBezTo>
                    <a:pt x="11" y="194"/>
                    <a:pt x="19" y="198"/>
                    <a:pt x="20" y="204"/>
                  </a:cubicBezTo>
                  <a:cubicBezTo>
                    <a:pt x="21" y="212"/>
                    <a:pt x="22" y="212"/>
                    <a:pt x="26" y="219"/>
                  </a:cubicBezTo>
                  <a:cubicBezTo>
                    <a:pt x="33" y="233"/>
                    <a:pt x="44" y="251"/>
                    <a:pt x="60" y="252"/>
                  </a:cubicBezTo>
                  <a:cubicBezTo>
                    <a:pt x="68" y="253"/>
                    <a:pt x="88" y="264"/>
                    <a:pt x="96" y="264"/>
                  </a:cubicBezTo>
                  <a:cubicBezTo>
                    <a:pt x="100" y="263"/>
                    <a:pt x="105" y="262"/>
                    <a:pt x="109" y="261"/>
                  </a:cubicBezTo>
                  <a:cubicBezTo>
                    <a:pt x="113" y="259"/>
                    <a:pt x="115" y="258"/>
                    <a:pt x="120" y="256"/>
                  </a:cubicBezTo>
                  <a:cubicBezTo>
                    <a:pt x="124" y="254"/>
                    <a:pt x="128" y="253"/>
                    <a:pt x="132" y="250"/>
                  </a:cubicBezTo>
                  <a:cubicBezTo>
                    <a:pt x="140" y="245"/>
                    <a:pt x="141" y="246"/>
                    <a:pt x="149" y="244"/>
                  </a:cubicBezTo>
                  <a:cubicBezTo>
                    <a:pt x="158" y="241"/>
                    <a:pt x="170" y="238"/>
                    <a:pt x="177" y="233"/>
                  </a:cubicBezTo>
                  <a:cubicBezTo>
                    <a:pt x="192" y="222"/>
                    <a:pt x="197" y="232"/>
                    <a:pt x="211" y="216"/>
                  </a:cubicBezTo>
                  <a:cubicBezTo>
                    <a:pt x="228" y="194"/>
                    <a:pt x="218" y="169"/>
                    <a:pt x="227" y="168"/>
                  </a:cubicBezTo>
                  <a:cubicBezTo>
                    <a:pt x="244" y="165"/>
                    <a:pt x="242" y="160"/>
                    <a:pt x="258" y="153"/>
                  </a:cubicBezTo>
                  <a:cubicBezTo>
                    <a:pt x="268" y="149"/>
                    <a:pt x="279" y="145"/>
                    <a:pt x="290" y="143"/>
                  </a:cubicBezTo>
                  <a:cubicBezTo>
                    <a:pt x="302" y="142"/>
                    <a:pt x="309" y="138"/>
                    <a:pt x="320" y="133"/>
                  </a:cubicBezTo>
                  <a:cubicBezTo>
                    <a:pt x="337" y="126"/>
                    <a:pt x="352" y="104"/>
                    <a:pt x="368" y="97"/>
                  </a:cubicBezTo>
                  <a:cubicBezTo>
                    <a:pt x="372" y="95"/>
                    <a:pt x="376" y="91"/>
                    <a:pt x="380" y="89"/>
                  </a:cubicBezTo>
                  <a:cubicBezTo>
                    <a:pt x="383" y="88"/>
                    <a:pt x="388" y="88"/>
                    <a:pt x="391" y="86"/>
                  </a:cubicBezTo>
                  <a:cubicBezTo>
                    <a:pt x="398" y="83"/>
                    <a:pt x="416" y="73"/>
                    <a:pt x="423" y="69"/>
                  </a:cubicBezTo>
                  <a:cubicBezTo>
                    <a:pt x="435" y="62"/>
                    <a:pt x="468" y="40"/>
                    <a:pt x="459" y="14"/>
                  </a:cubicBezTo>
                  <a:cubicBezTo>
                    <a:pt x="456" y="5"/>
                    <a:pt x="439" y="0"/>
                    <a:pt x="424" y="7"/>
                  </a:cubicBezTo>
                  <a:cubicBezTo>
                    <a:pt x="414" y="12"/>
                    <a:pt x="398" y="13"/>
                    <a:pt x="386" y="15"/>
                  </a:cubicBezTo>
                  <a:cubicBezTo>
                    <a:pt x="377" y="16"/>
                    <a:pt x="372" y="17"/>
                    <a:pt x="362" y="19"/>
                  </a:cubicBezTo>
                  <a:cubicBezTo>
                    <a:pt x="355" y="20"/>
                    <a:pt x="346" y="17"/>
                    <a:pt x="339" y="18"/>
                  </a:cubicBezTo>
                  <a:cubicBezTo>
                    <a:pt x="332" y="19"/>
                    <a:pt x="328" y="22"/>
                    <a:pt x="321" y="24"/>
                  </a:cubicBezTo>
                  <a:cubicBezTo>
                    <a:pt x="312" y="26"/>
                    <a:pt x="301" y="25"/>
                    <a:pt x="292" y="25"/>
                  </a:cubicBezTo>
                  <a:cubicBezTo>
                    <a:pt x="282" y="25"/>
                    <a:pt x="263" y="24"/>
                    <a:pt x="252" y="27"/>
                  </a:cubicBezTo>
                  <a:cubicBezTo>
                    <a:pt x="234" y="33"/>
                    <a:pt x="225" y="35"/>
                    <a:pt x="204" y="37"/>
                  </a:cubicBezTo>
                  <a:cubicBezTo>
                    <a:pt x="183" y="38"/>
                    <a:pt x="143" y="36"/>
                    <a:pt x="122" y="42"/>
                  </a:cubicBezTo>
                  <a:cubicBezTo>
                    <a:pt x="104" y="47"/>
                    <a:pt x="78" y="51"/>
                    <a:pt x="62" y="63"/>
                  </a:cubicBezTo>
                  <a:cubicBezTo>
                    <a:pt x="55" y="68"/>
                    <a:pt x="37" y="72"/>
                    <a:pt x="32" y="78"/>
                  </a:cubicBezTo>
                  <a:cubicBezTo>
                    <a:pt x="25" y="86"/>
                    <a:pt x="22" y="103"/>
                    <a:pt x="20" y="112"/>
                  </a:cubicBezTo>
                  <a:lnTo>
                    <a:pt x="18" y="113"/>
                  </a:ln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79" name="Freeform 194"/>
            <p:cNvSpPr>
              <a:spLocks/>
            </p:cNvSpPr>
            <p:nvPr/>
          </p:nvSpPr>
          <p:spPr bwMode="auto">
            <a:xfrm>
              <a:off x="2117" y="2653"/>
              <a:ext cx="75" cy="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3"/>
                </a:cxn>
              </a:cxnLst>
              <a:rect l="0" t="0" r="r" b="b"/>
              <a:pathLst>
                <a:path w="30" h="8">
                  <a:moveTo>
                    <a:pt x="0" y="0"/>
                  </a:moveTo>
                  <a:cubicBezTo>
                    <a:pt x="9" y="6"/>
                    <a:pt x="19" y="8"/>
                    <a:pt x="30" y="3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80" name="Freeform 195"/>
            <p:cNvSpPr>
              <a:spLocks/>
            </p:cNvSpPr>
            <p:nvPr/>
          </p:nvSpPr>
          <p:spPr bwMode="auto">
            <a:xfrm>
              <a:off x="2142" y="2669"/>
              <a:ext cx="10" cy="3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" y="12"/>
                </a:cxn>
              </a:cxnLst>
              <a:rect l="0" t="0" r="r" b="b"/>
              <a:pathLst>
                <a:path w="4" h="12">
                  <a:moveTo>
                    <a:pt x="4" y="0"/>
                  </a:moveTo>
                  <a:cubicBezTo>
                    <a:pt x="1" y="3"/>
                    <a:pt x="0" y="8"/>
                    <a:pt x="1" y="12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81" name="Freeform 196"/>
            <p:cNvSpPr>
              <a:spLocks/>
            </p:cNvSpPr>
            <p:nvPr/>
          </p:nvSpPr>
          <p:spPr bwMode="auto">
            <a:xfrm>
              <a:off x="2252" y="2528"/>
              <a:ext cx="17" cy="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1"/>
                </a:cxn>
              </a:cxnLst>
              <a:rect l="0" t="0" r="r" b="b"/>
              <a:pathLst>
                <a:path w="7" h="21">
                  <a:moveTo>
                    <a:pt x="2" y="0"/>
                  </a:moveTo>
                  <a:cubicBezTo>
                    <a:pt x="7" y="6"/>
                    <a:pt x="5" y="15"/>
                    <a:pt x="0" y="21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82" name="Freeform 197"/>
            <p:cNvSpPr>
              <a:spLocks/>
            </p:cNvSpPr>
            <p:nvPr/>
          </p:nvSpPr>
          <p:spPr bwMode="auto">
            <a:xfrm>
              <a:off x="2262" y="2557"/>
              <a:ext cx="30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3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4" y="0"/>
                    <a:pt x="8" y="1"/>
                    <a:pt x="12" y="3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83" name="Freeform 198"/>
            <p:cNvSpPr>
              <a:spLocks/>
            </p:cNvSpPr>
            <p:nvPr/>
          </p:nvSpPr>
          <p:spPr bwMode="auto">
            <a:xfrm>
              <a:off x="2372" y="2560"/>
              <a:ext cx="52" cy="4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9" y="0"/>
                </a:cxn>
              </a:cxnLst>
              <a:rect l="0" t="0" r="r" b="b"/>
              <a:pathLst>
                <a:path w="21" h="16">
                  <a:moveTo>
                    <a:pt x="0" y="16"/>
                  </a:moveTo>
                  <a:cubicBezTo>
                    <a:pt x="9" y="16"/>
                    <a:pt x="21" y="9"/>
                    <a:pt x="19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84" name="Freeform 199"/>
            <p:cNvSpPr>
              <a:spLocks/>
            </p:cNvSpPr>
            <p:nvPr/>
          </p:nvSpPr>
          <p:spPr bwMode="auto">
            <a:xfrm>
              <a:off x="2409" y="2589"/>
              <a:ext cx="8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1"/>
                </a:cxn>
              </a:cxnLst>
              <a:rect l="0" t="0" r="r" b="b"/>
              <a:pathLst>
                <a:path w="3" h="11">
                  <a:moveTo>
                    <a:pt x="0" y="0"/>
                  </a:moveTo>
                  <a:cubicBezTo>
                    <a:pt x="3" y="3"/>
                    <a:pt x="3" y="7"/>
                    <a:pt x="2" y="11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85" name="Freeform 200"/>
            <p:cNvSpPr>
              <a:spLocks/>
            </p:cNvSpPr>
            <p:nvPr/>
          </p:nvSpPr>
          <p:spPr bwMode="auto">
            <a:xfrm>
              <a:off x="2402" y="2440"/>
              <a:ext cx="52" cy="1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1" y="6"/>
                </a:cxn>
              </a:cxnLst>
              <a:rect l="0" t="0" r="r" b="b"/>
              <a:pathLst>
                <a:path w="21" h="7">
                  <a:moveTo>
                    <a:pt x="0" y="7"/>
                  </a:moveTo>
                  <a:cubicBezTo>
                    <a:pt x="5" y="2"/>
                    <a:pt x="17" y="0"/>
                    <a:pt x="21" y="6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86" name="Freeform 201"/>
            <p:cNvSpPr>
              <a:spLocks/>
            </p:cNvSpPr>
            <p:nvPr/>
          </p:nvSpPr>
          <p:spPr bwMode="auto">
            <a:xfrm>
              <a:off x="2444" y="2435"/>
              <a:ext cx="18" cy="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cubicBezTo>
                    <a:pt x="1" y="2"/>
                    <a:pt x="3" y="0"/>
                    <a:pt x="7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87" name="Freeform 202"/>
            <p:cNvSpPr>
              <a:spLocks/>
            </p:cNvSpPr>
            <p:nvPr/>
          </p:nvSpPr>
          <p:spPr bwMode="auto">
            <a:xfrm>
              <a:off x="2469" y="2469"/>
              <a:ext cx="50" cy="43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20" y="0"/>
                </a:cxn>
              </a:cxnLst>
              <a:rect l="0" t="0" r="r" b="b"/>
              <a:pathLst>
                <a:path w="20" h="16">
                  <a:moveTo>
                    <a:pt x="0" y="12"/>
                  </a:moveTo>
                  <a:cubicBezTo>
                    <a:pt x="8" y="16"/>
                    <a:pt x="20" y="9"/>
                    <a:pt x="20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88" name="Freeform 203"/>
            <p:cNvSpPr>
              <a:spLocks/>
            </p:cNvSpPr>
            <p:nvPr/>
          </p:nvSpPr>
          <p:spPr bwMode="auto">
            <a:xfrm>
              <a:off x="2507" y="2499"/>
              <a:ext cx="15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9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cubicBezTo>
                    <a:pt x="4" y="1"/>
                    <a:pt x="6" y="5"/>
                    <a:pt x="6" y="9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89" name="Freeform 204"/>
            <p:cNvSpPr>
              <a:spLocks/>
            </p:cNvSpPr>
            <p:nvPr/>
          </p:nvSpPr>
          <p:spPr bwMode="auto">
            <a:xfrm>
              <a:off x="2622" y="2448"/>
              <a:ext cx="37" cy="4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15" y="0"/>
                </a:cxn>
              </a:cxnLst>
              <a:rect l="0" t="0" r="r" b="b"/>
              <a:pathLst>
                <a:path w="15" h="16">
                  <a:moveTo>
                    <a:pt x="0" y="15"/>
                  </a:moveTo>
                  <a:cubicBezTo>
                    <a:pt x="8" y="16"/>
                    <a:pt x="14" y="8"/>
                    <a:pt x="15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90" name="Freeform 205"/>
            <p:cNvSpPr>
              <a:spLocks/>
            </p:cNvSpPr>
            <p:nvPr/>
          </p:nvSpPr>
          <p:spPr bwMode="auto">
            <a:xfrm>
              <a:off x="2642" y="2432"/>
              <a:ext cx="45" cy="19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8" y="0"/>
                </a:cxn>
              </a:cxnLst>
              <a:rect l="0" t="0" r="r" b="b"/>
              <a:pathLst>
                <a:path w="18" h="7">
                  <a:moveTo>
                    <a:pt x="0" y="5"/>
                  </a:moveTo>
                  <a:cubicBezTo>
                    <a:pt x="6" y="7"/>
                    <a:pt x="14" y="5"/>
                    <a:pt x="18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91" name="Freeform 206"/>
            <p:cNvSpPr>
              <a:spLocks/>
            </p:cNvSpPr>
            <p:nvPr/>
          </p:nvSpPr>
          <p:spPr bwMode="auto">
            <a:xfrm>
              <a:off x="2582" y="2416"/>
              <a:ext cx="20" cy="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4"/>
                </a:cxn>
              </a:cxnLst>
              <a:rect l="0" t="0" r="r" b="b"/>
              <a:pathLst>
                <a:path w="8" h="14">
                  <a:moveTo>
                    <a:pt x="0" y="0"/>
                  </a:moveTo>
                  <a:cubicBezTo>
                    <a:pt x="5" y="3"/>
                    <a:pt x="8" y="8"/>
                    <a:pt x="6" y="14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92" name="Freeform 207"/>
            <p:cNvSpPr>
              <a:spLocks/>
            </p:cNvSpPr>
            <p:nvPr/>
          </p:nvSpPr>
          <p:spPr bwMode="auto">
            <a:xfrm>
              <a:off x="2597" y="2419"/>
              <a:ext cx="15" cy="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</a:cxnLst>
              <a:rect l="0" t="0" r="r" b="b"/>
              <a:pathLst>
                <a:path w="6" h="5">
                  <a:moveTo>
                    <a:pt x="0" y="5"/>
                  </a:moveTo>
                  <a:cubicBezTo>
                    <a:pt x="1" y="2"/>
                    <a:pt x="3" y="0"/>
                    <a:pt x="6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93" name="Freeform 208"/>
            <p:cNvSpPr>
              <a:spLocks/>
            </p:cNvSpPr>
            <p:nvPr/>
          </p:nvSpPr>
          <p:spPr bwMode="auto">
            <a:xfrm>
              <a:off x="2254" y="2677"/>
              <a:ext cx="60" cy="4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0" y="11"/>
                  </a:moveTo>
                  <a:cubicBezTo>
                    <a:pt x="8" y="16"/>
                    <a:pt x="21" y="9"/>
                    <a:pt x="24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94" name="Freeform 209"/>
            <p:cNvSpPr>
              <a:spLocks/>
            </p:cNvSpPr>
            <p:nvPr/>
          </p:nvSpPr>
          <p:spPr bwMode="auto">
            <a:xfrm>
              <a:off x="2299" y="2664"/>
              <a:ext cx="35" cy="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5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cubicBezTo>
                    <a:pt x="4" y="4"/>
                    <a:pt x="9" y="7"/>
                    <a:pt x="14" y="5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95" name="Freeform 210"/>
            <p:cNvSpPr>
              <a:spLocks/>
            </p:cNvSpPr>
            <p:nvPr/>
          </p:nvSpPr>
          <p:spPr bwMode="auto">
            <a:xfrm>
              <a:off x="2109" y="2443"/>
              <a:ext cx="65" cy="24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26" y="7"/>
                </a:cxn>
              </a:cxnLst>
              <a:rect l="0" t="0" r="r" b="b"/>
              <a:pathLst>
                <a:path w="26" h="9">
                  <a:moveTo>
                    <a:pt x="0" y="9"/>
                  </a:moveTo>
                  <a:cubicBezTo>
                    <a:pt x="7" y="2"/>
                    <a:pt x="19" y="0"/>
                    <a:pt x="26" y="7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96" name="Freeform 211"/>
            <p:cNvSpPr>
              <a:spLocks/>
            </p:cNvSpPr>
            <p:nvPr/>
          </p:nvSpPr>
          <p:spPr bwMode="auto">
            <a:xfrm>
              <a:off x="2164" y="2453"/>
              <a:ext cx="33" cy="32"/>
            </a:xfrm>
            <a:custGeom>
              <a:avLst/>
              <a:gdLst/>
              <a:ahLst/>
              <a:cxnLst>
                <a:cxn ang="0">
                  <a:pos x="13" y="1"/>
                </a:cxn>
                <a:cxn ang="0">
                  <a:pos x="0" y="12"/>
                </a:cxn>
              </a:cxnLst>
              <a:rect l="0" t="0" r="r" b="b"/>
              <a:pathLst>
                <a:path w="13" h="12">
                  <a:moveTo>
                    <a:pt x="13" y="1"/>
                  </a:moveTo>
                  <a:cubicBezTo>
                    <a:pt x="5" y="0"/>
                    <a:pt x="1" y="4"/>
                    <a:pt x="0" y="12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97" name="Freeform 212"/>
            <p:cNvSpPr>
              <a:spLocks/>
            </p:cNvSpPr>
            <p:nvPr/>
          </p:nvSpPr>
          <p:spPr bwMode="auto">
            <a:xfrm>
              <a:off x="1959" y="2739"/>
              <a:ext cx="68" cy="4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7" y="0"/>
                </a:cxn>
              </a:cxnLst>
              <a:rect l="0" t="0" r="r" b="b"/>
              <a:pathLst>
                <a:path w="27" h="18">
                  <a:moveTo>
                    <a:pt x="0" y="7"/>
                  </a:moveTo>
                  <a:cubicBezTo>
                    <a:pt x="7" y="18"/>
                    <a:pt x="21" y="7"/>
                    <a:pt x="27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98" name="Freeform 213"/>
            <p:cNvSpPr>
              <a:spLocks/>
            </p:cNvSpPr>
            <p:nvPr/>
          </p:nvSpPr>
          <p:spPr bwMode="auto">
            <a:xfrm>
              <a:off x="2019" y="2723"/>
              <a:ext cx="33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9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2" y="5"/>
                    <a:pt x="7" y="12"/>
                    <a:pt x="13" y="9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99" name="Freeform 214"/>
            <p:cNvSpPr>
              <a:spLocks/>
            </p:cNvSpPr>
            <p:nvPr/>
          </p:nvSpPr>
          <p:spPr bwMode="auto">
            <a:xfrm>
              <a:off x="2019" y="2597"/>
              <a:ext cx="13" cy="5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2"/>
                </a:cxn>
              </a:cxnLst>
              <a:rect l="0" t="0" r="r" b="b"/>
              <a:pathLst>
                <a:path w="5" h="22">
                  <a:moveTo>
                    <a:pt x="3" y="0"/>
                  </a:moveTo>
                  <a:cubicBezTo>
                    <a:pt x="1" y="6"/>
                    <a:pt x="0" y="16"/>
                    <a:pt x="5" y="22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00" name="Freeform 215"/>
            <p:cNvSpPr>
              <a:spLocks/>
            </p:cNvSpPr>
            <p:nvPr/>
          </p:nvSpPr>
          <p:spPr bwMode="auto">
            <a:xfrm>
              <a:off x="1979" y="2608"/>
              <a:ext cx="43" cy="21"/>
            </a:xfrm>
            <a:custGeom>
              <a:avLst/>
              <a:gdLst/>
              <a:ahLst/>
              <a:cxnLst>
                <a:cxn ang="0">
                  <a:pos x="17" y="8"/>
                </a:cxn>
                <a:cxn ang="0">
                  <a:pos x="0" y="3"/>
                </a:cxn>
              </a:cxnLst>
              <a:rect l="0" t="0" r="r" b="b"/>
              <a:pathLst>
                <a:path w="17" h="8">
                  <a:moveTo>
                    <a:pt x="17" y="8"/>
                  </a:moveTo>
                  <a:cubicBezTo>
                    <a:pt x="13" y="4"/>
                    <a:pt x="6" y="0"/>
                    <a:pt x="0" y="3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01" name="Freeform 216"/>
            <p:cNvSpPr>
              <a:spLocks/>
            </p:cNvSpPr>
            <p:nvPr/>
          </p:nvSpPr>
          <p:spPr bwMode="auto">
            <a:xfrm>
              <a:off x="1852" y="2472"/>
              <a:ext cx="65" cy="27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6" y="9"/>
                </a:cxn>
              </a:cxnLst>
              <a:rect l="0" t="0" r="r" b="b"/>
              <a:pathLst>
                <a:path w="26" h="10">
                  <a:moveTo>
                    <a:pt x="0" y="10"/>
                  </a:moveTo>
                  <a:cubicBezTo>
                    <a:pt x="6" y="0"/>
                    <a:pt x="18" y="6"/>
                    <a:pt x="26" y="9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02" name="Freeform 217"/>
            <p:cNvSpPr>
              <a:spLocks/>
            </p:cNvSpPr>
            <p:nvPr/>
          </p:nvSpPr>
          <p:spPr bwMode="auto">
            <a:xfrm>
              <a:off x="1904" y="2477"/>
              <a:ext cx="50" cy="3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0" y="6"/>
                </a:cxn>
              </a:cxnLst>
              <a:rect l="0" t="0" r="r" b="b"/>
              <a:pathLst>
                <a:path w="20" h="11">
                  <a:moveTo>
                    <a:pt x="0" y="11"/>
                  </a:moveTo>
                  <a:cubicBezTo>
                    <a:pt x="5" y="5"/>
                    <a:pt x="13" y="0"/>
                    <a:pt x="20" y="6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03" name="Freeform 218"/>
            <p:cNvSpPr>
              <a:spLocks/>
            </p:cNvSpPr>
            <p:nvPr/>
          </p:nvSpPr>
          <p:spPr bwMode="auto">
            <a:xfrm>
              <a:off x="1654" y="2608"/>
              <a:ext cx="33" cy="4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" y="15"/>
                </a:cxn>
              </a:cxnLst>
              <a:rect l="0" t="0" r="r" b="b"/>
              <a:pathLst>
                <a:path w="13" h="15">
                  <a:moveTo>
                    <a:pt x="13" y="0"/>
                  </a:moveTo>
                  <a:cubicBezTo>
                    <a:pt x="5" y="1"/>
                    <a:pt x="0" y="8"/>
                    <a:pt x="2" y="15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04" name="Freeform 219"/>
            <p:cNvSpPr>
              <a:spLocks/>
            </p:cNvSpPr>
            <p:nvPr/>
          </p:nvSpPr>
          <p:spPr bwMode="auto">
            <a:xfrm>
              <a:off x="1639" y="2640"/>
              <a:ext cx="35" cy="51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1" y="19"/>
                </a:cxn>
              </a:cxnLst>
              <a:rect l="0" t="0" r="r" b="b"/>
              <a:pathLst>
                <a:path w="14" h="19">
                  <a:moveTo>
                    <a:pt x="14" y="3"/>
                  </a:moveTo>
                  <a:cubicBezTo>
                    <a:pt x="6" y="0"/>
                    <a:pt x="0" y="12"/>
                    <a:pt x="1" y="19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05" name="Freeform 220"/>
            <p:cNvSpPr>
              <a:spLocks/>
            </p:cNvSpPr>
            <p:nvPr/>
          </p:nvSpPr>
          <p:spPr bwMode="auto">
            <a:xfrm>
              <a:off x="1724" y="2621"/>
              <a:ext cx="28" cy="5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22"/>
                </a:cxn>
              </a:cxnLst>
              <a:rect l="0" t="0" r="r" b="b"/>
              <a:pathLst>
                <a:path w="11" h="22">
                  <a:moveTo>
                    <a:pt x="7" y="0"/>
                  </a:moveTo>
                  <a:cubicBezTo>
                    <a:pt x="11" y="8"/>
                    <a:pt x="8" y="18"/>
                    <a:pt x="0" y="22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06" name="Freeform 221"/>
            <p:cNvSpPr>
              <a:spLocks/>
            </p:cNvSpPr>
            <p:nvPr/>
          </p:nvSpPr>
          <p:spPr bwMode="auto">
            <a:xfrm>
              <a:off x="1744" y="2653"/>
              <a:ext cx="33" cy="2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3" y="10"/>
                </a:cxn>
              </a:cxnLst>
              <a:rect l="0" t="0" r="r" b="b"/>
              <a:pathLst>
                <a:path w="13" h="10">
                  <a:moveTo>
                    <a:pt x="0" y="2"/>
                  </a:moveTo>
                  <a:cubicBezTo>
                    <a:pt x="6" y="0"/>
                    <a:pt x="12" y="3"/>
                    <a:pt x="13" y="1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07" name="Freeform 222"/>
            <p:cNvSpPr>
              <a:spLocks/>
            </p:cNvSpPr>
            <p:nvPr/>
          </p:nvSpPr>
          <p:spPr bwMode="auto">
            <a:xfrm>
              <a:off x="1794" y="2563"/>
              <a:ext cx="25" cy="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7"/>
                </a:cxn>
              </a:cxnLst>
              <a:rect l="0" t="0" r="r" b="b"/>
              <a:pathLst>
                <a:path w="10" h="17">
                  <a:moveTo>
                    <a:pt x="0" y="0"/>
                  </a:moveTo>
                  <a:cubicBezTo>
                    <a:pt x="5" y="4"/>
                    <a:pt x="10" y="11"/>
                    <a:pt x="5" y="17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08" name="Freeform 223"/>
            <p:cNvSpPr>
              <a:spLocks/>
            </p:cNvSpPr>
            <p:nvPr/>
          </p:nvSpPr>
          <p:spPr bwMode="auto">
            <a:xfrm>
              <a:off x="1809" y="2576"/>
              <a:ext cx="33" cy="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0" y="5"/>
                  </a:moveTo>
                  <a:cubicBezTo>
                    <a:pt x="4" y="2"/>
                    <a:pt x="8" y="0"/>
                    <a:pt x="13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09" name="Freeform 224"/>
            <p:cNvSpPr>
              <a:spLocks/>
            </p:cNvSpPr>
            <p:nvPr/>
          </p:nvSpPr>
          <p:spPr bwMode="auto">
            <a:xfrm>
              <a:off x="1834" y="2781"/>
              <a:ext cx="48" cy="46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9" y="0"/>
                </a:cxn>
              </a:cxnLst>
              <a:rect l="0" t="0" r="r" b="b"/>
              <a:pathLst>
                <a:path w="19" h="17">
                  <a:moveTo>
                    <a:pt x="0" y="14"/>
                  </a:moveTo>
                  <a:cubicBezTo>
                    <a:pt x="8" y="17"/>
                    <a:pt x="19" y="9"/>
                    <a:pt x="19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10" name="Freeform 225"/>
            <p:cNvSpPr>
              <a:spLocks/>
            </p:cNvSpPr>
            <p:nvPr/>
          </p:nvSpPr>
          <p:spPr bwMode="auto">
            <a:xfrm>
              <a:off x="1864" y="2768"/>
              <a:ext cx="55" cy="2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2" y="0"/>
                </a:cxn>
              </a:cxnLst>
              <a:rect l="0" t="0" r="r" b="b"/>
              <a:pathLst>
                <a:path w="22" h="11">
                  <a:moveTo>
                    <a:pt x="0" y="1"/>
                  </a:moveTo>
                  <a:cubicBezTo>
                    <a:pt x="4" y="11"/>
                    <a:pt x="17" y="5"/>
                    <a:pt x="22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11" name="Freeform 226"/>
            <p:cNvSpPr>
              <a:spLocks/>
            </p:cNvSpPr>
            <p:nvPr/>
          </p:nvSpPr>
          <p:spPr bwMode="auto">
            <a:xfrm>
              <a:off x="1827" y="2720"/>
              <a:ext cx="47" cy="29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9" y="1"/>
                </a:cxn>
              </a:cxnLst>
              <a:rect l="0" t="0" r="r" b="b"/>
              <a:pathLst>
                <a:path w="19" h="11">
                  <a:moveTo>
                    <a:pt x="0" y="11"/>
                  </a:moveTo>
                  <a:cubicBezTo>
                    <a:pt x="0" y="2"/>
                    <a:pt x="12" y="0"/>
                    <a:pt x="19" y="1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12" name="Freeform 227"/>
            <p:cNvSpPr>
              <a:spLocks/>
            </p:cNvSpPr>
            <p:nvPr/>
          </p:nvSpPr>
          <p:spPr bwMode="auto">
            <a:xfrm>
              <a:off x="1847" y="2691"/>
              <a:ext cx="12" cy="29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5" y="0"/>
                </a:cxn>
              </a:cxnLst>
              <a:rect l="0" t="0" r="r" b="b"/>
              <a:pathLst>
                <a:path w="5" h="11">
                  <a:moveTo>
                    <a:pt x="1" y="11"/>
                  </a:moveTo>
                  <a:cubicBezTo>
                    <a:pt x="0" y="7"/>
                    <a:pt x="0" y="2"/>
                    <a:pt x="5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13" name="Freeform 228"/>
            <p:cNvSpPr>
              <a:spLocks/>
            </p:cNvSpPr>
            <p:nvPr/>
          </p:nvSpPr>
          <p:spPr bwMode="auto">
            <a:xfrm>
              <a:off x="1909" y="2616"/>
              <a:ext cx="20" cy="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14"/>
                </a:cxn>
              </a:cxnLst>
              <a:rect l="0" t="0" r="r" b="b"/>
              <a:pathLst>
                <a:path w="8" h="14">
                  <a:moveTo>
                    <a:pt x="2" y="0"/>
                  </a:moveTo>
                  <a:cubicBezTo>
                    <a:pt x="0" y="6"/>
                    <a:pt x="3" y="12"/>
                    <a:pt x="8" y="14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14" name="Freeform 229"/>
            <p:cNvSpPr>
              <a:spLocks/>
            </p:cNvSpPr>
            <p:nvPr/>
          </p:nvSpPr>
          <p:spPr bwMode="auto">
            <a:xfrm>
              <a:off x="1892" y="2640"/>
              <a:ext cx="25" cy="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"/>
                </a:cxn>
              </a:cxnLst>
              <a:rect l="0" t="0" r="r" b="b"/>
              <a:pathLst>
                <a:path w="10" h="2">
                  <a:moveTo>
                    <a:pt x="10" y="0"/>
                  </a:moveTo>
                  <a:cubicBezTo>
                    <a:pt x="7" y="0"/>
                    <a:pt x="3" y="1"/>
                    <a:pt x="0" y="2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15" name="Freeform 230"/>
            <p:cNvSpPr>
              <a:spLocks/>
            </p:cNvSpPr>
            <p:nvPr/>
          </p:nvSpPr>
          <p:spPr bwMode="auto">
            <a:xfrm>
              <a:off x="1629" y="2824"/>
              <a:ext cx="33" cy="5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3" y="21"/>
                </a:cxn>
              </a:cxnLst>
              <a:rect l="0" t="0" r="r" b="b"/>
              <a:pathLst>
                <a:path w="13" h="21">
                  <a:moveTo>
                    <a:pt x="4" y="0"/>
                  </a:moveTo>
                  <a:cubicBezTo>
                    <a:pt x="0" y="10"/>
                    <a:pt x="3" y="20"/>
                    <a:pt x="13" y="21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16" name="Freeform 231"/>
            <p:cNvSpPr>
              <a:spLocks/>
            </p:cNvSpPr>
            <p:nvPr/>
          </p:nvSpPr>
          <p:spPr bwMode="auto">
            <a:xfrm>
              <a:off x="1659" y="2859"/>
              <a:ext cx="15" cy="4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8"/>
                </a:cxn>
              </a:cxnLst>
              <a:rect l="0" t="0" r="r" b="b"/>
              <a:pathLst>
                <a:path w="6" h="18">
                  <a:moveTo>
                    <a:pt x="1" y="0"/>
                  </a:moveTo>
                  <a:cubicBezTo>
                    <a:pt x="1" y="5"/>
                    <a:pt x="0" y="15"/>
                    <a:pt x="6" y="18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17" name="Freeform 232"/>
            <p:cNvSpPr>
              <a:spLocks/>
            </p:cNvSpPr>
            <p:nvPr/>
          </p:nvSpPr>
          <p:spPr bwMode="auto">
            <a:xfrm>
              <a:off x="1674" y="2757"/>
              <a:ext cx="18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6"/>
                </a:cxn>
              </a:cxnLst>
              <a:rect l="0" t="0" r="r" b="b"/>
              <a:pathLst>
                <a:path w="7" h="16">
                  <a:moveTo>
                    <a:pt x="0" y="0"/>
                  </a:moveTo>
                  <a:cubicBezTo>
                    <a:pt x="6" y="3"/>
                    <a:pt x="7" y="10"/>
                    <a:pt x="4" y="16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18" name="Freeform 233"/>
            <p:cNvSpPr>
              <a:spLocks/>
            </p:cNvSpPr>
            <p:nvPr/>
          </p:nvSpPr>
          <p:spPr bwMode="auto">
            <a:xfrm>
              <a:off x="1687" y="2763"/>
              <a:ext cx="22" cy="1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9" y="0"/>
                </a:cxn>
              </a:cxnLst>
              <a:rect l="0" t="0" r="r" b="b"/>
              <a:pathLst>
                <a:path w="9" h="4">
                  <a:moveTo>
                    <a:pt x="0" y="4"/>
                  </a:moveTo>
                  <a:cubicBezTo>
                    <a:pt x="2" y="1"/>
                    <a:pt x="6" y="0"/>
                    <a:pt x="9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19" name="Freeform 234"/>
            <p:cNvSpPr>
              <a:spLocks/>
            </p:cNvSpPr>
            <p:nvPr/>
          </p:nvSpPr>
          <p:spPr bwMode="auto">
            <a:xfrm>
              <a:off x="1729" y="2909"/>
              <a:ext cx="60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</a:cxnLst>
              <a:rect l="0" t="0" r="r" b="b"/>
              <a:pathLst>
                <a:path w="24" h="9">
                  <a:moveTo>
                    <a:pt x="0" y="0"/>
                  </a:moveTo>
                  <a:cubicBezTo>
                    <a:pt x="7" y="9"/>
                    <a:pt x="17" y="6"/>
                    <a:pt x="24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20" name="Freeform 235"/>
            <p:cNvSpPr>
              <a:spLocks/>
            </p:cNvSpPr>
            <p:nvPr/>
          </p:nvSpPr>
          <p:spPr bwMode="auto">
            <a:xfrm>
              <a:off x="1782" y="2893"/>
              <a:ext cx="17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9"/>
                </a:cxn>
              </a:cxnLst>
              <a:rect l="0" t="0" r="r" b="b"/>
              <a:pathLst>
                <a:path w="7" h="9">
                  <a:moveTo>
                    <a:pt x="0" y="0"/>
                  </a:moveTo>
                  <a:cubicBezTo>
                    <a:pt x="0" y="5"/>
                    <a:pt x="3" y="8"/>
                    <a:pt x="7" y="9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21" name="Freeform 236"/>
            <p:cNvSpPr>
              <a:spLocks/>
            </p:cNvSpPr>
            <p:nvPr/>
          </p:nvSpPr>
          <p:spPr bwMode="auto">
            <a:xfrm>
              <a:off x="1752" y="2795"/>
              <a:ext cx="20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5"/>
                </a:cxn>
              </a:cxnLst>
              <a:rect l="0" t="0" r="r" b="b"/>
              <a:pathLst>
                <a:path w="8" h="15">
                  <a:moveTo>
                    <a:pt x="0" y="0"/>
                  </a:moveTo>
                  <a:cubicBezTo>
                    <a:pt x="5" y="4"/>
                    <a:pt x="8" y="9"/>
                    <a:pt x="7" y="15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22" name="Freeform 237"/>
            <p:cNvSpPr>
              <a:spLocks/>
            </p:cNvSpPr>
            <p:nvPr/>
          </p:nvSpPr>
          <p:spPr bwMode="auto">
            <a:xfrm>
              <a:off x="1769" y="2805"/>
              <a:ext cx="15" cy="1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23" name="Freeform 238"/>
            <p:cNvSpPr>
              <a:spLocks/>
            </p:cNvSpPr>
            <p:nvPr/>
          </p:nvSpPr>
          <p:spPr bwMode="auto">
            <a:xfrm>
              <a:off x="2119" y="2560"/>
              <a:ext cx="20" cy="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4"/>
                </a:cxn>
              </a:cxnLst>
              <a:rect l="0" t="0" r="r" b="b"/>
              <a:pathLst>
                <a:path w="8" h="14">
                  <a:moveTo>
                    <a:pt x="0" y="0"/>
                  </a:moveTo>
                  <a:cubicBezTo>
                    <a:pt x="5" y="2"/>
                    <a:pt x="8" y="9"/>
                    <a:pt x="7" y="14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24" name="Freeform 239"/>
            <p:cNvSpPr>
              <a:spLocks/>
            </p:cNvSpPr>
            <p:nvPr/>
          </p:nvSpPr>
          <p:spPr bwMode="auto">
            <a:xfrm>
              <a:off x="2134" y="2565"/>
              <a:ext cx="13" cy="1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cubicBezTo>
                    <a:pt x="1" y="2"/>
                    <a:pt x="3" y="1"/>
                    <a:pt x="5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25" name="Freeform 240"/>
            <p:cNvSpPr>
              <a:spLocks/>
            </p:cNvSpPr>
            <p:nvPr/>
          </p:nvSpPr>
          <p:spPr bwMode="auto">
            <a:xfrm>
              <a:off x="2274" y="2445"/>
              <a:ext cx="50" cy="1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6"/>
                  </a:moveTo>
                  <a:cubicBezTo>
                    <a:pt x="4" y="0"/>
                    <a:pt x="17" y="0"/>
                    <a:pt x="20" y="7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26" name="Freeform 241"/>
            <p:cNvSpPr>
              <a:spLocks/>
            </p:cNvSpPr>
            <p:nvPr/>
          </p:nvSpPr>
          <p:spPr bwMode="auto">
            <a:xfrm>
              <a:off x="2314" y="2461"/>
              <a:ext cx="25" cy="1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0" y="0"/>
                </a:cxn>
              </a:cxnLst>
              <a:rect l="0" t="0" r="r" b="b"/>
              <a:pathLst>
                <a:path w="10" h="5">
                  <a:moveTo>
                    <a:pt x="0" y="5"/>
                  </a:moveTo>
                  <a:cubicBezTo>
                    <a:pt x="2" y="2"/>
                    <a:pt x="6" y="0"/>
                    <a:pt x="10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27" name="Freeform 242"/>
            <p:cNvSpPr>
              <a:spLocks/>
            </p:cNvSpPr>
            <p:nvPr/>
          </p:nvSpPr>
          <p:spPr bwMode="auto">
            <a:xfrm>
              <a:off x="2022" y="2528"/>
              <a:ext cx="17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5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5" y="3"/>
                    <a:pt x="7" y="9"/>
                    <a:pt x="7" y="15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28" name="Freeform 243"/>
            <p:cNvSpPr>
              <a:spLocks/>
            </p:cNvSpPr>
            <p:nvPr/>
          </p:nvSpPr>
          <p:spPr bwMode="auto">
            <a:xfrm>
              <a:off x="2037" y="2541"/>
              <a:ext cx="17" cy="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7" y="0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0"/>
                    <a:pt x="7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29" name="Freeform 244"/>
            <p:cNvSpPr>
              <a:spLocks/>
            </p:cNvSpPr>
            <p:nvPr/>
          </p:nvSpPr>
          <p:spPr bwMode="auto">
            <a:xfrm>
              <a:off x="2062" y="2880"/>
              <a:ext cx="35" cy="32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4" y="0"/>
                </a:cxn>
              </a:cxnLst>
              <a:rect l="0" t="0" r="r" b="b"/>
              <a:pathLst>
                <a:path w="14" h="12">
                  <a:moveTo>
                    <a:pt x="0" y="10"/>
                  </a:moveTo>
                  <a:cubicBezTo>
                    <a:pt x="6" y="12"/>
                    <a:pt x="14" y="7"/>
                    <a:pt x="14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30" name="Freeform 245"/>
            <p:cNvSpPr>
              <a:spLocks/>
            </p:cNvSpPr>
            <p:nvPr/>
          </p:nvSpPr>
          <p:spPr bwMode="auto">
            <a:xfrm>
              <a:off x="2047" y="2888"/>
              <a:ext cx="15" cy="3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2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cubicBezTo>
                    <a:pt x="6" y="4"/>
                    <a:pt x="5" y="9"/>
                    <a:pt x="0" y="12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31" name="Freeform 246"/>
            <p:cNvSpPr>
              <a:spLocks/>
            </p:cNvSpPr>
            <p:nvPr/>
          </p:nvSpPr>
          <p:spPr bwMode="auto">
            <a:xfrm>
              <a:off x="2047" y="2909"/>
              <a:ext cx="7" cy="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1" y="2"/>
                    <a:pt x="0" y="1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F6DAA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32" name="Freeform 247"/>
            <p:cNvSpPr>
              <a:spLocks/>
            </p:cNvSpPr>
            <p:nvPr/>
          </p:nvSpPr>
          <p:spPr bwMode="auto">
            <a:xfrm>
              <a:off x="1907" y="2925"/>
              <a:ext cx="12" cy="3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" y="12"/>
                </a:cxn>
              </a:cxnLst>
              <a:rect l="0" t="0" r="r" b="b"/>
              <a:pathLst>
                <a:path w="5" h="12">
                  <a:moveTo>
                    <a:pt x="1" y="0"/>
                  </a:moveTo>
                  <a:cubicBezTo>
                    <a:pt x="0" y="5"/>
                    <a:pt x="1" y="9"/>
                    <a:pt x="5" y="12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33" name="Freeform 248"/>
            <p:cNvSpPr>
              <a:spLocks/>
            </p:cNvSpPr>
            <p:nvPr/>
          </p:nvSpPr>
          <p:spPr bwMode="auto">
            <a:xfrm>
              <a:off x="1887" y="2944"/>
              <a:ext cx="22" cy="1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4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6" y="1"/>
                    <a:pt x="3" y="2"/>
                    <a:pt x="0" y="4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34" name="Freeform 249"/>
            <p:cNvSpPr>
              <a:spLocks/>
            </p:cNvSpPr>
            <p:nvPr/>
          </p:nvSpPr>
          <p:spPr bwMode="auto">
            <a:xfrm>
              <a:off x="1764" y="2659"/>
              <a:ext cx="20" cy="21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8" y="3"/>
                </a:cxn>
                <a:cxn ang="0">
                  <a:pos x="0" y="5"/>
                </a:cxn>
              </a:cxnLst>
              <a:rect l="0" t="0" r="r" b="b"/>
              <a:pathLst>
                <a:path w="8" h="8">
                  <a:moveTo>
                    <a:pt x="3" y="8"/>
                  </a:moveTo>
                  <a:cubicBezTo>
                    <a:pt x="4" y="7"/>
                    <a:pt x="8" y="4"/>
                    <a:pt x="8" y="3"/>
                  </a:cubicBezTo>
                  <a:cubicBezTo>
                    <a:pt x="7" y="0"/>
                    <a:pt x="1" y="4"/>
                    <a:pt x="0" y="5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35" name="Freeform 250"/>
            <p:cNvSpPr>
              <a:spLocks/>
            </p:cNvSpPr>
            <p:nvPr/>
          </p:nvSpPr>
          <p:spPr bwMode="auto">
            <a:xfrm>
              <a:off x="1919" y="2651"/>
              <a:ext cx="8" cy="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36" name="Freeform 251"/>
            <p:cNvSpPr>
              <a:spLocks/>
            </p:cNvSpPr>
            <p:nvPr/>
          </p:nvSpPr>
          <p:spPr bwMode="auto">
            <a:xfrm>
              <a:off x="1979" y="2603"/>
              <a:ext cx="23" cy="24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7" y="0"/>
                </a:cxn>
              </a:cxnLst>
              <a:rect l="0" t="0" r="r" b="b"/>
              <a:pathLst>
                <a:path w="9" h="9">
                  <a:moveTo>
                    <a:pt x="2" y="1"/>
                  </a:moveTo>
                  <a:cubicBezTo>
                    <a:pt x="0" y="9"/>
                    <a:pt x="9" y="6"/>
                    <a:pt x="7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37" name="Freeform 252"/>
            <p:cNvSpPr>
              <a:spLocks/>
            </p:cNvSpPr>
            <p:nvPr/>
          </p:nvSpPr>
          <p:spPr bwMode="auto">
            <a:xfrm>
              <a:off x="2034" y="2560"/>
              <a:ext cx="13" cy="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cubicBezTo>
                    <a:pt x="1" y="1"/>
                    <a:pt x="3" y="0"/>
                    <a:pt x="5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38" name="Freeform 253"/>
            <p:cNvSpPr>
              <a:spLocks/>
            </p:cNvSpPr>
            <p:nvPr/>
          </p:nvSpPr>
          <p:spPr bwMode="auto">
            <a:xfrm>
              <a:off x="2024" y="2523"/>
              <a:ext cx="5" cy="1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1" y="1"/>
                    <a:pt x="1" y="2"/>
                    <a:pt x="0" y="4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39" name="Freeform 254"/>
            <p:cNvSpPr>
              <a:spLocks/>
            </p:cNvSpPr>
            <p:nvPr/>
          </p:nvSpPr>
          <p:spPr bwMode="auto">
            <a:xfrm>
              <a:off x="1942" y="2483"/>
              <a:ext cx="10" cy="16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3" y="1"/>
                  </a:moveTo>
                  <a:cubicBezTo>
                    <a:pt x="4" y="3"/>
                    <a:pt x="3" y="5"/>
                    <a:pt x="0" y="6"/>
                  </a:cubicBezTo>
                  <a:cubicBezTo>
                    <a:pt x="0" y="4"/>
                    <a:pt x="0" y="2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40" name="Freeform 255"/>
            <p:cNvSpPr>
              <a:spLocks/>
            </p:cNvSpPr>
            <p:nvPr/>
          </p:nvSpPr>
          <p:spPr bwMode="auto">
            <a:xfrm>
              <a:off x="1902" y="2501"/>
              <a:ext cx="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1" y="0"/>
                    <a:pt x="2" y="1"/>
                    <a:pt x="3" y="2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41" name="Freeform 256"/>
            <p:cNvSpPr>
              <a:spLocks/>
            </p:cNvSpPr>
            <p:nvPr/>
          </p:nvSpPr>
          <p:spPr bwMode="auto">
            <a:xfrm>
              <a:off x="1849" y="2491"/>
              <a:ext cx="10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2" y="1"/>
                    <a:pt x="3" y="2"/>
                    <a:pt x="4" y="3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42" name="Freeform 257"/>
            <p:cNvSpPr>
              <a:spLocks/>
            </p:cNvSpPr>
            <p:nvPr/>
          </p:nvSpPr>
          <p:spPr bwMode="auto">
            <a:xfrm>
              <a:off x="1792" y="2560"/>
              <a:ext cx="7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2"/>
                    <a:pt x="2" y="1"/>
                    <a:pt x="3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43" name="Freeform 258"/>
            <p:cNvSpPr>
              <a:spLocks/>
            </p:cNvSpPr>
            <p:nvPr/>
          </p:nvSpPr>
          <p:spPr bwMode="auto">
            <a:xfrm>
              <a:off x="1834" y="2571"/>
              <a:ext cx="3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1"/>
                    <a:pt x="1" y="2"/>
                    <a:pt x="1" y="3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44" name="Freeform 259"/>
            <p:cNvSpPr>
              <a:spLocks/>
            </p:cNvSpPr>
            <p:nvPr/>
          </p:nvSpPr>
          <p:spPr bwMode="auto">
            <a:xfrm>
              <a:off x="1804" y="2603"/>
              <a:ext cx="8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45" name="Freeform 260"/>
            <p:cNvSpPr>
              <a:spLocks/>
            </p:cNvSpPr>
            <p:nvPr/>
          </p:nvSpPr>
          <p:spPr bwMode="auto">
            <a:xfrm>
              <a:off x="1734" y="2624"/>
              <a:ext cx="18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2"/>
                </a:cxn>
                <a:cxn ang="0">
                  <a:pos x="7" y="3"/>
                </a:cxn>
              </a:cxnLst>
              <a:rect l="0" t="0" r="r" b="b"/>
              <a:pathLst>
                <a:path w="7" h="4">
                  <a:moveTo>
                    <a:pt x="7" y="0"/>
                  </a:moveTo>
                  <a:cubicBezTo>
                    <a:pt x="5" y="0"/>
                    <a:pt x="2" y="0"/>
                    <a:pt x="0" y="2"/>
                  </a:cubicBezTo>
                  <a:cubicBezTo>
                    <a:pt x="2" y="4"/>
                    <a:pt x="5" y="4"/>
                    <a:pt x="7" y="3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46" name="Freeform 261"/>
            <p:cNvSpPr>
              <a:spLocks/>
            </p:cNvSpPr>
            <p:nvPr/>
          </p:nvSpPr>
          <p:spPr bwMode="auto">
            <a:xfrm>
              <a:off x="1719" y="2667"/>
              <a:ext cx="13" cy="21"/>
            </a:xfrm>
            <a:custGeom>
              <a:avLst/>
              <a:gdLst/>
              <a:ahLst/>
              <a:cxnLst>
                <a:cxn ang="0">
                  <a:pos x="4" y="8"/>
                </a:cxn>
                <a:cxn ang="0">
                  <a:pos x="5" y="4"/>
                </a:cxn>
              </a:cxnLst>
              <a:rect l="0" t="0" r="r" b="b"/>
              <a:pathLst>
                <a:path w="5" h="8">
                  <a:moveTo>
                    <a:pt x="4" y="8"/>
                  </a:moveTo>
                  <a:cubicBezTo>
                    <a:pt x="0" y="4"/>
                    <a:pt x="2" y="0"/>
                    <a:pt x="5" y="4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47" name="Freeform 262"/>
            <p:cNvSpPr>
              <a:spLocks/>
            </p:cNvSpPr>
            <p:nvPr/>
          </p:nvSpPr>
          <p:spPr bwMode="auto">
            <a:xfrm>
              <a:off x="1639" y="2677"/>
              <a:ext cx="18" cy="1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cubicBezTo>
                    <a:pt x="4" y="5"/>
                    <a:pt x="7" y="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48" name="Freeform 263"/>
            <p:cNvSpPr>
              <a:spLocks/>
            </p:cNvSpPr>
            <p:nvPr/>
          </p:nvSpPr>
          <p:spPr bwMode="auto">
            <a:xfrm>
              <a:off x="1667" y="2643"/>
              <a:ext cx="5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1" y="2"/>
                    <a:pt x="1" y="1"/>
                    <a:pt x="2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49" name="Freeform 264"/>
            <p:cNvSpPr>
              <a:spLocks/>
            </p:cNvSpPr>
            <p:nvPr/>
          </p:nvSpPr>
          <p:spPr bwMode="auto">
            <a:xfrm>
              <a:off x="1674" y="2605"/>
              <a:ext cx="10" cy="11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"/>
                </a:cxn>
                <a:cxn ang="0">
                  <a:pos x="1" y="2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4" y="2"/>
                    <a:pt x="3" y="4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0" name="Freeform 265"/>
            <p:cNvSpPr>
              <a:spLocks/>
            </p:cNvSpPr>
            <p:nvPr/>
          </p:nvSpPr>
          <p:spPr bwMode="auto">
            <a:xfrm>
              <a:off x="1747" y="2795"/>
              <a:ext cx="10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2" y="2"/>
                    <a:pt x="3" y="1"/>
                    <a:pt x="4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1" name="Freeform 266"/>
            <p:cNvSpPr>
              <a:spLocks/>
            </p:cNvSpPr>
            <p:nvPr/>
          </p:nvSpPr>
          <p:spPr bwMode="auto">
            <a:xfrm>
              <a:off x="1682" y="2787"/>
              <a:ext cx="12" cy="1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5" h="6">
                  <a:moveTo>
                    <a:pt x="0" y="3"/>
                  </a:moveTo>
                  <a:cubicBezTo>
                    <a:pt x="4" y="6"/>
                    <a:pt x="5" y="1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2" name="Freeform 267"/>
            <p:cNvSpPr>
              <a:spLocks/>
            </p:cNvSpPr>
            <p:nvPr/>
          </p:nvSpPr>
          <p:spPr bwMode="auto">
            <a:xfrm>
              <a:off x="1704" y="2755"/>
              <a:ext cx="3" cy="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0"/>
                </a:cxn>
              </a:cxnLst>
              <a:rect l="0" t="0" r="r" b="b"/>
              <a:pathLst>
                <a:path w="1" h="5">
                  <a:moveTo>
                    <a:pt x="0" y="5"/>
                  </a:moveTo>
                  <a:cubicBezTo>
                    <a:pt x="0" y="3"/>
                    <a:pt x="0" y="2"/>
                    <a:pt x="1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3" name="Freeform 268"/>
            <p:cNvSpPr>
              <a:spLocks/>
            </p:cNvSpPr>
            <p:nvPr/>
          </p:nvSpPr>
          <p:spPr bwMode="auto">
            <a:xfrm>
              <a:off x="1672" y="2757"/>
              <a:ext cx="10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1" y="2"/>
                    <a:pt x="3" y="1"/>
                    <a:pt x="4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4" name="Freeform 269"/>
            <p:cNvSpPr>
              <a:spLocks/>
            </p:cNvSpPr>
            <p:nvPr/>
          </p:nvSpPr>
          <p:spPr bwMode="auto">
            <a:xfrm>
              <a:off x="1629" y="2827"/>
              <a:ext cx="25" cy="2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3"/>
                </a:cxn>
              </a:cxnLst>
              <a:rect l="0" t="0" r="r" b="b"/>
              <a:pathLst>
                <a:path w="10" h="8">
                  <a:moveTo>
                    <a:pt x="2" y="0"/>
                  </a:moveTo>
                  <a:cubicBezTo>
                    <a:pt x="10" y="2"/>
                    <a:pt x="2" y="8"/>
                    <a:pt x="0" y="3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5" name="Freeform 270"/>
            <p:cNvSpPr>
              <a:spLocks/>
            </p:cNvSpPr>
            <p:nvPr/>
          </p:nvSpPr>
          <p:spPr bwMode="auto">
            <a:xfrm>
              <a:off x="1652" y="2861"/>
              <a:ext cx="15" cy="1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3"/>
                </a:cxn>
                <a:cxn ang="0">
                  <a:pos x="0" y="3"/>
                </a:cxn>
              </a:cxnLst>
              <a:rect l="0" t="0" r="r" b="b"/>
              <a:pathLst>
                <a:path w="6" h="4">
                  <a:moveTo>
                    <a:pt x="1" y="0"/>
                  </a:moveTo>
                  <a:cubicBezTo>
                    <a:pt x="3" y="0"/>
                    <a:pt x="5" y="1"/>
                    <a:pt x="6" y="3"/>
                  </a:cubicBezTo>
                  <a:cubicBezTo>
                    <a:pt x="4" y="4"/>
                    <a:pt x="2" y="4"/>
                    <a:pt x="0" y="3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6" name="Freeform 271"/>
            <p:cNvSpPr>
              <a:spLocks/>
            </p:cNvSpPr>
            <p:nvPr/>
          </p:nvSpPr>
          <p:spPr bwMode="auto">
            <a:xfrm>
              <a:off x="1732" y="2912"/>
              <a:ext cx="5" cy="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1"/>
                    <a:pt x="1" y="0"/>
                    <a:pt x="2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7" name="Freeform 272"/>
            <p:cNvSpPr>
              <a:spLocks/>
            </p:cNvSpPr>
            <p:nvPr/>
          </p:nvSpPr>
          <p:spPr bwMode="auto">
            <a:xfrm>
              <a:off x="1794" y="2912"/>
              <a:ext cx="5" cy="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2" y="1"/>
                    <a:pt x="2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8" name="Freeform 273"/>
            <p:cNvSpPr>
              <a:spLocks/>
            </p:cNvSpPr>
            <p:nvPr/>
          </p:nvSpPr>
          <p:spPr bwMode="auto">
            <a:xfrm>
              <a:off x="1907" y="2931"/>
              <a:ext cx="5" cy="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1" y="1"/>
                    <a:pt x="2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9" name="Freeform 274"/>
            <p:cNvSpPr>
              <a:spLocks/>
            </p:cNvSpPr>
            <p:nvPr/>
          </p:nvSpPr>
          <p:spPr bwMode="auto">
            <a:xfrm>
              <a:off x="1892" y="2949"/>
              <a:ext cx="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1"/>
                    <a:pt x="2" y="2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0" name="Freeform 275"/>
            <p:cNvSpPr>
              <a:spLocks/>
            </p:cNvSpPr>
            <p:nvPr/>
          </p:nvSpPr>
          <p:spPr bwMode="auto">
            <a:xfrm>
              <a:off x="1907" y="2763"/>
              <a:ext cx="10" cy="8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cubicBezTo>
                    <a:pt x="2" y="3"/>
                    <a:pt x="1" y="1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1" name="Freeform 276"/>
            <p:cNvSpPr>
              <a:spLocks/>
            </p:cNvSpPr>
            <p:nvPr/>
          </p:nvSpPr>
          <p:spPr bwMode="auto">
            <a:xfrm>
              <a:off x="1862" y="2771"/>
              <a:ext cx="15" cy="16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3" y="6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cubicBezTo>
                    <a:pt x="2" y="2"/>
                    <a:pt x="4" y="0"/>
                    <a:pt x="6" y="0"/>
                  </a:cubicBezTo>
                  <a:cubicBezTo>
                    <a:pt x="6" y="2"/>
                    <a:pt x="5" y="4"/>
                    <a:pt x="3" y="6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2" name="Freeform 277"/>
            <p:cNvSpPr>
              <a:spLocks/>
            </p:cNvSpPr>
            <p:nvPr/>
          </p:nvSpPr>
          <p:spPr bwMode="auto">
            <a:xfrm>
              <a:off x="1867" y="2715"/>
              <a:ext cx="2" cy="1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0"/>
                  </a:moveTo>
                  <a:cubicBezTo>
                    <a:pt x="0" y="2"/>
                    <a:pt x="0" y="4"/>
                    <a:pt x="1" y="5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3" name="Freeform 278"/>
            <p:cNvSpPr>
              <a:spLocks/>
            </p:cNvSpPr>
            <p:nvPr/>
          </p:nvSpPr>
          <p:spPr bwMode="auto">
            <a:xfrm>
              <a:off x="1849" y="2688"/>
              <a:ext cx="13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cubicBezTo>
                    <a:pt x="1" y="2"/>
                    <a:pt x="3" y="4"/>
                    <a:pt x="5" y="4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4" name="Freeform 279"/>
            <p:cNvSpPr>
              <a:spLocks/>
            </p:cNvSpPr>
            <p:nvPr/>
          </p:nvSpPr>
          <p:spPr bwMode="auto">
            <a:xfrm>
              <a:off x="1762" y="2829"/>
              <a:ext cx="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5" name="Freeform 280"/>
            <p:cNvSpPr>
              <a:spLocks/>
            </p:cNvSpPr>
            <p:nvPr/>
          </p:nvSpPr>
          <p:spPr bwMode="auto">
            <a:xfrm>
              <a:off x="1779" y="2800"/>
              <a:ext cx="3" cy="8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6" name="Freeform 281"/>
            <p:cNvSpPr>
              <a:spLocks/>
            </p:cNvSpPr>
            <p:nvPr/>
          </p:nvSpPr>
          <p:spPr bwMode="auto">
            <a:xfrm>
              <a:off x="1837" y="2808"/>
              <a:ext cx="7" cy="1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" y="0"/>
                </a:cxn>
              </a:cxnLst>
              <a:rect l="0" t="0" r="r" b="b"/>
              <a:pathLst>
                <a:path w="3" h="6">
                  <a:moveTo>
                    <a:pt x="0" y="6"/>
                  </a:moveTo>
                  <a:cubicBezTo>
                    <a:pt x="1" y="4"/>
                    <a:pt x="2" y="2"/>
                    <a:pt x="3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7" name="Freeform 282"/>
            <p:cNvSpPr>
              <a:spLocks/>
            </p:cNvSpPr>
            <p:nvPr/>
          </p:nvSpPr>
          <p:spPr bwMode="auto">
            <a:xfrm>
              <a:off x="1959" y="2755"/>
              <a:ext cx="13" cy="1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4" y="6"/>
                </a:cxn>
              </a:cxnLst>
              <a:rect l="0" t="0" r="r" b="b"/>
              <a:pathLst>
                <a:path w="5" h="6">
                  <a:moveTo>
                    <a:pt x="0" y="3"/>
                  </a:moveTo>
                  <a:cubicBezTo>
                    <a:pt x="2" y="2"/>
                    <a:pt x="3" y="1"/>
                    <a:pt x="5" y="0"/>
                  </a:cubicBezTo>
                  <a:cubicBezTo>
                    <a:pt x="5" y="2"/>
                    <a:pt x="5" y="4"/>
                    <a:pt x="4" y="6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8" name="Freeform 283"/>
            <p:cNvSpPr>
              <a:spLocks/>
            </p:cNvSpPr>
            <p:nvPr/>
          </p:nvSpPr>
          <p:spPr bwMode="auto">
            <a:xfrm>
              <a:off x="2117" y="2648"/>
              <a:ext cx="15" cy="2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3" y="0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0" y="4"/>
                  </a:moveTo>
                  <a:cubicBezTo>
                    <a:pt x="1" y="3"/>
                    <a:pt x="2" y="1"/>
                    <a:pt x="3" y="0"/>
                  </a:cubicBezTo>
                  <a:cubicBezTo>
                    <a:pt x="6" y="2"/>
                    <a:pt x="4" y="6"/>
                    <a:pt x="2" y="8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9" name="Freeform 284"/>
            <p:cNvSpPr>
              <a:spLocks/>
            </p:cNvSpPr>
            <p:nvPr/>
          </p:nvSpPr>
          <p:spPr bwMode="auto">
            <a:xfrm>
              <a:off x="2179" y="2656"/>
              <a:ext cx="10" cy="16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0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cubicBezTo>
                    <a:pt x="4" y="4"/>
                    <a:pt x="4" y="2"/>
                    <a:pt x="4" y="0"/>
                  </a:cubicBezTo>
                  <a:cubicBezTo>
                    <a:pt x="1" y="1"/>
                    <a:pt x="0" y="4"/>
                    <a:pt x="2" y="6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70" name="Freeform 285"/>
            <p:cNvSpPr>
              <a:spLocks/>
            </p:cNvSpPr>
            <p:nvPr/>
          </p:nvSpPr>
          <p:spPr bwMode="auto">
            <a:xfrm>
              <a:off x="2252" y="2563"/>
              <a:ext cx="15" cy="2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3"/>
                </a:cxn>
              </a:cxnLst>
              <a:rect l="0" t="0" r="r" b="b"/>
              <a:pathLst>
                <a:path w="6" h="11">
                  <a:moveTo>
                    <a:pt x="0" y="6"/>
                  </a:moveTo>
                  <a:cubicBezTo>
                    <a:pt x="4" y="11"/>
                    <a:pt x="6" y="0"/>
                    <a:pt x="2" y="3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71" name="Freeform 286"/>
            <p:cNvSpPr>
              <a:spLocks/>
            </p:cNvSpPr>
            <p:nvPr/>
          </p:nvSpPr>
          <p:spPr bwMode="auto">
            <a:xfrm>
              <a:off x="2257" y="2525"/>
              <a:ext cx="10" cy="1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1" y="3"/>
                    <a:pt x="3" y="1"/>
                    <a:pt x="4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72" name="Freeform 287"/>
            <p:cNvSpPr>
              <a:spLocks/>
            </p:cNvSpPr>
            <p:nvPr/>
          </p:nvSpPr>
          <p:spPr bwMode="auto">
            <a:xfrm>
              <a:off x="2274" y="2451"/>
              <a:ext cx="23" cy="2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0"/>
                </a:cxn>
              </a:cxnLst>
              <a:rect l="0" t="0" r="r" b="b"/>
              <a:pathLst>
                <a:path w="9" h="11">
                  <a:moveTo>
                    <a:pt x="0" y="1"/>
                  </a:moveTo>
                  <a:cubicBezTo>
                    <a:pt x="2" y="11"/>
                    <a:pt x="9" y="1"/>
                    <a:pt x="4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73" name="Freeform 288"/>
            <p:cNvSpPr>
              <a:spLocks/>
            </p:cNvSpPr>
            <p:nvPr/>
          </p:nvSpPr>
          <p:spPr bwMode="auto">
            <a:xfrm>
              <a:off x="2332" y="2459"/>
              <a:ext cx="2" cy="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0" y="1"/>
                    <a:pt x="0" y="2"/>
                    <a:pt x="0" y="3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74" name="Freeform 289"/>
            <p:cNvSpPr>
              <a:spLocks/>
            </p:cNvSpPr>
            <p:nvPr/>
          </p:nvSpPr>
          <p:spPr bwMode="auto">
            <a:xfrm>
              <a:off x="2374" y="2592"/>
              <a:ext cx="13" cy="21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1" y="0"/>
                </a:cxn>
                <a:cxn ang="0">
                  <a:pos x="5" y="5"/>
                </a:cxn>
              </a:cxnLst>
              <a:rect l="0" t="0" r="r" b="b"/>
              <a:pathLst>
                <a:path w="5" h="8">
                  <a:moveTo>
                    <a:pt x="1" y="8"/>
                  </a:moveTo>
                  <a:cubicBezTo>
                    <a:pt x="0" y="5"/>
                    <a:pt x="0" y="2"/>
                    <a:pt x="1" y="0"/>
                  </a:cubicBezTo>
                  <a:cubicBezTo>
                    <a:pt x="4" y="0"/>
                    <a:pt x="4" y="3"/>
                    <a:pt x="5" y="5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75" name="Freeform 290"/>
            <p:cNvSpPr>
              <a:spLocks/>
            </p:cNvSpPr>
            <p:nvPr/>
          </p:nvSpPr>
          <p:spPr bwMode="auto">
            <a:xfrm>
              <a:off x="2257" y="2701"/>
              <a:ext cx="5" cy="1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1" y="3"/>
                    <a:pt x="1" y="1"/>
                    <a:pt x="2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76" name="Freeform 291"/>
            <p:cNvSpPr>
              <a:spLocks/>
            </p:cNvSpPr>
            <p:nvPr/>
          </p:nvSpPr>
          <p:spPr bwMode="auto">
            <a:xfrm>
              <a:off x="2017" y="2635"/>
              <a:ext cx="20" cy="21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</a:cxnLst>
              <a:rect l="0" t="0" r="r" b="b"/>
              <a:pathLst>
                <a:path w="8" h="8">
                  <a:moveTo>
                    <a:pt x="2" y="8"/>
                  </a:moveTo>
                  <a:cubicBezTo>
                    <a:pt x="8" y="8"/>
                    <a:pt x="7" y="0"/>
                    <a:pt x="0" y="4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77" name="Freeform 292"/>
            <p:cNvSpPr>
              <a:spLocks/>
            </p:cNvSpPr>
            <p:nvPr/>
          </p:nvSpPr>
          <p:spPr bwMode="auto">
            <a:xfrm>
              <a:off x="2022" y="2597"/>
              <a:ext cx="7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1" y="2"/>
                    <a:pt x="2" y="2"/>
                    <a:pt x="3" y="3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78" name="Freeform 293"/>
            <p:cNvSpPr>
              <a:spLocks/>
            </p:cNvSpPr>
            <p:nvPr/>
          </p:nvSpPr>
          <p:spPr bwMode="auto">
            <a:xfrm>
              <a:off x="1904" y="2613"/>
              <a:ext cx="10" cy="8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2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cubicBezTo>
                    <a:pt x="4" y="1"/>
                    <a:pt x="2" y="0"/>
                    <a:pt x="0" y="2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79" name="Freeform 294"/>
            <p:cNvSpPr>
              <a:spLocks/>
            </p:cNvSpPr>
            <p:nvPr/>
          </p:nvSpPr>
          <p:spPr bwMode="auto">
            <a:xfrm>
              <a:off x="1894" y="2632"/>
              <a:ext cx="15" cy="19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1" y="0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1" y="7"/>
                  </a:moveTo>
                  <a:cubicBezTo>
                    <a:pt x="0" y="5"/>
                    <a:pt x="0" y="2"/>
                    <a:pt x="1" y="0"/>
                  </a:cubicBezTo>
                  <a:cubicBezTo>
                    <a:pt x="4" y="1"/>
                    <a:pt x="5" y="4"/>
                    <a:pt x="6" y="7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0" name="Freeform 295"/>
            <p:cNvSpPr>
              <a:spLocks/>
            </p:cNvSpPr>
            <p:nvPr/>
          </p:nvSpPr>
          <p:spPr bwMode="auto">
            <a:xfrm>
              <a:off x="2017" y="2725"/>
              <a:ext cx="7" cy="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1" name="Freeform 296"/>
            <p:cNvSpPr>
              <a:spLocks/>
            </p:cNvSpPr>
            <p:nvPr/>
          </p:nvSpPr>
          <p:spPr bwMode="auto">
            <a:xfrm>
              <a:off x="2314" y="2469"/>
              <a:ext cx="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1"/>
                    <a:pt x="2" y="2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2" name="Freeform 297"/>
            <p:cNvSpPr>
              <a:spLocks/>
            </p:cNvSpPr>
            <p:nvPr/>
          </p:nvSpPr>
          <p:spPr bwMode="auto">
            <a:xfrm>
              <a:off x="2162" y="2480"/>
              <a:ext cx="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3" name="Freeform 298"/>
            <p:cNvSpPr>
              <a:spLocks/>
            </p:cNvSpPr>
            <p:nvPr/>
          </p:nvSpPr>
          <p:spPr bwMode="auto">
            <a:xfrm>
              <a:off x="2112" y="2456"/>
              <a:ext cx="2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1"/>
                    <a:pt x="1" y="2"/>
                    <a:pt x="1" y="3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4" name="Freeform 299"/>
            <p:cNvSpPr>
              <a:spLocks/>
            </p:cNvSpPr>
            <p:nvPr/>
          </p:nvSpPr>
          <p:spPr bwMode="auto">
            <a:xfrm>
              <a:off x="2472" y="2493"/>
              <a:ext cx="7" cy="2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0"/>
                </a:cxn>
                <a:cxn ang="0">
                  <a:pos x="2" y="8"/>
                </a:cxn>
              </a:cxnLst>
              <a:rect l="0" t="0" r="r" b="b"/>
              <a:pathLst>
                <a:path w="3" h="8">
                  <a:moveTo>
                    <a:pt x="0" y="6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3" y="2"/>
                    <a:pt x="2" y="5"/>
                    <a:pt x="2" y="8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5" name="Freeform 300"/>
            <p:cNvSpPr>
              <a:spLocks/>
            </p:cNvSpPr>
            <p:nvPr/>
          </p:nvSpPr>
          <p:spPr bwMode="auto">
            <a:xfrm>
              <a:off x="2512" y="2472"/>
              <a:ext cx="10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1"/>
                    <a:pt x="2" y="1"/>
                    <a:pt x="4" y="1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6" name="Freeform 301"/>
            <p:cNvSpPr>
              <a:spLocks/>
            </p:cNvSpPr>
            <p:nvPr/>
          </p:nvSpPr>
          <p:spPr bwMode="auto">
            <a:xfrm>
              <a:off x="2597" y="2448"/>
              <a:ext cx="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7" name="Freeform 302"/>
            <p:cNvSpPr>
              <a:spLocks/>
            </p:cNvSpPr>
            <p:nvPr/>
          </p:nvSpPr>
          <p:spPr bwMode="auto">
            <a:xfrm>
              <a:off x="2644" y="2443"/>
              <a:ext cx="5" cy="1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8" name="Freeform 303"/>
            <p:cNvSpPr>
              <a:spLocks/>
            </p:cNvSpPr>
            <p:nvPr/>
          </p:nvSpPr>
          <p:spPr bwMode="auto">
            <a:xfrm>
              <a:off x="2404" y="2453"/>
              <a:ext cx="3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1"/>
                    <a:pt x="0" y="2"/>
                    <a:pt x="1" y="3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9" name="Freeform 304"/>
            <p:cNvSpPr>
              <a:spLocks/>
            </p:cNvSpPr>
            <p:nvPr/>
          </p:nvSpPr>
          <p:spPr bwMode="auto">
            <a:xfrm>
              <a:off x="2447" y="2451"/>
              <a:ext cx="5" cy="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2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0" name="Freeform 305"/>
            <p:cNvSpPr>
              <a:spLocks/>
            </p:cNvSpPr>
            <p:nvPr/>
          </p:nvSpPr>
          <p:spPr bwMode="auto">
            <a:xfrm>
              <a:off x="2452" y="2429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2"/>
                    <a:pt x="1" y="3"/>
                    <a:pt x="1" y="4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1" name="Freeform 306"/>
            <p:cNvSpPr>
              <a:spLocks/>
            </p:cNvSpPr>
            <p:nvPr/>
          </p:nvSpPr>
          <p:spPr bwMode="auto">
            <a:xfrm>
              <a:off x="2414" y="2560"/>
              <a:ext cx="10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1" y="2"/>
                    <a:pt x="2" y="3"/>
                    <a:pt x="4" y="3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2" name="Freeform 307"/>
            <p:cNvSpPr>
              <a:spLocks/>
            </p:cNvSpPr>
            <p:nvPr/>
          </p:nvSpPr>
          <p:spPr bwMode="auto">
            <a:xfrm>
              <a:off x="2517" y="2515"/>
              <a:ext cx="10" cy="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cubicBezTo>
                    <a:pt x="1" y="1"/>
                    <a:pt x="2" y="1"/>
                    <a:pt x="4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3" name="Freeform 308"/>
            <p:cNvSpPr>
              <a:spLocks/>
            </p:cNvSpPr>
            <p:nvPr/>
          </p:nvSpPr>
          <p:spPr bwMode="auto">
            <a:xfrm>
              <a:off x="2627" y="2483"/>
              <a:ext cx="1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4" name="Freeform 309"/>
            <p:cNvSpPr>
              <a:spLocks/>
            </p:cNvSpPr>
            <p:nvPr/>
          </p:nvSpPr>
          <p:spPr bwMode="auto">
            <a:xfrm>
              <a:off x="1842" y="2853"/>
              <a:ext cx="2" cy="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6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cubicBezTo>
                    <a:pt x="0" y="2"/>
                    <a:pt x="0" y="4"/>
                    <a:pt x="1" y="6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5" name="Freeform 310"/>
            <p:cNvSpPr>
              <a:spLocks/>
            </p:cNvSpPr>
            <p:nvPr/>
          </p:nvSpPr>
          <p:spPr bwMode="auto">
            <a:xfrm>
              <a:off x="1779" y="2896"/>
              <a:ext cx="8" cy="5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2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cubicBezTo>
                    <a:pt x="2" y="0"/>
                    <a:pt x="1" y="0"/>
                    <a:pt x="0" y="2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6" name="Freeform 311"/>
            <p:cNvSpPr>
              <a:spLocks/>
            </p:cNvSpPr>
            <p:nvPr/>
          </p:nvSpPr>
          <p:spPr bwMode="auto">
            <a:xfrm>
              <a:off x="2302" y="2667"/>
              <a:ext cx="2" cy="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7" name="Freeform 312"/>
            <p:cNvSpPr>
              <a:spLocks/>
            </p:cNvSpPr>
            <p:nvPr/>
          </p:nvSpPr>
          <p:spPr bwMode="auto">
            <a:xfrm>
              <a:off x="2332" y="2677"/>
              <a:ext cx="1" cy="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8" name="Freeform 313"/>
            <p:cNvSpPr>
              <a:spLocks/>
            </p:cNvSpPr>
            <p:nvPr/>
          </p:nvSpPr>
          <p:spPr bwMode="auto">
            <a:xfrm>
              <a:off x="1924" y="2883"/>
              <a:ext cx="3" cy="1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7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cubicBezTo>
                    <a:pt x="0" y="1"/>
                    <a:pt x="1" y="4"/>
                    <a:pt x="1" y="7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9" name="Freeform 314"/>
            <p:cNvSpPr>
              <a:spLocks/>
            </p:cNvSpPr>
            <p:nvPr/>
          </p:nvSpPr>
          <p:spPr bwMode="auto">
            <a:xfrm>
              <a:off x="1939" y="2877"/>
              <a:ext cx="5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5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2"/>
                    <a:pt x="1" y="4"/>
                    <a:pt x="2" y="5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00" name="Freeform 315"/>
            <p:cNvSpPr>
              <a:spLocks/>
            </p:cNvSpPr>
            <p:nvPr/>
          </p:nvSpPr>
          <p:spPr bwMode="auto">
            <a:xfrm>
              <a:off x="1799" y="2795"/>
              <a:ext cx="335" cy="146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98" y="11"/>
                </a:cxn>
                <a:cxn ang="0">
                  <a:pos x="69" y="22"/>
                </a:cxn>
                <a:cxn ang="0">
                  <a:pos x="49" y="36"/>
                </a:cxn>
                <a:cxn ang="0">
                  <a:pos x="4" y="55"/>
                </a:cxn>
              </a:cxnLst>
              <a:rect l="0" t="0" r="r" b="b"/>
              <a:pathLst>
                <a:path w="134" h="55">
                  <a:moveTo>
                    <a:pt x="134" y="0"/>
                  </a:moveTo>
                  <a:cubicBezTo>
                    <a:pt x="134" y="0"/>
                    <a:pt x="110" y="8"/>
                    <a:pt x="98" y="11"/>
                  </a:cubicBezTo>
                  <a:cubicBezTo>
                    <a:pt x="87" y="14"/>
                    <a:pt x="79" y="14"/>
                    <a:pt x="69" y="22"/>
                  </a:cubicBezTo>
                  <a:cubicBezTo>
                    <a:pt x="59" y="31"/>
                    <a:pt x="62" y="34"/>
                    <a:pt x="49" y="36"/>
                  </a:cubicBezTo>
                  <a:cubicBezTo>
                    <a:pt x="44" y="37"/>
                    <a:pt x="0" y="44"/>
                    <a:pt x="4" y="55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01" name="Freeform 316"/>
            <p:cNvSpPr>
              <a:spLocks/>
            </p:cNvSpPr>
            <p:nvPr/>
          </p:nvSpPr>
          <p:spPr bwMode="auto">
            <a:xfrm>
              <a:off x="1802" y="2907"/>
              <a:ext cx="27" cy="34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8" y="11"/>
                </a:cxn>
                <a:cxn ang="0">
                  <a:pos x="2" y="0"/>
                </a:cxn>
              </a:cxnLst>
              <a:rect l="0" t="0" r="r" b="b"/>
              <a:pathLst>
                <a:path w="11" h="13">
                  <a:moveTo>
                    <a:pt x="0" y="9"/>
                  </a:moveTo>
                  <a:cubicBezTo>
                    <a:pt x="3" y="9"/>
                    <a:pt x="6" y="13"/>
                    <a:pt x="8" y="11"/>
                  </a:cubicBezTo>
                  <a:cubicBezTo>
                    <a:pt x="11" y="9"/>
                    <a:pt x="3" y="2"/>
                    <a:pt x="2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533400" y="389007"/>
            <a:ext cx="3943350" cy="4001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Nutrition in human beings :</a:t>
            </a:r>
            <a:endParaRPr 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1545248" y="855664"/>
            <a:ext cx="2895600" cy="40011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Digestive system</a:t>
            </a:r>
            <a:endParaRPr 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429000" y="1623541"/>
            <a:ext cx="1943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Digestive glands</a:t>
            </a:r>
            <a:endParaRPr 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335280" y="1623541"/>
            <a:ext cx="2133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Alimentary canal</a:t>
            </a:r>
            <a:endParaRPr lang="en-US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grpSp>
        <p:nvGrpSpPr>
          <p:cNvPr id="206" name="Group 205"/>
          <p:cNvGrpSpPr/>
          <p:nvPr/>
        </p:nvGrpSpPr>
        <p:grpSpPr>
          <a:xfrm>
            <a:off x="2533848" y="1322316"/>
            <a:ext cx="1032312" cy="3441040"/>
            <a:chOff x="1676400" y="914407"/>
            <a:chExt cx="1926859" cy="5419717"/>
          </a:xfrm>
        </p:grpSpPr>
        <p:grpSp>
          <p:nvGrpSpPr>
            <p:cNvPr id="207" name="Group 317"/>
            <p:cNvGrpSpPr>
              <a:grpSpLocks/>
            </p:cNvGrpSpPr>
            <p:nvPr/>
          </p:nvGrpSpPr>
          <p:grpSpPr bwMode="auto">
            <a:xfrm>
              <a:off x="1985903" y="4189419"/>
              <a:ext cx="1018902" cy="711680"/>
              <a:chOff x="2428" y="1715"/>
              <a:chExt cx="902" cy="885"/>
            </a:xfrm>
          </p:grpSpPr>
          <p:sp>
            <p:nvSpPr>
              <p:cNvPr id="678" name="Freeform 318"/>
              <p:cNvSpPr>
                <a:spLocks/>
              </p:cNvSpPr>
              <p:nvPr/>
            </p:nvSpPr>
            <p:spPr bwMode="auto">
              <a:xfrm>
                <a:off x="2665" y="1720"/>
                <a:ext cx="95" cy="176"/>
              </a:xfrm>
              <a:custGeom>
                <a:avLst/>
                <a:gdLst/>
                <a:ahLst/>
                <a:cxnLst>
                  <a:cxn ang="0">
                    <a:pos x="27" y="4"/>
                  </a:cxn>
                  <a:cxn ang="0">
                    <a:pos x="16" y="62"/>
                  </a:cxn>
                  <a:cxn ang="0">
                    <a:pos x="27" y="4"/>
                  </a:cxn>
                </a:cxnLst>
                <a:rect l="0" t="0" r="r" b="b"/>
                <a:pathLst>
                  <a:path w="38" h="66">
                    <a:moveTo>
                      <a:pt x="27" y="4"/>
                    </a:moveTo>
                    <a:cubicBezTo>
                      <a:pt x="15" y="0"/>
                      <a:pt x="0" y="58"/>
                      <a:pt x="16" y="62"/>
                    </a:cubicBezTo>
                    <a:cubicBezTo>
                      <a:pt x="33" y="66"/>
                      <a:pt x="38" y="7"/>
                      <a:pt x="27" y="4"/>
                    </a:cubicBezTo>
                    <a:close/>
                  </a:path>
                </a:pathLst>
              </a:custGeom>
              <a:solidFill>
                <a:srgbClr val="F7ECE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79" name="Freeform 319"/>
              <p:cNvSpPr>
                <a:spLocks/>
              </p:cNvSpPr>
              <p:nvPr/>
            </p:nvSpPr>
            <p:spPr bwMode="auto">
              <a:xfrm>
                <a:off x="2703" y="1752"/>
                <a:ext cx="35" cy="1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5" y="11"/>
                  </a:cxn>
                  <a:cxn ang="0">
                    <a:pos x="2" y="23"/>
                  </a:cxn>
                  <a:cxn ang="0">
                    <a:pos x="1" y="35"/>
                  </a:cxn>
                  <a:cxn ang="0">
                    <a:pos x="3" y="44"/>
                  </a:cxn>
                  <a:cxn ang="0">
                    <a:pos x="8" y="35"/>
                  </a:cxn>
                  <a:cxn ang="0">
                    <a:pos x="11" y="25"/>
                  </a:cxn>
                  <a:cxn ang="0">
                    <a:pos x="12" y="12"/>
                  </a:cxn>
                  <a:cxn ang="0">
                    <a:pos x="11" y="0"/>
                  </a:cxn>
                </a:cxnLst>
                <a:rect l="0" t="0" r="r" b="b"/>
                <a:pathLst>
                  <a:path w="14" h="47">
                    <a:moveTo>
                      <a:pt x="10" y="0"/>
                    </a:moveTo>
                    <a:cubicBezTo>
                      <a:pt x="6" y="1"/>
                      <a:pt x="6" y="7"/>
                      <a:pt x="5" y="11"/>
                    </a:cubicBezTo>
                    <a:cubicBezTo>
                      <a:pt x="3" y="15"/>
                      <a:pt x="3" y="19"/>
                      <a:pt x="2" y="23"/>
                    </a:cubicBezTo>
                    <a:cubicBezTo>
                      <a:pt x="1" y="28"/>
                      <a:pt x="1" y="30"/>
                      <a:pt x="1" y="35"/>
                    </a:cubicBezTo>
                    <a:cubicBezTo>
                      <a:pt x="1" y="40"/>
                      <a:pt x="0" y="41"/>
                      <a:pt x="3" y="44"/>
                    </a:cubicBezTo>
                    <a:cubicBezTo>
                      <a:pt x="5" y="47"/>
                      <a:pt x="7" y="40"/>
                      <a:pt x="8" y="35"/>
                    </a:cubicBezTo>
                    <a:cubicBezTo>
                      <a:pt x="8" y="31"/>
                      <a:pt x="10" y="29"/>
                      <a:pt x="11" y="25"/>
                    </a:cubicBezTo>
                    <a:cubicBezTo>
                      <a:pt x="13" y="21"/>
                      <a:pt x="12" y="16"/>
                      <a:pt x="12" y="12"/>
                    </a:cubicBezTo>
                    <a:cubicBezTo>
                      <a:pt x="12" y="8"/>
                      <a:pt x="14" y="3"/>
                      <a:pt x="11" y="0"/>
                    </a:cubicBezTo>
                  </a:path>
                </a:pathLst>
              </a:custGeom>
              <a:solidFill>
                <a:srgbClr val="BB5A7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80" name="Freeform 320"/>
              <p:cNvSpPr>
                <a:spLocks/>
              </p:cNvSpPr>
              <p:nvPr/>
            </p:nvSpPr>
            <p:spPr bwMode="auto">
              <a:xfrm>
                <a:off x="2428" y="1715"/>
                <a:ext cx="902" cy="885"/>
              </a:xfrm>
              <a:custGeom>
                <a:avLst/>
                <a:gdLst/>
                <a:ahLst/>
                <a:cxnLst>
                  <a:cxn ang="0">
                    <a:pos x="345" y="327"/>
                  </a:cxn>
                  <a:cxn ang="0">
                    <a:pos x="345" y="327"/>
                  </a:cxn>
                  <a:cxn ang="0">
                    <a:pos x="361" y="248"/>
                  </a:cxn>
                  <a:cxn ang="0">
                    <a:pos x="307" y="179"/>
                  </a:cxn>
                  <a:cxn ang="0">
                    <a:pos x="165" y="210"/>
                  </a:cxn>
                  <a:cxn ang="0">
                    <a:pos x="77" y="184"/>
                  </a:cxn>
                  <a:cxn ang="0">
                    <a:pos x="94" y="64"/>
                  </a:cxn>
                  <a:cxn ang="0">
                    <a:pos x="111" y="64"/>
                  </a:cxn>
                  <a:cxn ang="0">
                    <a:pos x="120" y="5"/>
                  </a:cxn>
                  <a:cxn ang="0">
                    <a:pos x="39" y="25"/>
                  </a:cxn>
                  <a:cxn ang="0">
                    <a:pos x="4" y="138"/>
                  </a:cxn>
                  <a:cxn ang="0">
                    <a:pos x="112" y="271"/>
                  </a:cxn>
                  <a:cxn ang="0">
                    <a:pos x="248" y="239"/>
                  </a:cxn>
                  <a:cxn ang="0">
                    <a:pos x="295" y="268"/>
                  </a:cxn>
                  <a:cxn ang="0">
                    <a:pos x="289" y="314"/>
                  </a:cxn>
                  <a:cxn ang="0">
                    <a:pos x="289" y="314"/>
                  </a:cxn>
                  <a:cxn ang="0">
                    <a:pos x="315" y="329"/>
                  </a:cxn>
                  <a:cxn ang="0">
                    <a:pos x="345" y="327"/>
                  </a:cxn>
                </a:cxnLst>
                <a:rect l="0" t="0" r="r" b="b"/>
                <a:pathLst>
                  <a:path w="361" h="332">
                    <a:moveTo>
                      <a:pt x="345" y="327"/>
                    </a:moveTo>
                    <a:cubicBezTo>
                      <a:pt x="345" y="327"/>
                      <a:pt x="345" y="327"/>
                      <a:pt x="345" y="327"/>
                    </a:cubicBezTo>
                    <a:cubicBezTo>
                      <a:pt x="359" y="299"/>
                      <a:pt x="361" y="268"/>
                      <a:pt x="361" y="248"/>
                    </a:cubicBezTo>
                    <a:cubicBezTo>
                      <a:pt x="360" y="222"/>
                      <a:pt x="349" y="191"/>
                      <a:pt x="307" y="179"/>
                    </a:cubicBezTo>
                    <a:cubicBezTo>
                      <a:pt x="264" y="167"/>
                      <a:pt x="209" y="197"/>
                      <a:pt x="165" y="210"/>
                    </a:cubicBezTo>
                    <a:cubicBezTo>
                      <a:pt x="124" y="222"/>
                      <a:pt x="101" y="228"/>
                      <a:pt x="77" y="184"/>
                    </a:cubicBezTo>
                    <a:cubicBezTo>
                      <a:pt x="48" y="123"/>
                      <a:pt x="65" y="68"/>
                      <a:pt x="94" y="64"/>
                    </a:cubicBezTo>
                    <a:cubicBezTo>
                      <a:pt x="100" y="63"/>
                      <a:pt x="106" y="63"/>
                      <a:pt x="111" y="64"/>
                    </a:cubicBezTo>
                    <a:cubicBezTo>
                      <a:pt x="96" y="59"/>
                      <a:pt x="109" y="8"/>
                      <a:pt x="120" y="5"/>
                    </a:cubicBezTo>
                    <a:cubicBezTo>
                      <a:pt x="99" y="0"/>
                      <a:pt x="69" y="0"/>
                      <a:pt x="39" y="25"/>
                    </a:cubicBezTo>
                    <a:cubicBezTo>
                      <a:pt x="10" y="49"/>
                      <a:pt x="0" y="93"/>
                      <a:pt x="4" y="138"/>
                    </a:cubicBezTo>
                    <a:cubicBezTo>
                      <a:pt x="7" y="169"/>
                      <a:pt x="36" y="269"/>
                      <a:pt x="112" y="271"/>
                    </a:cubicBezTo>
                    <a:cubicBezTo>
                      <a:pt x="155" y="274"/>
                      <a:pt x="202" y="258"/>
                      <a:pt x="248" y="239"/>
                    </a:cubicBezTo>
                    <a:cubicBezTo>
                      <a:pt x="276" y="227"/>
                      <a:pt x="298" y="229"/>
                      <a:pt x="295" y="268"/>
                    </a:cubicBezTo>
                    <a:cubicBezTo>
                      <a:pt x="294" y="286"/>
                      <a:pt x="292" y="301"/>
                      <a:pt x="289" y="314"/>
                    </a:cubicBezTo>
                    <a:cubicBezTo>
                      <a:pt x="289" y="314"/>
                      <a:pt x="289" y="314"/>
                      <a:pt x="289" y="314"/>
                    </a:cubicBezTo>
                    <a:cubicBezTo>
                      <a:pt x="289" y="321"/>
                      <a:pt x="301" y="327"/>
                      <a:pt x="315" y="329"/>
                    </a:cubicBezTo>
                    <a:cubicBezTo>
                      <a:pt x="329" y="332"/>
                      <a:pt x="341" y="332"/>
                      <a:pt x="345" y="327"/>
                    </a:cubicBezTo>
                    <a:close/>
                  </a:path>
                </a:pathLst>
              </a:custGeom>
              <a:solidFill>
                <a:srgbClr val="E6C1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81" name="Freeform 321"/>
              <p:cNvSpPr>
                <a:spLocks/>
              </p:cNvSpPr>
              <p:nvPr/>
            </p:nvSpPr>
            <p:spPr bwMode="auto">
              <a:xfrm>
                <a:off x="2438" y="1771"/>
                <a:ext cx="140" cy="309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7" y="116"/>
                  </a:cxn>
                  <a:cxn ang="0">
                    <a:pos x="56" y="0"/>
                  </a:cxn>
                </a:cxnLst>
                <a:rect l="0" t="0" r="r" b="b"/>
                <a:pathLst>
                  <a:path w="56" h="116">
                    <a:moveTo>
                      <a:pt x="56" y="0"/>
                    </a:moveTo>
                    <a:cubicBezTo>
                      <a:pt x="40" y="7"/>
                      <a:pt x="0" y="31"/>
                      <a:pt x="7" y="116"/>
                    </a:cubicBezTo>
                    <a:cubicBezTo>
                      <a:pt x="7" y="91"/>
                      <a:pt x="16" y="25"/>
                      <a:pt x="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82" name="Freeform 322"/>
              <p:cNvSpPr>
                <a:spLocks/>
              </p:cNvSpPr>
              <p:nvPr/>
            </p:nvSpPr>
            <p:spPr bwMode="auto">
              <a:xfrm>
                <a:off x="2708" y="2293"/>
                <a:ext cx="440" cy="134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103" y="28"/>
                  </a:cxn>
                  <a:cxn ang="0">
                    <a:pos x="176" y="15"/>
                  </a:cxn>
                  <a:cxn ang="0">
                    <a:pos x="122" y="12"/>
                  </a:cxn>
                  <a:cxn ang="0">
                    <a:pos x="0" y="47"/>
                  </a:cxn>
                </a:cxnLst>
                <a:rect l="0" t="0" r="r" b="b"/>
                <a:pathLst>
                  <a:path w="176" h="50">
                    <a:moveTo>
                      <a:pt x="0" y="47"/>
                    </a:moveTo>
                    <a:cubicBezTo>
                      <a:pt x="25" y="50"/>
                      <a:pt x="54" y="47"/>
                      <a:pt x="103" y="28"/>
                    </a:cubicBezTo>
                    <a:cubicBezTo>
                      <a:pt x="152" y="10"/>
                      <a:pt x="170" y="8"/>
                      <a:pt x="176" y="15"/>
                    </a:cubicBezTo>
                    <a:cubicBezTo>
                      <a:pt x="163" y="0"/>
                      <a:pt x="154" y="2"/>
                      <a:pt x="122" y="12"/>
                    </a:cubicBezTo>
                    <a:cubicBezTo>
                      <a:pt x="90" y="22"/>
                      <a:pt x="61" y="44"/>
                      <a:pt x="0" y="47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83" name="Freeform 323"/>
              <p:cNvSpPr>
                <a:spLocks/>
              </p:cNvSpPr>
              <p:nvPr/>
            </p:nvSpPr>
            <p:spPr bwMode="auto">
              <a:xfrm>
                <a:off x="2725" y="2168"/>
                <a:ext cx="518" cy="165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00" y="28"/>
                  </a:cxn>
                  <a:cxn ang="0">
                    <a:pos x="207" y="23"/>
                  </a:cxn>
                  <a:cxn ang="0">
                    <a:pos x="97" y="38"/>
                  </a:cxn>
                  <a:cxn ang="0">
                    <a:pos x="0" y="54"/>
                  </a:cxn>
                </a:cxnLst>
                <a:rect l="0" t="0" r="r" b="b"/>
                <a:pathLst>
                  <a:path w="207" h="62">
                    <a:moveTo>
                      <a:pt x="0" y="54"/>
                    </a:moveTo>
                    <a:cubicBezTo>
                      <a:pt x="18" y="62"/>
                      <a:pt x="67" y="40"/>
                      <a:pt x="100" y="28"/>
                    </a:cubicBezTo>
                    <a:cubicBezTo>
                      <a:pt x="134" y="16"/>
                      <a:pt x="171" y="0"/>
                      <a:pt x="207" y="23"/>
                    </a:cubicBezTo>
                    <a:cubicBezTo>
                      <a:pt x="184" y="11"/>
                      <a:pt x="159" y="16"/>
                      <a:pt x="97" y="38"/>
                    </a:cubicBezTo>
                    <a:cubicBezTo>
                      <a:pt x="35" y="60"/>
                      <a:pt x="8" y="58"/>
                      <a:pt x="0" y="54"/>
                    </a:cubicBezTo>
                    <a:close/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84" name="Freeform 324"/>
              <p:cNvSpPr>
                <a:spLocks/>
              </p:cNvSpPr>
              <p:nvPr/>
            </p:nvSpPr>
            <p:spPr bwMode="auto">
              <a:xfrm>
                <a:off x="3110" y="2304"/>
                <a:ext cx="5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34"/>
                  </a:cxn>
                </a:cxnLst>
                <a:rect l="0" t="0" r="r" b="b"/>
                <a:pathLst>
                  <a:path w="22" h="34">
                    <a:moveTo>
                      <a:pt x="0" y="0"/>
                    </a:moveTo>
                    <a:cubicBezTo>
                      <a:pt x="15" y="0"/>
                      <a:pt x="22" y="21"/>
                      <a:pt x="22" y="34"/>
                    </a:cubicBezTo>
                  </a:path>
                </a:pathLst>
              </a:custGeom>
              <a:noFill/>
              <a:ln w="11113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85" name="Freeform 325"/>
              <p:cNvSpPr>
                <a:spLocks/>
              </p:cNvSpPr>
              <p:nvPr/>
            </p:nvSpPr>
            <p:spPr bwMode="auto">
              <a:xfrm>
                <a:off x="3118" y="2299"/>
                <a:ext cx="5" cy="8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0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0" y="2"/>
                      <a:pt x="1" y="1"/>
                      <a:pt x="2" y="0"/>
                    </a:cubicBezTo>
                  </a:path>
                </a:pathLst>
              </a:custGeom>
              <a:noFill/>
              <a:ln w="11113" cap="rnd">
                <a:solidFill>
                  <a:srgbClr val="E6C1C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86" name="Freeform 326"/>
              <p:cNvSpPr>
                <a:spLocks/>
              </p:cNvSpPr>
              <p:nvPr/>
            </p:nvSpPr>
            <p:spPr bwMode="auto">
              <a:xfrm>
                <a:off x="2665" y="1720"/>
                <a:ext cx="95" cy="176"/>
              </a:xfrm>
              <a:custGeom>
                <a:avLst/>
                <a:gdLst/>
                <a:ahLst/>
                <a:cxnLst>
                  <a:cxn ang="0">
                    <a:pos x="27" y="4"/>
                  </a:cxn>
                  <a:cxn ang="0">
                    <a:pos x="16" y="62"/>
                  </a:cxn>
                  <a:cxn ang="0">
                    <a:pos x="27" y="4"/>
                  </a:cxn>
                </a:cxnLst>
                <a:rect l="0" t="0" r="r" b="b"/>
                <a:pathLst>
                  <a:path w="38" h="66">
                    <a:moveTo>
                      <a:pt x="27" y="4"/>
                    </a:moveTo>
                    <a:cubicBezTo>
                      <a:pt x="15" y="0"/>
                      <a:pt x="0" y="58"/>
                      <a:pt x="16" y="62"/>
                    </a:cubicBezTo>
                    <a:cubicBezTo>
                      <a:pt x="33" y="66"/>
                      <a:pt x="38" y="7"/>
                      <a:pt x="27" y="4"/>
                    </a:cubicBezTo>
                    <a:close/>
                  </a:path>
                </a:pathLst>
              </a:custGeom>
              <a:noFill/>
              <a:ln w="11113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87" name="Freeform 327"/>
              <p:cNvSpPr>
                <a:spLocks/>
              </p:cNvSpPr>
              <p:nvPr/>
            </p:nvSpPr>
            <p:spPr bwMode="auto">
              <a:xfrm>
                <a:off x="2703" y="1752"/>
                <a:ext cx="35" cy="1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5" y="11"/>
                  </a:cxn>
                  <a:cxn ang="0">
                    <a:pos x="2" y="23"/>
                  </a:cxn>
                  <a:cxn ang="0">
                    <a:pos x="1" y="35"/>
                  </a:cxn>
                  <a:cxn ang="0">
                    <a:pos x="3" y="44"/>
                  </a:cxn>
                  <a:cxn ang="0">
                    <a:pos x="8" y="35"/>
                  </a:cxn>
                  <a:cxn ang="0">
                    <a:pos x="11" y="25"/>
                  </a:cxn>
                  <a:cxn ang="0">
                    <a:pos x="12" y="12"/>
                  </a:cxn>
                  <a:cxn ang="0">
                    <a:pos x="11" y="0"/>
                  </a:cxn>
                </a:cxnLst>
                <a:rect l="0" t="0" r="r" b="b"/>
                <a:pathLst>
                  <a:path w="14" h="47">
                    <a:moveTo>
                      <a:pt x="10" y="0"/>
                    </a:moveTo>
                    <a:cubicBezTo>
                      <a:pt x="6" y="1"/>
                      <a:pt x="6" y="7"/>
                      <a:pt x="5" y="11"/>
                    </a:cubicBezTo>
                    <a:cubicBezTo>
                      <a:pt x="3" y="15"/>
                      <a:pt x="3" y="19"/>
                      <a:pt x="2" y="23"/>
                    </a:cubicBezTo>
                    <a:cubicBezTo>
                      <a:pt x="1" y="28"/>
                      <a:pt x="1" y="30"/>
                      <a:pt x="1" y="35"/>
                    </a:cubicBezTo>
                    <a:cubicBezTo>
                      <a:pt x="1" y="40"/>
                      <a:pt x="0" y="41"/>
                      <a:pt x="3" y="44"/>
                    </a:cubicBezTo>
                    <a:cubicBezTo>
                      <a:pt x="5" y="47"/>
                      <a:pt x="7" y="40"/>
                      <a:pt x="8" y="35"/>
                    </a:cubicBezTo>
                    <a:cubicBezTo>
                      <a:pt x="8" y="31"/>
                      <a:pt x="10" y="29"/>
                      <a:pt x="11" y="25"/>
                    </a:cubicBezTo>
                    <a:cubicBezTo>
                      <a:pt x="13" y="21"/>
                      <a:pt x="12" y="16"/>
                      <a:pt x="12" y="12"/>
                    </a:cubicBezTo>
                    <a:cubicBezTo>
                      <a:pt x="12" y="8"/>
                      <a:pt x="14" y="3"/>
                      <a:pt x="11" y="0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88" name="Freeform 328"/>
              <p:cNvSpPr>
                <a:spLocks/>
              </p:cNvSpPr>
              <p:nvPr/>
            </p:nvSpPr>
            <p:spPr bwMode="auto">
              <a:xfrm>
                <a:off x="2428" y="1715"/>
                <a:ext cx="902" cy="885"/>
              </a:xfrm>
              <a:custGeom>
                <a:avLst/>
                <a:gdLst/>
                <a:ahLst/>
                <a:cxnLst>
                  <a:cxn ang="0">
                    <a:pos x="345" y="327"/>
                  </a:cxn>
                  <a:cxn ang="0">
                    <a:pos x="345" y="327"/>
                  </a:cxn>
                  <a:cxn ang="0">
                    <a:pos x="361" y="248"/>
                  </a:cxn>
                  <a:cxn ang="0">
                    <a:pos x="307" y="179"/>
                  </a:cxn>
                  <a:cxn ang="0">
                    <a:pos x="165" y="210"/>
                  </a:cxn>
                  <a:cxn ang="0">
                    <a:pos x="77" y="184"/>
                  </a:cxn>
                  <a:cxn ang="0">
                    <a:pos x="94" y="64"/>
                  </a:cxn>
                  <a:cxn ang="0">
                    <a:pos x="111" y="64"/>
                  </a:cxn>
                  <a:cxn ang="0">
                    <a:pos x="120" y="5"/>
                  </a:cxn>
                  <a:cxn ang="0">
                    <a:pos x="39" y="25"/>
                  </a:cxn>
                  <a:cxn ang="0">
                    <a:pos x="4" y="138"/>
                  </a:cxn>
                  <a:cxn ang="0">
                    <a:pos x="112" y="271"/>
                  </a:cxn>
                  <a:cxn ang="0">
                    <a:pos x="248" y="239"/>
                  </a:cxn>
                  <a:cxn ang="0">
                    <a:pos x="295" y="268"/>
                  </a:cxn>
                  <a:cxn ang="0">
                    <a:pos x="289" y="314"/>
                  </a:cxn>
                  <a:cxn ang="0">
                    <a:pos x="289" y="314"/>
                  </a:cxn>
                  <a:cxn ang="0">
                    <a:pos x="315" y="329"/>
                  </a:cxn>
                  <a:cxn ang="0">
                    <a:pos x="345" y="327"/>
                  </a:cxn>
                </a:cxnLst>
                <a:rect l="0" t="0" r="r" b="b"/>
                <a:pathLst>
                  <a:path w="361" h="332">
                    <a:moveTo>
                      <a:pt x="345" y="327"/>
                    </a:moveTo>
                    <a:cubicBezTo>
                      <a:pt x="345" y="327"/>
                      <a:pt x="345" y="327"/>
                      <a:pt x="345" y="327"/>
                    </a:cubicBezTo>
                    <a:cubicBezTo>
                      <a:pt x="359" y="299"/>
                      <a:pt x="361" y="268"/>
                      <a:pt x="361" y="248"/>
                    </a:cubicBezTo>
                    <a:cubicBezTo>
                      <a:pt x="360" y="222"/>
                      <a:pt x="349" y="191"/>
                      <a:pt x="307" y="179"/>
                    </a:cubicBezTo>
                    <a:cubicBezTo>
                      <a:pt x="264" y="167"/>
                      <a:pt x="209" y="197"/>
                      <a:pt x="165" y="210"/>
                    </a:cubicBezTo>
                    <a:cubicBezTo>
                      <a:pt x="124" y="222"/>
                      <a:pt x="101" y="228"/>
                      <a:pt x="77" y="184"/>
                    </a:cubicBezTo>
                    <a:cubicBezTo>
                      <a:pt x="48" y="123"/>
                      <a:pt x="65" y="68"/>
                      <a:pt x="94" y="64"/>
                    </a:cubicBezTo>
                    <a:cubicBezTo>
                      <a:pt x="100" y="63"/>
                      <a:pt x="106" y="63"/>
                      <a:pt x="111" y="64"/>
                    </a:cubicBezTo>
                    <a:cubicBezTo>
                      <a:pt x="96" y="59"/>
                      <a:pt x="109" y="8"/>
                      <a:pt x="120" y="5"/>
                    </a:cubicBezTo>
                    <a:cubicBezTo>
                      <a:pt x="99" y="0"/>
                      <a:pt x="69" y="0"/>
                      <a:pt x="39" y="25"/>
                    </a:cubicBezTo>
                    <a:cubicBezTo>
                      <a:pt x="10" y="49"/>
                      <a:pt x="0" y="93"/>
                      <a:pt x="4" y="138"/>
                    </a:cubicBezTo>
                    <a:cubicBezTo>
                      <a:pt x="7" y="169"/>
                      <a:pt x="36" y="269"/>
                      <a:pt x="112" y="271"/>
                    </a:cubicBezTo>
                    <a:cubicBezTo>
                      <a:pt x="155" y="274"/>
                      <a:pt x="202" y="258"/>
                      <a:pt x="248" y="239"/>
                    </a:cubicBezTo>
                    <a:cubicBezTo>
                      <a:pt x="276" y="227"/>
                      <a:pt x="298" y="229"/>
                      <a:pt x="295" y="268"/>
                    </a:cubicBezTo>
                    <a:cubicBezTo>
                      <a:pt x="294" y="286"/>
                      <a:pt x="292" y="301"/>
                      <a:pt x="289" y="314"/>
                    </a:cubicBezTo>
                    <a:cubicBezTo>
                      <a:pt x="289" y="314"/>
                      <a:pt x="289" y="314"/>
                      <a:pt x="289" y="314"/>
                    </a:cubicBezTo>
                    <a:cubicBezTo>
                      <a:pt x="289" y="321"/>
                      <a:pt x="301" y="327"/>
                      <a:pt x="315" y="329"/>
                    </a:cubicBezTo>
                    <a:cubicBezTo>
                      <a:pt x="329" y="332"/>
                      <a:pt x="341" y="332"/>
                      <a:pt x="345" y="327"/>
                    </a:cubicBezTo>
                    <a:close/>
                  </a:path>
                </a:pathLst>
              </a:custGeom>
              <a:noFill/>
              <a:ln w="11113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</p:grpSp>
        <p:grpSp>
          <p:nvGrpSpPr>
            <p:cNvPr id="208" name="Group 56"/>
            <p:cNvGrpSpPr>
              <a:grpSpLocks/>
            </p:cNvGrpSpPr>
            <p:nvPr/>
          </p:nvGrpSpPr>
          <p:grpSpPr bwMode="auto">
            <a:xfrm>
              <a:off x="2638698" y="2245985"/>
              <a:ext cx="149439" cy="1566664"/>
              <a:chOff x="1787" y="1487"/>
              <a:chExt cx="148" cy="2162"/>
            </a:xfrm>
          </p:grpSpPr>
          <p:sp>
            <p:nvSpPr>
              <p:cNvPr id="668" name="Freeform 57"/>
              <p:cNvSpPr>
                <a:spLocks/>
              </p:cNvSpPr>
              <p:nvPr/>
            </p:nvSpPr>
            <p:spPr bwMode="auto">
              <a:xfrm>
                <a:off x="1787" y="1516"/>
                <a:ext cx="148" cy="2133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51" y="0"/>
                  </a:cxn>
                  <a:cxn ang="0">
                    <a:pos x="28" y="5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6" y="741"/>
                  </a:cxn>
                  <a:cxn ang="0">
                    <a:pos x="10" y="793"/>
                  </a:cxn>
                  <a:cxn ang="0">
                    <a:pos x="37" y="795"/>
                  </a:cxn>
                  <a:cxn ang="0">
                    <a:pos x="59" y="782"/>
                  </a:cxn>
                  <a:cxn ang="0">
                    <a:pos x="52" y="739"/>
                  </a:cxn>
                  <a:cxn ang="0">
                    <a:pos x="56" y="0"/>
                  </a:cxn>
                </a:cxnLst>
                <a:rect l="0" t="0" r="r" b="b"/>
                <a:pathLst>
                  <a:path w="59" h="800">
                    <a:moveTo>
                      <a:pt x="56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51" y="2"/>
                      <a:pt x="41" y="5"/>
                      <a:pt x="28" y="5"/>
                    </a:cubicBezTo>
                    <a:cubicBezTo>
                      <a:pt x="15" y="5"/>
                      <a:pt x="5" y="1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106"/>
                      <a:pt x="6" y="686"/>
                      <a:pt x="6" y="741"/>
                    </a:cubicBezTo>
                    <a:cubicBezTo>
                      <a:pt x="6" y="755"/>
                      <a:pt x="7" y="774"/>
                      <a:pt x="10" y="793"/>
                    </a:cubicBezTo>
                    <a:cubicBezTo>
                      <a:pt x="12" y="800"/>
                      <a:pt x="24" y="799"/>
                      <a:pt x="37" y="795"/>
                    </a:cubicBezTo>
                    <a:cubicBezTo>
                      <a:pt x="51" y="791"/>
                      <a:pt x="59" y="788"/>
                      <a:pt x="59" y="782"/>
                    </a:cubicBezTo>
                    <a:cubicBezTo>
                      <a:pt x="55" y="767"/>
                      <a:pt x="53" y="751"/>
                      <a:pt x="52" y="739"/>
                    </a:cubicBezTo>
                    <a:cubicBezTo>
                      <a:pt x="52" y="703"/>
                      <a:pt x="54" y="258"/>
                      <a:pt x="56" y="0"/>
                    </a:cubicBezTo>
                    <a:close/>
                  </a:path>
                </a:pathLst>
              </a:custGeom>
              <a:solidFill>
                <a:srgbClr val="E6C1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69" name="Freeform 58"/>
              <p:cNvSpPr>
                <a:spLocks/>
              </p:cNvSpPr>
              <p:nvPr/>
            </p:nvSpPr>
            <p:spPr bwMode="auto">
              <a:xfrm>
                <a:off x="1787" y="1516"/>
                <a:ext cx="140" cy="2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28" y="5"/>
                  </a:cxn>
                  <a:cxn ang="0">
                    <a:pos x="51" y="0"/>
                  </a:cxn>
                  <a:cxn ang="0">
                    <a:pos x="56" y="0"/>
                  </a:cxn>
                  <a:cxn ang="0">
                    <a:pos x="28" y="11"/>
                  </a:cxn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6" h="11">
                    <a:moveTo>
                      <a:pt x="5" y="0"/>
                    </a:moveTo>
                    <a:cubicBezTo>
                      <a:pt x="5" y="1"/>
                      <a:pt x="15" y="5"/>
                      <a:pt x="28" y="5"/>
                    </a:cubicBezTo>
                    <a:cubicBezTo>
                      <a:pt x="41" y="5"/>
                      <a:pt x="51" y="2"/>
                      <a:pt x="51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6"/>
                      <a:pt x="43" y="11"/>
                      <a:pt x="28" y="11"/>
                    </a:cubicBezTo>
                    <a:cubicBezTo>
                      <a:pt x="13" y="11"/>
                      <a:pt x="0" y="6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EED5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70" name="Freeform 59"/>
              <p:cNvSpPr>
                <a:spLocks/>
              </p:cNvSpPr>
              <p:nvPr/>
            </p:nvSpPr>
            <p:spPr bwMode="auto">
              <a:xfrm>
                <a:off x="1815" y="1580"/>
                <a:ext cx="35" cy="175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658"/>
                  </a:cxn>
                </a:cxnLst>
                <a:rect l="0" t="0" r="r" b="b"/>
                <a:pathLst>
                  <a:path w="14" h="658">
                    <a:moveTo>
                      <a:pt x="0" y="0"/>
                    </a:moveTo>
                    <a:cubicBezTo>
                      <a:pt x="7" y="47"/>
                      <a:pt x="14" y="360"/>
                      <a:pt x="3" y="658"/>
                    </a:cubicBezTo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71" name="Freeform 60"/>
              <p:cNvSpPr>
                <a:spLocks/>
              </p:cNvSpPr>
              <p:nvPr/>
            </p:nvSpPr>
            <p:spPr bwMode="auto">
              <a:xfrm>
                <a:off x="1842" y="1545"/>
                <a:ext cx="78" cy="2056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7" y="4"/>
                  </a:cxn>
                  <a:cxn ang="0">
                    <a:pos x="27" y="57"/>
                  </a:cxn>
                  <a:cxn ang="0">
                    <a:pos x="21" y="691"/>
                  </a:cxn>
                  <a:cxn ang="0">
                    <a:pos x="24" y="738"/>
                  </a:cxn>
                  <a:cxn ang="0">
                    <a:pos x="11" y="608"/>
                  </a:cxn>
                  <a:cxn ang="0">
                    <a:pos x="16" y="33"/>
                  </a:cxn>
                  <a:cxn ang="0">
                    <a:pos x="0" y="7"/>
                  </a:cxn>
                </a:cxnLst>
                <a:rect l="0" t="0" r="r" b="b"/>
                <a:pathLst>
                  <a:path w="31" h="771">
                    <a:moveTo>
                      <a:pt x="0" y="7"/>
                    </a:moveTo>
                    <a:cubicBezTo>
                      <a:pt x="7" y="11"/>
                      <a:pt x="20" y="8"/>
                      <a:pt x="27" y="4"/>
                    </a:cubicBezTo>
                    <a:cubicBezTo>
                      <a:pt x="31" y="0"/>
                      <a:pt x="27" y="21"/>
                      <a:pt x="27" y="57"/>
                    </a:cubicBezTo>
                    <a:cubicBezTo>
                      <a:pt x="27" y="93"/>
                      <a:pt x="21" y="629"/>
                      <a:pt x="21" y="691"/>
                    </a:cubicBezTo>
                    <a:cubicBezTo>
                      <a:pt x="21" y="709"/>
                      <a:pt x="23" y="724"/>
                      <a:pt x="24" y="738"/>
                    </a:cubicBezTo>
                    <a:cubicBezTo>
                      <a:pt x="28" y="771"/>
                      <a:pt x="8" y="689"/>
                      <a:pt x="11" y="608"/>
                    </a:cubicBezTo>
                    <a:cubicBezTo>
                      <a:pt x="15" y="479"/>
                      <a:pt x="17" y="55"/>
                      <a:pt x="16" y="33"/>
                    </a:cubicBezTo>
                    <a:cubicBezTo>
                      <a:pt x="15" y="12"/>
                      <a:pt x="0" y="7"/>
                      <a:pt x="0" y="7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72" name="Freeform 61"/>
              <p:cNvSpPr>
                <a:spLocks/>
              </p:cNvSpPr>
              <p:nvPr/>
            </p:nvSpPr>
            <p:spPr bwMode="auto">
              <a:xfrm>
                <a:off x="1787" y="1516"/>
                <a:ext cx="148" cy="2133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51" y="0"/>
                  </a:cxn>
                  <a:cxn ang="0">
                    <a:pos x="28" y="5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6" y="741"/>
                  </a:cxn>
                  <a:cxn ang="0">
                    <a:pos x="10" y="793"/>
                  </a:cxn>
                  <a:cxn ang="0">
                    <a:pos x="37" y="795"/>
                  </a:cxn>
                  <a:cxn ang="0">
                    <a:pos x="59" y="782"/>
                  </a:cxn>
                  <a:cxn ang="0">
                    <a:pos x="52" y="739"/>
                  </a:cxn>
                  <a:cxn ang="0">
                    <a:pos x="56" y="0"/>
                  </a:cxn>
                </a:cxnLst>
                <a:rect l="0" t="0" r="r" b="b"/>
                <a:pathLst>
                  <a:path w="59" h="800">
                    <a:moveTo>
                      <a:pt x="56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51" y="2"/>
                      <a:pt x="41" y="5"/>
                      <a:pt x="28" y="5"/>
                    </a:cubicBezTo>
                    <a:cubicBezTo>
                      <a:pt x="15" y="5"/>
                      <a:pt x="5" y="1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106"/>
                      <a:pt x="6" y="686"/>
                      <a:pt x="6" y="741"/>
                    </a:cubicBezTo>
                    <a:cubicBezTo>
                      <a:pt x="6" y="755"/>
                      <a:pt x="7" y="774"/>
                      <a:pt x="10" y="793"/>
                    </a:cubicBezTo>
                    <a:cubicBezTo>
                      <a:pt x="12" y="800"/>
                      <a:pt x="24" y="799"/>
                      <a:pt x="37" y="795"/>
                    </a:cubicBezTo>
                    <a:cubicBezTo>
                      <a:pt x="51" y="791"/>
                      <a:pt x="59" y="788"/>
                      <a:pt x="59" y="782"/>
                    </a:cubicBezTo>
                    <a:cubicBezTo>
                      <a:pt x="55" y="767"/>
                      <a:pt x="53" y="751"/>
                      <a:pt x="52" y="739"/>
                    </a:cubicBezTo>
                    <a:cubicBezTo>
                      <a:pt x="52" y="703"/>
                      <a:pt x="54" y="258"/>
                      <a:pt x="56" y="0"/>
                    </a:cubicBezTo>
                    <a:close/>
                  </a:path>
                </a:pathLst>
              </a:custGeom>
              <a:noFill/>
              <a:ln w="11113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73" name="Freeform 62"/>
              <p:cNvSpPr>
                <a:spLocks/>
              </p:cNvSpPr>
              <p:nvPr/>
            </p:nvSpPr>
            <p:spPr bwMode="auto">
              <a:xfrm>
                <a:off x="1787" y="1516"/>
                <a:ext cx="140" cy="2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28" y="5"/>
                  </a:cxn>
                  <a:cxn ang="0">
                    <a:pos x="51" y="0"/>
                  </a:cxn>
                  <a:cxn ang="0">
                    <a:pos x="56" y="0"/>
                  </a:cxn>
                  <a:cxn ang="0">
                    <a:pos x="28" y="11"/>
                  </a:cxn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6" h="11">
                    <a:moveTo>
                      <a:pt x="5" y="0"/>
                    </a:moveTo>
                    <a:cubicBezTo>
                      <a:pt x="5" y="1"/>
                      <a:pt x="15" y="5"/>
                      <a:pt x="28" y="5"/>
                    </a:cubicBezTo>
                    <a:cubicBezTo>
                      <a:pt x="41" y="5"/>
                      <a:pt x="51" y="2"/>
                      <a:pt x="51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6"/>
                      <a:pt x="43" y="11"/>
                      <a:pt x="28" y="11"/>
                    </a:cubicBezTo>
                    <a:cubicBezTo>
                      <a:pt x="13" y="11"/>
                      <a:pt x="0" y="6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noFill/>
              <a:ln w="11113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74" name="Freeform 63"/>
              <p:cNvSpPr>
                <a:spLocks/>
              </p:cNvSpPr>
              <p:nvPr/>
            </p:nvSpPr>
            <p:spPr bwMode="auto">
              <a:xfrm>
                <a:off x="1787" y="1487"/>
                <a:ext cx="140" cy="58"/>
              </a:xfrm>
              <a:custGeom>
                <a:avLst/>
                <a:gdLst/>
                <a:ahLst/>
                <a:cxnLst>
                  <a:cxn ang="0">
                    <a:pos x="56" y="11"/>
                  </a:cxn>
                  <a:cxn ang="0">
                    <a:pos x="28" y="0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8" y="22"/>
                  </a:cxn>
                  <a:cxn ang="0">
                    <a:pos x="56" y="11"/>
                  </a:cxn>
                </a:cxnLst>
                <a:rect l="0" t="0" r="r" b="b"/>
                <a:pathLst>
                  <a:path w="56" h="22">
                    <a:moveTo>
                      <a:pt x="56" y="11"/>
                    </a:moveTo>
                    <a:cubicBezTo>
                      <a:pt x="56" y="5"/>
                      <a:pt x="43" y="0"/>
                      <a:pt x="28" y="0"/>
                    </a:cubicBezTo>
                    <a:cubicBezTo>
                      <a:pt x="13" y="0"/>
                      <a:pt x="0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3" y="22"/>
                      <a:pt x="28" y="22"/>
                    </a:cubicBezTo>
                    <a:cubicBezTo>
                      <a:pt x="43" y="22"/>
                      <a:pt x="56" y="17"/>
                      <a:pt x="56" y="11"/>
                    </a:cubicBezTo>
                  </a:path>
                </a:pathLst>
              </a:custGeom>
              <a:solidFill>
                <a:srgbClr val="EED5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75" name="Freeform 64"/>
              <p:cNvSpPr>
                <a:spLocks/>
              </p:cNvSpPr>
              <p:nvPr/>
            </p:nvSpPr>
            <p:spPr bwMode="auto">
              <a:xfrm>
                <a:off x="1787" y="1487"/>
                <a:ext cx="140" cy="58"/>
              </a:xfrm>
              <a:custGeom>
                <a:avLst/>
                <a:gdLst/>
                <a:ahLst/>
                <a:cxnLst>
                  <a:cxn ang="0">
                    <a:pos x="56" y="11"/>
                  </a:cxn>
                  <a:cxn ang="0">
                    <a:pos x="28" y="0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28" y="22"/>
                  </a:cxn>
                  <a:cxn ang="0">
                    <a:pos x="56" y="11"/>
                  </a:cxn>
                </a:cxnLst>
                <a:rect l="0" t="0" r="r" b="b"/>
                <a:pathLst>
                  <a:path w="56" h="22">
                    <a:moveTo>
                      <a:pt x="56" y="11"/>
                    </a:moveTo>
                    <a:cubicBezTo>
                      <a:pt x="56" y="5"/>
                      <a:pt x="43" y="0"/>
                      <a:pt x="28" y="0"/>
                    </a:cubicBezTo>
                    <a:cubicBezTo>
                      <a:pt x="13" y="0"/>
                      <a:pt x="0" y="5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3" y="22"/>
                      <a:pt x="28" y="22"/>
                    </a:cubicBezTo>
                    <a:cubicBezTo>
                      <a:pt x="43" y="22"/>
                      <a:pt x="56" y="17"/>
                      <a:pt x="56" y="11"/>
                    </a:cubicBezTo>
                  </a:path>
                </a:pathLst>
              </a:custGeom>
              <a:noFill/>
              <a:ln w="11113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76" name="Freeform 65"/>
              <p:cNvSpPr>
                <a:spLocks/>
              </p:cNvSpPr>
              <p:nvPr/>
            </p:nvSpPr>
            <p:spPr bwMode="auto">
              <a:xfrm>
                <a:off x="1800" y="1500"/>
                <a:ext cx="115" cy="29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3" y="11"/>
                  </a:cxn>
                  <a:cxn ang="0">
                    <a:pos x="46" y="6"/>
                  </a:cxn>
                  <a:cxn ang="0">
                    <a:pos x="46" y="6"/>
                  </a:cxn>
                  <a:cxn ang="0">
                    <a:pos x="23" y="0"/>
                  </a:cxn>
                  <a:cxn ang="0">
                    <a:pos x="0" y="6"/>
                  </a:cxn>
                </a:cxnLst>
                <a:rect l="0" t="0" r="r" b="b"/>
                <a:pathLst>
                  <a:path w="46" h="11">
                    <a:moveTo>
                      <a:pt x="0" y="6"/>
                    </a:moveTo>
                    <a:cubicBezTo>
                      <a:pt x="0" y="7"/>
                      <a:pt x="10" y="11"/>
                      <a:pt x="23" y="11"/>
                    </a:cubicBezTo>
                    <a:cubicBezTo>
                      <a:pt x="36" y="11"/>
                      <a:pt x="46" y="8"/>
                      <a:pt x="46" y="6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4"/>
                      <a:pt x="36" y="0"/>
                      <a:pt x="23" y="0"/>
                    </a:cubicBezTo>
                    <a:cubicBezTo>
                      <a:pt x="10" y="0"/>
                      <a:pt x="0" y="4"/>
                      <a:pt x="0" y="6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77" name="Freeform 66"/>
              <p:cNvSpPr>
                <a:spLocks/>
              </p:cNvSpPr>
              <p:nvPr/>
            </p:nvSpPr>
            <p:spPr bwMode="auto">
              <a:xfrm>
                <a:off x="1800" y="1500"/>
                <a:ext cx="115" cy="29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3" y="11"/>
                  </a:cxn>
                  <a:cxn ang="0">
                    <a:pos x="46" y="6"/>
                  </a:cxn>
                  <a:cxn ang="0">
                    <a:pos x="46" y="6"/>
                  </a:cxn>
                  <a:cxn ang="0">
                    <a:pos x="23" y="0"/>
                  </a:cxn>
                  <a:cxn ang="0">
                    <a:pos x="0" y="6"/>
                  </a:cxn>
                </a:cxnLst>
                <a:rect l="0" t="0" r="r" b="b"/>
                <a:pathLst>
                  <a:path w="46" h="11">
                    <a:moveTo>
                      <a:pt x="0" y="6"/>
                    </a:moveTo>
                    <a:cubicBezTo>
                      <a:pt x="0" y="7"/>
                      <a:pt x="10" y="11"/>
                      <a:pt x="23" y="11"/>
                    </a:cubicBezTo>
                    <a:cubicBezTo>
                      <a:pt x="36" y="11"/>
                      <a:pt x="46" y="8"/>
                      <a:pt x="46" y="6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4"/>
                      <a:pt x="36" y="0"/>
                      <a:pt x="23" y="0"/>
                    </a:cubicBezTo>
                    <a:cubicBezTo>
                      <a:pt x="10" y="0"/>
                      <a:pt x="0" y="4"/>
                      <a:pt x="0" y="6"/>
                    </a:cubicBezTo>
                    <a:close/>
                  </a:path>
                </a:pathLst>
              </a:custGeom>
              <a:noFill/>
              <a:ln w="11113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</p:grpSp>
        <p:grpSp>
          <p:nvGrpSpPr>
            <p:cNvPr id="209" name="Group 1076"/>
            <p:cNvGrpSpPr>
              <a:grpSpLocks/>
            </p:cNvGrpSpPr>
            <p:nvPr/>
          </p:nvGrpSpPr>
          <p:grpSpPr bwMode="auto">
            <a:xfrm>
              <a:off x="2260571" y="3619432"/>
              <a:ext cx="1166078" cy="896847"/>
              <a:chOff x="2370" y="1601"/>
              <a:chExt cx="1032" cy="1115"/>
            </a:xfrm>
          </p:grpSpPr>
          <p:sp>
            <p:nvSpPr>
              <p:cNvPr id="655" name="Freeform 1077"/>
              <p:cNvSpPr>
                <a:spLocks/>
              </p:cNvSpPr>
              <p:nvPr/>
            </p:nvSpPr>
            <p:spPr bwMode="auto">
              <a:xfrm>
                <a:off x="2370" y="1601"/>
                <a:ext cx="1032" cy="1115"/>
              </a:xfrm>
              <a:custGeom>
                <a:avLst/>
                <a:gdLst/>
                <a:ahLst/>
                <a:cxnLst>
                  <a:cxn ang="0">
                    <a:pos x="15" y="327"/>
                  </a:cxn>
                  <a:cxn ang="0">
                    <a:pos x="35" y="339"/>
                  </a:cxn>
                  <a:cxn ang="0">
                    <a:pos x="59" y="372"/>
                  </a:cxn>
                  <a:cxn ang="0">
                    <a:pos x="117" y="389"/>
                  </a:cxn>
                  <a:cxn ang="0">
                    <a:pos x="195" y="413"/>
                  </a:cxn>
                  <a:cxn ang="0">
                    <a:pos x="392" y="219"/>
                  </a:cxn>
                  <a:cxn ang="0">
                    <a:pos x="324" y="8"/>
                  </a:cxn>
                  <a:cxn ang="0">
                    <a:pos x="237" y="36"/>
                  </a:cxn>
                  <a:cxn ang="0">
                    <a:pos x="209" y="75"/>
                  </a:cxn>
                  <a:cxn ang="0">
                    <a:pos x="201" y="74"/>
                  </a:cxn>
                  <a:cxn ang="0">
                    <a:pos x="201" y="75"/>
                  </a:cxn>
                  <a:cxn ang="0">
                    <a:pos x="201" y="74"/>
                  </a:cxn>
                  <a:cxn ang="0">
                    <a:pos x="182" y="36"/>
                  </a:cxn>
                  <a:cxn ang="0">
                    <a:pos x="160" y="49"/>
                  </a:cxn>
                  <a:cxn ang="0">
                    <a:pos x="133" y="47"/>
                  </a:cxn>
                  <a:cxn ang="0">
                    <a:pos x="155" y="105"/>
                  </a:cxn>
                  <a:cxn ang="0">
                    <a:pos x="155" y="105"/>
                  </a:cxn>
                  <a:cxn ang="0">
                    <a:pos x="155" y="105"/>
                  </a:cxn>
                  <a:cxn ang="0">
                    <a:pos x="159" y="109"/>
                  </a:cxn>
                  <a:cxn ang="0">
                    <a:pos x="189" y="161"/>
                  </a:cxn>
                  <a:cxn ang="0">
                    <a:pos x="172" y="237"/>
                  </a:cxn>
                  <a:cxn ang="0">
                    <a:pos x="121" y="292"/>
                  </a:cxn>
                  <a:cxn ang="0">
                    <a:pos x="84" y="282"/>
                  </a:cxn>
                  <a:cxn ang="0">
                    <a:pos x="57" y="282"/>
                  </a:cxn>
                  <a:cxn ang="0">
                    <a:pos x="23" y="268"/>
                  </a:cxn>
                  <a:cxn ang="0">
                    <a:pos x="15" y="327"/>
                  </a:cxn>
                </a:cxnLst>
                <a:rect l="0" t="0" r="r" b="b"/>
                <a:pathLst>
                  <a:path w="413" h="418">
                    <a:moveTo>
                      <a:pt x="15" y="327"/>
                    </a:moveTo>
                    <a:cubicBezTo>
                      <a:pt x="24" y="329"/>
                      <a:pt x="30" y="333"/>
                      <a:pt x="35" y="339"/>
                    </a:cubicBezTo>
                    <a:cubicBezTo>
                      <a:pt x="42" y="347"/>
                      <a:pt x="47" y="363"/>
                      <a:pt x="59" y="372"/>
                    </a:cubicBezTo>
                    <a:cubicBezTo>
                      <a:pt x="82" y="391"/>
                      <a:pt x="98" y="388"/>
                      <a:pt x="117" y="389"/>
                    </a:cubicBezTo>
                    <a:cubicBezTo>
                      <a:pt x="137" y="390"/>
                      <a:pt x="137" y="408"/>
                      <a:pt x="195" y="413"/>
                    </a:cubicBezTo>
                    <a:cubicBezTo>
                      <a:pt x="253" y="418"/>
                      <a:pt x="370" y="325"/>
                      <a:pt x="392" y="219"/>
                    </a:cubicBezTo>
                    <a:cubicBezTo>
                      <a:pt x="413" y="113"/>
                      <a:pt x="399" y="26"/>
                      <a:pt x="324" y="8"/>
                    </a:cubicBezTo>
                    <a:cubicBezTo>
                      <a:pt x="288" y="0"/>
                      <a:pt x="258" y="14"/>
                      <a:pt x="237" y="36"/>
                    </a:cubicBezTo>
                    <a:cubicBezTo>
                      <a:pt x="224" y="50"/>
                      <a:pt x="216" y="71"/>
                      <a:pt x="209" y="75"/>
                    </a:cubicBezTo>
                    <a:cubicBezTo>
                      <a:pt x="206" y="76"/>
                      <a:pt x="204" y="76"/>
                      <a:pt x="201" y="74"/>
                    </a:cubicBezTo>
                    <a:cubicBezTo>
                      <a:pt x="201" y="75"/>
                      <a:pt x="201" y="75"/>
                      <a:pt x="201" y="75"/>
                    </a:cubicBezTo>
                    <a:cubicBezTo>
                      <a:pt x="201" y="74"/>
                      <a:pt x="201" y="74"/>
                      <a:pt x="201" y="74"/>
                    </a:cubicBezTo>
                    <a:cubicBezTo>
                      <a:pt x="193" y="70"/>
                      <a:pt x="187" y="54"/>
                      <a:pt x="182" y="36"/>
                    </a:cubicBezTo>
                    <a:cubicBezTo>
                      <a:pt x="182" y="42"/>
                      <a:pt x="174" y="45"/>
                      <a:pt x="160" y="49"/>
                    </a:cubicBezTo>
                    <a:cubicBezTo>
                      <a:pt x="147" y="54"/>
                      <a:pt x="135" y="54"/>
                      <a:pt x="133" y="47"/>
                    </a:cubicBezTo>
                    <a:cubicBezTo>
                      <a:pt x="137" y="69"/>
                      <a:pt x="144" y="91"/>
                      <a:pt x="155" y="105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57" y="106"/>
                      <a:pt x="158" y="108"/>
                      <a:pt x="159" y="109"/>
                    </a:cubicBezTo>
                    <a:cubicBezTo>
                      <a:pt x="184" y="133"/>
                      <a:pt x="192" y="136"/>
                      <a:pt x="189" y="161"/>
                    </a:cubicBezTo>
                    <a:cubicBezTo>
                      <a:pt x="185" y="185"/>
                      <a:pt x="177" y="215"/>
                      <a:pt x="172" y="237"/>
                    </a:cubicBezTo>
                    <a:cubicBezTo>
                      <a:pt x="165" y="264"/>
                      <a:pt x="152" y="290"/>
                      <a:pt x="121" y="292"/>
                    </a:cubicBezTo>
                    <a:cubicBezTo>
                      <a:pt x="97" y="293"/>
                      <a:pt x="100" y="285"/>
                      <a:pt x="84" y="282"/>
                    </a:cubicBezTo>
                    <a:cubicBezTo>
                      <a:pt x="68" y="279"/>
                      <a:pt x="66" y="285"/>
                      <a:pt x="57" y="282"/>
                    </a:cubicBezTo>
                    <a:cubicBezTo>
                      <a:pt x="53" y="281"/>
                      <a:pt x="41" y="273"/>
                      <a:pt x="23" y="268"/>
                    </a:cubicBezTo>
                    <a:cubicBezTo>
                      <a:pt x="12" y="271"/>
                      <a:pt x="0" y="322"/>
                      <a:pt x="15" y="327"/>
                    </a:cubicBezTo>
                    <a:close/>
                  </a:path>
                </a:pathLst>
              </a:custGeom>
              <a:solidFill>
                <a:srgbClr val="E6C1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56" name="Freeform 1078"/>
              <p:cNvSpPr>
                <a:spLocks/>
              </p:cNvSpPr>
              <p:nvPr/>
            </p:nvSpPr>
            <p:spPr bwMode="auto">
              <a:xfrm>
                <a:off x="2437" y="1703"/>
                <a:ext cx="938" cy="1000"/>
              </a:xfrm>
              <a:custGeom>
                <a:avLst/>
                <a:gdLst/>
                <a:ahLst/>
                <a:cxnLst>
                  <a:cxn ang="0">
                    <a:pos x="3" y="288"/>
                  </a:cxn>
                  <a:cxn ang="0">
                    <a:pos x="13" y="297"/>
                  </a:cxn>
                  <a:cxn ang="0">
                    <a:pos x="36" y="329"/>
                  </a:cxn>
                  <a:cxn ang="0">
                    <a:pos x="92" y="346"/>
                  </a:cxn>
                  <a:cxn ang="0">
                    <a:pos x="166" y="369"/>
                  </a:cxn>
                  <a:cxn ang="0">
                    <a:pos x="355" y="184"/>
                  </a:cxn>
                  <a:cxn ang="0">
                    <a:pos x="330" y="0"/>
                  </a:cxn>
                  <a:cxn ang="0">
                    <a:pos x="316" y="234"/>
                  </a:cxn>
                  <a:cxn ang="0">
                    <a:pos x="155" y="331"/>
                  </a:cxn>
                  <a:cxn ang="0">
                    <a:pos x="96" y="311"/>
                  </a:cxn>
                  <a:cxn ang="0">
                    <a:pos x="25" y="298"/>
                  </a:cxn>
                  <a:cxn ang="0">
                    <a:pos x="3" y="288"/>
                  </a:cxn>
                </a:cxnLst>
                <a:rect l="0" t="0" r="r" b="b"/>
                <a:pathLst>
                  <a:path w="375" h="375">
                    <a:moveTo>
                      <a:pt x="3" y="288"/>
                    </a:moveTo>
                    <a:cubicBezTo>
                      <a:pt x="7" y="291"/>
                      <a:pt x="10" y="294"/>
                      <a:pt x="13" y="297"/>
                    </a:cubicBezTo>
                    <a:cubicBezTo>
                      <a:pt x="20" y="305"/>
                      <a:pt x="25" y="320"/>
                      <a:pt x="36" y="329"/>
                    </a:cubicBezTo>
                    <a:cubicBezTo>
                      <a:pt x="59" y="348"/>
                      <a:pt x="73" y="345"/>
                      <a:pt x="92" y="346"/>
                    </a:cubicBezTo>
                    <a:cubicBezTo>
                      <a:pt x="112" y="348"/>
                      <a:pt x="114" y="364"/>
                      <a:pt x="166" y="369"/>
                    </a:cubicBezTo>
                    <a:cubicBezTo>
                      <a:pt x="224" y="375"/>
                      <a:pt x="334" y="291"/>
                      <a:pt x="355" y="184"/>
                    </a:cubicBezTo>
                    <a:cubicBezTo>
                      <a:pt x="371" y="106"/>
                      <a:pt x="370" y="30"/>
                      <a:pt x="330" y="0"/>
                    </a:cubicBezTo>
                    <a:cubicBezTo>
                      <a:pt x="365" y="30"/>
                      <a:pt x="375" y="135"/>
                      <a:pt x="316" y="234"/>
                    </a:cubicBezTo>
                    <a:cubicBezTo>
                      <a:pt x="257" y="333"/>
                      <a:pt x="182" y="344"/>
                      <a:pt x="155" y="331"/>
                    </a:cubicBezTo>
                    <a:cubicBezTo>
                      <a:pt x="128" y="318"/>
                      <a:pt x="116" y="310"/>
                      <a:pt x="96" y="311"/>
                    </a:cubicBezTo>
                    <a:cubicBezTo>
                      <a:pt x="75" y="312"/>
                      <a:pt x="38" y="318"/>
                      <a:pt x="25" y="298"/>
                    </a:cubicBezTo>
                    <a:cubicBezTo>
                      <a:pt x="16" y="286"/>
                      <a:pt x="0" y="287"/>
                      <a:pt x="3" y="288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57" name="Freeform 1079"/>
              <p:cNvSpPr>
                <a:spLocks/>
              </p:cNvSpPr>
              <p:nvPr/>
            </p:nvSpPr>
            <p:spPr bwMode="auto">
              <a:xfrm>
                <a:off x="2705" y="2383"/>
                <a:ext cx="17" cy="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1"/>
                  </a:cxn>
                  <a:cxn ang="0">
                    <a:pos x="7" y="0"/>
                  </a:cxn>
                </a:cxnLst>
                <a:rect l="0" t="0" r="r" b="b"/>
                <a:pathLst>
                  <a:path w="7" h="1">
                    <a:moveTo>
                      <a:pt x="7" y="0"/>
                    </a:moveTo>
                    <a:cubicBezTo>
                      <a:pt x="4" y="0"/>
                      <a:pt x="2" y="1"/>
                      <a:pt x="0" y="1"/>
                    </a:cubicBezTo>
                    <a:cubicBezTo>
                      <a:pt x="2" y="1"/>
                      <a:pt x="5" y="0"/>
                      <a:pt x="7" y="0"/>
                    </a:cubicBezTo>
                    <a:close/>
                  </a:path>
                </a:pathLst>
              </a:custGeom>
              <a:solidFill>
                <a:srgbClr val="F1DD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58" name="Freeform 1080"/>
              <p:cNvSpPr>
                <a:spLocks/>
              </p:cNvSpPr>
              <p:nvPr/>
            </p:nvSpPr>
            <p:spPr bwMode="auto">
              <a:xfrm>
                <a:off x="2722" y="1764"/>
                <a:ext cx="193" cy="619"/>
              </a:xfrm>
              <a:custGeom>
                <a:avLst/>
                <a:gdLst/>
                <a:ahLst/>
                <a:cxnLst>
                  <a:cxn ang="0">
                    <a:pos x="22" y="40"/>
                  </a:cxn>
                  <a:cxn ang="0">
                    <a:pos x="26" y="44"/>
                  </a:cxn>
                  <a:cxn ang="0">
                    <a:pos x="56" y="100"/>
                  </a:cxn>
                  <a:cxn ang="0">
                    <a:pos x="39" y="175"/>
                  </a:cxn>
                  <a:cxn ang="0">
                    <a:pos x="0" y="232"/>
                  </a:cxn>
                  <a:cxn ang="0">
                    <a:pos x="36" y="208"/>
                  </a:cxn>
                  <a:cxn ang="0">
                    <a:pos x="70" y="103"/>
                  </a:cxn>
                  <a:cxn ang="0">
                    <a:pos x="31" y="35"/>
                  </a:cxn>
                  <a:cxn ang="0">
                    <a:pos x="6" y="0"/>
                  </a:cxn>
                  <a:cxn ang="0">
                    <a:pos x="22" y="40"/>
                  </a:cxn>
                </a:cxnLst>
                <a:rect l="0" t="0" r="r" b="b"/>
                <a:pathLst>
                  <a:path w="77" h="232">
                    <a:moveTo>
                      <a:pt x="22" y="40"/>
                    </a:moveTo>
                    <a:cubicBezTo>
                      <a:pt x="23" y="42"/>
                      <a:pt x="24" y="43"/>
                      <a:pt x="26" y="44"/>
                    </a:cubicBezTo>
                    <a:cubicBezTo>
                      <a:pt x="51" y="68"/>
                      <a:pt x="59" y="75"/>
                      <a:pt x="56" y="100"/>
                    </a:cubicBezTo>
                    <a:cubicBezTo>
                      <a:pt x="53" y="124"/>
                      <a:pt x="44" y="154"/>
                      <a:pt x="39" y="175"/>
                    </a:cubicBezTo>
                    <a:cubicBezTo>
                      <a:pt x="33" y="199"/>
                      <a:pt x="23" y="225"/>
                      <a:pt x="0" y="232"/>
                    </a:cubicBezTo>
                    <a:cubicBezTo>
                      <a:pt x="11" y="229"/>
                      <a:pt x="28" y="222"/>
                      <a:pt x="36" y="208"/>
                    </a:cubicBezTo>
                    <a:cubicBezTo>
                      <a:pt x="47" y="190"/>
                      <a:pt x="63" y="148"/>
                      <a:pt x="70" y="103"/>
                    </a:cubicBezTo>
                    <a:cubicBezTo>
                      <a:pt x="77" y="59"/>
                      <a:pt x="52" y="57"/>
                      <a:pt x="31" y="35"/>
                    </a:cubicBezTo>
                    <a:cubicBezTo>
                      <a:pt x="19" y="26"/>
                      <a:pt x="9" y="13"/>
                      <a:pt x="6" y="0"/>
                    </a:cubicBezTo>
                    <a:cubicBezTo>
                      <a:pt x="7" y="9"/>
                      <a:pt x="11" y="29"/>
                      <a:pt x="22" y="40"/>
                    </a:cubicBezTo>
                    <a:close/>
                  </a:path>
                </a:pathLst>
              </a:custGeom>
              <a:solidFill>
                <a:srgbClr val="F1DD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59" name="Freeform 1081"/>
              <p:cNvSpPr>
                <a:spLocks/>
              </p:cNvSpPr>
              <p:nvPr/>
            </p:nvSpPr>
            <p:spPr bwMode="auto">
              <a:xfrm>
                <a:off x="2695" y="2385"/>
                <a:ext cx="10" cy="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4" y="0"/>
                  </a:cxn>
                </a:cxnLst>
                <a:rect l="0" t="0" r="r" b="b"/>
                <a:pathLst>
                  <a:path w="4">
                    <a:moveTo>
                      <a:pt x="4" y="0"/>
                    </a:moveTo>
                    <a:cubicBezTo>
                      <a:pt x="3" y="0"/>
                      <a:pt x="2" y="0"/>
                      <a:pt x="0" y="0"/>
                    </a:cubicBezTo>
                    <a:cubicBezTo>
                      <a:pt x="1" y="0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F1DDE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60" name="Freeform 1082"/>
              <p:cNvSpPr>
                <a:spLocks/>
              </p:cNvSpPr>
              <p:nvPr/>
            </p:nvSpPr>
            <p:spPr bwMode="auto">
              <a:xfrm>
                <a:off x="2787" y="1881"/>
                <a:ext cx="95" cy="350"/>
              </a:xfrm>
              <a:custGeom>
                <a:avLst/>
                <a:gdLst/>
                <a:ahLst/>
                <a:cxnLst>
                  <a:cxn ang="0">
                    <a:pos x="13" y="131"/>
                  </a:cxn>
                  <a:cxn ang="0">
                    <a:pos x="30" y="56"/>
                  </a:cxn>
                  <a:cxn ang="0">
                    <a:pos x="0" y="0"/>
                  </a:cxn>
                  <a:cxn ang="0">
                    <a:pos x="35" y="57"/>
                  </a:cxn>
                  <a:cxn ang="0">
                    <a:pos x="13" y="131"/>
                  </a:cxn>
                </a:cxnLst>
                <a:rect l="0" t="0" r="r" b="b"/>
                <a:pathLst>
                  <a:path w="38" h="131">
                    <a:moveTo>
                      <a:pt x="13" y="131"/>
                    </a:moveTo>
                    <a:cubicBezTo>
                      <a:pt x="18" y="110"/>
                      <a:pt x="27" y="80"/>
                      <a:pt x="30" y="56"/>
                    </a:cubicBezTo>
                    <a:cubicBezTo>
                      <a:pt x="33" y="31"/>
                      <a:pt x="25" y="24"/>
                      <a:pt x="0" y="0"/>
                    </a:cubicBezTo>
                    <a:cubicBezTo>
                      <a:pt x="17" y="11"/>
                      <a:pt x="38" y="26"/>
                      <a:pt x="35" y="57"/>
                    </a:cubicBezTo>
                    <a:cubicBezTo>
                      <a:pt x="32" y="85"/>
                      <a:pt x="13" y="131"/>
                      <a:pt x="13" y="1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61" name="Freeform 1083"/>
              <p:cNvSpPr>
                <a:spLocks/>
              </p:cNvSpPr>
              <p:nvPr/>
            </p:nvSpPr>
            <p:spPr bwMode="auto">
              <a:xfrm>
                <a:off x="2667" y="2201"/>
                <a:ext cx="658" cy="502"/>
              </a:xfrm>
              <a:custGeom>
                <a:avLst/>
                <a:gdLst/>
                <a:ahLst/>
                <a:cxnLst>
                  <a:cxn ang="0">
                    <a:pos x="0" y="159"/>
                  </a:cxn>
                  <a:cxn ang="0">
                    <a:pos x="74" y="182"/>
                  </a:cxn>
                  <a:cxn ang="0">
                    <a:pos x="263" y="0"/>
                  </a:cxn>
                  <a:cxn ang="0">
                    <a:pos x="77" y="172"/>
                  </a:cxn>
                  <a:cxn ang="0">
                    <a:pos x="0" y="159"/>
                  </a:cxn>
                </a:cxnLst>
                <a:rect l="0" t="0" r="r" b="b"/>
                <a:pathLst>
                  <a:path w="263" h="188">
                    <a:moveTo>
                      <a:pt x="0" y="159"/>
                    </a:moveTo>
                    <a:cubicBezTo>
                      <a:pt x="20" y="161"/>
                      <a:pt x="22" y="177"/>
                      <a:pt x="74" y="182"/>
                    </a:cubicBezTo>
                    <a:cubicBezTo>
                      <a:pt x="132" y="188"/>
                      <a:pt x="241" y="106"/>
                      <a:pt x="263" y="0"/>
                    </a:cubicBezTo>
                    <a:cubicBezTo>
                      <a:pt x="252" y="29"/>
                      <a:pt x="199" y="164"/>
                      <a:pt x="77" y="172"/>
                    </a:cubicBezTo>
                    <a:cubicBezTo>
                      <a:pt x="50" y="173"/>
                      <a:pt x="21" y="155"/>
                      <a:pt x="0" y="159"/>
                    </a:cubicBezTo>
                    <a:close/>
                  </a:path>
                </a:pathLst>
              </a:custGeom>
              <a:solidFill>
                <a:srgbClr val="D1829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62" name="Freeform 1084"/>
              <p:cNvSpPr>
                <a:spLocks/>
              </p:cNvSpPr>
              <p:nvPr/>
            </p:nvSpPr>
            <p:spPr bwMode="auto">
              <a:xfrm>
                <a:off x="2932" y="1604"/>
                <a:ext cx="250" cy="173"/>
              </a:xfrm>
              <a:custGeom>
                <a:avLst/>
                <a:gdLst/>
                <a:ahLst/>
                <a:cxnLst>
                  <a:cxn ang="0">
                    <a:pos x="100" y="14"/>
                  </a:cxn>
                  <a:cxn ang="0">
                    <a:pos x="0" y="65"/>
                  </a:cxn>
                  <a:cxn ang="0">
                    <a:pos x="100" y="14"/>
                  </a:cxn>
                </a:cxnLst>
                <a:rect l="0" t="0" r="r" b="b"/>
                <a:pathLst>
                  <a:path w="100" h="65">
                    <a:moveTo>
                      <a:pt x="100" y="14"/>
                    </a:moveTo>
                    <a:cubicBezTo>
                      <a:pt x="51" y="0"/>
                      <a:pt x="9" y="39"/>
                      <a:pt x="0" y="65"/>
                    </a:cubicBezTo>
                    <a:cubicBezTo>
                      <a:pt x="13" y="46"/>
                      <a:pt x="50" y="8"/>
                      <a:pt x="100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63" name="Freeform 1085"/>
              <p:cNvSpPr>
                <a:spLocks/>
              </p:cNvSpPr>
              <p:nvPr/>
            </p:nvSpPr>
            <p:spPr bwMode="auto">
              <a:xfrm>
                <a:off x="2700" y="1673"/>
                <a:ext cx="127" cy="72"/>
              </a:xfrm>
              <a:custGeom>
                <a:avLst/>
                <a:gdLst/>
                <a:ahLst/>
                <a:cxnLst>
                  <a:cxn ang="0">
                    <a:pos x="1" y="19"/>
                  </a:cxn>
                  <a:cxn ang="0">
                    <a:pos x="28" y="22"/>
                  </a:cxn>
                  <a:cxn ang="0">
                    <a:pos x="50" y="7"/>
                  </a:cxn>
                  <a:cxn ang="0">
                    <a:pos x="24" y="6"/>
                  </a:cxn>
                  <a:cxn ang="0">
                    <a:pos x="1" y="19"/>
                  </a:cxn>
                </a:cxnLst>
                <a:rect l="0" t="0" r="r" b="b"/>
                <a:pathLst>
                  <a:path w="51" h="27">
                    <a:moveTo>
                      <a:pt x="1" y="19"/>
                    </a:moveTo>
                    <a:cubicBezTo>
                      <a:pt x="2" y="27"/>
                      <a:pt x="14" y="27"/>
                      <a:pt x="28" y="22"/>
                    </a:cubicBezTo>
                    <a:cubicBezTo>
                      <a:pt x="43" y="18"/>
                      <a:pt x="51" y="14"/>
                      <a:pt x="50" y="7"/>
                    </a:cubicBezTo>
                    <a:cubicBezTo>
                      <a:pt x="48" y="0"/>
                      <a:pt x="32" y="4"/>
                      <a:pt x="24" y="6"/>
                    </a:cubicBezTo>
                    <a:cubicBezTo>
                      <a:pt x="16" y="9"/>
                      <a:pt x="0" y="10"/>
                      <a:pt x="1" y="19"/>
                    </a:cubicBezTo>
                    <a:close/>
                  </a:path>
                </a:pathLst>
              </a:custGeom>
              <a:solidFill>
                <a:srgbClr val="F7ECE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64" name="Freeform 1086"/>
              <p:cNvSpPr>
                <a:spLocks/>
              </p:cNvSpPr>
              <p:nvPr/>
            </p:nvSpPr>
            <p:spPr bwMode="auto">
              <a:xfrm>
                <a:off x="2715" y="1692"/>
                <a:ext cx="92" cy="37"/>
              </a:xfrm>
              <a:custGeom>
                <a:avLst/>
                <a:gdLst/>
                <a:ahLst/>
                <a:cxnLst>
                  <a:cxn ang="0">
                    <a:pos x="2" y="12"/>
                  </a:cxn>
                  <a:cxn ang="0">
                    <a:pos x="8" y="13"/>
                  </a:cxn>
                  <a:cxn ang="0">
                    <a:pos x="11" y="12"/>
                  </a:cxn>
                  <a:cxn ang="0">
                    <a:pos x="12" y="12"/>
                  </a:cxn>
                  <a:cxn ang="0">
                    <a:pos x="20" y="10"/>
                  </a:cxn>
                  <a:cxn ang="0">
                    <a:pos x="23" y="9"/>
                  </a:cxn>
                  <a:cxn ang="0">
                    <a:pos x="27" y="8"/>
                  </a:cxn>
                  <a:cxn ang="0">
                    <a:pos x="31" y="7"/>
                  </a:cxn>
                  <a:cxn ang="0">
                    <a:pos x="33" y="5"/>
                  </a:cxn>
                  <a:cxn ang="0">
                    <a:pos x="35" y="5"/>
                  </a:cxn>
                  <a:cxn ang="0">
                    <a:pos x="36" y="1"/>
                  </a:cxn>
                  <a:cxn ang="0">
                    <a:pos x="28" y="2"/>
                  </a:cxn>
                  <a:cxn ang="0">
                    <a:pos x="22" y="3"/>
                  </a:cxn>
                  <a:cxn ang="0">
                    <a:pos x="18" y="4"/>
                  </a:cxn>
                  <a:cxn ang="0">
                    <a:pos x="11" y="5"/>
                  </a:cxn>
                  <a:cxn ang="0">
                    <a:pos x="8" y="7"/>
                  </a:cxn>
                  <a:cxn ang="0">
                    <a:pos x="2" y="12"/>
                  </a:cxn>
                </a:cxnLst>
                <a:rect l="0" t="0" r="r" b="b"/>
                <a:pathLst>
                  <a:path w="37" h="14">
                    <a:moveTo>
                      <a:pt x="2" y="12"/>
                    </a:moveTo>
                    <a:cubicBezTo>
                      <a:pt x="3" y="13"/>
                      <a:pt x="7" y="14"/>
                      <a:pt x="8" y="13"/>
                    </a:cubicBezTo>
                    <a:cubicBezTo>
                      <a:pt x="9" y="13"/>
                      <a:pt x="10" y="12"/>
                      <a:pt x="11" y="12"/>
                    </a:cubicBezTo>
                    <a:cubicBezTo>
                      <a:pt x="11" y="12"/>
                      <a:pt x="12" y="12"/>
                      <a:pt x="12" y="12"/>
                    </a:cubicBezTo>
                    <a:cubicBezTo>
                      <a:pt x="15" y="13"/>
                      <a:pt x="18" y="11"/>
                      <a:pt x="20" y="10"/>
                    </a:cubicBezTo>
                    <a:cubicBezTo>
                      <a:pt x="21" y="10"/>
                      <a:pt x="22" y="10"/>
                      <a:pt x="23" y="9"/>
                    </a:cubicBezTo>
                    <a:cubicBezTo>
                      <a:pt x="25" y="9"/>
                      <a:pt x="26" y="8"/>
                      <a:pt x="27" y="8"/>
                    </a:cubicBezTo>
                    <a:cubicBezTo>
                      <a:pt x="29" y="7"/>
                      <a:pt x="30" y="8"/>
                      <a:pt x="31" y="7"/>
                    </a:cubicBezTo>
                    <a:cubicBezTo>
                      <a:pt x="32" y="7"/>
                      <a:pt x="32" y="6"/>
                      <a:pt x="33" y="5"/>
                    </a:cubicBezTo>
                    <a:cubicBezTo>
                      <a:pt x="33" y="5"/>
                      <a:pt x="34" y="5"/>
                      <a:pt x="35" y="5"/>
                    </a:cubicBezTo>
                    <a:cubicBezTo>
                      <a:pt x="36" y="4"/>
                      <a:pt x="37" y="2"/>
                      <a:pt x="36" y="1"/>
                    </a:cubicBezTo>
                    <a:cubicBezTo>
                      <a:pt x="33" y="0"/>
                      <a:pt x="31" y="1"/>
                      <a:pt x="28" y="2"/>
                    </a:cubicBezTo>
                    <a:cubicBezTo>
                      <a:pt x="26" y="2"/>
                      <a:pt x="23" y="2"/>
                      <a:pt x="22" y="3"/>
                    </a:cubicBezTo>
                    <a:cubicBezTo>
                      <a:pt x="20" y="4"/>
                      <a:pt x="20" y="4"/>
                      <a:pt x="18" y="4"/>
                    </a:cubicBezTo>
                    <a:cubicBezTo>
                      <a:pt x="17" y="5"/>
                      <a:pt x="13" y="5"/>
                      <a:pt x="11" y="5"/>
                    </a:cubicBezTo>
                    <a:cubicBezTo>
                      <a:pt x="10" y="6"/>
                      <a:pt x="9" y="7"/>
                      <a:pt x="8" y="7"/>
                    </a:cubicBezTo>
                    <a:cubicBezTo>
                      <a:pt x="7" y="7"/>
                      <a:pt x="0" y="10"/>
                      <a:pt x="2" y="12"/>
                    </a:cubicBezTo>
                    <a:close/>
                  </a:path>
                </a:pathLst>
              </a:custGeom>
              <a:solidFill>
                <a:srgbClr val="BB5A7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65" name="Freeform 1087"/>
              <p:cNvSpPr>
                <a:spLocks/>
              </p:cNvSpPr>
              <p:nvPr/>
            </p:nvSpPr>
            <p:spPr bwMode="auto">
              <a:xfrm>
                <a:off x="2700" y="1673"/>
                <a:ext cx="127" cy="72"/>
              </a:xfrm>
              <a:custGeom>
                <a:avLst/>
                <a:gdLst/>
                <a:ahLst/>
                <a:cxnLst>
                  <a:cxn ang="0">
                    <a:pos x="1" y="19"/>
                  </a:cxn>
                  <a:cxn ang="0">
                    <a:pos x="28" y="22"/>
                  </a:cxn>
                  <a:cxn ang="0">
                    <a:pos x="50" y="7"/>
                  </a:cxn>
                  <a:cxn ang="0">
                    <a:pos x="24" y="6"/>
                  </a:cxn>
                  <a:cxn ang="0">
                    <a:pos x="1" y="19"/>
                  </a:cxn>
                </a:cxnLst>
                <a:rect l="0" t="0" r="r" b="b"/>
                <a:pathLst>
                  <a:path w="51" h="27">
                    <a:moveTo>
                      <a:pt x="1" y="19"/>
                    </a:moveTo>
                    <a:cubicBezTo>
                      <a:pt x="2" y="27"/>
                      <a:pt x="14" y="27"/>
                      <a:pt x="28" y="22"/>
                    </a:cubicBezTo>
                    <a:cubicBezTo>
                      <a:pt x="43" y="18"/>
                      <a:pt x="51" y="14"/>
                      <a:pt x="50" y="7"/>
                    </a:cubicBezTo>
                    <a:cubicBezTo>
                      <a:pt x="48" y="0"/>
                      <a:pt x="32" y="4"/>
                      <a:pt x="24" y="6"/>
                    </a:cubicBezTo>
                    <a:cubicBezTo>
                      <a:pt x="16" y="9"/>
                      <a:pt x="0" y="10"/>
                      <a:pt x="1" y="19"/>
                    </a:cubicBezTo>
                    <a:close/>
                  </a:path>
                </a:pathLst>
              </a:custGeom>
              <a:noFill/>
              <a:ln w="11113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66" name="Freeform 1088"/>
              <p:cNvSpPr>
                <a:spLocks/>
              </p:cNvSpPr>
              <p:nvPr/>
            </p:nvSpPr>
            <p:spPr bwMode="auto">
              <a:xfrm>
                <a:off x="2715" y="1692"/>
                <a:ext cx="92" cy="37"/>
              </a:xfrm>
              <a:custGeom>
                <a:avLst/>
                <a:gdLst/>
                <a:ahLst/>
                <a:cxnLst>
                  <a:cxn ang="0">
                    <a:pos x="2" y="12"/>
                  </a:cxn>
                  <a:cxn ang="0">
                    <a:pos x="8" y="13"/>
                  </a:cxn>
                  <a:cxn ang="0">
                    <a:pos x="11" y="12"/>
                  </a:cxn>
                  <a:cxn ang="0">
                    <a:pos x="12" y="12"/>
                  </a:cxn>
                  <a:cxn ang="0">
                    <a:pos x="20" y="10"/>
                  </a:cxn>
                  <a:cxn ang="0">
                    <a:pos x="23" y="9"/>
                  </a:cxn>
                  <a:cxn ang="0">
                    <a:pos x="27" y="8"/>
                  </a:cxn>
                  <a:cxn ang="0">
                    <a:pos x="31" y="7"/>
                  </a:cxn>
                  <a:cxn ang="0">
                    <a:pos x="33" y="5"/>
                  </a:cxn>
                  <a:cxn ang="0">
                    <a:pos x="35" y="5"/>
                  </a:cxn>
                  <a:cxn ang="0">
                    <a:pos x="36" y="1"/>
                  </a:cxn>
                  <a:cxn ang="0">
                    <a:pos x="28" y="2"/>
                  </a:cxn>
                  <a:cxn ang="0">
                    <a:pos x="22" y="3"/>
                  </a:cxn>
                  <a:cxn ang="0">
                    <a:pos x="18" y="4"/>
                  </a:cxn>
                  <a:cxn ang="0">
                    <a:pos x="11" y="5"/>
                  </a:cxn>
                  <a:cxn ang="0">
                    <a:pos x="8" y="7"/>
                  </a:cxn>
                  <a:cxn ang="0">
                    <a:pos x="2" y="12"/>
                  </a:cxn>
                </a:cxnLst>
                <a:rect l="0" t="0" r="r" b="b"/>
                <a:pathLst>
                  <a:path w="37" h="14">
                    <a:moveTo>
                      <a:pt x="2" y="12"/>
                    </a:moveTo>
                    <a:cubicBezTo>
                      <a:pt x="3" y="13"/>
                      <a:pt x="7" y="14"/>
                      <a:pt x="8" y="13"/>
                    </a:cubicBezTo>
                    <a:cubicBezTo>
                      <a:pt x="9" y="13"/>
                      <a:pt x="10" y="12"/>
                      <a:pt x="11" y="12"/>
                    </a:cubicBezTo>
                    <a:cubicBezTo>
                      <a:pt x="11" y="12"/>
                      <a:pt x="12" y="12"/>
                      <a:pt x="12" y="12"/>
                    </a:cubicBezTo>
                    <a:cubicBezTo>
                      <a:pt x="15" y="13"/>
                      <a:pt x="18" y="11"/>
                      <a:pt x="20" y="10"/>
                    </a:cubicBezTo>
                    <a:cubicBezTo>
                      <a:pt x="21" y="10"/>
                      <a:pt x="22" y="10"/>
                      <a:pt x="23" y="9"/>
                    </a:cubicBezTo>
                    <a:cubicBezTo>
                      <a:pt x="25" y="9"/>
                      <a:pt x="26" y="8"/>
                      <a:pt x="27" y="8"/>
                    </a:cubicBezTo>
                    <a:cubicBezTo>
                      <a:pt x="29" y="7"/>
                      <a:pt x="30" y="8"/>
                      <a:pt x="31" y="7"/>
                    </a:cubicBezTo>
                    <a:cubicBezTo>
                      <a:pt x="32" y="7"/>
                      <a:pt x="32" y="6"/>
                      <a:pt x="33" y="5"/>
                    </a:cubicBezTo>
                    <a:cubicBezTo>
                      <a:pt x="33" y="5"/>
                      <a:pt x="34" y="5"/>
                      <a:pt x="35" y="5"/>
                    </a:cubicBezTo>
                    <a:cubicBezTo>
                      <a:pt x="36" y="4"/>
                      <a:pt x="37" y="2"/>
                      <a:pt x="36" y="1"/>
                    </a:cubicBezTo>
                    <a:cubicBezTo>
                      <a:pt x="33" y="0"/>
                      <a:pt x="31" y="1"/>
                      <a:pt x="28" y="2"/>
                    </a:cubicBezTo>
                    <a:cubicBezTo>
                      <a:pt x="26" y="2"/>
                      <a:pt x="23" y="2"/>
                      <a:pt x="22" y="3"/>
                    </a:cubicBezTo>
                    <a:cubicBezTo>
                      <a:pt x="20" y="4"/>
                      <a:pt x="20" y="4"/>
                      <a:pt x="18" y="4"/>
                    </a:cubicBezTo>
                    <a:cubicBezTo>
                      <a:pt x="17" y="5"/>
                      <a:pt x="13" y="5"/>
                      <a:pt x="11" y="5"/>
                    </a:cubicBezTo>
                    <a:cubicBezTo>
                      <a:pt x="10" y="6"/>
                      <a:pt x="9" y="7"/>
                      <a:pt x="8" y="7"/>
                    </a:cubicBezTo>
                    <a:cubicBezTo>
                      <a:pt x="7" y="7"/>
                      <a:pt x="0" y="10"/>
                      <a:pt x="2" y="12"/>
                    </a:cubicBezTo>
                    <a:close/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67" name="Freeform 1089"/>
              <p:cNvSpPr>
                <a:spLocks/>
              </p:cNvSpPr>
              <p:nvPr/>
            </p:nvSpPr>
            <p:spPr bwMode="auto">
              <a:xfrm>
                <a:off x="2370" y="1601"/>
                <a:ext cx="1032" cy="1115"/>
              </a:xfrm>
              <a:custGeom>
                <a:avLst/>
                <a:gdLst/>
                <a:ahLst/>
                <a:cxnLst>
                  <a:cxn ang="0">
                    <a:pos x="15" y="327"/>
                  </a:cxn>
                  <a:cxn ang="0">
                    <a:pos x="35" y="339"/>
                  </a:cxn>
                  <a:cxn ang="0">
                    <a:pos x="59" y="372"/>
                  </a:cxn>
                  <a:cxn ang="0">
                    <a:pos x="117" y="389"/>
                  </a:cxn>
                  <a:cxn ang="0">
                    <a:pos x="195" y="413"/>
                  </a:cxn>
                  <a:cxn ang="0">
                    <a:pos x="392" y="219"/>
                  </a:cxn>
                  <a:cxn ang="0">
                    <a:pos x="324" y="8"/>
                  </a:cxn>
                  <a:cxn ang="0">
                    <a:pos x="237" y="36"/>
                  </a:cxn>
                  <a:cxn ang="0">
                    <a:pos x="209" y="75"/>
                  </a:cxn>
                  <a:cxn ang="0">
                    <a:pos x="201" y="74"/>
                  </a:cxn>
                  <a:cxn ang="0">
                    <a:pos x="201" y="75"/>
                  </a:cxn>
                  <a:cxn ang="0">
                    <a:pos x="201" y="74"/>
                  </a:cxn>
                  <a:cxn ang="0">
                    <a:pos x="182" y="36"/>
                  </a:cxn>
                  <a:cxn ang="0">
                    <a:pos x="160" y="49"/>
                  </a:cxn>
                  <a:cxn ang="0">
                    <a:pos x="133" y="47"/>
                  </a:cxn>
                  <a:cxn ang="0">
                    <a:pos x="155" y="105"/>
                  </a:cxn>
                  <a:cxn ang="0">
                    <a:pos x="155" y="105"/>
                  </a:cxn>
                  <a:cxn ang="0">
                    <a:pos x="155" y="105"/>
                  </a:cxn>
                  <a:cxn ang="0">
                    <a:pos x="159" y="109"/>
                  </a:cxn>
                  <a:cxn ang="0">
                    <a:pos x="189" y="161"/>
                  </a:cxn>
                  <a:cxn ang="0">
                    <a:pos x="172" y="237"/>
                  </a:cxn>
                  <a:cxn ang="0">
                    <a:pos x="121" y="292"/>
                  </a:cxn>
                  <a:cxn ang="0">
                    <a:pos x="84" y="282"/>
                  </a:cxn>
                  <a:cxn ang="0">
                    <a:pos x="57" y="282"/>
                  </a:cxn>
                  <a:cxn ang="0">
                    <a:pos x="23" y="268"/>
                  </a:cxn>
                  <a:cxn ang="0">
                    <a:pos x="15" y="327"/>
                  </a:cxn>
                </a:cxnLst>
                <a:rect l="0" t="0" r="r" b="b"/>
                <a:pathLst>
                  <a:path w="413" h="418">
                    <a:moveTo>
                      <a:pt x="15" y="327"/>
                    </a:moveTo>
                    <a:cubicBezTo>
                      <a:pt x="24" y="329"/>
                      <a:pt x="30" y="333"/>
                      <a:pt x="35" y="339"/>
                    </a:cubicBezTo>
                    <a:cubicBezTo>
                      <a:pt x="42" y="347"/>
                      <a:pt x="47" y="363"/>
                      <a:pt x="59" y="372"/>
                    </a:cubicBezTo>
                    <a:cubicBezTo>
                      <a:pt x="82" y="391"/>
                      <a:pt x="98" y="388"/>
                      <a:pt x="117" y="389"/>
                    </a:cubicBezTo>
                    <a:cubicBezTo>
                      <a:pt x="137" y="390"/>
                      <a:pt x="137" y="408"/>
                      <a:pt x="195" y="413"/>
                    </a:cubicBezTo>
                    <a:cubicBezTo>
                      <a:pt x="253" y="418"/>
                      <a:pt x="370" y="325"/>
                      <a:pt x="392" y="219"/>
                    </a:cubicBezTo>
                    <a:cubicBezTo>
                      <a:pt x="413" y="113"/>
                      <a:pt x="399" y="26"/>
                      <a:pt x="324" y="8"/>
                    </a:cubicBezTo>
                    <a:cubicBezTo>
                      <a:pt x="288" y="0"/>
                      <a:pt x="258" y="14"/>
                      <a:pt x="237" y="36"/>
                    </a:cubicBezTo>
                    <a:cubicBezTo>
                      <a:pt x="224" y="50"/>
                      <a:pt x="216" y="71"/>
                      <a:pt x="209" y="75"/>
                    </a:cubicBezTo>
                    <a:cubicBezTo>
                      <a:pt x="206" y="76"/>
                      <a:pt x="204" y="76"/>
                      <a:pt x="201" y="74"/>
                    </a:cubicBezTo>
                    <a:cubicBezTo>
                      <a:pt x="201" y="75"/>
                      <a:pt x="201" y="75"/>
                      <a:pt x="201" y="75"/>
                    </a:cubicBezTo>
                    <a:cubicBezTo>
                      <a:pt x="201" y="74"/>
                      <a:pt x="201" y="74"/>
                      <a:pt x="201" y="74"/>
                    </a:cubicBezTo>
                    <a:cubicBezTo>
                      <a:pt x="193" y="70"/>
                      <a:pt x="187" y="54"/>
                      <a:pt x="182" y="36"/>
                    </a:cubicBezTo>
                    <a:cubicBezTo>
                      <a:pt x="182" y="42"/>
                      <a:pt x="174" y="45"/>
                      <a:pt x="160" y="49"/>
                    </a:cubicBezTo>
                    <a:cubicBezTo>
                      <a:pt x="147" y="54"/>
                      <a:pt x="135" y="54"/>
                      <a:pt x="133" y="47"/>
                    </a:cubicBezTo>
                    <a:cubicBezTo>
                      <a:pt x="137" y="69"/>
                      <a:pt x="144" y="91"/>
                      <a:pt x="155" y="105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57" y="106"/>
                      <a:pt x="158" y="108"/>
                      <a:pt x="159" y="109"/>
                    </a:cubicBezTo>
                    <a:cubicBezTo>
                      <a:pt x="184" y="133"/>
                      <a:pt x="192" y="136"/>
                      <a:pt x="189" y="161"/>
                    </a:cubicBezTo>
                    <a:cubicBezTo>
                      <a:pt x="185" y="185"/>
                      <a:pt x="177" y="215"/>
                      <a:pt x="172" y="237"/>
                    </a:cubicBezTo>
                    <a:cubicBezTo>
                      <a:pt x="165" y="264"/>
                      <a:pt x="152" y="290"/>
                      <a:pt x="121" y="292"/>
                    </a:cubicBezTo>
                    <a:cubicBezTo>
                      <a:pt x="97" y="293"/>
                      <a:pt x="100" y="285"/>
                      <a:pt x="84" y="282"/>
                    </a:cubicBezTo>
                    <a:cubicBezTo>
                      <a:pt x="68" y="279"/>
                      <a:pt x="66" y="285"/>
                      <a:pt x="57" y="282"/>
                    </a:cubicBezTo>
                    <a:cubicBezTo>
                      <a:pt x="53" y="281"/>
                      <a:pt x="41" y="273"/>
                      <a:pt x="23" y="268"/>
                    </a:cubicBezTo>
                    <a:cubicBezTo>
                      <a:pt x="12" y="271"/>
                      <a:pt x="0" y="322"/>
                      <a:pt x="15" y="327"/>
                    </a:cubicBezTo>
                    <a:close/>
                  </a:path>
                </a:pathLst>
              </a:custGeom>
              <a:noFill/>
              <a:ln w="11113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</p:grpSp>
        <p:grpSp>
          <p:nvGrpSpPr>
            <p:cNvPr id="210" name="Group 1150"/>
            <p:cNvGrpSpPr>
              <a:grpSpLocks/>
            </p:cNvGrpSpPr>
            <p:nvPr/>
          </p:nvGrpSpPr>
          <p:grpSpPr bwMode="auto">
            <a:xfrm>
              <a:off x="1907352" y="4720767"/>
              <a:ext cx="1532883" cy="1120656"/>
              <a:chOff x="1501" y="2037"/>
              <a:chExt cx="1361" cy="1398"/>
            </a:xfrm>
          </p:grpSpPr>
          <p:sp>
            <p:nvSpPr>
              <p:cNvPr id="548" name="Freeform 1151"/>
              <p:cNvSpPr>
                <a:spLocks/>
              </p:cNvSpPr>
              <p:nvPr/>
            </p:nvSpPr>
            <p:spPr bwMode="auto">
              <a:xfrm>
                <a:off x="1501" y="2037"/>
                <a:ext cx="1361" cy="1398"/>
              </a:xfrm>
              <a:custGeom>
                <a:avLst/>
                <a:gdLst/>
                <a:ahLst/>
                <a:cxnLst>
                  <a:cxn ang="0">
                    <a:pos x="139" y="401"/>
                  </a:cxn>
                  <a:cxn ang="0">
                    <a:pos x="224" y="465"/>
                  </a:cxn>
                  <a:cxn ang="0">
                    <a:pos x="303" y="431"/>
                  </a:cxn>
                  <a:cxn ang="0">
                    <a:pos x="455" y="452"/>
                  </a:cxn>
                  <a:cxn ang="0">
                    <a:pos x="521" y="372"/>
                  </a:cxn>
                  <a:cxn ang="0">
                    <a:pos x="480" y="174"/>
                  </a:cxn>
                  <a:cxn ang="0">
                    <a:pos x="480" y="174"/>
                  </a:cxn>
                  <a:cxn ang="0">
                    <a:pos x="455" y="17"/>
                  </a:cxn>
                  <a:cxn ang="0">
                    <a:pos x="331" y="67"/>
                  </a:cxn>
                  <a:cxn ang="0">
                    <a:pos x="163" y="81"/>
                  </a:cxn>
                  <a:cxn ang="0">
                    <a:pos x="150" y="67"/>
                  </a:cxn>
                  <a:cxn ang="0">
                    <a:pos x="57" y="28"/>
                  </a:cxn>
                  <a:cxn ang="0">
                    <a:pos x="37" y="151"/>
                  </a:cxn>
                  <a:cxn ang="0">
                    <a:pos x="51" y="356"/>
                  </a:cxn>
                  <a:cxn ang="0">
                    <a:pos x="139" y="401"/>
                  </a:cxn>
                </a:cxnLst>
                <a:rect l="0" t="0" r="r" b="b"/>
                <a:pathLst>
                  <a:path w="544" h="524">
                    <a:moveTo>
                      <a:pt x="139" y="401"/>
                    </a:moveTo>
                    <a:cubicBezTo>
                      <a:pt x="137" y="426"/>
                      <a:pt x="164" y="471"/>
                      <a:pt x="224" y="465"/>
                    </a:cubicBezTo>
                    <a:cubicBezTo>
                      <a:pt x="284" y="459"/>
                      <a:pt x="303" y="431"/>
                      <a:pt x="303" y="431"/>
                    </a:cubicBezTo>
                    <a:cubicBezTo>
                      <a:pt x="307" y="455"/>
                      <a:pt x="411" y="524"/>
                      <a:pt x="455" y="452"/>
                    </a:cubicBezTo>
                    <a:cubicBezTo>
                      <a:pt x="474" y="454"/>
                      <a:pt x="504" y="437"/>
                      <a:pt x="521" y="372"/>
                    </a:cubicBezTo>
                    <a:cubicBezTo>
                      <a:pt x="544" y="284"/>
                      <a:pt x="492" y="195"/>
                      <a:pt x="480" y="174"/>
                    </a:cubicBezTo>
                    <a:cubicBezTo>
                      <a:pt x="480" y="174"/>
                      <a:pt x="480" y="174"/>
                      <a:pt x="480" y="174"/>
                    </a:cubicBezTo>
                    <a:cubicBezTo>
                      <a:pt x="507" y="122"/>
                      <a:pt x="487" y="33"/>
                      <a:pt x="455" y="17"/>
                    </a:cubicBezTo>
                    <a:cubicBezTo>
                      <a:pt x="421" y="0"/>
                      <a:pt x="392" y="26"/>
                      <a:pt x="331" y="67"/>
                    </a:cubicBezTo>
                    <a:cubicBezTo>
                      <a:pt x="270" y="108"/>
                      <a:pt x="187" y="106"/>
                      <a:pt x="163" y="81"/>
                    </a:cubicBezTo>
                    <a:cubicBezTo>
                      <a:pt x="159" y="76"/>
                      <a:pt x="153" y="71"/>
                      <a:pt x="150" y="67"/>
                    </a:cubicBezTo>
                    <a:cubicBezTo>
                      <a:pt x="130" y="41"/>
                      <a:pt x="97" y="3"/>
                      <a:pt x="57" y="28"/>
                    </a:cubicBezTo>
                    <a:cubicBezTo>
                      <a:pt x="29" y="45"/>
                      <a:pt x="30" y="110"/>
                      <a:pt x="37" y="151"/>
                    </a:cubicBezTo>
                    <a:cubicBezTo>
                      <a:pt x="0" y="183"/>
                      <a:pt x="18" y="306"/>
                      <a:pt x="51" y="356"/>
                    </a:cubicBezTo>
                    <a:cubicBezTo>
                      <a:pt x="71" y="386"/>
                      <a:pt x="96" y="413"/>
                      <a:pt x="139" y="401"/>
                    </a:cubicBezTo>
                    <a:close/>
                  </a:path>
                </a:pathLst>
              </a:custGeom>
              <a:solidFill>
                <a:srgbClr val="E6C1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49" name="Freeform 1152"/>
              <p:cNvSpPr>
                <a:spLocks/>
              </p:cNvSpPr>
              <p:nvPr/>
            </p:nvSpPr>
            <p:spPr bwMode="auto">
              <a:xfrm>
                <a:off x="1501" y="2037"/>
                <a:ext cx="1361" cy="1398"/>
              </a:xfrm>
              <a:custGeom>
                <a:avLst/>
                <a:gdLst/>
                <a:ahLst/>
                <a:cxnLst>
                  <a:cxn ang="0">
                    <a:pos x="139" y="401"/>
                  </a:cxn>
                  <a:cxn ang="0">
                    <a:pos x="224" y="465"/>
                  </a:cxn>
                  <a:cxn ang="0">
                    <a:pos x="303" y="431"/>
                  </a:cxn>
                  <a:cxn ang="0">
                    <a:pos x="455" y="452"/>
                  </a:cxn>
                  <a:cxn ang="0">
                    <a:pos x="521" y="372"/>
                  </a:cxn>
                  <a:cxn ang="0">
                    <a:pos x="480" y="174"/>
                  </a:cxn>
                  <a:cxn ang="0">
                    <a:pos x="480" y="174"/>
                  </a:cxn>
                  <a:cxn ang="0">
                    <a:pos x="455" y="17"/>
                  </a:cxn>
                  <a:cxn ang="0">
                    <a:pos x="331" y="67"/>
                  </a:cxn>
                  <a:cxn ang="0">
                    <a:pos x="163" y="81"/>
                  </a:cxn>
                  <a:cxn ang="0">
                    <a:pos x="150" y="67"/>
                  </a:cxn>
                  <a:cxn ang="0">
                    <a:pos x="57" y="28"/>
                  </a:cxn>
                  <a:cxn ang="0">
                    <a:pos x="37" y="151"/>
                  </a:cxn>
                  <a:cxn ang="0">
                    <a:pos x="51" y="356"/>
                  </a:cxn>
                  <a:cxn ang="0">
                    <a:pos x="139" y="401"/>
                  </a:cxn>
                </a:cxnLst>
                <a:rect l="0" t="0" r="r" b="b"/>
                <a:pathLst>
                  <a:path w="544" h="524">
                    <a:moveTo>
                      <a:pt x="139" y="401"/>
                    </a:moveTo>
                    <a:cubicBezTo>
                      <a:pt x="137" y="426"/>
                      <a:pt x="164" y="471"/>
                      <a:pt x="224" y="465"/>
                    </a:cubicBezTo>
                    <a:cubicBezTo>
                      <a:pt x="284" y="459"/>
                      <a:pt x="303" y="431"/>
                      <a:pt x="303" y="431"/>
                    </a:cubicBezTo>
                    <a:cubicBezTo>
                      <a:pt x="307" y="455"/>
                      <a:pt x="411" y="524"/>
                      <a:pt x="455" y="452"/>
                    </a:cubicBezTo>
                    <a:cubicBezTo>
                      <a:pt x="474" y="454"/>
                      <a:pt x="504" y="437"/>
                      <a:pt x="521" y="372"/>
                    </a:cubicBezTo>
                    <a:cubicBezTo>
                      <a:pt x="544" y="284"/>
                      <a:pt x="492" y="195"/>
                      <a:pt x="480" y="174"/>
                    </a:cubicBezTo>
                    <a:cubicBezTo>
                      <a:pt x="480" y="174"/>
                      <a:pt x="480" y="174"/>
                      <a:pt x="480" y="174"/>
                    </a:cubicBezTo>
                    <a:cubicBezTo>
                      <a:pt x="507" y="122"/>
                      <a:pt x="487" y="33"/>
                      <a:pt x="455" y="17"/>
                    </a:cubicBezTo>
                    <a:cubicBezTo>
                      <a:pt x="421" y="0"/>
                      <a:pt x="392" y="26"/>
                      <a:pt x="331" y="67"/>
                    </a:cubicBezTo>
                    <a:cubicBezTo>
                      <a:pt x="270" y="108"/>
                      <a:pt x="187" y="106"/>
                      <a:pt x="163" y="81"/>
                    </a:cubicBezTo>
                    <a:cubicBezTo>
                      <a:pt x="159" y="76"/>
                      <a:pt x="153" y="71"/>
                      <a:pt x="150" y="67"/>
                    </a:cubicBezTo>
                    <a:cubicBezTo>
                      <a:pt x="130" y="41"/>
                      <a:pt x="97" y="3"/>
                      <a:pt x="57" y="28"/>
                    </a:cubicBezTo>
                    <a:cubicBezTo>
                      <a:pt x="29" y="45"/>
                      <a:pt x="30" y="110"/>
                      <a:pt x="37" y="151"/>
                    </a:cubicBezTo>
                    <a:cubicBezTo>
                      <a:pt x="0" y="183"/>
                      <a:pt x="18" y="306"/>
                      <a:pt x="51" y="356"/>
                    </a:cubicBezTo>
                    <a:cubicBezTo>
                      <a:pt x="71" y="386"/>
                      <a:pt x="96" y="413"/>
                      <a:pt x="139" y="401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50" name="Freeform 1153"/>
              <p:cNvSpPr>
                <a:spLocks/>
              </p:cNvSpPr>
              <p:nvPr/>
            </p:nvSpPr>
            <p:spPr bwMode="auto">
              <a:xfrm>
                <a:off x="1601" y="2179"/>
                <a:ext cx="1133" cy="1106"/>
              </a:xfrm>
              <a:custGeom>
                <a:avLst/>
                <a:gdLst/>
                <a:ahLst/>
                <a:cxnLst>
                  <a:cxn ang="0">
                    <a:pos x="388" y="239"/>
                  </a:cxn>
                  <a:cxn ang="0">
                    <a:pos x="416" y="181"/>
                  </a:cxn>
                  <a:cxn ang="0">
                    <a:pos x="412" y="46"/>
                  </a:cxn>
                  <a:cxn ang="0">
                    <a:pos x="342" y="31"/>
                  </a:cxn>
                  <a:cxn ang="0">
                    <a:pos x="343" y="29"/>
                  </a:cxn>
                  <a:cxn ang="0">
                    <a:pos x="313" y="31"/>
                  </a:cxn>
                  <a:cxn ang="0">
                    <a:pos x="287" y="16"/>
                  </a:cxn>
                  <a:cxn ang="0">
                    <a:pos x="246" y="73"/>
                  </a:cxn>
                  <a:cxn ang="0">
                    <a:pos x="129" y="67"/>
                  </a:cxn>
                  <a:cxn ang="0">
                    <a:pos x="41" y="37"/>
                  </a:cxn>
                  <a:cxn ang="0">
                    <a:pos x="39" y="108"/>
                  </a:cxn>
                  <a:cxn ang="0">
                    <a:pos x="40" y="108"/>
                  </a:cxn>
                  <a:cxn ang="0">
                    <a:pos x="30" y="110"/>
                  </a:cxn>
                  <a:cxn ang="0">
                    <a:pos x="11" y="170"/>
                  </a:cxn>
                  <a:cxn ang="0">
                    <a:pos x="11" y="229"/>
                  </a:cxn>
                  <a:cxn ang="0">
                    <a:pos x="51" y="279"/>
                  </a:cxn>
                  <a:cxn ang="0">
                    <a:pos x="18" y="315"/>
                  </a:cxn>
                  <a:cxn ang="0">
                    <a:pos x="3" y="340"/>
                  </a:cxn>
                  <a:cxn ang="0">
                    <a:pos x="26" y="361"/>
                  </a:cxn>
                  <a:cxn ang="0">
                    <a:pos x="60" y="351"/>
                  </a:cxn>
                  <a:cxn ang="0">
                    <a:pos x="91" y="320"/>
                  </a:cxn>
                  <a:cxn ang="0">
                    <a:pos x="138" y="376"/>
                  </a:cxn>
                  <a:cxn ang="0">
                    <a:pos x="216" y="373"/>
                  </a:cxn>
                  <a:cxn ang="0">
                    <a:pos x="246" y="364"/>
                  </a:cxn>
                  <a:cxn ang="0">
                    <a:pos x="279" y="370"/>
                  </a:cxn>
                  <a:cxn ang="0">
                    <a:pos x="337" y="356"/>
                  </a:cxn>
                  <a:cxn ang="0">
                    <a:pos x="366" y="401"/>
                  </a:cxn>
                  <a:cxn ang="0">
                    <a:pos x="439" y="374"/>
                  </a:cxn>
                  <a:cxn ang="0">
                    <a:pos x="450" y="333"/>
                  </a:cxn>
                  <a:cxn ang="0">
                    <a:pos x="388" y="239"/>
                  </a:cxn>
                </a:cxnLst>
                <a:rect l="0" t="0" r="r" b="b"/>
                <a:pathLst>
                  <a:path w="453" h="415">
                    <a:moveTo>
                      <a:pt x="388" y="239"/>
                    </a:moveTo>
                    <a:cubicBezTo>
                      <a:pt x="393" y="232"/>
                      <a:pt x="405" y="219"/>
                      <a:pt x="416" y="181"/>
                    </a:cubicBezTo>
                    <a:cubicBezTo>
                      <a:pt x="428" y="127"/>
                      <a:pt x="432" y="81"/>
                      <a:pt x="412" y="46"/>
                    </a:cubicBezTo>
                    <a:cubicBezTo>
                      <a:pt x="392" y="8"/>
                      <a:pt x="359" y="0"/>
                      <a:pt x="342" y="31"/>
                    </a:cubicBezTo>
                    <a:cubicBezTo>
                      <a:pt x="342" y="30"/>
                      <a:pt x="343" y="30"/>
                      <a:pt x="343" y="29"/>
                    </a:cubicBezTo>
                    <a:cubicBezTo>
                      <a:pt x="339" y="34"/>
                      <a:pt x="328" y="34"/>
                      <a:pt x="313" y="31"/>
                    </a:cubicBezTo>
                    <a:cubicBezTo>
                      <a:pt x="300" y="29"/>
                      <a:pt x="288" y="23"/>
                      <a:pt x="287" y="16"/>
                    </a:cubicBezTo>
                    <a:cubicBezTo>
                      <a:pt x="280" y="43"/>
                      <a:pt x="267" y="61"/>
                      <a:pt x="246" y="73"/>
                    </a:cubicBezTo>
                    <a:cubicBezTo>
                      <a:pt x="194" y="101"/>
                      <a:pt x="161" y="89"/>
                      <a:pt x="129" y="67"/>
                    </a:cubicBezTo>
                    <a:cubicBezTo>
                      <a:pt x="100" y="46"/>
                      <a:pt x="70" y="25"/>
                      <a:pt x="41" y="37"/>
                    </a:cubicBezTo>
                    <a:cubicBezTo>
                      <a:pt x="12" y="49"/>
                      <a:pt x="18" y="81"/>
                      <a:pt x="39" y="108"/>
                    </a:cubicBezTo>
                    <a:cubicBezTo>
                      <a:pt x="40" y="108"/>
                      <a:pt x="40" y="108"/>
                      <a:pt x="40" y="108"/>
                    </a:cubicBezTo>
                    <a:cubicBezTo>
                      <a:pt x="37" y="108"/>
                      <a:pt x="33" y="109"/>
                      <a:pt x="30" y="110"/>
                    </a:cubicBezTo>
                    <a:cubicBezTo>
                      <a:pt x="1" y="122"/>
                      <a:pt x="2" y="146"/>
                      <a:pt x="11" y="170"/>
                    </a:cubicBezTo>
                    <a:cubicBezTo>
                      <a:pt x="20" y="195"/>
                      <a:pt x="20" y="207"/>
                      <a:pt x="11" y="229"/>
                    </a:cubicBezTo>
                    <a:cubicBezTo>
                      <a:pt x="0" y="255"/>
                      <a:pt x="5" y="286"/>
                      <a:pt x="51" y="279"/>
                    </a:cubicBezTo>
                    <a:cubicBezTo>
                      <a:pt x="45" y="287"/>
                      <a:pt x="25" y="310"/>
                      <a:pt x="18" y="315"/>
                    </a:cubicBezTo>
                    <a:cubicBezTo>
                      <a:pt x="11" y="319"/>
                      <a:pt x="2" y="330"/>
                      <a:pt x="3" y="340"/>
                    </a:cubicBezTo>
                    <a:cubicBezTo>
                      <a:pt x="3" y="340"/>
                      <a:pt x="1" y="356"/>
                      <a:pt x="26" y="361"/>
                    </a:cubicBezTo>
                    <a:cubicBezTo>
                      <a:pt x="51" y="367"/>
                      <a:pt x="60" y="351"/>
                      <a:pt x="60" y="351"/>
                    </a:cubicBezTo>
                    <a:cubicBezTo>
                      <a:pt x="68" y="343"/>
                      <a:pt x="89" y="322"/>
                      <a:pt x="91" y="320"/>
                    </a:cubicBezTo>
                    <a:cubicBezTo>
                      <a:pt x="97" y="339"/>
                      <a:pt x="99" y="365"/>
                      <a:pt x="138" y="376"/>
                    </a:cubicBezTo>
                    <a:cubicBezTo>
                      <a:pt x="176" y="386"/>
                      <a:pt x="202" y="379"/>
                      <a:pt x="216" y="373"/>
                    </a:cubicBezTo>
                    <a:cubicBezTo>
                      <a:pt x="222" y="370"/>
                      <a:pt x="237" y="364"/>
                      <a:pt x="246" y="364"/>
                    </a:cubicBezTo>
                    <a:cubicBezTo>
                      <a:pt x="258" y="363"/>
                      <a:pt x="267" y="366"/>
                      <a:pt x="279" y="370"/>
                    </a:cubicBezTo>
                    <a:cubicBezTo>
                      <a:pt x="299" y="376"/>
                      <a:pt x="314" y="373"/>
                      <a:pt x="337" y="356"/>
                    </a:cubicBezTo>
                    <a:cubicBezTo>
                      <a:pt x="334" y="365"/>
                      <a:pt x="342" y="389"/>
                      <a:pt x="366" y="401"/>
                    </a:cubicBezTo>
                    <a:cubicBezTo>
                      <a:pt x="397" y="415"/>
                      <a:pt x="427" y="401"/>
                      <a:pt x="439" y="374"/>
                    </a:cubicBezTo>
                    <a:cubicBezTo>
                      <a:pt x="445" y="361"/>
                      <a:pt x="448" y="346"/>
                      <a:pt x="450" y="333"/>
                    </a:cubicBezTo>
                    <a:cubicBezTo>
                      <a:pt x="453" y="305"/>
                      <a:pt x="441" y="231"/>
                      <a:pt x="388" y="239"/>
                    </a:cubicBezTo>
                    <a:close/>
                  </a:path>
                </a:pathLst>
              </a:custGeom>
              <a:solidFill>
                <a:srgbClr val="E6C1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51" name="Freeform 1154"/>
              <p:cNvSpPr>
                <a:spLocks/>
              </p:cNvSpPr>
              <p:nvPr/>
            </p:nvSpPr>
            <p:spPr bwMode="auto">
              <a:xfrm>
                <a:off x="1979" y="2693"/>
                <a:ext cx="187" cy="184"/>
              </a:xfrm>
              <a:custGeom>
                <a:avLst/>
                <a:gdLst/>
                <a:ahLst/>
                <a:cxnLst>
                  <a:cxn ang="0">
                    <a:pos x="74" y="67"/>
                  </a:cxn>
                  <a:cxn ang="0">
                    <a:pos x="50" y="61"/>
                  </a:cxn>
                  <a:cxn ang="0">
                    <a:pos x="1" y="22"/>
                  </a:cxn>
                  <a:cxn ang="0">
                    <a:pos x="0" y="22"/>
                  </a:cxn>
                  <a:cxn ang="0">
                    <a:pos x="35" y="0"/>
                  </a:cxn>
                  <a:cxn ang="0">
                    <a:pos x="35" y="0"/>
                  </a:cxn>
                  <a:cxn ang="0">
                    <a:pos x="49" y="35"/>
                  </a:cxn>
                  <a:cxn ang="0">
                    <a:pos x="75" y="67"/>
                  </a:cxn>
                  <a:cxn ang="0">
                    <a:pos x="74" y="67"/>
                  </a:cxn>
                </a:cxnLst>
                <a:rect l="0" t="0" r="r" b="b"/>
                <a:pathLst>
                  <a:path w="75" h="69">
                    <a:moveTo>
                      <a:pt x="74" y="67"/>
                    </a:moveTo>
                    <a:cubicBezTo>
                      <a:pt x="74" y="67"/>
                      <a:pt x="66" y="69"/>
                      <a:pt x="50" y="61"/>
                    </a:cubicBezTo>
                    <a:cubicBezTo>
                      <a:pt x="35" y="54"/>
                      <a:pt x="19" y="27"/>
                      <a:pt x="1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9" y="18"/>
                      <a:pt x="30" y="7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6" y="10"/>
                      <a:pt x="40" y="21"/>
                      <a:pt x="49" y="35"/>
                    </a:cubicBezTo>
                    <a:cubicBezTo>
                      <a:pt x="58" y="48"/>
                      <a:pt x="66" y="59"/>
                      <a:pt x="75" y="67"/>
                    </a:cubicBezTo>
                    <a:lnTo>
                      <a:pt x="74" y="67"/>
                    </a:lnTo>
                    <a:close/>
                  </a:path>
                </a:pathLst>
              </a:custGeom>
              <a:solidFill>
                <a:srgbClr val="BB5A7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52" name="Freeform 1155"/>
              <p:cNvSpPr>
                <a:spLocks/>
              </p:cNvSpPr>
              <p:nvPr/>
            </p:nvSpPr>
            <p:spPr bwMode="auto">
              <a:xfrm>
                <a:off x="1981" y="2965"/>
                <a:ext cx="145" cy="104"/>
              </a:xfrm>
              <a:custGeom>
                <a:avLst/>
                <a:gdLst/>
                <a:ahLst/>
                <a:cxnLst>
                  <a:cxn ang="0">
                    <a:pos x="57" y="27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0" y="37"/>
                  </a:cxn>
                  <a:cxn ang="0">
                    <a:pos x="58" y="27"/>
                  </a:cxn>
                  <a:cxn ang="0">
                    <a:pos x="57" y="27"/>
                  </a:cxn>
                </a:cxnLst>
                <a:rect l="0" t="0" r="r" b="b"/>
                <a:pathLst>
                  <a:path w="58" h="39">
                    <a:moveTo>
                      <a:pt x="57" y="27"/>
                    </a:moveTo>
                    <a:cubicBezTo>
                      <a:pt x="21" y="31"/>
                      <a:pt x="9" y="17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18"/>
                      <a:pt x="5" y="35"/>
                      <a:pt x="20" y="37"/>
                    </a:cubicBezTo>
                    <a:cubicBezTo>
                      <a:pt x="34" y="39"/>
                      <a:pt x="46" y="33"/>
                      <a:pt x="58" y="27"/>
                    </a:cubicBezTo>
                    <a:lnTo>
                      <a:pt x="57" y="27"/>
                    </a:lnTo>
                    <a:close/>
                  </a:path>
                </a:pathLst>
              </a:custGeom>
              <a:solidFill>
                <a:srgbClr val="BB5A7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53" name="Freeform 1156"/>
              <p:cNvSpPr>
                <a:spLocks/>
              </p:cNvSpPr>
              <p:nvPr/>
            </p:nvSpPr>
            <p:spPr bwMode="auto">
              <a:xfrm>
                <a:off x="1756" y="2643"/>
                <a:ext cx="78" cy="109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5" y="24"/>
                  </a:cxn>
                  <a:cxn ang="0">
                    <a:pos x="0" y="41"/>
                  </a:cxn>
                  <a:cxn ang="0">
                    <a:pos x="0" y="41"/>
                  </a:cxn>
                  <a:cxn ang="0">
                    <a:pos x="30" y="34"/>
                  </a:cxn>
                  <a:cxn ang="0">
                    <a:pos x="31" y="34"/>
                  </a:cxn>
                  <a:cxn ang="0">
                    <a:pos x="18" y="24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31" h="41">
                    <a:moveTo>
                      <a:pt x="4" y="0"/>
                    </a:moveTo>
                    <a:cubicBezTo>
                      <a:pt x="4" y="8"/>
                      <a:pt x="7" y="16"/>
                      <a:pt x="5" y="24"/>
                    </a:cubicBezTo>
                    <a:cubicBezTo>
                      <a:pt x="3" y="33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8" y="36"/>
                      <a:pt x="18" y="33"/>
                      <a:pt x="30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25" y="31"/>
                      <a:pt x="20" y="28"/>
                      <a:pt x="18" y="24"/>
                    </a:cubicBezTo>
                    <a:cubicBezTo>
                      <a:pt x="15" y="19"/>
                      <a:pt x="10" y="9"/>
                      <a:pt x="5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BB5A7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54" name="Freeform 1157"/>
              <p:cNvSpPr>
                <a:spLocks/>
              </p:cNvSpPr>
              <p:nvPr/>
            </p:nvSpPr>
            <p:spPr bwMode="auto">
              <a:xfrm>
                <a:off x="2201" y="2523"/>
                <a:ext cx="80" cy="96"/>
              </a:xfrm>
              <a:custGeom>
                <a:avLst/>
                <a:gdLst/>
                <a:ahLst/>
                <a:cxnLst>
                  <a:cxn ang="0">
                    <a:pos x="9" y="34"/>
                  </a:cxn>
                  <a:cxn ang="0">
                    <a:pos x="32" y="0"/>
                  </a:cxn>
                  <a:cxn ang="0">
                    <a:pos x="1" y="16"/>
                  </a:cxn>
                  <a:cxn ang="0">
                    <a:pos x="0" y="16"/>
                  </a:cxn>
                  <a:cxn ang="0">
                    <a:pos x="9" y="36"/>
                  </a:cxn>
                  <a:cxn ang="0">
                    <a:pos x="9" y="34"/>
                  </a:cxn>
                </a:cxnLst>
                <a:rect l="0" t="0" r="r" b="b"/>
                <a:pathLst>
                  <a:path w="32" h="36">
                    <a:moveTo>
                      <a:pt x="9" y="34"/>
                    </a:moveTo>
                    <a:cubicBezTo>
                      <a:pt x="9" y="20"/>
                      <a:pt x="22" y="9"/>
                      <a:pt x="32" y="0"/>
                    </a:cubicBezTo>
                    <a:cubicBezTo>
                      <a:pt x="26" y="6"/>
                      <a:pt x="7" y="19"/>
                      <a:pt x="1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22"/>
                      <a:pt x="6" y="29"/>
                      <a:pt x="9" y="36"/>
                    </a:cubicBezTo>
                    <a:lnTo>
                      <a:pt x="9" y="34"/>
                    </a:lnTo>
                    <a:close/>
                  </a:path>
                </a:pathLst>
              </a:custGeom>
              <a:solidFill>
                <a:srgbClr val="BB5A7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55" name="Freeform 1158"/>
              <p:cNvSpPr>
                <a:spLocks/>
              </p:cNvSpPr>
              <p:nvPr/>
            </p:nvSpPr>
            <p:spPr bwMode="auto">
              <a:xfrm>
                <a:off x="1889" y="2461"/>
                <a:ext cx="122" cy="123"/>
              </a:xfrm>
              <a:custGeom>
                <a:avLst/>
                <a:gdLst/>
                <a:ahLst/>
                <a:cxnLst>
                  <a:cxn ang="0">
                    <a:pos x="35" y="46"/>
                  </a:cxn>
                  <a:cxn ang="0">
                    <a:pos x="49" y="31"/>
                  </a:cxn>
                  <a:cxn ang="0">
                    <a:pos x="0" y="0"/>
                  </a:cxn>
                  <a:cxn ang="0">
                    <a:pos x="35" y="46"/>
                  </a:cxn>
                </a:cxnLst>
                <a:rect l="0" t="0" r="r" b="b"/>
                <a:pathLst>
                  <a:path w="49" h="46">
                    <a:moveTo>
                      <a:pt x="35" y="46"/>
                    </a:moveTo>
                    <a:cubicBezTo>
                      <a:pt x="39" y="42"/>
                      <a:pt x="44" y="37"/>
                      <a:pt x="49" y="31"/>
                    </a:cubicBezTo>
                    <a:cubicBezTo>
                      <a:pt x="26" y="28"/>
                      <a:pt x="13" y="15"/>
                      <a:pt x="0" y="0"/>
                    </a:cubicBezTo>
                    <a:cubicBezTo>
                      <a:pt x="14" y="17"/>
                      <a:pt x="19" y="41"/>
                      <a:pt x="35" y="46"/>
                    </a:cubicBezTo>
                    <a:close/>
                  </a:path>
                </a:pathLst>
              </a:custGeom>
              <a:solidFill>
                <a:srgbClr val="BB5A7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56" name="Freeform 1159"/>
              <p:cNvSpPr>
                <a:spLocks/>
              </p:cNvSpPr>
              <p:nvPr/>
            </p:nvSpPr>
            <p:spPr bwMode="auto">
              <a:xfrm>
                <a:off x="2194" y="2267"/>
                <a:ext cx="110" cy="12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0" y="45"/>
                  </a:cxn>
                  <a:cxn ang="0">
                    <a:pos x="9" y="40"/>
                  </a:cxn>
                  <a:cxn ang="0">
                    <a:pos x="44" y="0"/>
                  </a:cxn>
                </a:cxnLst>
                <a:rect l="0" t="0" r="r" b="b"/>
                <a:pathLst>
                  <a:path w="44" h="45">
                    <a:moveTo>
                      <a:pt x="44" y="0"/>
                    </a:moveTo>
                    <a:cubicBezTo>
                      <a:pt x="21" y="8"/>
                      <a:pt x="6" y="33"/>
                      <a:pt x="0" y="45"/>
                    </a:cubicBezTo>
                    <a:cubicBezTo>
                      <a:pt x="3" y="44"/>
                      <a:pt x="6" y="42"/>
                      <a:pt x="9" y="40"/>
                    </a:cubicBezTo>
                    <a:cubicBezTo>
                      <a:pt x="25" y="31"/>
                      <a:pt x="37" y="18"/>
                      <a:pt x="44" y="0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57" name="Freeform 1160"/>
              <p:cNvSpPr>
                <a:spLocks/>
              </p:cNvSpPr>
              <p:nvPr/>
            </p:nvSpPr>
            <p:spPr bwMode="auto">
              <a:xfrm>
                <a:off x="2279" y="3016"/>
                <a:ext cx="100" cy="24"/>
              </a:xfrm>
              <a:custGeom>
                <a:avLst/>
                <a:gdLst/>
                <a:ahLst/>
                <a:cxnLst>
                  <a:cxn ang="0">
                    <a:pos x="40" y="1"/>
                  </a:cxn>
                  <a:cxn ang="0">
                    <a:pos x="1" y="5"/>
                  </a:cxn>
                  <a:cxn ang="0">
                    <a:pos x="0" y="4"/>
                  </a:cxn>
                  <a:cxn ang="0">
                    <a:pos x="29" y="5"/>
                  </a:cxn>
                  <a:cxn ang="0">
                    <a:pos x="40" y="1"/>
                  </a:cxn>
                </a:cxnLst>
                <a:rect l="0" t="0" r="r" b="b"/>
                <a:pathLst>
                  <a:path w="40" h="9">
                    <a:moveTo>
                      <a:pt x="40" y="1"/>
                    </a:moveTo>
                    <a:cubicBezTo>
                      <a:pt x="32" y="0"/>
                      <a:pt x="12" y="3"/>
                      <a:pt x="1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8" y="7"/>
                      <a:pt x="16" y="9"/>
                      <a:pt x="29" y="5"/>
                    </a:cubicBezTo>
                    <a:cubicBezTo>
                      <a:pt x="32" y="4"/>
                      <a:pt x="36" y="3"/>
                      <a:pt x="40" y="1"/>
                    </a:cubicBezTo>
                    <a:close/>
                  </a:path>
                </a:pathLst>
              </a:custGeom>
              <a:solidFill>
                <a:srgbClr val="BB5A7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58" name="Freeform 1161"/>
              <p:cNvSpPr>
                <a:spLocks/>
              </p:cNvSpPr>
              <p:nvPr/>
            </p:nvSpPr>
            <p:spPr bwMode="auto">
              <a:xfrm>
                <a:off x="2281" y="2515"/>
                <a:ext cx="235" cy="314"/>
              </a:xfrm>
              <a:custGeom>
                <a:avLst/>
                <a:gdLst/>
                <a:ahLst/>
                <a:cxnLst>
                  <a:cxn ang="0">
                    <a:pos x="0" y="81"/>
                  </a:cxn>
                  <a:cxn ang="0">
                    <a:pos x="94" y="0"/>
                  </a:cxn>
                  <a:cxn ang="0">
                    <a:pos x="0" y="81"/>
                  </a:cxn>
                </a:cxnLst>
                <a:rect l="0" t="0" r="r" b="b"/>
                <a:pathLst>
                  <a:path w="94" h="118">
                    <a:moveTo>
                      <a:pt x="0" y="81"/>
                    </a:moveTo>
                    <a:cubicBezTo>
                      <a:pt x="9" y="105"/>
                      <a:pt x="85" y="118"/>
                      <a:pt x="94" y="0"/>
                    </a:cubicBezTo>
                    <a:cubicBezTo>
                      <a:pt x="91" y="27"/>
                      <a:pt x="54" y="118"/>
                      <a:pt x="0" y="81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59" name="Freeform 1162"/>
              <p:cNvSpPr>
                <a:spLocks/>
              </p:cNvSpPr>
              <p:nvPr/>
            </p:nvSpPr>
            <p:spPr bwMode="auto">
              <a:xfrm>
                <a:off x="1839" y="2600"/>
                <a:ext cx="235" cy="157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85" y="35"/>
                  </a:cxn>
                  <a:cxn ang="0">
                    <a:pos x="94" y="0"/>
                  </a:cxn>
                  <a:cxn ang="0">
                    <a:pos x="71" y="30"/>
                  </a:cxn>
                  <a:cxn ang="0">
                    <a:pos x="0" y="44"/>
                  </a:cxn>
                </a:cxnLst>
                <a:rect l="0" t="0" r="r" b="b"/>
                <a:pathLst>
                  <a:path w="94" h="59">
                    <a:moveTo>
                      <a:pt x="0" y="44"/>
                    </a:moveTo>
                    <a:cubicBezTo>
                      <a:pt x="10" y="56"/>
                      <a:pt x="69" y="59"/>
                      <a:pt x="85" y="35"/>
                    </a:cubicBezTo>
                    <a:cubicBezTo>
                      <a:pt x="85" y="22"/>
                      <a:pt x="88" y="5"/>
                      <a:pt x="94" y="0"/>
                    </a:cubicBezTo>
                    <a:cubicBezTo>
                      <a:pt x="80" y="13"/>
                      <a:pt x="87" y="15"/>
                      <a:pt x="71" y="30"/>
                    </a:cubicBezTo>
                    <a:cubicBezTo>
                      <a:pt x="55" y="45"/>
                      <a:pt x="19" y="53"/>
                      <a:pt x="0" y="44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60" name="Freeform 1163"/>
              <p:cNvSpPr>
                <a:spLocks/>
              </p:cNvSpPr>
              <p:nvPr/>
            </p:nvSpPr>
            <p:spPr bwMode="auto">
              <a:xfrm>
                <a:off x="2466" y="2941"/>
                <a:ext cx="268" cy="328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63" y="111"/>
                  </a:cxn>
                  <a:cxn ang="0">
                    <a:pos x="95" y="0"/>
                  </a:cxn>
                  <a:cxn ang="0">
                    <a:pos x="45" y="109"/>
                  </a:cxn>
                  <a:cxn ang="0">
                    <a:pos x="0" y="90"/>
                  </a:cxn>
                </a:cxnLst>
                <a:rect l="0" t="0" r="r" b="b"/>
                <a:pathLst>
                  <a:path w="107" h="123">
                    <a:moveTo>
                      <a:pt x="0" y="90"/>
                    </a:moveTo>
                    <a:cubicBezTo>
                      <a:pt x="7" y="107"/>
                      <a:pt x="39" y="123"/>
                      <a:pt x="63" y="111"/>
                    </a:cubicBezTo>
                    <a:cubicBezTo>
                      <a:pt x="86" y="100"/>
                      <a:pt x="107" y="63"/>
                      <a:pt x="95" y="0"/>
                    </a:cubicBezTo>
                    <a:cubicBezTo>
                      <a:pt x="96" y="25"/>
                      <a:pt x="97" y="103"/>
                      <a:pt x="45" y="109"/>
                    </a:cubicBezTo>
                    <a:cubicBezTo>
                      <a:pt x="15" y="111"/>
                      <a:pt x="0" y="90"/>
                      <a:pt x="0" y="90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61" name="Freeform 1164"/>
              <p:cNvSpPr>
                <a:spLocks/>
              </p:cNvSpPr>
              <p:nvPr/>
            </p:nvSpPr>
            <p:spPr bwMode="auto">
              <a:xfrm>
                <a:off x="1924" y="3075"/>
                <a:ext cx="555" cy="128"/>
              </a:xfrm>
              <a:custGeom>
                <a:avLst/>
                <a:gdLst/>
                <a:ahLst/>
                <a:cxnLst>
                  <a:cxn ang="0">
                    <a:pos x="102" y="24"/>
                  </a:cxn>
                  <a:cxn ang="0">
                    <a:pos x="133" y="23"/>
                  </a:cxn>
                  <a:cxn ang="0">
                    <a:pos x="178" y="30"/>
                  </a:cxn>
                  <a:cxn ang="0">
                    <a:pos x="222" y="0"/>
                  </a:cxn>
                  <a:cxn ang="0">
                    <a:pos x="174" y="23"/>
                  </a:cxn>
                  <a:cxn ang="0">
                    <a:pos x="126" y="14"/>
                  </a:cxn>
                  <a:cxn ang="0">
                    <a:pos x="89" y="24"/>
                  </a:cxn>
                  <a:cxn ang="0">
                    <a:pos x="0" y="29"/>
                  </a:cxn>
                  <a:cxn ang="0">
                    <a:pos x="102" y="24"/>
                  </a:cxn>
                </a:cxnLst>
                <a:rect l="0" t="0" r="r" b="b"/>
                <a:pathLst>
                  <a:path w="222" h="48">
                    <a:moveTo>
                      <a:pt x="102" y="24"/>
                    </a:moveTo>
                    <a:cubicBezTo>
                      <a:pt x="115" y="19"/>
                      <a:pt x="120" y="17"/>
                      <a:pt x="133" y="23"/>
                    </a:cubicBezTo>
                    <a:cubicBezTo>
                      <a:pt x="146" y="29"/>
                      <a:pt x="165" y="34"/>
                      <a:pt x="178" y="30"/>
                    </a:cubicBezTo>
                    <a:cubicBezTo>
                      <a:pt x="191" y="26"/>
                      <a:pt x="212" y="6"/>
                      <a:pt x="222" y="0"/>
                    </a:cubicBezTo>
                    <a:cubicBezTo>
                      <a:pt x="208" y="3"/>
                      <a:pt x="188" y="21"/>
                      <a:pt x="174" y="23"/>
                    </a:cubicBezTo>
                    <a:cubicBezTo>
                      <a:pt x="160" y="26"/>
                      <a:pt x="138" y="13"/>
                      <a:pt x="126" y="14"/>
                    </a:cubicBezTo>
                    <a:cubicBezTo>
                      <a:pt x="115" y="14"/>
                      <a:pt x="120" y="10"/>
                      <a:pt x="89" y="24"/>
                    </a:cubicBezTo>
                    <a:cubicBezTo>
                      <a:pt x="59" y="37"/>
                      <a:pt x="14" y="36"/>
                      <a:pt x="0" y="29"/>
                    </a:cubicBezTo>
                    <a:cubicBezTo>
                      <a:pt x="15" y="36"/>
                      <a:pt x="45" y="48"/>
                      <a:pt x="102" y="24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62" name="Freeform 1165"/>
              <p:cNvSpPr>
                <a:spLocks/>
              </p:cNvSpPr>
              <p:nvPr/>
            </p:nvSpPr>
            <p:spPr bwMode="auto">
              <a:xfrm>
                <a:off x="2136" y="2608"/>
                <a:ext cx="500" cy="336"/>
              </a:xfrm>
              <a:custGeom>
                <a:avLst/>
                <a:gdLst/>
                <a:ahLst/>
                <a:cxnLst>
                  <a:cxn ang="0">
                    <a:pos x="0" y="77"/>
                  </a:cxn>
                  <a:cxn ang="0">
                    <a:pos x="109" y="111"/>
                  </a:cxn>
                  <a:cxn ang="0">
                    <a:pos x="200" y="0"/>
                  </a:cxn>
                  <a:cxn ang="0">
                    <a:pos x="104" y="106"/>
                  </a:cxn>
                  <a:cxn ang="0">
                    <a:pos x="0" y="77"/>
                  </a:cxn>
                </a:cxnLst>
                <a:rect l="0" t="0" r="r" b="b"/>
                <a:pathLst>
                  <a:path w="200" h="126">
                    <a:moveTo>
                      <a:pt x="0" y="77"/>
                    </a:moveTo>
                    <a:cubicBezTo>
                      <a:pt x="9" y="94"/>
                      <a:pt x="52" y="126"/>
                      <a:pt x="109" y="111"/>
                    </a:cubicBezTo>
                    <a:cubicBezTo>
                      <a:pt x="167" y="96"/>
                      <a:pt x="191" y="49"/>
                      <a:pt x="200" y="0"/>
                    </a:cubicBezTo>
                    <a:cubicBezTo>
                      <a:pt x="191" y="32"/>
                      <a:pt x="167" y="92"/>
                      <a:pt x="104" y="106"/>
                    </a:cubicBezTo>
                    <a:cubicBezTo>
                      <a:pt x="41" y="121"/>
                      <a:pt x="0" y="77"/>
                      <a:pt x="0" y="77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63" name="Freeform 1166"/>
              <p:cNvSpPr>
                <a:spLocks/>
              </p:cNvSpPr>
              <p:nvPr/>
            </p:nvSpPr>
            <p:spPr bwMode="auto">
              <a:xfrm>
                <a:off x="1661" y="2795"/>
                <a:ext cx="423" cy="226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31" y="41"/>
                  </a:cxn>
                  <a:cxn ang="0">
                    <a:pos x="83" y="20"/>
                  </a:cxn>
                  <a:cxn ang="0">
                    <a:pos x="125" y="53"/>
                  </a:cxn>
                  <a:cxn ang="0">
                    <a:pos x="169" y="85"/>
                  </a:cxn>
                  <a:cxn ang="0">
                    <a:pos x="123" y="34"/>
                  </a:cxn>
                  <a:cxn ang="0">
                    <a:pos x="49" y="18"/>
                  </a:cxn>
                  <a:cxn ang="0">
                    <a:pos x="0" y="41"/>
                  </a:cxn>
                </a:cxnLst>
                <a:rect l="0" t="0" r="r" b="b"/>
                <a:pathLst>
                  <a:path w="169" h="85">
                    <a:moveTo>
                      <a:pt x="0" y="41"/>
                    </a:moveTo>
                    <a:cubicBezTo>
                      <a:pt x="10" y="45"/>
                      <a:pt x="18" y="48"/>
                      <a:pt x="31" y="41"/>
                    </a:cubicBezTo>
                    <a:cubicBezTo>
                      <a:pt x="44" y="33"/>
                      <a:pt x="58" y="16"/>
                      <a:pt x="83" y="20"/>
                    </a:cubicBezTo>
                    <a:cubicBezTo>
                      <a:pt x="108" y="25"/>
                      <a:pt x="120" y="40"/>
                      <a:pt x="125" y="53"/>
                    </a:cubicBezTo>
                    <a:cubicBezTo>
                      <a:pt x="130" y="67"/>
                      <a:pt x="148" y="84"/>
                      <a:pt x="169" y="85"/>
                    </a:cubicBezTo>
                    <a:cubicBezTo>
                      <a:pt x="152" y="76"/>
                      <a:pt x="142" y="68"/>
                      <a:pt x="123" y="34"/>
                    </a:cubicBezTo>
                    <a:cubicBezTo>
                      <a:pt x="103" y="0"/>
                      <a:pt x="64" y="6"/>
                      <a:pt x="49" y="18"/>
                    </a:cubicBezTo>
                    <a:cubicBezTo>
                      <a:pt x="33" y="30"/>
                      <a:pt x="22" y="48"/>
                      <a:pt x="0" y="41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64" name="Freeform 1167"/>
              <p:cNvSpPr>
                <a:spLocks/>
              </p:cNvSpPr>
              <p:nvPr/>
            </p:nvSpPr>
            <p:spPr bwMode="auto">
              <a:xfrm>
                <a:off x="1669" y="2603"/>
                <a:ext cx="92" cy="242"/>
              </a:xfrm>
              <a:custGeom>
                <a:avLst/>
                <a:gdLst/>
                <a:ahLst/>
                <a:cxnLst>
                  <a:cxn ang="0">
                    <a:pos x="20" y="55"/>
                  </a:cxn>
                  <a:cxn ang="0">
                    <a:pos x="0" y="91"/>
                  </a:cxn>
                  <a:cxn ang="0">
                    <a:pos x="19" y="67"/>
                  </a:cxn>
                  <a:cxn ang="0">
                    <a:pos x="32" y="50"/>
                  </a:cxn>
                  <a:cxn ang="0">
                    <a:pos x="36" y="24"/>
                  </a:cxn>
                  <a:cxn ang="0">
                    <a:pos x="24" y="0"/>
                  </a:cxn>
                  <a:cxn ang="0">
                    <a:pos x="20" y="55"/>
                  </a:cxn>
                </a:cxnLst>
                <a:rect l="0" t="0" r="r" b="b"/>
                <a:pathLst>
                  <a:path w="37" h="91">
                    <a:moveTo>
                      <a:pt x="20" y="55"/>
                    </a:moveTo>
                    <a:cubicBezTo>
                      <a:pt x="8" y="70"/>
                      <a:pt x="8" y="80"/>
                      <a:pt x="0" y="91"/>
                    </a:cubicBezTo>
                    <a:cubicBezTo>
                      <a:pt x="8" y="89"/>
                      <a:pt x="13" y="76"/>
                      <a:pt x="19" y="67"/>
                    </a:cubicBezTo>
                    <a:cubicBezTo>
                      <a:pt x="25" y="59"/>
                      <a:pt x="27" y="58"/>
                      <a:pt x="32" y="50"/>
                    </a:cubicBezTo>
                    <a:cubicBezTo>
                      <a:pt x="37" y="41"/>
                      <a:pt x="37" y="36"/>
                      <a:pt x="36" y="24"/>
                    </a:cubicBezTo>
                    <a:cubicBezTo>
                      <a:pt x="35" y="13"/>
                      <a:pt x="31" y="8"/>
                      <a:pt x="24" y="0"/>
                    </a:cubicBezTo>
                    <a:cubicBezTo>
                      <a:pt x="29" y="12"/>
                      <a:pt x="37" y="35"/>
                      <a:pt x="20" y="55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65" name="Freeform 1168"/>
              <p:cNvSpPr>
                <a:spLocks/>
              </p:cNvSpPr>
              <p:nvPr/>
            </p:nvSpPr>
            <p:spPr bwMode="auto">
              <a:xfrm>
                <a:off x="1701" y="2432"/>
                <a:ext cx="268" cy="173"/>
              </a:xfrm>
              <a:custGeom>
                <a:avLst/>
                <a:gdLst/>
                <a:ahLst/>
                <a:cxnLst>
                  <a:cxn ang="0">
                    <a:pos x="4" y="9"/>
                  </a:cxn>
                  <a:cxn ang="0">
                    <a:pos x="50" y="21"/>
                  </a:cxn>
                  <a:cxn ang="0">
                    <a:pos x="68" y="42"/>
                  </a:cxn>
                  <a:cxn ang="0">
                    <a:pos x="82" y="63"/>
                  </a:cxn>
                  <a:cxn ang="0">
                    <a:pos x="107" y="56"/>
                  </a:cxn>
                  <a:cxn ang="0">
                    <a:pos x="96" y="49"/>
                  </a:cxn>
                  <a:cxn ang="0">
                    <a:pos x="87" y="30"/>
                  </a:cxn>
                  <a:cxn ang="0">
                    <a:pos x="82" y="37"/>
                  </a:cxn>
                  <a:cxn ang="0">
                    <a:pos x="64" y="18"/>
                  </a:cxn>
                  <a:cxn ang="0">
                    <a:pos x="0" y="8"/>
                  </a:cxn>
                </a:cxnLst>
                <a:rect l="0" t="0" r="r" b="b"/>
                <a:pathLst>
                  <a:path w="107" h="65">
                    <a:moveTo>
                      <a:pt x="4" y="9"/>
                    </a:moveTo>
                    <a:cubicBezTo>
                      <a:pt x="22" y="6"/>
                      <a:pt x="39" y="13"/>
                      <a:pt x="50" y="21"/>
                    </a:cubicBezTo>
                    <a:cubicBezTo>
                      <a:pt x="58" y="26"/>
                      <a:pt x="63" y="34"/>
                      <a:pt x="68" y="42"/>
                    </a:cubicBezTo>
                    <a:cubicBezTo>
                      <a:pt x="72" y="49"/>
                      <a:pt x="73" y="60"/>
                      <a:pt x="82" y="63"/>
                    </a:cubicBezTo>
                    <a:cubicBezTo>
                      <a:pt x="88" y="65"/>
                      <a:pt x="105" y="62"/>
                      <a:pt x="107" y="56"/>
                    </a:cubicBezTo>
                    <a:cubicBezTo>
                      <a:pt x="102" y="54"/>
                      <a:pt x="99" y="52"/>
                      <a:pt x="96" y="49"/>
                    </a:cubicBezTo>
                    <a:cubicBezTo>
                      <a:pt x="91" y="43"/>
                      <a:pt x="91" y="36"/>
                      <a:pt x="87" y="30"/>
                    </a:cubicBezTo>
                    <a:cubicBezTo>
                      <a:pt x="88" y="37"/>
                      <a:pt x="90" y="42"/>
                      <a:pt x="82" y="37"/>
                    </a:cubicBezTo>
                    <a:cubicBezTo>
                      <a:pt x="74" y="33"/>
                      <a:pt x="70" y="24"/>
                      <a:pt x="64" y="18"/>
                    </a:cubicBezTo>
                    <a:cubicBezTo>
                      <a:pt x="49" y="2"/>
                      <a:pt x="19" y="0"/>
                      <a:pt x="0" y="8"/>
                    </a:cubicBezTo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66" name="Freeform 1169"/>
              <p:cNvSpPr>
                <a:spLocks/>
              </p:cNvSpPr>
              <p:nvPr/>
            </p:nvSpPr>
            <p:spPr bwMode="auto">
              <a:xfrm>
                <a:off x="2034" y="2792"/>
                <a:ext cx="132" cy="85"/>
              </a:xfrm>
              <a:custGeom>
                <a:avLst/>
                <a:gdLst/>
                <a:ahLst/>
                <a:cxnLst>
                  <a:cxn ang="0">
                    <a:pos x="52" y="30"/>
                  </a:cxn>
                  <a:cxn ang="0">
                    <a:pos x="53" y="30"/>
                  </a:cxn>
                  <a:cxn ang="0">
                    <a:pos x="30" y="2"/>
                  </a:cxn>
                  <a:cxn ang="0">
                    <a:pos x="0" y="0"/>
                  </a:cxn>
                  <a:cxn ang="0">
                    <a:pos x="28" y="24"/>
                  </a:cxn>
                  <a:cxn ang="0">
                    <a:pos x="52" y="30"/>
                  </a:cxn>
                </a:cxnLst>
                <a:rect l="0" t="0" r="r" b="b"/>
                <a:pathLst>
                  <a:path w="53" h="32">
                    <a:moveTo>
                      <a:pt x="52" y="30"/>
                    </a:moveTo>
                    <a:cubicBezTo>
                      <a:pt x="53" y="30"/>
                      <a:pt x="53" y="30"/>
                      <a:pt x="53" y="30"/>
                    </a:cubicBezTo>
                    <a:cubicBezTo>
                      <a:pt x="45" y="22"/>
                      <a:pt x="37" y="13"/>
                      <a:pt x="30" y="2"/>
                    </a:cubicBezTo>
                    <a:cubicBezTo>
                      <a:pt x="22" y="2"/>
                      <a:pt x="13" y="2"/>
                      <a:pt x="0" y="0"/>
                    </a:cubicBezTo>
                    <a:cubicBezTo>
                      <a:pt x="10" y="9"/>
                      <a:pt x="19" y="20"/>
                      <a:pt x="28" y="24"/>
                    </a:cubicBezTo>
                    <a:cubicBezTo>
                      <a:pt x="44" y="32"/>
                      <a:pt x="52" y="30"/>
                      <a:pt x="52" y="30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67" name="Freeform 1170"/>
              <p:cNvSpPr>
                <a:spLocks/>
              </p:cNvSpPr>
              <p:nvPr/>
            </p:nvSpPr>
            <p:spPr bwMode="auto">
              <a:xfrm>
                <a:off x="2356" y="2227"/>
                <a:ext cx="173" cy="429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39" y="41"/>
                  </a:cxn>
                  <a:cxn ang="0">
                    <a:pos x="37" y="99"/>
                  </a:cxn>
                  <a:cxn ang="0">
                    <a:pos x="12" y="145"/>
                  </a:cxn>
                  <a:cxn ang="0">
                    <a:pos x="7" y="161"/>
                  </a:cxn>
                  <a:cxn ang="0">
                    <a:pos x="23" y="143"/>
                  </a:cxn>
                  <a:cxn ang="0">
                    <a:pos x="47" y="82"/>
                  </a:cxn>
                  <a:cxn ang="0">
                    <a:pos x="69" y="0"/>
                  </a:cxn>
                </a:cxnLst>
                <a:rect l="0" t="0" r="r" b="b"/>
                <a:pathLst>
                  <a:path w="69" h="161">
                    <a:moveTo>
                      <a:pt x="69" y="0"/>
                    </a:moveTo>
                    <a:cubicBezTo>
                      <a:pt x="55" y="2"/>
                      <a:pt x="43" y="9"/>
                      <a:pt x="39" y="41"/>
                    </a:cubicBezTo>
                    <a:cubicBezTo>
                      <a:pt x="36" y="72"/>
                      <a:pt x="39" y="79"/>
                      <a:pt x="37" y="99"/>
                    </a:cubicBezTo>
                    <a:cubicBezTo>
                      <a:pt x="35" y="119"/>
                      <a:pt x="24" y="135"/>
                      <a:pt x="12" y="145"/>
                    </a:cubicBezTo>
                    <a:cubicBezTo>
                      <a:pt x="0" y="155"/>
                      <a:pt x="5" y="159"/>
                      <a:pt x="7" y="161"/>
                    </a:cubicBezTo>
                    <a:cubicBezTo>
                      <a:pt x="7" y="156"/>
                      <a:pt x="15" y="150"/>
                      <a:pt x="23" y="143"/>
                    </a:cubicBezTo>
                    <a:cubicBezTo>
                      <a:pt x="33" y="134"/>
                      <a:pt x="44" y="118"/>
                      <a:pt x="47" y="82"/>
                    </a:cubicBezTo>
                    <a:cubicBezTo>
                      <a:pt x="49" y="46"/>
                      <a:pt x="41" y="3"/>
                      <a:pt x="69" y="0"/>
                    </a:cubicBezTo>
                    <a:close/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68" name="Freeform 1171"/>
              <p:cNvSpPr>
                <a:spLocks/>
              </p:cNvSpPr>
              <p:nvPr/>
            </p:nvSpPr>
            <p:spPr bwMode="auto">
              <a:xfrm>
                <a:off x="2426" y="2544"/>
                <a:ext cx="135" cy="243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0" y="90"/>
                  </a:cxn>
                  <a:cxn ang="0">
                    <a:pos x="47" y="0"/>
                  </a:cxn>
                </a:cxnLst>
                <a:rect l="0" t="0" r="r" b="b"/>
                <a:pathLst>
                  <a:path w="54" h="91">
                    <a:moveTo>
                      <a:pt x="47" y="0"/>
                    </a:moveTo>
                    <a:cubicBezTo>
                      <a:pt x="47" y="26"/>
                      <a:pt x="33" y="78"/>
                      <a:pt x="0" y="90"/>
                    </a:cubicBezTo>
                    <a:cubicBezTo>
                      <a:pt x="19" y="91"/>
                      <a:pt x="54" y="58"/>
                      <a:pt x="47" y="0"/>
                    </a:cubicBezTo>
                    <a:close/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69" name="Freeform 1172"/>
              <p:cNvSpPr>
                <a:spLocks/>
              </p:cNvSpPr>
              <p:nvPr/>
            </p:nvSpPr>
            <p:spPr bwMode="auto">
              <a:xfrm>
                <a:off x="1649" y="2288"/>
                <a:ext cx="102" cy="104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12" y="39"/>
                  </a:cxn>
                  <a:cxn ang="0">
                    <a:pos x="41" y="0"/>
                  </a:cxn>
                </a:cxnLst>
                <a:rect l="0" t="0" r="r" b="b"/>
                <a:pathLst>
                  <a:path w="41" h="39">
                    <a:moveTo>
                      <a:pt x="41" y="0"/>
                    </a:moveTo>
                    <a:cubicBezTo>
                      <a:pt x="24" y="0"/>
                      <a:pt x="0" y="11"/>
                      <a:pt x="12" y="39"/>
                    </a:cubicBezTo>
                    <a:cubicBezTo>
                      <a:pt x="10" y="26"/>
                      <a:pt x="16" y="5"/>
                      <a:pt x="41" y="0"/>
                    </a:cubicBezTo>
                    <a:close/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70" name="Freeform 1173"/>
              <p:cNvSpPr>
                <a:spLocks/>
              </p:cNvSpPr>
              <p:nvPr/>
            </p:nvSpPr>
            <p:spPr bwMode="auto">
              <a:xfrm>
                <a:off x="1624" y="2472"/>
                <a:ext cx="315" cy="171"/>
              </a:xfrm>
              <a:custGeom>
                <a:avLst/>
                <a:gdLst/>
                <a:ahLst/>
                <a:cxnLst>
                  <a:cxn ang="0">
                    <a:pos x="10" y="54"/>
                  </a:cxn>
                  <a:cxn ang="0">
                    <a:pos x="22" y="9"/>
                  </a:cxn>
                  <a:cxn ang="0">
                    <a:pos x="80" y="19"/>
                  </a:cxn>
                  <a:cxn ang="0">
                    <a:pos x="97" y="44"/>
                  </a:cxn>
                  <a:cxn ang="0">
                    <a:pos x="126" y="57"/>
                  </a:cxn>
                  <a:cxn ang="0">
                    <a:pos x="88" y="42"/>
                  </a:cxn>
                  <a:cxn ang="0">
                    <a:pos x="28" y="16"/>
                  </a:cxn>
                  <a:cxn ang="0">
                    <a:pos x="10" y="54"/>
                  </a:cxn>
                </a:cxnLst>
                <a:rect l="0" t="0" r="r" b="b"/>
                <a:pathLst>
                  <a:path w="126" h="64">
                    <a:moveTo>
                      <a:pt x="10" y="54"/>
                    </a:moveTo>
                    <a:cubicBezTo>
                      <a:pt x="0" y="32"/>
                      <a:pt x="2" y="17"/>
                      <a:pt x="22" y="9"/>
                    </a:cubicBezTo>
                    <a:cubicBezTo>
                      <a:pt x="42" y="0"/>
                      <a:pt x="68" y="5"/>
                      <a:pt x="80" y="19"/>
                    </a:cubicBezTo>
                    <a:cubicBezTo>
                      <a:pt x="92" y="33"/>
                      <a:pt x="92" y="36"/>
                      <a:pt x="97" y="44"/>
                    </a:cubicBezTo>
                    <a:cubicBezTo>
                      <a:pt x="102" y="52"/>
                      <a:pt x="105" y="61"/>
                      <a:pt x="126" y="57"/>
                    </a:cubicBezTo>
                    <a:cubicBezTo>
                      <a:pt x="104" y="64"/>
                      <a:pt x="96" y="57"/>
                      <a:pt x="88" y="42"/>
                    </a:cubicBezTo>
                    <a:cubicBezTo>
                      <a:pt x="81" y="27"/>
                      <a:pt x="59" y="5"/>
                      <a:pt x="28" y="16"/>
                    </a:cubicBezTo>
                    <a:cubicBezTo>
                      <a:pt x="14" y="21"/>
                      <a:pt x="6" y="30"/>
                      <a:pt x="10" y="54"/>
                    </a:cubicBezTo>
                    <a:close/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71" name="Freeform 1174"/>
              <p:cNvSpPr>
                <a:spLocks/>
              </p:cNvSpPr>
              <p:nvPr/>
            </p:nvSpPr>
            <p:spPr bwMode="auto">
              <a:xfrm>
                <a:off x="2024" y="2499"/>
                <a:ext cx="137" cy="53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55" y="15"/>
                  </a:cxn>
                  <a:cxn ang="0">
                    <a:pos x="0" y="20"/>
                  </a:cxn>
                </a:cxnLst>
                <a:rect l="0" t="0" r="r" b="b"/>
                <a:pathLst>
                  <a:path w="55" h="20">
                    <a:moveTo>
                      <a:pt x="0" y="20"/>
                    </a:moveTo>
                    <a:cubicBezTo>
                      <a:pt x="11" y="6"/>
                      <a:pt x="32" y="0"/>
                      <a:pt x="55" y="15"/>
                    </a:cubicBezTo>
                    <a:cubicBezTo>
                      <a:pt x="45" y="11"/>
                      <a:pt x="21" y="5"/>
                      <a:pt x="0" y="20"/>
                    </a:cubicBezTo>
                    <a:close/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72" name="Freeform 1175"/>
              <p:cNvSpPr>
                <a:spLocks/>
              </p:cNvSpPr>
              <p:nvPr/>
            </p:nvSpPr>
            <p:spPr bwMode="auto">
              <a:xfrm>
                <a:off x="1739" y="2747"/>
                <a:ext cx="277" cy="50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36" y="1"/>
                  </a:cxn>
                  <a:cxn ang="0">
                    <a:pos x="80" y="8"/>
                  </a:cxn>
                  <a:cxn ang="0">
                    <a:pos x="111" y="19"/>
                  </a:cxn>
                  <a:cxn ang="0">
                    <a:pos x="84" y="12"/>
                  </a:cxn>
                  <a:cxn ang="0">
                    <a:pos x="34" y="6"/>
                  </a:cxn>
                  <a:cxn ang="0">
                    <a:pos x="0" y="14"/>
                  </a:cxn>
                </a:cxnLst>
                <a:rect l="0" t="0" r="r" b="b"/>
                <a:pathLst>
                  <a:path w="111" h="19">
                    <a:moveTo>
                      <a:pt x="0" y="14"/>
                    </a:moveTo>
                    <a:cubicBezTo>
                      <a:pt x="14" y="2"/>
                      <a:pt x="26" y="0"/>
                      <a:pt x="36" y="1"/>
                    </a:cubicBezTo>
                    <a:cubicBezTo>
                      <a:pt x="47" y="2"/>
                      <a:pt x="56" y="8"/>
                      <a:pt x="80" y="8"/>
                    </a:cubicBezTo>
                    <a:cubicBezTo>
                      <a:pt x="104" y="8"/>
                      <a:pt x="104" y="11"/>
                      <a:pt x="111" y="19"/>
                    </a:cubicBezTo>
                    <a:cubicBezTo>
                      <a:pt x="106" y="14"/>
                      <a:pt x="106" y="11"/>
                      <a:pt x="84" y="12"/>
                    </a:cubicBezTo>
                    <a:cubicBezTo>
                      <a:pt x="62" y="14"/>
                      <a:pt x="42" y="8"/>
                      <a:pt x="34" y="6"/>
                    </a:cubicBezTo>
                    <a:cubicBezTo>
                      <a:pt x="26" y="4"/>
                      <a:pt x="7" y="6"/>
                      <a:pt x="0" y="14"/>
                    </a:cubicBezTo>
                    <a:close/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73" name="Freeform 1176"/>
              <p:cNvSpPr>
                <a:spLocks/>
              </p:cNvSpPr>
              <p:nvPr/>
            </p:nvSpPr>
            <p:spPr bwMode="auto">
              <a:xfrm>
                <a:off x="1739" y="2851"/>
                <a:ext cx="235" cy="146"/>
              </a:xfrm>
              <a:custGeom>
                <a:avLst/>
                <a:gdLst/>
                <a:ahLst/>
                <a:cxnLst>
                  <a:cxn ang="0">
                    <a:pos x="52" y="13"/>
                  </a:cxn>
                  <a:cxn ang="0">
                    <a:pos x="94" y="55"/>
                  </a:cxn>
                  <a:cxn ang="0">
                    <a:pos x="60" y="8"/>
                  </a:cxn>
                  <a:cxn ang="0">
                    <a:pos x="0" y="31"/>
                  </a:cxn>
                  <a:cxn ang="0">
                    <a:pos x="52" y="13"/>
                  </a:cxn>
                </a:cxnLst>
                <a:rect l="0" t="0" r="r" b="b"/>
                <a:pathLst>
                  <a:path w="94" h="55">
                    <a:moveTo>
                      <a:pt x="52" y="13"/>
                    </a:moveTo>
                    <a:cubicBezTo>
                      <a:pt x="70" y="16"/>
                      <a:pt x="86" y="32"/>
                      <a:pt x="94" y="55"/>
                    </a:cubicBezTo>
                    <a:cubicBezTo>
                      <a:pt x="89" y="31"/>
                      <a:pt x="80" y="16"/>
                      <a:pt x="60" y="8"/>
                    </a:cubicBezTo>
                    <a:cubicBezTo>
                      <a:pt x="40" y="0"/>
                      <a:pt x="17" y="13"/>
                      <a:pt x="0" y="31"/>
                    </a:cubicBezTo>
                    <a:cubicBezTo>
                      <a:pt x="13" y="23"/>
                      <a:pt x="28" y="11"/>
                      <a:pt x="52" y="13"/>
                    </a:cubicBezTo>
                    <a:close/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74" name="Freeform 1177"/>
              <p:cNvSpPr>
                <a:spLocks/>
              </p:cNvSpPr>
              <p:nvPr/>
            </p:nvSpPr>
            <p:spPr bwMode="auto">
              <a:xfrm>
                <a:off x="2406" y="2920"/>
                <a:ext cx="173" cy="101"/>
              </a:xfrm>
              <a:custGeom>
                <a:avLst/>
                <a:gdLst/>
                <a:ahLst/>
                <a:cxnLst>
                  <a:cxn ang="0">
                    <a:pos x="69" y="18"/>
                  </a:cxn>
                  <a:cxn ang="0">
                    <a:pos x="0" y="38"/>
                  </a:cxn>
                  <a:cxn ang="0">
                    <a:pos x="69" y="17"/>
                  </a:cxn>
                </a:cxnLst>
                <a:rect l="0" t="0" r="r" b="b"/>
                <a:pathLst>
                  <a:path w="69" h="38">
                    <a:moveTo>
                      <a:pt x="69" y="18"/>
                    </a:moveTo>
                    <a:cubicBezTo>
                      <a:pt x="49" y="9"/>
                      <a:pt x="9" y="37"/>
                      <a:pt x="0" y="38"/>
                    </a:cubicBezTo>
                    <a:cubicBezTo>
                      <a:pt x="20" y="28"/>
                      <a:pt x="50" y="0"/>
                      <a:pt x="69" y="17"/>
                    </a:cubicBezTo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75" name="Freeform 1178"/>
              <p:cNvSpPr>
                <a:spLocks/>
              </p:cNvSpPr>
              <p:nvPr/>
            </p:nvSpPr>
            <p:spPr bwMode="auto">
              <a:xfrm>
                <a:off x="2094" y="3019"/>
                <a:ext cx="200" cy="53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44" y="0"/>
                  </a:cxn>
                  <a:cxn ang="0">
                    <a:pos x="80" y="10"/>
                  </a:cxn>
                  <a:cxn ang="0">
                    <a:pos x="44" y="5"/>
                  </a:cxn>
                  <a:cxn ang="0">
                    <a:pos x="0" y="20"/>
                  </a:cxn>
                </a:cxnLst>
                <a:rect l="0" t="0" r="r" b="b"/>
                <a:pathLst>
                  <a:path w="80" h="20">
                    <a:moveTo>
                      <a:pt x="0" y="20"/>
                    </a:moveTo>
                    <a:cubicBezTo>
                      <a:pt x="11" y="17"/>
                      <a:pt x="28" y="0"/>
                      <a:pt x="44" y="0"/>
                    </a:cubicBezTo>
                    <a:cubicBezTo>
                      <a:pt x="60" y="1"/>
                      <a:pt x="70" y="9"/>
                      <a:pt x="80" y="10"/>
                    </a:cubicBezTo>
                    <a:cubicBezTo>
                      <a:pt x="67" y="11"/>
                      <a:pt x="54" y="6"/>
                      <a:pt x="44" y="5"/>
                    </a:cubicBezTo>
                    <a:cubicBezTo>
                      <a:pt x="34" y="4"/>
                      <a:pt x="12" y="18"/>
                      <a:pt x="0" y="20"/>
                    </a:cubicBezTo>
                    <a:close/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76" name="Freeform 1179"/>
              <p:cNvSpPr>
                <a:spLocks/>
              </p:cNvSpPr>
              <p:nvPr/>
            </p:nvSpPr>
            <p:spPr bwMode="auto">
              <a:xfrm>
                <a:off x="2594" y="2944"/>
                <a:ext cx="57" cy="2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46"/>
                  </a:cxn>
                  <a:cxn ang="0">
                    <a:pos x="12" y="80"/>
                  </a:cxn>
                  <a:cxn ang="0">
                    <a:pos x="19" y="46"/>
                  </a:cxn>
                  <a:cxn ang="0">
                    <a:pos x="0" y="0"/>
                  </a:cxn>
                </a:cxnLst>
                <a:rect l="0" t="0" r="r" b="b"/>
                <a:pathLst>
                  <a:path w="23" h="80">
                    <a:moveTo>
                      <a:pt x="0" y="0"/>
                    </a:moveTo>
                    <a:cubicBezTo>
                      <a:pt x="12" y="9"/>
                      <a:pt x="18" y="28"/>
                      <a:pt x="14" y="46"/>
                    </a:cubicBezTo>
                    <a:cubicBezTo>
                      <a:pt x="12" y="60"/>
                      <a:pt x="0" y="78"/>
                      <a:pt x="12" y="80"/>
                    </a:cubicBezTo>
                    <a:cubicBezTo>
                      <a:pt x="8" y="76"/>
                      <a:pt x="18" y="61"/>
                      <a:pt x="19" y="46"/>
                    </a:cubicBezTo>
                    <a:cubicBezTo>
                      <a:pt x="20" y="32"/>
                      <a:pt x="23" y="14"/>
                      <a:pt x="0" y="0"/>
                    </a:cubicBezTo>
                    <a:close/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77" name="Freeform 1180"/>
              <p:cNvSpPr>
                <a:spLocks/>
              </p:cNvSpPr>
              <p:nvPr/>
            </p:nvSpPr>
            <p:spPr bwMode="auto">
              <a:xfrm>
                <a:off x="2276" y="2344"/>
                <a:ext cx="155" cy="211"/>
              </a:xfrm>
              <a:custGeom>
                <a:avLst/>
                <a:gdLst/>
                <a:ahLst/>
                <a:cxnLst>
                  <a:cxn ang="0">
                    <a:pos x="0" y="69"/>
                  </a:cxn>
                  <a:cxn ang="0">
                    <a:pos x="37" y="40"/>
                  </a:cxn>
                  <a:cxn ang="0">
                    <a:pos x="51" y="18"/>
                  </a:cxn>
                  <a:cxn ang="0">
                    <a:pos x="62" y="0"/>
                  </a:cxn>
                  <a:cxn ang="0">
                    <a:pos x="61" y="34"/>
                  </a:cxn>
                  <a:cxn ang="0">
                    <a:pos x="50" y="79"/>
                  </a:cxn>
                  <a:cxn ang="0">
                    <a:pos x="47" y="49"/>
                  </a:cxn>
                  <a:cxn ang="0">
                    <a:pos x="11" y="60"/>
                  </a:cxn>
                </a:cxnLst>
                <a:rect l="0" t="0" r="r" b="b"/>
                <a:pathLst>
                  <a:path w="62" h="79">
                    <a:moveTo>
                      <a:pt x="0" y="69"/>
                    </a:moveTo>
                    <a:cubicBezTo>
                      <a:pt x="13" y="61"/>
                      <a:pt x="28" y="51"/>
                      <a:pt x="37" y="40"/>
                    </a:cubicBezTo>
                    <a:cubicBezTo>
                      <a:pt x="43" y="34"/>
                      <a:pt x="47" y="25"/>
                      <a:pt x="51" y="18"/>
                    </a:cubicBezTo>
                    <a:cubicBezTo>
                      <a:pt x="55" y="12"/>
                      <a:pt x="60" y="6"/>
                      <a:pt x="62" y="0"/>
                    </a:cubicBezTo>
                    <a:cubicBezTo>
                      <a:pt x="60" y="11"/>
                      <a:pt x="60" y="22"/>
                      <a:pt x="61" y="34"/>
                    </a:cubicBezTo>
                    <a:cubicBezTo>
                      <a:pt x="61" y="46"/>
                      <a:pt x="59" y="70"/>
                      <a:pt x="50" y="79"/>
                    </a:cubicBezTo>
                    <a:cubicBezTo>
                      <a:pt x="53" y="73"/>
                      <a:pt x="59" y="57"/>
                      <a:pt x="47" y="49"/>
                    </a:cubicBezTo>
                    <a:cubicBezTo>
                      <a:pt x="35" y="41"/>
                      <a:pt x="22" y="57"/>
                      <a:pt x="11" y="60"/>
                    </a:cubicBezTo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78" name="Freeform 1181"/>
              <p:cNvSpPr>
                <a:spLocks/>
              </p:cNvSpPr>
              <p:nvPr/>
            </p:nvSpPr>
            <p:spPr bwMode="auto">
              <a:xfrm>
                <a:off x="2236" y="2885"/>
                <a:ext cx="280" cy="8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112" y="0"/>
                  </a:cxn>
                  <a:cxn ang="0">
                    <a:pos x="0" y="16"/>
                  </a:cxn>
                </a:cxnLst>
                <a:rect l="0" t="0" r="r" b="b"/>
                <a:pathLst>
                  <a:path w="112" h="32">
                    <a:moveTo>
                      <a:pt x="0" y="16"/>
                    </a:moveTo>
                    <a:cubicBezTo>
                      <a:pt x="36" y="32"/>
                      <a:pt x="77" y="31"/>
                      <a:pt x="112" y="0"/>
                    </a:cubicBezTo>
                    <a:cubicBezTo>
                      <a:pt x="105" y="5"/>
                      <a:pt x="70" y="31"/>
                      <a:pt x="0" y="16"/>
                    </a:cubicBezTo>
                    <a:close/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79" name="Freeform 1182"/>
              <p:cNvSpPr>
                <a:spLocks/>
              </p:cNvSpPr>
              <p:nvPr/>
            </p:nvSpPr>
            <p:spPr bwMode="auto">
              <a:xfrm>
                <a:off x="1761" y="2968"/>
                <a:ext cx="75" cy="107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15" y="18"/>
                  </a:cxn>
                  <a:cxn ang="0">
                    <a:pos x="21" y="1"/>
                  </a:cxn>
                  <a:cxn ang="0">
                    <a:pos x="26" y="18"/>
                  </a:cxn>
                  <a:cxn ang="0">
                    <a:pos x="1" y="40"/>
                  </a:cxn>
                </a:cxnLst>
                <a:rect l="0" t="0" r="r" b="b"/>
                <a:pathLst>
                  <a:path w="30" h="40">
                    <a:moveTo>
                      <a:pt x="0" y="40"/>
                    </a:moveTo>
                    <a:cubicBezTo>
                      <a:pt x="6" y="35"/>
                      <a:pt x="12" y="25"/>
                      <a:pt x="15" y="18"/>
                    </a:cubicBezTo>
                    <a:cubicBezTo>
                      <a:pt x="18" y="11"/>
                      <a:pt x="14" y="2"/>
                      <a:pt x="21" y="1"/>
                    </a:cubicBezTo>
                    <a:cubicBezTo>
                      <a:pt x="30" y="0"/>
                      <a:pt x="28" y="12"/>
                      <a:pt x="26" y="18"/>
                    </a:cubicBezTo>
                    <a:cubicBezTo>
                      <a:pt x="22" y="28"/>
                      <a:pt x="9" y="34"/>
                      <a:pt x="1" y="40"/>
                    </a:cubicBezTo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80" name="Freeform 1183"/>
              <p:cNvSpPr>
                <a:spLocks/>
              </p:cNvSpPr>
              <p:nvPr/>
            </p:nvSpPr>
            <p:spPr bwMode="auto">
              <a:xfrm>
                <a:off x="1861" y="2533"/>
                <a:ext cx="110" cy="7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" y="27"/>
                  </a:cxn>
                  <a:cxn ang="0">
                    <a:pos x="44" y="20"/>
                  </a:cxn>
                  <a:cxn ang="0">
                    <a:pos x="31" y="7"/>
                  </a:cxn>
                  <a:cxn ang="0">
                    <a:pos x="4" y="4"/>
                  </a:cxn>
                </a:cxnLst>
                <a:rect l="0" t="0" r="r" b="b"/>
                <a:pathLst>
                  <a:path w="44" h="29">
                    <a:moveTo>
                      <a:pt x="0" y="0"/>
                    </a:moveTo>
                    <a:cubicBezTo>
                      <a:pt x="7" y="8"/>
                      <a:pt x="6" y="23"/>
                      <a:pt x="18" y="27"/>
                    </a:cubicBezTo>
                    <a:cubicBezTo>
                      <a:pt x="26" y="29"/>
                      <a:pt x="39" y="28"/>
                      <a:pt x="44" y="20"/>
                    </a:cubicBezTo>
                    <a:cubicBezTo>
                      <a:pt x="38" y="17"/>
                      <a:pt x="34" y="14"/>
                      <a:pt x="31" y="7"/>
                    </a:cubicBezTo>
                    <a:cubicBezTo>
                      <a:pt x="35" y="24"/>
                      <a:pt x="5" y="13"/>
                      <a:pt x="4" y="4"/>
                    </a:cubicBezTo>
                  </a:path>
                </a:pathLst>
              </a:custGeom>
              <a:solidFill>
                <a:srgbClr val="D1829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81" name="Freeform 1184"/>
              <p:cNvSpPr>
                <a:spLocks/>
              </p:cNvSpPr>
              <p:nvPr/>
            </p:nvSpPr>
            <p:spPr bwMode="auto">
              <a:xfrm>
                <a:off x="1979" y="2643"/>
                <a:ext cx="80" cy="90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25" y="22"/>
                  </a:cxn>
                  <a:cxn ang="0">
                    <a:pos x="32" y="0"/>
                  </a:cxn>
                  <a:cxn ang="0">
                    <a:pos x="27" y="10"/>
                  </a:cxn>
                  <a:cxn ang="0">
                    <a:pos x="1" y="34"/>
                  </a:cxn>
                </a:cxnLst>
                <a:rect l="0" t="0" r="r" b="b"/>
                <a:pathLst>
                  <a:path w="32" h="34">
                    <a:moveTo>
                      <a:pt x="0" y="33"/>
                    </a:moveTo>
                    <a:cubicBezTo>
                      <a:pt x="8" y="33"/>
                      <a:pt x="19" y="27"/>
                      <a:pt x="25" y="22"/>
                    </a:cubicBezTo>
                    <a:cubicBezTo>
                      <a:pt x="31" y="16"/>
                      <a:pt x="31" y="7"/>
                      <a:pt x="32" y="0"/>
                    </a:cubicBezTo>
                    <a:cubicBezTo>
                      <a:pt x="30" y="3"/>
                      <a:pt x="29" y="7"/>
                      <a:pt x="27" y="10"/>
                    </a:cubicBezTo>
                    <a:cubicBezTo>
                      <a:pt x="23" y="21"/>
                      <a:pt x="11" y="29"/>
                      <a:pt x="1" y="34"/>
                    </a:cubicBezTo>
                  </a:path>
                </a:pathLst>
              </a:custGeom>
              <a:solidFill>
                <a:srgbClr val="D1829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82" name="Freeform 1185"/>
              <p:cNvSpPr>
                <a:spLocks/>
              </p:cNvSpPr>
              <p:nvPr/>
            </p:nvSpPr>
            <p:spPr bwMode="auto">
              <a:xfrm>
                <a:off x="2089" y="2824"/>
                <a:ext cx="77" cy="51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6" y="17"/>
                  </a:cxn>
                  <a:cxn ang="0">
                    <a:pos x="16" y="0"/>
                  </a:cxn>
                  <a:cxn ang="0">
                    <a:pos x="0" y="6"/>
                  </a:cxn>
                </a:cxnLst>
                <a:rect l="0" t="0" r="r" b="b"/>
                <a:pathLst>
                  <a:path w="31" h="19">
                    <a:moveTo>
                      <a:pt x="0" y="6"/>
                    </a:moveTo>
                    <a:cubicBezTo>
                      <a:pt x="11" y="15"/>
                      <a:pt x="22" y="19"/>
                      <a:pt x="26" y="17"/>
                    </a:cubicBezTo>
                    <a:cubicBezTo>
                      <a:pt x="31" y="16"/>
                      <a:pt x="16" y="0"/>
                      <a:pt x="16" y="0"/>
                    </a:cubicBezTo>
                    <a:cubicBezTo>
                      <a:pt x="17" y="6"/>
                      <a:pt x="12" y="12"/>
                      <a:pt x="0" y="6"/>
                    </a:cubicBezTo>
                    <a:close/>
                  </a:path>
                </a:pathLst>
              </a:custGeom>
              <a:solidFill>
                <a:srgbClr val="D1829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83" name="Freeform 1186"/>
              <p:cNvSpPr>
                <a:spLocks/>
              </p:cNvSpPr>
              <p:nvPr/>
            </p:nvSpPr>
            <p:spPr bwMode="auto">
              <a:xfrm>
                <a:off x="1804" y="2829"/>
                <a:ext cx="170" cy="123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46"/>
                  </a:cxn>
                  <a:cxn ang="0">
                    <a:pos x="34" y="4"/>
                  </a:cxn>
                  <a:cxn ang="0">
                    <a:pos x="0" y="10"/>
                  </a:cxn>
                </a:cxnLst>
                <a:rect l="0" t="0" r="r" b="b"/>
                <a:pathLst>
                  <a:path w="68" h="46">
                    <a:moveTo>
                      <a:pt x="0" y="10"/>
                    </a:moveTo>
                    <a:cubicBezTo>
                      <a:pt x="15" y="5"/>
                      <a:pt x="57" y="10"/>
                      <a:pt x="68" y="46"/>
                    </a:cubicBezTo>
                    <a:cubicBezTo>
                      <a:pt x="66" y="30"/>
                      <a:pt x="55" y="7"/>
                      <a:pt x="34" y="4"/>
                    </a:cubicBezTo>
                    <a:cubicBezTo>
                      <a:pt x="14" y="0"/>
                      <a:pt x="11" y="4"/>
                      <a:pt x="0" y="10"/>
                    </a:cubicBezTo>
                    <a:close/>
                  </a:path>
                </a:pathLst>
              </a:custGeom>
              <a:solidFill>
                <a:srgbClr val="D1829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84" name="Freeform 1187"/>
              <p:cNvSpPr>
                <a:spLocks/>
              </p:cNvSpPr>
              <p:nvPr/>
            </p:nvSpPr>
            <p:spPr bwMode="auto">
              <a:xfrm>
                <a:off x="2366" y="2624"/>
                <a:ext cx="133" cy="147"/>
              </a:xfrm>
              <a:custGeom>
                <a:avLst/>
                <a:gdLst/>
                <a:ahLst/>
                <a:cxnLst>
                  <a:cxn ang="0">
                    <a:pos x="0" y="55"/>
                  </a:cxn>
                  <a:cxn ang="0">
                    <a:pos x="53" y="0"/>
                  </a:cxn>
                  <a:cxn ang="0">
                    <a:pos x="0" y="55"/>
                  </a:cxn>
                </a:cxnLst>
                <a:rect l="0" t="0" r="r" b="b"/>
                <a:pathLst>
                  <a:path w="53" h="55">
                    <a:moveTo>
                      <a:pt x="0" y="55"/>
                    </a:moveTo>
                    <a:cubicBezTo>
                      <a:pt x="16" y="54"/>
                      <a:pt x="44" y="43"/>
                      <a:pt x="53" y="0"/>
                    </a:cubicBezTo>
                    <a:cubicBezTo>
                      <a:pt x="47" y="17"/>
                      <a:pt x="36" y="43"/>
                      <a:pt x="0" y="55"/>
                    </a:cubicBezTo>
                    <a:close/>
                  </a:path>
                </a:pathLst>
              </a:custGeom>
              <a:solidFill>
                <a:srgbClr val="D1829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85" name="Freeform 1188"/>
              <p:cNvSpPr>
                <a:spLocks/>
              </p:cNvSpPr>
              <p:nvPr/>
            </p:nvSpPr>
            <p:spPr bwMode="auto">
              <a:xfrm>
                <a:off x="2374" y="2344"/>
                <a:ext cx="65" cy="13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24" y="37"/>
                  </a:cxn>
                  <a:cxn ang="0">
                    <a:pos x="23" y="0"/>
                  </a:cxn>
                </a:cxnLst>
                <a:rect l="0" t="0" r="r" b="b"/>
                <a:pathLst>
                  <a:path w="26" h="50">
                    <a:moveTo>
                      <a:pt x="0" y="34"/>
                    </a:moveTo>
                    <a:cubicBezTo>
                      <a:pt x="12" y="22"/>
                      <a:pt x="21" y="25"/>
                      <a:pt x="24" y="37"/>
                    </a:cubicBezTo>
                    <a:cubicBezTo>
                      <a:pt x="26" y="50"/>
                      <a:pt x="23" y="0"/>
                      <a:pt x="23" y="0"/>
                    </a:cubicBezTo>
                  </a:path>
                </a:pathLst>
              </a:custGeom>
              <a:solidFill>
                <a:srgbClr val="BB5A7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86" name="Freeform 1189"/>
              <p:cNvSpPr>
                <a:spLocks/>
              </p:cNvSpPr>
              <p:nvPr/>
            </p:nvSpPr>
            <p:spPr bwMode="auto">
              <a:xfrm>
                <a:off x="1704" y="2237"/>
                <a:ext cx="67" cy="43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12" y="1"/>
                  </a:cxn>
                  <a:cxn ang="0">
                    <a:pos x="27" y="13"/>
                  </a:cxn>
                  <a:cxn ang="0">
                    <a:pos x="4" y="14"/>
                  </a:cxn>
                </a:cxnLst>
                <a:rect l="0" t="0" r="r" b="b"/>
                <a:pathLst>
                  <a:path w="27" h="16">
                    <a:moveTo>
                      <a:pt x="0" y="16"/>
                    </a:moveTo>
                    <a:cubicBezTo>
                      <a:pt x="0" y="7"/>
                      <a:pt x="3" y="0"/>
                      <a:pt x="12" y="1"/>
                    </a:cubicBezTo>
                    <a:cubicBezTo>
                      <a:pt x="19" y="1"/>
                      <a:pt x="23" y="7"/>
                      <a:pt x="27" y="13"/>
                    </a:cubicBezTo>
                    <a:cubicBezTo>
                      <a:pt x="19" y="10"/>
                      <a:pt x="12" y="15"/>
                      <a:pt x="4" y="14"/>
                    </a:cubicBezTo>
                  </a:path>
                </a:pathLst>
              </a:custGeom>
              <a:solidFill>
                <a:srgbClr val="BB5A7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87" name="Freeform 1190"/>
              <p:cNvSpPr>
                <a:spLocks/>
              </p:cNvSpPr>
              <p:nvPr/>
            </p:nvSpPr>
            <p:spPr bwMode="auto">
              <a:xfrm>
                <a:off x="2529" y="2168"/>
                <a:ext cx="85" cy="101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34" y="38"/>
                  </a:cxn>
                  <a:cxn ang="0">
                    <a:pos x="9" y="17"/>
                  </a:cxn>
                </a:cxnLst>
                <a:rect l="0" t="0" r="r" b="b"/>
                <a:pathLst>
                  <a:path w="34" h="38">
                    <a:moveTo>
                      <a:pt x="0" y="17"/>
                    </a:moveTo>
                    <a:cubicBezTo>
                      <a:pt x="20" y="0"/>
                      <a:pt x="34" y="18"/>
                      <a:pt x="34" y="38"/>
                    </a:cubicBezTo>
                    <a:cubicBezTo>
                      <a:pt x="28" y="29"/>
                      <a:pt x="17" y="22"/>
                      <a:pt x="9" y="17"/>
                    </a:cubicBezTo>
                  </a:path>
                </a:pathLst>
              </a:custGeom>
              <a:solidFill>
                <a:srgbClr val="BB5A7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88" name="Freeform 1191"/>
              <p:cNvSpPr>
                <a:spLocks/>
              </p:cNvSpPr>
              <p:nvPr/>
            </p:nvSpPr>
            <p:spPr bwMode="auto">
              <a:xfrm>
                <a:off x="2574" y="2781"/>
                <a:ext cx="32" cy="35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3" y="13"/>
                  </a:cxn>
                  <a:cxn ang="0">
                    <a:pos x="0" y="13"/>
                  </a:cxn>
                </a:cxnLst>
                <a:rect l="0" t="0" r="r" b="b"/>
                <a:pathLst>
                  <a:path w="13" h="13">
                    <a:moveTo>
                      <a:pt x="9" y="0"/>
                    </a:moveTo>
                    <a:cubicBezTo>
                      <a:pt x="10" y="4"/>
                      <a:pt x="11" y="9"/>
                      <a:pt x="13" y="13"/>
                    </a:cubicBezTo>
                    <a:cubicBezTo>
                      <a:pt x="9" y="10"/>
                      <a:pt x="4" y="10"/>
                      <a:pt x="0" y="13"/>
                    </a:cubicBezTo>
                  </a:path>
                </a:pathLst>
              </a:custGeom>
              <a:solidFill>
                <a:srgbClr val="BB5A7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89" name="Freeform 1192"/>
              <p:cNvSpPr>
                <a:spLocks/>
              </p:cNvSpPr>
              <p:nvPr/>
            </p:nvSpPr>
            <p:spPr bwMode="auto">
              <a:xfrm>
                <a:off x="2391" y="3128"/>
                <a:ext cx="80" cy="88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32" y="33"/>
                  </a:cxn>
                  <a:cxn ang="0">
                    <a:pos x="19" y="0"/>
                  </a:cxn>
                  <a:cxn ang="0">
                    <a:pos x="8" y="8"/>
                  </a:cxn>
                </a:cxnLst>
                <a:rect l="0" t="0" r="r" b="b"/>
                <a:pathLst>
                  <a:path w="32" h="33">
                    <a:moveTo>
                      <a:pt x="0" y="13"/>
                    </a:moveTo>
                    <a:cubicBezTo>
                      <a:pt x="4" y="22"/>
                      <a:pt x="23" y="33"/>
                      <a:pt x="32" y="33"/>
                    </a:cubicBezTo>
                    <a:cubicBezTo>
                      <a:pt x="26" y="28"/>
                      <a:pt x="16" y="10"/>
                      <a:pt x="19" y="0"/>
                    </a:cubicBezTo>
                    <a:cubicBezTo>
                      <a:pt x="16" y="3"/>
                      <a:pt x="12" y="6"/>
                      <a:pt x="8" y="8"/>
                    </a:cubicBezTo>
                  </a:path>
                </a:pathLst>
              </a:custGeom>
              <a:solidFill>
                <a:srgbClr val="BB5A7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90" name="Freeform 1193"/>
              <p:cNvSpPr>
                <a:spLocks/>
              </p:cNvSpPr>
              <p:nvPr/>
            </p:nvSpPr>
            <p:spPr bwMode="auto">
              <a:xfrm>
                <a:off x="2649" y="2517"/>
                <a:ext cx="163" cy="70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61" y="161"/>
                  </a:cxn>
                  <a:cxn ang="0">
                    <a:pos x="15" y="263"/>
                  </a:cxn>
                  <a:cxn ang="0">
                    <a:pos x="32" y="168"/>
                  </a:cxn>
                  <a:cxn ang="0">
                    <a:pos x="40" y="92"/>
                  </a:cxn>
                  <a:cxn ang="0">
                    <a:pos x="4" y="54"/>
                  </a:cxn>
                  <a:cxn ang="0">
                    <a:pos x="0" y="61"/>
                  </a:cxn>
                  <a:cxn ang="0">
                    <a:pos x="7" y="23"/>
                  </a:cxn>
                  <a:cxn ang="0">
                    <a:pos x="20" y="0"/>
                  </a:cxn>
                </a:cxnLst>
                <a:rect l="0" t="0" r="r" b="b"/>
                <a:pathLst>
                  <a:path w="65" h="263">
                    <a:moveTo>
                      <a:pt x="20" y="0"/>
                    </a:moveTo>
                    <a:cubicBezTo>
                      <a:pt x="32" y="17"/>
                      <a:pt x="65" y="93"/>
                      <a:pt x="61" y="161"/>
                    </a:cubicBezTo>
                    <a:cubicBezTo>
                      <a:pt x="59" y="198"/>
                      <a:pt x="41" y="246"/>
                      <a:pt x="15" y="263"/>
                    </a:cubicBezTo>
                    <a:cubicBezTo>
                      <a:pt x="24" y="252"/>
                      <a:pt x="42" y="228"/>
                      <a:pt x="32" y="168"/>
                    </a:cubicBezTo>
                    <a:cubicBezTo>
                      <a:pt x="36" y="177"/>
                      <a:pt x="48" y="143"/>
                      <a:pt x="40" y="92"/>
                    </a:cubicBezTo>
                    <a:cubicBezTo>
                      <a:pt x="32" y="42"/>
                      <a:pt x="8" y="32"/>
                      <a:pt x="4" y="54"/>
                    </a:cubicBezTo>
                    <a:cubicBezTo>
                      <a:pt x="2" y="62"/>
                      <a:pt x="0" y="61"/>
                      <a:pt x="0" y="61"/>
                    </a:cubicBezTo>
                    <a:cubicBezTo>
                      <a:pt x="0" y="61"/>
                      <a:pt x="6" y="31"/>
                      <a:pt x="7" y="23"/>
                    </a:cubicBezTo>
                    <a:cubicBezTo>
                      <a:pt x="8" y="15"/>
                      <a:pt x="18" y="10"/>
                      <a:pt x="20" y="0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91" name="Freeform 1194"/>
              <p:cNvSpPr>
                <a:spLocks/>
              </p:cNvSpPr>
              <p:nvPr/>
            </p:nvSpPr>
            <p:spPr bwMode="auto">
              <a:xfrm>
                <a:off x="2606" y="2696"/>
                <a:ext cx="61" cy="141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4" y="23"/>
                  </a:cxn>
                  <a:cxn ang="0">
                    <a:pos x="1" y="32"/>
                  </a:cxn>
                  <a:cxn ang="0">
                    <a:pos x="6" y="46"/>
                  </a:cxn>
                  <a:cxn ang="0">
                    <a:pos x="23" y="53"/>
                  </a:cxn>
                  <a:cxn ang="0">
                    <a:pos x="11" y="32"/>
                  </a:cxn>
                  <a:cxn ang="0">
                    <a:pos x="24" y="22"/>
                  </a:cxn>
                  <a:cxn ang="0">
                    <a:pos x="13" y="3"/>
                  </a:cxn>
                </a:cxnLst>
                <a:rect l="0" t="0" r="r" b="b"/>
                <a:pathLst>
                  <a:path w="24" h="53">
                    <a:moveTo>
                      <a:pt x="13" y="0"/>
                    </a:moveTo>
                    <a:cubicBezTo>
                      <a:pt x="10" y="8"/>
                      <a:pt x="8" y="16"/>
                      <a:pt x="4" y="23"/>
                    </a:cubicBezTo>
                    <a:cubicBezTo>
                      <a:pt x="2" y="27"/>
                      <a:pt x="0" y="28"/>
                      <a:pt x="1" y="32"/>
                    </a:cubicBezTo>
                    <a:cubicBezTo>
                      <a:pt x="1" y="35"/>
                      <a:pt x="4" y="43"/>
                      <a:pt x="6" y="46"/>
                    </a:cubicBezTo>
                    <a:cubicBezTo>
                      <a:pt x="11" y="44"/>
                      <a:pt x="20" y="50"/>
                      <a:pt x="23" y="53"/>
                    </a:cubicBezTo>
                    <a:cubicBezTo>
                      <a:pt x="18" y="49"/>
                      <a:pt x="12" y="39"/>
                      <a:pt x="11" y="32"/>
                    </a:cubicBezTo>
                    <a:cubicBezTo>
                      <a:pt x="11" y="25"/>
                      <a:pt x="17" y="15"/>
                      <a:pt x="24" y="22"/>
                    </a:cubicBezTo>
                    <a:cubicBezTo>
                      <a:pt x="22" y="15"/>
                      <a:pt x="15" y="10"/>
                      <a:pt x="13" y="3"/>
                    </a:cubicBezTo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92" name="Freeform 1195"/>
              <p:cNvSpPr>
                <a:spLocks/>
              </p:cNvSpPr>
              <p:nvPr/>
            </p:nvSpPr>
            <p:spPr bwMode="auto">
              <a:xfrm>
                <a:off x="1764" y="3035"/>
                <a:ext cx="80" cy="77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32" y="26"/>
                  </a:cxn>
                  <a:cxn ang="0">
                    <a:pos x="26" y="0"/>
                  </a:cxn>
                  <a:cxn ang="0">
                    <a:pos x="10" y="12"/>
                  </a:cxn>
                </a:cxnLst>
                <a:rect l="0" t="0" r="r" b="b"/>
                <a:pathLst>
                  <a:path w="32" h="29">
                    <a:moveTo>
                      <a:pt x="0" y="26"/>
                    </a:moveTo>
                    <a:cubicBezTo>
                      <a:pt x="10" y="29"/>
                      <a:pt x="22" y="29"/>
                      <a:pt x="32" y="26"/>
                    </a:cubicBezTo>
                    <a:cubicBezTo>
                      <a:pt x="27" y="20"/>
                      <a:pt x="26" y="7"/>
                      <a:pt x="26" y="0"/>
                    </a:cubicBezTo>
                    <a:cubicBezTo>
                      <a:pt x="20" y="2"/>
                      <a:pt x="15" y="9"/>
                      <a:pt x="10" y="12"/>
                    </a:cubicBezTo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93" name="Freeform 1196"/>
              <p:cNvSpPr>
                <a:spLocks/>
              </p:cNvSpPr>
              <p:nvPr/>
            </p:nvSpPr>
            <p:spPr bwMode="auto">
              <a:xfrm>
                <a:off x="1774" y="3037"/>
                <a:ext cx="67" cy="54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21" y="0"/>
                  </a:cxn>
                  <a:cxn ang="0">
                    <a:pos x="27" y="20"/>
                  </a:cxn>
                  <a:cxn ang="0">
                    <a:pos x="10" y="13"/>
                  </a:cxn>
                </a:cxnLst>
                <a:rect l="0" t="0" r="r" b="b"/>
                <a:pathLst>
                  <a:path w="27" h="20">
                    <a:moveTo>
                      <a:pt x="0" y="19"/>
                    </a:moveTo>
                    <a:cubicBezTo>
                      <a:pt x="6" y="13"/>
                      <a:pt x="14" y="2"/>
                      <a:pt x="21" y="0"/>
                    </a:cubicBezTo>
                    <a:cubicBezTo>
                      <a:pt x="24" y="7"/>
                      <a:pt x="25" y="14"/>
                      <a:pt x="27" y="20"/>
                    </a:cubicBezTo>
                    <a:cubicBezTo>
                      <a:pt x="23" y="15"/>
                      <a:pt x="17" y="6"/>
                      <a:pt x="10" y="13"/>
                    </a:cubicBezTo>
                  </a:path>
                </a:pathLst>
              </a:custGeom>
              <a:solidFill>
                <a:srgbClr val="BB5A7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94" name="Freeform 1197"/>
              <p:cNvSpPr>
                <a:spLocks/>
              </p:cNvSpPr>
              <p:nvPr/>
            </p:nvSpPr>
            <p:spPr bwMode="auto">
              <a:xfrm>
                <a:off x="1919" y="3128"/>
                <a:ext cx="350" cy="136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0" y="20"/>
                  </a:cxn>
                  <a:cxn ang="0">
                    <a:pos x="46" y="23"/>
                  </a:cxn>
                  <a:cxn ang="0">
                    <a:pos x="82" y="20"/>
                  </a:cxn>
                  <a:cxn ang="0">
                    <a:pos x="140" y="11"/>
                  </a:cxn>
                  <a:cxn ang="0">
                    <a:pos x="132" y="21"/>
                  </a:cxn>
                  <a:cxn ang="0">
                    <a:pos x="115" y="35"/>
                  </a:cxn>
                  <a:cxn ang="0">
                    <a:pos x="75" y="51"/>
                  </a:cxn>
                  <a:cxn ang="0">
                    <a:pos x="88" y="37"/>
                  </a:cxn>
                  <a:cxn ang="0">
                    <a:pos x="61" y="33"/>
                  </a:cxn>
                  <a:cxn ang="0">
                    <a:pos x="0" y="17"/>
                  </a:cxn>
                </a:cxnLst>
                <a:rect l="0" t="0" r="r" b="b"/>
                <a:pathLst>
                  <a:path w="140" h="51">
                    <a:moveTo>
                      <a:pt x="0" y="14"/>
                    </a:moveTo>
                    <a:cubicBezTo>
                      <a:pt x="4" y="19"/>
                      <a:pt x="14" y="19"/>
                      <a:pt x="20" y="20"/>
                    </a:cubicBezTo>
                    <a:cubicBezTo>
                      <a:pt x="28" y="22"/>
                      <a:pt x="37" y="23"/>
                      <a:pt x="46" y="23"/>
                    </a:cubicBezTo>
                    <a:cubicBezTo>
                      <a:pt x="58" y="23"/>
                      <a:pt x="70" y="24"/>
                      <a:pt x="82" y="20"/>
                    </a:cubicBezTo>
                    <a:cubicBezTo>
                      <a:pt x="98" y="15"/>
                      <a:pt x="124" y="0"/>
                      <a:pt x="140" y="11"/>
                    </a:cubicBezTo>
                    <a:cubicBezTo>
                      <a:pt x="137" y="14"/>
                      <a:pt x="135" y="18"/>
                      <a:pt x="132" y="21"/>
                    </a:cubicBezTo>
                    <a:cubicBezTo>
                      <a:pt x="127" y="27"/>
                      <a:pt x="121" y="32"/>
                      <a:pt x="115" y="35"/>
                    </a:cubicBezTo>
                    <a:cubicBezTo>
                      <a:pt x="105" y="41"/>
                      <a:pt x="86" y="49"/>
                      <a:pt x="75" y="51"/>
                    </a:cubicBezTo>
                    <a:cubicBezTo>
                      <a:pt x="80" y="48"/>
                      <a:pt x="89" y="41"/>
                      <a:pt x="88" y="37"/>
                    </a:cubicBezTo>
                    <a:cubicBezTo>
                      <a:pt x="86" y="33"/>
                      <a:pt x="72" y="34"/>
                      <a:pt x="61" y="33"/>
                    </a:cubicBezTo>
                    <a:cubicBezTo>
                      <a:pt x="53" y="32"/>
                      <a:pt x="9" y="25"/>
                      <a:pt x="0" y="17"/>
                    </a:cubicBezTo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95" name="Freeform 1198"/>
              <p:cNvSpPr>
                <a:spLocks/>
              </p:cNvSpPr>
              <p:nvPr/>
            </p:nvSpPr>
            <p:spPr bwMode="auto">
              <a:xfrm>
                <a:off x="2324" y="3240"/>
                <a:ext cx="280" cy="88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86" y="25"/>
                  </a:cxn>
                  <a:cxn ang="0">
                    <a:pos x="112" y="11"/>
                  </a:cxn>
                  <a:cxn ang="0">
                    <a:pos x="67" y="0"/>
                  </a:cxn>
                  <a:cxn ang="0">
                    <a:pos x="0" y="1"/>
                  </a:cxn>
                </a:cxnLst>
                <a:rect l="0" t="0" r="r" b="b"/>
                <a:pathLst>
                  <a:path w="112" h="33">
                    <a:moveTo>
                      <a:pt x="0" y="1"/>
                    </a:moveTo>
                    <a:cubicBezTo>
                      <a:pt x="15" y="21"/>
                      <a:pt x="62" y="33"/>
                      <a:pt x="86" y="25"/>
                    </a:cubicBezTo>
                    <a:cubicBezTo>
                      <a:pt x="110" y="18"/>
                      <a:pt x="112" y="11"/>
                      <a:pt x="112" y="11"/>
                    </a:cubicBezTo>
                    <a:cubicBezTo>
                      <a:pt x="104" y="12"/>
                      <a:pt x="75" y="11"/>
                      <a:pt x="67" y="0"/>
                    </a:cubicBezTo>
                    <a:cubicBezTo>
                      <a:pt x="71" y="9"/>
                      <a:pt x="58" y="31"/>
                      <a:pt x="0" y="1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96" name="Freeform 1199"/>
              <p:cNvSpPr>
                <a:spLocks/>
              </p:cNvSpPr>
              <p:nvPr/>
            </p:nvSpPr>
            <p:spPr bwMode="auto">
              <a:xfrm>
                <a:off x="2261" y="3171"/>
                <a:ext cx="123" cy="64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13" y="0"/>
                  </a:cxn>
                  <a:cxn ang="0">
                    <a:pos x="24" y="2"/>
                  </a:cxn>
                  <a:cxn ang="0">
                    <a:pos x="47" y="1"/>
                  </a:cxn>
                  <a:cxn ang="0">
                    <a:pos x="49" y="9"/>
                  </a:cxn>
                  <a:cxn ang="0">
                    <a:pos x="20" y="24"/>
                  </a:cxn>
                  <a:cxn ang="0">
                    <a:pos x="6" y="7"/>
                  </a:cxn>
                </a:cxnLst>
                <a:rect l="0" t="0" r="r" b="b"/>
                <a:pathLst>
                  <a:path w="49" h="24">
                    <a:moveTo>
                      <a:pt x="3" y="7"/>
                    </a:moveTo>
                    <a:cubicBezTo>
                      <a:pt x="8" y="3"/>
                      <a:pt x="6" y="0"/>
                      <a:pt x="13" y="0"/>
                    </a:cubicBezTo>
                    <a:cubicBezTo>
                      <a:pt x="16" y="0"/>
                      <a:pt x="21" y="2"/>
                      <a:pt x="24" y="2"/>
                    </a:cubicBezTo>
                    <a:cubicBezTo>
                      <a:pt x="32" y="3"/>
                      <a:pt x="40" y="4"/>
                      <a:pt x="47" y="1"/>
                    </a:cubicBezTo>
                    <a:cubicBezTo>
                      <a:pt x="47" y="3"/>
                      <a:pt x="48" y="6"/>
                      <a:pt x="49" y="9"/>
                    </a:cubicBezTo>
                    <a:cubicBezTo>
                      <a:pt x="38" y="3"/>
                      <a:pt x="16" y="8"/>
                      <a:pt x="20" y="24"/>
                    </a:cubicBezTo>
                    <a:cubicBezTo>
                      <a:pt x="16" y="23"/>
                      <a:pt x="0" y="12"/>
                      <a:pt x="6" y="7"/>
                    </a:cubicBezTo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97" name="Freeform 1200"/>
              <p:cNvSpPr>
                <a:spLocks/>
              </p:cNvSpPr>
              <p:nvPr/>
            </p:nvSpPr>
            <p:spPr bwMode="auto">
              <a:xfrm>
                <a:off x="1579" y="2475"/>
                <a:ext cx="145" cy="536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0" y="26"/>
                  </a:cxn>
                  <a:cxn ang="0">
                    <a:pos x="13" y="51"/>
                  </a:cxn>
                  <a:cxn ang="0">
                    <a:pos x="23" y="101"/>
                  </a:cxn>
                  <a:cxn ang="0">
                    <a:pos x="17" y="149"/>
                  </a:cxn>
                  <a:cxn ang="0">
                    <a:pos x="58" y="169"/>
                  </a:cxn>
                  <a:cxn ang="0">
                    <a:pos x="26" y="201"/>
                  </a:cxn>
                  <a:cxn ang="0">
                    <a:pos x="21" y="186"/>
                  </a:cxn>
                  <a:cxn ang="0">
                    <a:pos x="9" y="166"/>
                  </a:cxn>
                  <a:cxn ang="0">
                    <a:pos x="10" y="110"/>
                  </a:cxn>
                  <a:cxn ang="0">
                    <a:pos x="4" y="53"/>
                  </a:cxn>
                  <a:cxn ang="0">
                    <a:pos x="5" y="5"/>
                  </a:cxn>
                </a:cxnLst>
                <a:rect l="0" t="0" r="r" b="b"/>
                <a:pathLst>
                  <a:path w="58" h="201">
                    <a:moveTo>
                      <a:pt x="4" y="0"/>
                    </a:moveTo>
                    <a:cubicBezTo>
                      <a:pt x="6" y="9"/>
                      <a:pt x="10" y="17"/>
                      <a:pt x="10" y="26"/>
                    </a:cubicBezTo>
                    <a:cubicBezTo>
                      <a:pt x="10" y="34"/>
                      <a:pt x="10" y="43"/>
                      <a:pt x="13" y="51"/>
                    </a:cubicBezTo>
                    <a:cubicBezTo>
                      <a:pt x="18" y="68"/>
                      <a:pt x="26" y="83"/>
                      <a:pt x="23" y="101"/>
                    </a:cubicBezTo>
                    <a:cubicBezTo>
                      <a:pt x="20" y="117"/>
                      <a:pt x="9" y="133"/>
                      <a:pt x="17" y="149"/>
                    </a:cubicBezTo>
                    <a:cubicBezTo>
                      <a:pt x="24" y="163"/>
                      <a:pt x="43" y="172"/>
                      <a:pt x="58" y="169"/>
                    </a:cubicBezTo>
                    <a:cubicBezTo>
                      <a:pt x="48" y="179"/>
                      <a:pt x="38" y="193"/>
                      <a:pt x="26" y="201"/>
                    </a:cubicBezTo>
                    <a:cubicBezTo>
                      <a:pt x="29" y="194"/>
                      <a:pt x="24" y="191"/>
                      <a:pt x="21" y="186"/>
                    </a:cubicBezTo>
                    <a:cubicBezTo>
                      <a:pt x="16" y="180"/>
                      <a:pt x="12" y="174"/>
                      <a:pt x="9" y="166"/>
                    </a:cubicBezTo>
                    <a:cubicBezTo>
                      <a:pt x="1" y="145"/>
                      <a:pt x="4" y="130"/>
                      <a:pt x="10" y="110"/>
                    </a:cubicBezTo>
                    <a:cubicBezTo>
                      <a:pt x="16" y="89"/>
                      <a:pt x="9" y="72"/>
                      <a:pt x="4" y="53"/>
                    </a:cubicBezTo>
                    <a:cubicBezTo>
                      <a:pt x="0" y="37"/>
                      <a:pt x="10" y="20"/>
                      <a:pt x="5" y="5"/>
                    </a:cubicBezTo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98" name="Freeform 1201"/>
              <p:cNvSpPr>
                <a:spLocks/>
              </p:cNvSpPr>
              <p:nvPr/>
            </p:nvSpPr>
            <p:spPr bwMode="auto">
              <a:xfrm>
                <a:off x="1664" y="2925"/>
                <a:ext cx="60" cy="6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7" y="24"/>
                  </a:cxn>
                  <a:cxn ang="0">
                    <a:pos x="24" y="2"/>
                  </a:cxn>
                  <a:cxn ang="0">
                    <a:pos x="9" y="1"/>
                  </a:cxn>
                </a:cxnLst>
                <a:rect l="0" t="0" r="r" b="b"/>
                <a:pathLst>
                  <a:path w="24" h="24">
                    <a:moveTo>
                      <a:pt x="0" y="1"/>
                    </a:moveTo>
                    <a:cubicBezTo>
                      <a:pt x="7" y="6"/>
                      <a:pt x="8" y="17"/>
                      <a:pt x="7" y="24"/>
                    </a:cubicBezTo>
                    <a:cubicBezTo>
                      <a:pt x="9" y="16"/>
                      <a:pt x="19" y="10"/>
                      <a:pt x="24" y="2"/>
                    </a:cubicBezTo>
                    <a:cubicBezTo>
                      <a:pt x="20" y="0"/>
                      <a:pt x="13" y="0"/>
                      <a:pt x="9" y="1"/>
                    </a:cubicBezTo>
                  </a:path>
                </a:pathLst>
              </a:custGeom>
              <a:solidFill>
                <a:srgbClr val="BB5A7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599" name="Freeform 1202"/>
              <p:cNvSpPr>
                <a:spLocks/>
              </p:cNvSpPr>
              <p:nvPr/>
            </p:nvSpPr>
            <p:spPr bwMode="auto">
              <a:xfrm>
                <a:off x="1621" y="2325"/>
                <a:ext cx="68" cy="176"/>
              </a:xfrm>
              <a:custGeom>
                <a:avLst/>
                <a:gdLst/>
                <a:ahLst/>
                <a:cxnLst>
                  <a:cxn ang="0">
                    <a:pos x="11" y="15"/>
                  </a:cxn>
                  <a:cxn ang="0">
                    <a:pos x="16" y="36"/>
                  </a:cxn>
                  <a:cxn ang="0">
                    <a:pos x="27" y="53"/>
                  </a:cxn>
                  <a:cxn ang="0">
                    <a:pos x="0" y="66"/>
                  </a:cxn>
                  <a:cxn ang="0">
                    <a:pos x="8" y="42"/>
                  </a:cxn>
                  <a:cxn ang="0">
                    <a:pos x="10" y="0"/>
                  </a:cxn>
                </a:cxnLst>
                <a:rect l="0" t="0" r="r" b="b"/>
                <a:pathLst>
                  <a:path w="27" h="66">
                    <a:moveTo>
                      <a:pt x="11" y="15"/>
                    </a:moveTo>
                    <a:cubicBezTo>
                      <a:pt x="13" y="22"/>
                      <a:pt x="13" y="29"/>
                      <a:pt x="16" y="36"/>
                    </a:cubicBezTo>
                    <a:cubicBezTo>
                      <a:pt x="19" y="42"/>
                      <a:pt x="21" y="49"/>
                      <a:pt x="27" y="53"/>
                    </a:cubicBezTo>
                    <a:cubicBezTo>
                      <a:pt x="18" y="55"/>
                      <a:pt x="8" y="60"/>
                      <a:pt x="0" y="66"/>
                    </a:cubicBezTo>
                    <a:cubicBezTo>
                      <a:pt x="5" y="59"/>
                      <a:pt x="8" y="51"/>
                      <a:pt x="8" y="42"/>
                    </a:cubicBezTo>
                    <a:cubicBezTo>
                      <a:pt x="7" y="31"/>
                      <a:pt x="1" y="9"/>
                      <a:pt x="10" y="0"/>
                    </a:cubicBezTo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00" name="Freeform 1203"/>
              <p:cNvSpPr>
                <a:spLocks/>
              </p:cNvSpPr>
              <p:nvPr/>
            </p:nvSpPr>
            <p:spPr bwMode="auto">
              <a:xfrm>
                <a:off x="1624" y="2189"/>
                <a:ext cx="175" cy="216"/>
              </a:xfrm>
              <a:custGeom>
                <a:avLst/>
                <a:gdLst/>
                <a:ahLst/>
                <a:cxnLst>
                  <a:cxn ang="0">
                    <a:pos x="8" y="63"/>
                  </a:cxn>
                  <a:cxn ang="0">
                    <a:pos x="18" y="40"/>
                  </a:cxn>
                  <a:cxn ang="0">
                    <a:pos x="27" y="33"/>
                  </a:cxn>
                  <a:cxn ang="0">
                    <a:pos x="30" y="21"/>
                  </a:cxn>
                  <a:cxn ang="0">
                    <a:pos x="70" y="32"/>
                  </a:cxn>
                  <a:cxn ang="0">
                    <a:pos x="52" y="7"/>
                  </a:cxn>
                  <a:cxn ang="0">
                    <a:pos x="22" y="8"/>
                  </a:cxn>
                  <a:cxn ang="0">
                    <a:pos x="11" y="81"/>
                  </a:cxn>
                </a:cxnLst>
                <a:rect l="0" t="0" r="r" b="b"/>
                <a:pathLst>
                  <a:path w="70" h="81">
                    <a:moveTo>
                      <a:pt x="8" y="63"/>
                    </a:moveTo>
                    <a:cubicBezTo>
                      <a:pt x="6" y="54"/>
                      <a:pt x="12" y="45"/>
                      <a:pt x="18" y="40"/>
                    </a:cubicBezTo>
                    <a:cubicBezTo>
                      <a:pt x="20" y="37"/>
                      <a:pt x="25" y="36"/>
                      <a:pt x="27" y="33"/>
                    </a:cubicBezTo>
                    <a:cubicBezTo>
                      <a:pt x="29" y="30"/>
                      <a:pt x="29" y="25"/>
                      <a:pt x="30" y="21"/>
                    </a:cubicBezTo>
                    <a:cubicBezTo>
                      <a:pt x="41" y="0"/>
                      <a:pt x="61" y="22"/>
                      <a:pt x="70" y="32"/>
                    </a:cubicBezTo>
                    <a:cubicBezTo>
                      <a:pt x="64" y="23"/>
                      <a:pt x="62" y="13"/>
                      <a:pt x="52" y="7"/>
                    </a:cubicBezTo>
                    <a:cubicBezTo>
                      <a:pt x="42" y="0"/>
                      <a:pt x="31" y="1"/>
                      <a:pt x="22" y="8"/>
                    </a:cubicBezTo>
                    <a:cubicBezTo>
                      <a:pt x="2" y="25"/>
                      <a:pt x="0" y="75"/>
                      <a:pt x="11" y="81"/>
                    </a:cubicBezTo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01" name="Freeform 1204"/>
              <p:cNvSpPr>
                <a:spLocks/>
              </p:cNvSpPr>
              <p:nvPr/>
            </p:nvSpPr>
            <p:spPr bwMode="auto">
              <a:xfrm>
                <a:off x="1914" y="2309"/>
                <a:ext cx="325" cy="144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110" y="28"/>
                  </a:cxn>
                  <a:cxn ang="0">
                    <a:pos x="130" y="0"/>
                  </a:cxn>
                  <a:cxn ang="0">
                    <a:pos x="90" y="26"/>
                  </a:cxn>
                  <a:cxn ang="0">
                    <a:pos x="11" y="20"/>
                  </a:cxn>
                </a:cxnLst>
                <a:rect l="0" t="0" r="r" b="b"/>
                <a:pathLst>
                  <a:path w="130" h="54">
                    <a:moveTo>
                      <a:pt x="0" y="16"/>
                    </a:moveTo>
                    <a:cubicBezTo>
                      <a:pt x="17" y="30"/>
                      <a:pt x="65" y="54"/>
                      <a:pt x="110" y="28"/>
                    </a:cubicBezTo>
                    <a:cubicBezTo>
                      <a:pt x="112" y="25"/>
                      <a:pt x="124" y="4"/>
                      <a:pt x="130" y="0"/>
                    </a:cubicBezTo>
                    <a:cubicBezTo>
                      <a:pt x="112" y="10"/>
                      <a:pt x="112" y="20"/>
                      <a:pt x="90" y="26"/>
                    </a:cubicBezTo>
                    <a:cubicBezTo>
                      <a:pt x="41" y="38"/>
                      <a:pt x="26" y="24"/>
                      <a:pt x="11" y="20"/>
                    </a:cubicBezTo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02" name="Freeform 1205"/>
              <p:cNvSpPr>
                <a:spLocks/>
              </p:cNvSpPr>
              <p:nvPr/>
            </p:nvSpPr>
            <p:spPr bwMode="auto">
              <a:xfrm>
                <a:off x="2659" y="2264"/>
                <a:ext cx="73" cy="264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5" y="99"/>
                  </a:cxn>
                  <a:cxn ang="0">
                    <a:pos x="0" y="32"/>
                  </a:cxn>
                  <a:cxn ang="0">
                    <a:pos x="17" y="45"/>
                  </a:cxn>
                  <a:cxn ang="0">
                    <a:pos x="23" y="0"/>
                  </a:cxn>
                </a:cxnLst>
                <a:rect l="0" t="0" r="r" b="b"/>
                <a:pathLst>
                  <a:path w="29" h="99">
                    <a:moveTo>
                      <a:pt x="23" y="0"/>
                    </a:moveTo>
                    <a:cubicBezTo>
                      <a:pt x="26" y="25"/>
                      <a:pt x="29" y="68"/>
                      <a:pt x="5" y="99"/>
                    </a:cubicBezTo>
                    <a:cubicBezTo>
                      <a:pt x="6" y="93"/>
                      <a:pt x="12" y="58"/>
                      <a:pt x="0" y="32"/>
                    </a:cubicBezTo>
                    <a:cubicBezTo>
                      <a:pt x="6" y="47"/>
                      <a:pt x="13" y="50"/>
                      <a:pt x="17" y="45"/>
                    </a:cubicBezTo>
                    <a:cubicBezTo>
                      <a:pt x="21" y="39"/>
                      <a:pt x="26" y="13"/>
                      <a:pt x="23" y="0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03" name="Freeform 1206"/>
              <p:cNvSpPr>
                <a:spLocks/>
              </p:cNvSpPr>
              <p:nvPr/>
            </p:nvSpPr>
            <p:spPr bwMode="auto">
              <a:xfrm>
                <a:off x="2226" y="2291"/>
                <a:ext cx="55" cy="61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2" y="0"/>
                  </a:cxn>
                </a:cxnLst>
                <a:rect l="0" t="0" r="r" b="b"/>
                <a:pathLst>
                  <a:path w="22" h="23">
                    <a:moveTo>
                      <a:pt x="0" y="23"/>
                    </a:moveTo>
                    <a:cubicBezTo>
                      <a:pt x="8" y="9"/>
                      <a:pt x="17" y="1"/>
                      <a:pt x="22" y="0"/>
                    </a:cubicBezTo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04" name="Freeform 1207"/>
              <p:cNvSpPr>
                <a:spLocks/>
              </p:cNvSpPr>
              <p:nvPr/>
            </p:nvSpPr>
            <p:spPr bwMode="auto">
              <a:xfrm>
                <a:off x="2006" y="2283"/>
                <a:ext cx="228" cy="48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91" y="0"/>
                  </a:cxn>
                  <a:cxn ang="0">
                    <a:pos x="0" y="12"/>
                  </a:cxn>
                </a:cxnLst>
                <a:rect l="0" t="0" r="r" b="b"/>
                <a:pathLst>
                  <a:path w="91" h="18">
                    <a:moveTo>
                      <a:pt x="0" y="12"/>
                    </a:moveTo>
                    <a:cubicBezTo>
                      <a:pt x="27" y="16"/>
                      <a:pt x="66" y="16"/>
                      <a:pt x="91" y="0"/>
                    </a:cubicBezTo>
                    <a:cubicBezTo>
                      <a:pt x="79" y="5"/>
                      <a:pt x="17" y="18"/>
                      <a:pt x="0" y="12"/>
                    </a:cubicBezTo>
                    <a:close/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05" name="Freeform 1208"/>
              <p:cNvSpPr>
                <a:spLocks/>
              </p:cNvSpPr>
              <p:nvPr/>
            </p:nvSpPr>
            <p:spPr bwMode="auto">
              <a:xfrm>
                <a:off x="1596" y="2104"/>
                <a:ext cx="130" cy="189"/>
              </a:xfrm>
              <a:custGeom>
                <a:avLst/>
                <a:gdLst/>
                <a:ahLst/>
                <a:cxnLst>
                  <a:cxn ang="0">
                    <a:pos x="52" y="1"/>
                  </a:cxn>
                  <a:cxn ang="0">
                    <a:pos x="0" y="71"/>
                  </a:cxn>
                  <a:cxn ang="0">
                    <a:pos x="52" y="1"/>
                  </a:cxn>
                </a:cxnLst>
                <a:rect l="0" t="0" r="r" b="b"/>
                <a:pathLst>
                  <a:path w="52" h="71">
                    <a:moveTo>
                      <a:pt x="52" y="1"/>
                    </a:moveTo>
                    <a:cubicBezTo>
                      <a:pt x="32" y="0"/>
                      <a:pt x="1" y="2"/>
                      <a:pt x="0" y="71"/>
                    </a:cubicBezTo>
                    <a:cubicBezTo>
                      <a:pt x="5" y="43"/>
                      <a:pt x="15" y="4"/>
                      <a:pt x="52" y="1"/>
                    </a:cubicBezTo>
                    <a:close/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06" name="Freeform 1209"/>
              <p:cNvSpPr>
                <a:spLocks/>
              </p:cNvSpPr>
              <p:nvPr/>
            </p:nvSpPr>
            <p:spPr bwMode="auto">
              <a:xfrm>
                <a:off x="1541" y="2517"/>
                <a:ext cx="33" cy="299"/>
              </a:xfrm>
              <a:custGeom>
                <a:avLst/>
                <a:gdLst/>
                <a:ahLst/>
                <a:cxnLst>
                  <a:cxn ang="0">
                    <a:pos x="13" y="112"/>
                  </a:cxn>
                  <a:cxn ang="0">
                    <a:pos x="9" y="0"/>
                  </a:cxn>
                  <a:cxn ang="0">
                    <a:pos x="13" y="112"/>
                  </a:cxn>
                </a:cxnLst>
                <a:rect l="0" t="0" r="r" b="b"/>
                <a:pathLst>
                  <a:path w="13" h="112">
                    <a:moveTo>
                      <a:pt x="13" y="112"/>
                    </a:moveTo>
                    <a:cubicBezTo>
                      <a:pt x="0" y="64"/>
                      <a:pt x="5" y="19"/>
                      <a:pt x="9" y="0"/>
                    </a:cubicBezTo>
                    <a:cubicBezTo>
                      <a:pt x="7" y="15"/>
                      <a:pt x="7" y="78"/>
                      <a:pt x="13" y="112"/>
                    </a:cubicBezTo>
                    <a:close/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07" name="Freeform 1210"/>
              <p:cNvSpPr>
                <a:spLocks/>
              </p:cNvSpPr>
              <p:nvPr/>
            </p:nvSpPr>
            <p:spPr bwMode="auto">
              <a:xfrm>
                <a:off x="2239" y="2547"/>
                <a:ext cx="40" cy="157"/>
              </a:xfrm>
              <a:custGeom>
                <a:avLst/>
                <a:gdLst/>
                <a:ahLst/>
                <a:cxnLst>
                  <a:cxn ang="0">
                    <a:pos x="9" y="59"/>
                  </a:cxn>
                  <a:cxn ang="0">
                    <a:pos x="0" y="29"/>
                  </a:cxn>
                  <a:cxn ang="0">
                    <a:pos x="16" y="0"/>
                  </a:cxn>
                  <a:cxn ang="0">
                    <a:pos x="4" y="30"/>
                  </a:cxn>
                  <a:cxn ang="0">
                    <a:pos x="9" y="59"/>
                  </a:cxn>
                </a:cxnLst>
                <a:rect l="0" t="0" r="r" b="b"/>
                <a:pathLst>
                  <a:path w="16" h="59">
                    <a:moveTo>
                      <a:pt x="9" y="59"/>
                    </a:moveTo>
                    <a:cubicBezTo>
                      <a:pt x="8" y="53"/>
                      <a:pt x="1" y="41"/>
                      <a:pt x="0" y="29"/>
                    </a:cubicBezTo>
                    <a:cubicBezTo>
                      <a:pt x="0" y="18"/>
                      <a:pt x="3" y="8"/>
                      <a:pt x="16" y="0"/>
                    </a:cubicBezTo>
                    <a:cubicBezTo>
                      <a:pt x="10" y="7"/>
                      <a:pt x="4" y="19"/>
                      <a:pt x="4" y="30"/>
                    </a:cubicBezTo>
                    <a:cubicBezTo>
                      <a:pt x="4" y="41"/>
                      <a:pt x="7" y="53"/>
                      <a:pt x="9" y="59"/>
                    </a:cubicBezTo>
                    <a:close/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08" name="Freeform 1211"/>
              <p:cNvSpPr>
                <a:spLocks/>
              </p:cNvSpPr>
              <p:nvPr/>
            </p:nvSpPr>
            <p:spPr bwMode="auto">
              <a:xfrm>
                <a:off x="2674" y="2835"/>
                <a:ext cx="60" cy="114"/>
              </a:xfrm>
              <a:custGeom>
                <a:avLst/>
                <a:gdLst/>
                <a:ahLst/>
                <a:cxnLst>
                  <a:cxn ang="0">
                    <a:pos x="22" y="43"/>
                  </a:cxn>
                  <a:cxn ang="0">
                    <a:pos x="0" y="0"/>
                  </a:cxn>
                  <a:cxn ang="0">
                    <a:pos x="22" y="43"/>
                  </a:cxn>
                </a:cxnLst>
                <a:rect l="0" t="0" r="r" b="b"/>
                <a:pathLst>
                  <a:path w="24" h="43">
                    <a:moveTo>
                      <a:pt x="22" y="43"/>
                    </a:moveTo>
                    <a:cubicBezTo>
                      <a:pt x="19" y="29"/>
                      <a:pt x="12" y="11"/>
                      <a:pt x="0" y="0"/>
                    </a:cubicBezTo>
                    <a:cubicBezTo>
                      <a:pt x="10" y="3"/>
                      <a:pt x="24" y="21"/>
                      <a:pt x="22" y="43"/>
                    </a:cubicBezTo>
                    <a:close/>
                  </a:path>
                </a:pathLst>
              </a:custGeom>
              <a:solidFill>
                <a:srgbClr val="FCF8F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09" name="Freeform 1212"/>
              <p:cNvSpPr>
                <a:spLocks/>
              </p:cNvSpPr>
              <p:nvPr/>
            </p:nvSpPr>
            <p:spPr bwMode="auto">
              <a:xfrm>
                <a:off x="2051" y="2603"/>
                <a:ext cx="520" cy="33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0" y="69"/>
                  </a:cxn>
                  <a:cxn ang="0">
                    <a:pos x="105" y="122"/>
                  </a:cxn>
                  <a:cxn ang="0">
                    <a:pos x="208" y="80"/>
                  </a:cxn>
                </a:cxnLst>
                <a:rect l="0" t="0" r="r" b="b"/>
                <a:pathLst>
                  <a:path w="208" h="125">
                    <a:moveTo>
                      <a:pt x="12" y="0"/>
                    </a:moveTo>
                    <a:cubicBezTo>
                      <a:pt x="3" y="19"/>
                      <a:pt x="0" y="38"/>
                      <a:pt x="20" y="69"/>
                    </a:cubicBezTo>
                    <a:cubicBezTo>
                      <a:pt x="41" y="101"/>
                      <a:pt x="59" y="118"/>
                      <a:pt x="105" y="122"/>
                    </a:cubicBezTo>
                    <a:cubicBezTo>
                      <a:pt x="150" y="125"/>
                      <a:pt x="180" y="107"/>
                      <a:pt x="208" y="80"/>
                    </a:cubicBezTo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10" name="Freeform 1213"/>
              <p:cNvSpPr>
                <a:spLocks/>
              </p:cNvSpPr>
              <p:nvPr/>
            </p:nvSpPr>
            <p:spPr bwMode="auto">
              <a:xfrm>
                <a:off x="1726" y="2837"/>
                <a:ext cx="905" cy="334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61" y="6"/>
                  </a:cxn>
                  <a:cxn ang="0">
                    <a:pos x="122" y="85"/>
                  </a:cxn>
                  <a:cxn ang="0">
                    <a:pos x="194" y="64"/>
                  </a:cxn>
                  <a:cxn ang="0">
                    <a:pos x="250" y="72"/>
                  </a:cxn>
                  <a:cxn ang="0">
                    <a:pos x="335" y="38"/>
                  </a:cxn>
                  <a:cxn ang="0">
                    <a:pos x="352" y="98"/>
                  </a:cxn>
                  <a:cxn ang="0">
                    <a:pos x="356" y="124"/>
                  </a:cxn>
                </a:cxnLst>
                <a:rect l="0" t="0" r="r" b="b"/>
                <a:pathLst>
                  <a:path w="362" h="125">
                    <a:moveTo>
                      <a:pt x="0" y="33"/>
                    </a:moveTo>
                    <a:cubicBezTo>
                      <a:pt x="18" y="13"/>
                      <a:pt x="37" y="0"/>
                      <a:pt x="61" y="6"/>
                    </a:cubicBezTo>
                    <a:cubicBezTo>
                      <a:pt x="118" y="20"/>
                      <a:pt x="93" y="81"/>
                      <a:pt x="122" y="85"/>
                    </a:cubicBezTo>
                    <a:cubicBezTo>
                      <a:pt x="151" y="89"/>
                      <a:pt x="171" y="60"/>
                      <a:pt x="194" y="64"/>
                    </a:cubicBezTo>
                    <a:cubicBezTo>
                      <a:pt x="218" y="67"/>
                      <a:pt x="225" y="79"/>
                      <a:pt x="250" y="72"/>
                    </a:cubicBezTo>
                    <a:cubicBezTo>
                      <a:pt x="275" y="66"/>
                      <a:pt x="308" y="29"/>
                      <a:pt x="335" y="38"/>
                    </a:cubicBezTo>
                    <a:cubicBezTo>
                      <a:pt x="362" y="48"/>
                      <a:pt x="358" y="79"/>
                      <a:pt x="352" y="98"/>
                    </a:cubicBezTo>
                    <a:cubicBezTo>
                      <a:pt x="346" y="117"/>
                      <a:pt x="347" y="125"/>
                      <a:pt x="356" y="124"/>
                    </a:cubicBezTo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11" name="Freeform 1214"/>
              <p:cNvSpPr>
                <a:spLocks/>
              </p:cNvSpPr>
              <p:nvPr/>
            </p:nvSpPr>
            <p:spPr bwMode="auto">
              <a:xfrm>
                <a:off x="2444" y="3043"/>
                <a:ext cx="95" cy="85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0" y="32"/>
                  </a:cxn>
                </a:cxnLst>
                <a:rect l="0" t="0" r="r" b="b"/>
                <a:pathLst>
                  <a:path w="38" h="32">
                    <a:moveTo>
                      <a:pt x="23" y="0"/>
                    </a:moveTo>
                    <a:cubicBezTo>
                      <a:pt x="38" y="8"/>
                      <a:pt x="7" y="21"/>
                      <a:pt x="0" y="32"/>
                    </a:cubicBezTo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12" name="Freeform 1215"/>
              <p:cNvSpPr>
                <a:spLocks/>
              </p:cNvSpPr>
              <p:nvPr/>
            </p:nvSpPr>
            <p:spPr bwMode="auto">
              <a:xfrm>
                <a:off x="1806" y="2955"/>
                <a:ext cx="38" cy="77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9" y="29"/>
                  </a:cxn>
                </a:cxnLst>
                <a:rect l="0" t="0" r="r" b="b"/>
                <a:pathLst>
                  <a:path w="15" h="29">
                    <a:moveTo>
                      <a:pt x="0" y="3"/>
                    </a:moveTo>
                    <a:cubicBezTo>
                      <a:pt x="15" y="0"/>
                      <a:pt x="9" y="18"/>
                      <a:pt x="9" y="29"/>
                    </a:cubicBezTo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13" name="Freeform 1216"/>
              <p:cNvSpPr>
                <a:spLocks/>
              </p:cNvSpPr>
              <p:nvPr/>
            </p:nvSpPr>
            <p:spPr bwMode="auto">
              <a:xfrm>
                <a:off x="1719" y="2568"/>
                <a:ext cx="347" cy="189"/>
              </a:xfrm>
              <a:custGeom>
                <a:avLst/>
                <a:gdLst/>
                <a:ahLst/>
                <a:cxnLst>
                  <a:cxn ang="0">
                    <a:pos x="139" y="47"/>
                  </a:cxn>
                  <a:cxn ang="0">
                    <a:pos x="96" y="70"/>
                  </a:cxn>
                  <a:cxn ang="0">
                    <a:pos x="33" y="52"/>
                  </a:cxn>
                  <a:cxn ang="0">
                    <a:pos x="0" y="8"/>
                  </a:cxn>
                </a:cxnLst>
                <a:rect l="0" t="0" r="r" b="b"/>
                <a:pathLst>
                  <a:path w="139" h="71">
                    <a:moveTo>
                      <a:pt x="139" y="47"/>
                    </a:moveTo>
                    <a:cubicBezTo>
                      <a:pt x="134" y="55"/>
                      <a:pt x="121" y="68"/>
                      <a:pt x="96" y="70"/>
                    </a:cubicBezTo>
                    <a:cubicBezTo>
                      <a:pt x="71" y="71"/>
                      <a:pt x="40" y="64"/>
                      <a:pt x="33" y="52"/>
                    </a:cubicBezTo>
                    <a:cubicBezTo>
                      <a:pt x="26" y="40"/>
                      <a:pt x="7" y="0"/>
                      <a:pt x="0" y="8"/>
                    </a:cubicBezTo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14" name="Freeform 1217"/>
              <p:cNvSpPr>
                <a:spLocks/>
              </p:cNvSpPr>
              <p:nvPr/>
            </p:nvSpPr>
            <p:spPr bwMode="auto">
              <a:xfrm>
                <a:off x="1651" y="2728"/>
                <a:ext cx="180" cy="136"/>
              </a:xfrm>
              <a:custGeom>
                <a:avLst/>
                <a:gdLst/>
                <a:ahLst/>
                <a:cxnLst>
                  <a:cxn ang="0">
                    <a:pos x="72" y="2"/>
                  </a:cxn>
                  <a:cxn ang="0">
                    <a:pos x="17" y="36"/>
                  </a:cxn>
                  <a:cxn ang="0">
                    <a:pos x="0" y="44"/>
                  </a:cxn>
                </a:cxnLst>
                <a:rect l="0" t="0" r="r" b="b"/>
                <a:pathLst>
                  <a:path w="72" h="51">
                    <a:moveTo>
                      <a:pt x="72" y="2"/>
                    </a:moveTo>
                    <a:cubicBezTo>
                      <a:pt x="42" y="0"/>
                      <a:pt x="27" y="20"/>
                      <a:pt x="17" y="36"/>
                    </a:cubicBezTo>
                    <a:cubicBezTo>
                      <a:pt x="7" y="51"/>
                      <a:pt x="0" y="48"/>
                      <a:pt x="0" y="44"/>
                    </a:cubicBezTo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15" name="Freeform 1218"/>
              <p:cNvSpPr>
                <a:spLocks/>
              </p:cNvSpPr>
              <p:nvPr/>
            </p:nvSpPr>
            <p:spPr bwMode="auto">
              <a:xfrm>
                <a:off x="1981" y="2752"/>
                <a:ext cx="183" cy="1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9" y="39"/>
                  </a:cxn>
                  <a:cxn ang="0">
                    <a:pos x="73" y="45"/>
                  </a:cxn>
                </a:cxnLst>
                <a:rect l="0" t="0" r="r" b="b"/>
                <a:pathLst>
                  <a:path w="73" h="47">
                    <a:moveTo>
                      <a:pt x="0" y="0"/>
                    </a:moveTo>
                    <a:cubicBezTo>
                      <a:pt x="18" y="5"/>
                      <a:pt x="34" y="32"/>
                      <a:pt x="49" y="39"/>
                    </a:cubicBezTo>
                    <a:cubicBezTo>
                      <a:pt x="65" y="47"/>
                      <a:pt x="73" y="45"/>
                      <a:pt x="73" y="45"/>
                    </a:cubicBezTo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16" name="Freeform 1219"/>
              <p:cNvSpPr>
                <a:spLocks/>
              </p:cNvSpPr>
              <p:nvPr/>
            </p:nvSpPr>
            <p:spPr bwMode="auto">
              <a:xfrm>
                <a:off x="2329" y="2288"/>
                <a:ext cx="117" cy="387"/>
              </a:xfrm>
              <a:custGeom>
                <a:avLst/>
                <a:gdLst/>
                <a:ahLst/>
                <a:cxnLst>
                  <a:cxn ang="0">
                    <a:pos x="15" y="145"/>
                  </a:cxn>
                  <a:cxn ang="0">
                    <a:pos x="24" y="111"/>
                  </a:cxn>
                  <a:cxn ang="0">
                    <a:pos x="41" y="54"/>
                  </a:cxn>
                  <a:cxn ang="0">
                    <a:pos x="47" y="0"/>
                  </a:cxn>
                </a:cxnLst>
                <a:rect l="0" t="0" r="r" b="b"/>
                <a:pathLst>
                  <a:path w="47" h="145">
                    <a:moveTo>
                      <a:pt x="15" y="145"/>
                    </a:moveTo>
                    <a:cubicBezTo>
                      <a:pt x="0" y="134"/>
                      <a:pt x="15" y="122"/>
                      <a:pt x="24" y="111"/>
                    </a:cubicBezTo>
                    <a:cubicBezTo>
                      <a:pt x="41" y="87"/>
                      <a:pt x="43" y="73"/>
                      <a:pt x="41" y="54"/>
                    </a:cubicBezTo>
                    <a:cubicBezTo>
                      <a:pt x="39" y="34"/>
                      <a:pt x="44" y="8"/>
                      <a:pt x="47" y="0"/>
                    </a:cubicBezTo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17" name="Freeform 1220"/>
              <p:cNvSpPr>
                <a:spLocks/>
              </p:cNvSpPr>
              <p:nvPr/>
            </p:nvSpPr>
            <p:spPr bwMode="auto">
              <a:xfrm>
                <a:off x="1981" y="2965"/>
                <a:ext cx="143" cy="8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7" y="27"/>
                  </a:cxn>
                </a:cxnLst>
                <a:rect l="0" t="0" r="r" b="b"/>
                <a:pathLst>
                  <a:path w="57" h="31">
                    <a:moveTo>
                      <a:pt x="0" y="0"/>
                    </a:moveTo>
                    <a:cubicBezTo>
                      <a:pt x="9" y="17"/>
                      <a:pt x="21" y="31"/>
                      <a:pt x="57" y="27"/>
                    </a:cubicBezTo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18" name="Freeform 1221"/>
              <p:cNvSpPr>
                <a:spLocks/>
              </p:cNvSpPr>
              <p:nvPr/>
            </p:nvSpPr>
            <p:spPr bwMode="auto">
              <a:xfrm>
                <a:off x="1756" y="2643"/>
                <a:ext cx="18" cy="109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5" y="24"/>
                  </a:cxn>
                  <a:cxn ang="0">
                    <a:pos x="0" y="41"/>
                  </a:cxn>
                </a:cxnLst>
                <a:rect l="0" t="0" r="r" b="b"/>
                <a:pathLst>
                  <a:path w="7" h="41">
                    <a:moveTo>
                      <a:pt x="4" y="0"/>
                    </a:moveTo>
                    <a:cubicBezTo>
                      <a:pt x="4" y="8"/>
                      <a:pt x="7" y="16"/>
                      <a:pt x="5" y="24"/>
                    </a:cubicBezTo>
                    <a:cubicBezTo>
                      <a:pt x="3" y="33"/>
                      <a:pt x="0" y="41"/>
                      <a:pt x="0" y="41"/>
                    </a:cubicBezTo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19" name="Freeform 1222"/>
              <p:cNvSpPr>
                <a:spLocks/>
              </p:cNvSpPr>
              <p:nvPr/>
            </p:nvSpPr>
            <p:spPr bwMode="auto">
              <a:xfrm>
                <a:off x="2204" y="2523"/>
                <a:ext cx="77" cy="9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31" y="0"/>
                  </a:cxn>
                  <a:cxn ang="0">
                    <a:pos x="8" y="34"/>
                  </a:cxn>
                </a:cxnLst>
                <a:rect l="0" t="0" r="r" b="b"/>
                <a:pathLst>
                  <a:path w="31" h="34">
                    <a:moveTo>
                      <a:pt x="0" y="16"/>
                    </a:moveTo>
                    <a:cubicBezTo>
                      <a:pt x="6" y="19"/>
                      <a:pt x="25" y="6"/>
                      <a:pt x="31" y="0"/>
                    </a:cubicBezTo>
                    <a:cubicBezTo>
                      <a:pt x="21" y="9"/>
                      <a:pt x="8" y="20"/>
                      <a:pt x="8" y="34"/>
                    </a:cubicBezTo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20" name="Freeform 1223"/>
              <p:cNvSpPr>
                <a:spLocks/>
              </p:cNvSpPr>
              <p:nvPr/>
            </p:nvSpPr>
            <p:spPr bwMode="auto">
              <a:xfrm>
                <a:off x="1979" y="2693"/>
                <a:ext cx="187" cy="184"/>
              </a:xfrm>
              <a:custGeom>
                <a:avLst/>
                <a:gdLst/>
                <a:ahLst/>
                <a:cxnLst>
                  <a:cxn ang="0">
                    <a:pos x="74" y="67"/>
                  </a:cxn>
                  <a:cxn ang="0">
                    <a:pos x="50" y="61"/>
                  </a:cxn>
                  <a:cxn ang="0">
                    <a:pos x="1" y="22"/>
                  </a:cxn>
                  <a:cxn ang="0">
                    <a:pos x="0" y="22"/>
                  </a:cxn>
                  <a:cxn ang="0">
                    <a:pos x="35" y="0"/>
                  </a:cxn>
                  <a:cxn ang="0">
                    <a:pos x="35" y="0"/>
                  </a:cxn>
                  <a:cxn ang="0">
                    <a:pos x="49" y="35"/>
                  </a:cxn>
                  <a:cxn ang="0">
                    <a:pos x="75" y="67"/>
                  </a:cxn>
                  <a:cxn ang="0">
                    <a:pos x="74" y="67"/>
                  </a:cxn>
                </a:cxnLst>
                <a:rect l="0" t="0" r="r" b="b"/>
                <a:pathLst>
                  <a:path w="75" h="69">
                    <a:moveTo>
                      <a:pt x="74" y="67"/>
                    </a:moveTo>
                    <a:cubicBezTo>
                      <a:pt x="74" y="67"/>
                      <a:pt x="66" y="69"/>
                      <a:pt x="50" y="61"/>
                    </a:cubicBezTo>
                    <a:cubicBezTo>
                      <a:pt x="35" y="54"/>
                      <a:pt x="19" y="27"/>
                      <a:pt x="1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9" y="18"/>
                      <a:pt x="30" y="7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6" y="10"/>
                      <a:pt x="40" y="21"/>
                      <a:pt x="49" y="35"/>
                    </a:cubicBezTo>
                    <a:cubicBezTo>
                      <a:pt x="58" y="48"/>
                      <a:pt x="66" y="59"/>
                      <a:pt x="75" y="67"/>
                    </a:cubicBezTo>
                    <a:lnTo>
                      <a:pt x="74" y="6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21" name="Freeform 1224"/>
              <p:cNvSpPr>
                <a:spLocks/>
              </p:cNvSpPr>
              <p:nvPr/>
            </p:nvSpPr>
            <p:spPr bwMode="auto">
              <a:xfrm>
                <a:off x="1981" y="2965"/>
                <a:ext cx="145" cy="104"/>
              </a:xfrm>
              <a:custGeom>
                <a:avLst/>
                <a:gdLst/>
                <a:ahLst/>
                <a:cxnLst>
                  <a:cxn ang="0">
                    <a:pos x="57" y="27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0" y="37"/>
                  </a:cxn>
                  <a:cxn ang="0">
                    <a:pos x="58" y="27"/>
                  </a:cxn>
                  <a:cxn ang="0">
                    <a:pos x="57" y="27"/>
                  </a:cxn>
                </a:cxnLst>
                <a:rect l="0" t="0" r="r" b="b"/>
                <a:pathLst>
                  <a:path w="58" h="39">
                    <a:moveTo>
                      <a:pt x="57" y="27"/>
                    </a:moveTo>
                    <a:cubicBezTo>
                      <a:pt x="21" y="31"/>
                      <a:pt x="9" y="17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18"/>
                      <a:pt x="5" y="35"/>
                      <a:pt x="20" y="37"/>
                    </a:cubicBezTo>
                    <a:cubicBezTo>
                      <a:pt x="34" y="39"/>
                      <a:pt x="46" y="33"/>
                      <a:pt x="58" y="27"/>
                    </a:cubicBezTo>
                    <a:lnTo>
                      <a:pt x="57" y="27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22" name="Freeform 1225"/>
              <p:cNvSpPr>
                <a:spLocks/>
              </p:cNvSpPr>
              <p:nvPr/>
            </p:nvSpPr>
            <p:spPr bwMode="auto">
              <a:xfrm>
                <a:off x="1756" y="2643"/>
                <a:ext cx="78" cy="109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5" y="24"/>
                  </a:cxn>
                  <a:cxn ang="0">
                    <a:pos x="0" y="41"/>
                  </a:cxn>
                  <a:cxn ang="0">
                    <a:pos x="0" y="41"/>
                  </a:cxn>
                  <a:cxn ang="0">
                    <a:pos x="30" y="34"/>
                  </a:cxn>
                  <a:cxn ang="0">
                    <a:pos x="31" y="34"/>
                  </a:cxn>
                  <a:cxn ang="0">
                    <a:pos x="18" y="24"/>
                  </a:cxn>
                  <a:cxn ang="0">
                    <a:pos x="5" y="0"/>
                  </a:cxn>
                  <a:cxn ang="0">
                    <a:pos x="4" y="0"/>
                  </a:cxn>
                </a:cxnLst>
                <a:rect l="0" t="0" r="r" b="b"/>
                <a:pathLst>
                  <a:path w="31" h="41">
                    <a:moveTo>
                      <a:pt x="4" y="0"/>
                    </a:moveTo>
                    <a:cubicBezTo>
                      <a:pt x="4" y="8"/>
                      <a:pt x="7" y="16"/>
                      <a:pt x="5" y="24"/>
                    </a:cubicBezTo>
                    <a:cubicBezTo>
                      <a:pt x="3" y="33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8" y="36"/>
                      <a:pt x="18" y="33"/>
                      <a:pt x="30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25" y="31"/>
                      <a:pt x="20" y="28"/>
                      <a:pt x="18" y="24"/>
                    </a:cubicBezTo>
                    <a:cubicBezTo>
                      <a:pt x="15" y="19"/>
                      <a:pt x="10" y="9"/>
                      <a:pt x="5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23" name="Freeform 1226"/>
              <p:cNvSpPr>
                <a:spLocks/>
              </p:cNvSpPr>
              <p:nvPr/>
            </p:nvSpPr>
            <p:spPr bwMode="auto">
              <a:xfrm>
                <a:off x="2279" y="3016"/>
                <a:ext cx="100" cy="24"/>
              </a:xfrm>
              <a:custGeom>
                <a:avLst/>
                <a:gdLst/>
                <a:ahLst/>
                <a:cxnLst>
                  <a:cxn ang="0">
                    <a:pos x="40" y="1"/>
                  </a:cxn>
                  <a:cxn ang="0">
                    <a:pos x="1" y="5"/>
                  </a:cxn>
                  <a:cxn ang="0">
                    <a:pos x="0" y="4"/>
                  </a:cxn>
                  <a:cxn ang="0">
                    <a:pos x="29" y="5"/>
                  </a:cxn>
                  <a:cxn ang="0">
                    <a:pos x="40" y="1"/>
                  </a:cxn>
                </a:cxnLst>
                <a:rect l="0" t="0" r="r" b="b"/>
                <a:pathLst>
                  <a:path w="40" h="9">
                    <a:moveTo>
                      <a:pt x="40" y="1"/>
                    </a:moveTo>
                    <a:cubicBezTo>
                      <a:pt x="32" y="0"/>
                      <a:pt x="12" y="3"/>
                      <a:pt x="1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8" y="7"/>
                      <a:pt x="16" y="9"/>
                      <a:pt x="29" y="5"/>
                    </a:cubicBezTo>
                    <a:cubicBezTo>
                      <a:pt x="32" y="4"/>
                      <a:pt x="36" y="3"/>
                      <a:pt x="40" y="1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24" name="Freeform 1227"/>
              <p:cNvSpPr>
                <a:spLocks/>
              </p:cNvSpPr>
              <p:nvPr/>
            </p:nvSpPr>
            <p:spPr bwMode="auto">
              <a:xfrm>
                <a:off x="2201" y="2523"/>
                <a:ext cx="80" cy="96"/>
              </a:xfrm>
              <a:custGeom>
                <a:avLst/>
                <a:gdLst/>
                <a:ahLst/>
                <a:cxnLst>
                  <a:cxn ang="0">
                    <a:pos x="9" y="34"/>
                  </a:cxn>
                  <a:cxn ang="0">
                    <a:pos x="32" y="0"/>
                  </a:cxn>
                  <a:cxn ang="0">
                    <a:pos x="1" y="16"/>
                  </a:cxn>
                  <a:cxn ang="0">
                    <a:pos x="0" y="16"/>
                  </a:cxn>
                  <a:cxn ang="0">
                    <a:pos x="9" y="36"/>
                  </a:cxn>
                  <a:cxn ang="0">
                    <a:pos x="9" y="34"/>
                  </a:cxn>
                </a:cxnLst>
                <a:rect l="0" t="0" r="r" b="b"/>
                <a:pathLst>
                  <a:path w="32" h="36">
                    <a:moveTo>
                      <a:pt x="9" y="34"/>
                    </a:moveTo>
                    <a:cubicBezTo>
                      <a:pt x="9" y="20"/>
                      <a:pt x="22" y="9"/>
                      <a:pt x="32" y="0"/>
                    </a:cubicBezTo>
                    <a:cubicBezTo>
                      <a:pt x="26" y="6"/>
                      <a:pt x="7" y="19"/>
                      <a:pt x="1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22"/>
                      <a:pt x="6" y="29"/>
                      <a:pt x="9" y="36"/>
                    </a:cubicBezTo>
                    <a:lnTo>
                      <a:pt x="9" y="3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25" name="Freeform 1228"/>
              <p:cNvSpPr>
                <a:spLocks/>
              </p:cNvSpPr>
              <p:nvPr/>
            </p:nvSpPr>
            <p:spPr bwMode="auto">
              <a:xfrm>
                <a:off x="1701" y="2443"/>
                <a:ext cx="850" cy="346"/>
              </a:xfrm>
              <a:custGeom>
                <a:avLst/>
                <a:gdLst/>
                <a:ahLst/>
                <a:cxnLst>
                  <a:cxn ang="0">
                    <a:pos x="340" y="2"/>
                  </a:cxn>
                  <a:cxn ang="0">
                    <a:pos x="330" y="12"/>
                  </a:cxn>
                  <a:cxn ang="0">
                    <a:pos x="315" y="93"/>
                  </a:cxn>
                  <a:cxn ang="0">
                    <a:pos x="257" y="128"/>
                  </a:cxn>
                  <a:cxn ang="0">
                    <a:pos x="215" y="89"/>
                  </a:cxn>
                  <a:cxn ang="0">
                    <a:pos x="176" y="24"/>
                  </a:cxn>
                  <a:cxn ang="0">
                    <a:pos x="100" y="58"/>
                  </a:cxn>
                  <a:cxn ang="0">
                    <a:pos x="65" y="37"/>
                  </a:cxn>
                  <a:cxn ang="0">
                    <a:pos x="0" y="9"/>
                  </a:cxn>
                </a:cxnLst>
                <a:rect l="0" t="0" r="r" b="b"/>
                <a:pathLst>
                  <a:path w="340" h="130">
                    <a:moveTo>
                      <a:pt x="340" y="2"/>
                    </a:moveTo>
                    <a:cubicBezTo>
                      <a:pt x="338" y="0"/>
                      <a:pt x="333" y="0"/>
                      <a:pt x="330" y="12"/>
                    </a:cubicBezTo>
                    <a:cubicBezTo>
                      <a:pt x="328" y="24"/>
                      <a:pt x="336" y="53"/>
                      <a:pt x="315" y="93"/>
                    </a:cubicBezTo>
                    <a:cubicBezTo>
                      <a:pt x="300" y="121"/>
                      <a:pt x="280" y="130"/>
                      <a:pt x="257" y="128"/>
                    </a:cubicBezTo>
                    <a:cubicBezTo>
                      <a:pt x="234" y="126"/>
                      <a:pt x="220" y="114"/>
                      <a:pt x="215" y="89"/>
                    </a:cubicBezTo>
                    <a:cubicBezTo>
                      <a:pt x="210" y="65"/>
                      <a:pt x="199" y="32"/>
                      <a:pt x="176" y="24"/>
                    </a:cubicBezTo>
                    <a:cubicBezTo>
                      <a:pt x="131" y="8"/>
                      <a:pt x="120" y="54"/>
                      <a:pt x="100" y="58"/>
                    </a:cubicBezTo>
                    <a:cubicBezTo>
                      <a:pt x="80" y="63"/>
                      <a:pt x="77" y="60"/>
                      <a:pt x="65" y="37"/>
                    </a:cubicBezTo>
                    <a:cubicBezTo>
                      <a:pt x="54" y="16"/>
                      <a:pt x="23" y="6"/>
                      <a:pt x="0" y="9"/>
                    </a:cubicBezTo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26" name="Freeform 1229"/>
              <p:cNvSpPr>
                <a:spLocks/>
              </p:cNvSpPr>
              <p:nvPr/>
            </p:nvSpPr>
            <p:spPr bwMode="auto">
              <a:xfrm>
                <a:off x="2281" y="2261"/>
                <a:ext cx="175" cy="262"/>
              </a:xfrm>
              <a:custGeom>
                <a:avLst/>
                <a:gdLst/>
                <a:ahLst/>
                <a:cxnLst>
                  <a:cxn ang="0">
                    <a:pos x="70" y="0"/>
                  </a:cxn>
                  <a:cxn ang="0">
                    <a:pos x="0" y="98"/>
                  </a:cxn>
                </a:cxnLst>
                <a:rect l="0" t="0" r="r" b="b"/>
                <a:pathLst>
                  <a:path w="70" h="98">
                    <a:moveTo>
                      <a:pt x="70" y="0"/>
                    </a:moveTo>
                    <a:cubicBezTo>
                      <a:pt x="52" y="43"/>
                      <a:pt x="50" y="62"/>
                      <a:pt x="0" y="98"/>
                    </a:cubicBezTo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27" name="Freeform 1230"/>
              <p:cNvSpPr>
                <a:spLocks/>
              </p:cNvSpPr>
              <p:nvPr/>
            </p:nvSpPr>
            <p:spPr bwMode="auto">
              <a:xfrm>
                <a:off x="1849" y="2419"/>
                <a:ext cx="40" cy="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16"/>
                  </a:cxn>
                </a:cxnLst>
                <a:rect l="0" t="0" r="r" b="b"/>
                <a:pathLst>
                  <a:path w="16" h="16">
                    <a:moveTo>
                      <a:pt x="0" y="0"/>
                    </a:moveTo>
                    <a:cubicBezTo>
                      <a:pt x="6" y="4"/>
                      <a:pt x="11" y="9"/>
                      <a:pt x="16" y="16"/>
                    </a:cubicBezTo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28" name="Freeform 1231"/>
              <p:cNvSpPr>
                <a:spLocks/>
              </p:cNvSpPr>
              <p:nvPr/>
            </p:nvSpPr>
            <p:spPr bwMode="auto">
              <a:xfrm>
                <a:off x="1889" y="2461"/>
                <a:ext cx="122" cy="123"/>
              </a:xfrm>
              <a:custGeom>
                <a:avLst/>
                <a:gdLst/>
                <a:ahLst/>
                <a:cxnLst>
                  <a:cxn ang="0">
                    <a:pos x="35" y="46"/>
                  </a:cxn>
                  <a:cxn ang="0">
                    <a:pos x="49" y="31"/>
                  </a:cxn>
                  <a:cxn ang="0">
                    <a:pos x="0" y="0"/>
                  </a:cxn>
                  <a:cxn ang="0">
                    <a:pos x="35" y="46"/>
                  </a:cxn>
                </a:cxnLst>
                <a:rect l="0" t="0" r="r" b="b"/>
                <a:pathLst>
                  <a:path w="49" h="46">
                    <a:moveTo>
                      <a:pt x="35" y="46"/>
                    </a:moveTo>
                    <a:cubicBezTo>
                      <a:pt x="39" y="42"/>
                      <a:pt x="44" y="37"/>
                      <a:pt x="49" y="31"/>
                    </a:cubicBezTo>
                    <a:cubicBezTo>
                      <a:pt x="26" y="28"/>
                      <a:pt x="13" y="15"/>
                      <a:pt x="0" y="0"/>
                    </a:cubicBezTo>
                    <a:cubicBezTo>
                      <a:pt x="14" y="17"/>
                      <a:pt x="19" y="41"/>
                      <a:pt x="35" y="46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29" name="Freeform 1232"/>
              <p:cNvSpPr>
                <a:spLocks/>
              </p:cNvSpPr>
              <p:nvPr/>
            </p:nvSpPr>
            <p:spPr bwMode="auto">
              <a:xfrm>
                <a:off x="2034" y="2792"/>
                <a:ext cx="70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" y="1"/>
                  </a:cxn>
                </a:cxnLst>
                <a:rect l="0" t="0" r="r" b="b"/>
                <a:pathLst>
                  <a:path w="28" h="3">
                    <a:moveTo>
                      <a:pt x="0" y="0"/>
                    </a:moveTo>
                    <a:cubicBezTo>
                      <a:pt x="12" y="3"/>
                      <a:pt x="28" y="1"/>
                      <a:pt x="28" y="1"/>
                    </a:cubicBezTo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30" name="Freeform 1233"/>
              <p:cNvSpPr>
                <a:spLocks/>
              </p:cNvSpPr>
              <p:nvPr/>
            </p:nvSpPr>
            <p:spPr bwMode="auto">
              <a:xfrm>
                <a:off x="2194" y="2267"/>
                <a:ext cx="110" cy="120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0" y="45"/>
                  </a:cxn>
                  <a:cxn ang="0">
                    <a:pos x="9" y="40"/>
                  </a:cxn>
                  <a:cxn ang="0">
                    <a:pos x="44" y="0"/>
                  </a:cxn>
                </a:cxnLst>
                <a:rect l="0" t="0" r="r" b="b"/>
                <a:pathLst>
                  <a:path w="44" h="45">
                    <a:moveTo>
                      <a:pt x="44" y="0"/>
                    </a:moveTo>
                    <a:cubicBezTo>
                      <a:pt x="21" y="8"/>
                      <a:pt x="6" y="33"/>
                      <a:pt x="0" y="45"/>
                    </a:cubicBezTo>
                    <a:cubicBezTo>
                      <a:pt x="3" y="44"/>
                      <a:pt x="6" y="42"/>
                      <a:pt x="9" y="40"/>
                    </a:cubicBezTo>
                    <a:cubicBezTo>
                      <a:pt x="25" y="31"/>
                      <a:pt x="37" y="18"/>
                      <a:pt x="44" y="0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31" name="Freeform 1234"/>
              <p:cNvSpPr>
                <a:spLocks/>
              </p:cNvSpPr>
              <p:nvPr/>
            </p:nvSpPr>
            <p:spPr bwMode="auto">
              <a:xfrm>
                <a:off x="2524" y="2424"/>
                <a:ext cx="30" cy="61"/>
              </a:xfrm>
              <a:custGeom>
                <a:avLst/>
                <a:gdLst/>
                <a:ahLst/>
                <a:cxnLst>
                  <a:cxn ang="0">
                    <a:pos x="10" y="13"/>
                  </a:cxn>
                  <a:cxn ang="0">
                    <a:pos x="6" y="0"/>
                  </a:cxn>
                  <a:cxn ang="0">
                    <a:pos x="10" y="23"/>
                  </a:cxn>
                </a:cxnLst>
                <a:rect l="0" t="0" r="r" b="b"/>
                <a:pathLst>
                  <a:path w="12" h="23">
                    <a:moveTo>
                      <a:pt x="10" y="13"/>
                    </a:moveTo>
                    <a:cubicBezTo>
                      <a:pt x="12" y="9"/>
                      <a:pt x="10" y="2"/>
                      <a:pt x="6" y="0"/>
                    </a:cubicBezTo>
                    <a:cubicBezTo>
                      <a:pt x="0" y="4"/>
                      <a:pt x="2" y="21"/>
                      <a:pt x="10" y="23"/>
                    </a:cubicBezTo>
                  </a:path>
                </a:pathLst>
              </a:custGeom>
              <a:noFill/>
              <a:ln w="12700" cap="rnd">
                <a:solidFill>
                  <a:srgbClr val="E6C1C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32" name="Freeform 1235"/>
              <p:cNvSpPr>
                <a:spLocks/>
              </p:cNvSpPr>
              <p:nvPr/>
            </p:nvSpPr>
            <p:spPr bwMode="auto">
              <a:xfrm>
                <a:off x="2609" y="3152"/>
                <a:ext cx="5" cy="3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2"/>
                  </a:cxn>
                </a:cxnLst>
                <a:rect l="0" t="0" r="r" b="b"/>
                <a:pathLst>
                  <a:path w="2" h="12">
                    <a:moveTo>
                      <a:pt x="2" y="0"/>
                    </a:moveTo>
                    <a:cubicBezTo>
                      <a:pt x="0" y="4"/>
                      <a:pt x="0" y="8"/>
                      <a:pt x="0" y="12"/>
                    </a:cubicBezTo>
                  </a:path>
                </a:pathLst>
              </a:custGeom>
              <a:noFill/>
              <a:ln w="12700" cap="rnd">
                <a:solidFill>
                  <a:srgbClr val="E6C1C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33" name="Freeform 1236"/>
              <p:cNvSpPr>
                <a:spLocks/>
              </p:cNvSpPr>
              <p:nvPr/>
            </p:nvSpPr>
            <p:spPr bwMode="auto">
              <a:xfrm>
                <a:off x="2501" y="3040"/>
                <a:ext cx="15" cy="1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" y="0"/>
                  </a:cxn>
                </a:cxnLst>
                <a:rect l="0" t="0" r="r" b="b"/>
                <a:pathLst>
                  <a:path w="6" h="5">
                    <a:moveTo>
                      <a:pt x="0" y="5"/>
                    </a:moveTo>
                    <a:cubicBezTo>
                      <a:pt x="2" y="3"/>
                      <a:pt x="4" y="2"/>
                      <a:pt x="6" y="0"/>
                    </a:cubicBezTo>
                  </a:path>
                </a:pathLst>
              </a:custGeom>
              <a:noFill/>
              <a:ln w="12700" cap="rnd">
                <a:solidFill>
                  <a:srgbClr val="E6C1C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34" name="Freeform 1237"/>
              <p:cNvSpPr>
                <a:spLocks/>
              </p:cNvSpPr>
              <p:nvPr/>
            </p:nvSpPr>
            <p:spPr bwMode="auto">
              <a:xfrm>
                <a:off x="1809" y="2955"/>
                <a:ext cx="5" cy="1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0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cubicBezTo>
                      <a:pt x="1" y="3"/>
                      <a:pt x="1" y="1"/>
                      <a:pt x="2" y="0"/>
                    </a:cubicBezTo>
                  </a:path>
                </a:pathLst>
              </a:custGeom>
              <a:noFill/>
              <a:ln w="12700" cap="rnd">
                <a:solidFill>
                  <a:srgbClr val="E6C1C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35" name="Freeform 1238"/>
              <p:cNvSpPr>
                <a:spLocks/>
              </p:cNvSpPr>
              <p:nvPr/>
            </p:nvSpPr>
            <p:spPr bwMode="auto">
              <a:xfrm>
                <a:off x="2069" y="2605"/>
                <a:ext cx="22" cy="2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9" y="3"/>
                  </a:cxn>
                  <a:cxn ang="0">
                    <a:pos x="0" y="5"/>
                  </a:cxn>
                </a:cxnLst>
                <a:rect l="0" t="0" r="r" b="b"/>
                <a:pathLst>
                  <a:path w="9" h="8">
                    <a:moveTo>
                      <a:pt x="2" y="0"/>
                    </a:moveTo>
                    <a:cubicBezTo>
                      <a:pt x="5" y="0"/>
                      <a:pt x="7" y="1"/>
                      <a:pt x="9" y="3"/>
                    </a:cubicBezTo>
                    <a:cubicBezTo>
                      <a:pt x="7" y="7"/>
                      <a:pt x="2" y="8"/>
                      <a:pt x="0" y="5"/>
                    </a:cubicBezTo>
                  </a:path>
                </a:pathLst>
              </a:custGeom>
              <a:noFill/>
              <a:ln w="12700" cap="rnd">
                <a:solidFill>
                  <a:srgbClr val="E6C1C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36" name="Freeform 1239"/>
              <p:cNvSpPr>
                <a:spLocks/>
              </p:cNvSpPr>
              <p:nvPr/>
            </p:nvSpPr>
            <p:spPr bwMode="auto">
              <a:xfrm>
                <a:off x="1846" y="2413"/>
                <a:ext cx="38" cy="4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6" y="0"/>
                  </a:cxn>
                  <a:cxn ang="0">
                    <a:pos x="4" y="11"/>
                  </a:cxn>
                  <a:cxn ang="0">
                    <a:pos x="14" y="5"/>
                  </a:cxn>
                  <a:cxn ang="0">
                    <a:pos x="11" y="18"/>
                  </a:cxn>
                </a:cxnLst>
                <a:rect l="0" t="0" r="r" b="b"/>
                <a:pathLst>
                  <a:path w="15" h="18">
                    <a:moveTo>
                      <a:pt x="0" y="5"/>
                    </a:moveTo>
                    <a:cubicBezTo>
                      <a:pt x="1" y="3"/>
                      <a:pt x="4" y="1"/>
                      <a:pt x="6" y="0"/>
                    </a:cubicBezTo>
                    <a:cubicBezTo>
                      <a:pt x="7" y="4"/>
                      <a:pt x="5" y="8"/>
                      <a:pt x="4" y="11"/>
                    </a:cubicBezTo>
                    <a:cubicBezTo>
                      <a:pt x="7" y="9"/>
                      <a:pt x="10" y="5"/>
                      <a:pt x="14" y="5"/>
                    </a:cubicBezTo>
                    <a:cubicBezTo>
                      <a:pt x="15" y="9"/>
                      <a:pt x="12" y="14"/>
                      <a:pt x="11" y="18"/>
                    </a:cubicBezTo>
                  </a:path>
                </a:pathLst>
              </a:custGeom>
              <a:noFill/>
              <a:ln w="12700" cap="rnd">
                <a:solidFill>
                  <a:srgbClr val="E6C1C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37" name="Freeform 1240"/>
              <p:cNvSpPr>
                <a:spLocks/>
              </p:cNvSpPr>
              <p:nvPr/>
            </p:nvSpPr>
            <p:spPr bwMode="auto">
              <a:xfrm>
                <a:off x="1726" y="2571"/>
                <a:ext cx="5" cy="2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0"/>
                  </a:cxn>
                </a:cxnLst>
                <a:rect l="0" t="0" r="r" b="b"/>
                <a:pathLst>
                  <a:path w="2" h="8">
                    <a:moveTo>
                      <a:pt x="0" y="8"/>
                    </a:moveTo>
                    <a:cubicBezTo>
                      <a:pt x="0" y="5"/>
                      <a:pt x="0" y="2"/>
                      <a:pt x="2" y="0"/>
                    </a:cubicBezTo>
                  </a:path>
                </a:pathLst>
              </a:custGeom>
              <a:noFill/>
              <a:ln w="12700" cap="rnd">
                <a:solidFill>
                  <a:srgbClr val="E6C1C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38" name="Freeform 1241"/>
              <p:cNvSpPr>
                <a:spLocks/>
              </p:cNvSpPr>
              <p:nvPr/>
            </p:nvSpPr>
            <p:spPr bwMode="auto">
              <a:xfrm>
                <a:off x="1641" y="2832"/>
                <a:ext cx="40" cy="43"/>
              </a:xfrm>
              <a:custGeom>
                <a:avLst/>
                <a:gdLst/>
                <a:ahLst/>
                <a:cxnLst>
                  <a:cxn ang="0">
                    <a:pos x="5" y="3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5" y="3"/>
                    </a:moveTo>
                    <a:cubicBezTo>
                      <a:pt x="0" y="16"/>
                      <a:pt x="16" y="11"/>
                      <a:pt x="10" y="0"/>
                    </a:cubicBezTo>
                  </a:path>
                </a:pathLst>
              </a:custGeom>
              <a:noFill/>
              <a:ln w="12700" cap="rnd">
                <a:solidFill>
                  <a:srgbClr val="E6C1C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39" name="Freeform 1242"/>
              <p:cNvSpPr>
                <a:spLocks/>
              </p:cNvSpPr>
              <p:nvPr/>
            </p:nvSpPr>
            <p:spPr bwMode="auto">
              <a:xfrm>
                <a:off x="2259" y="3157"/>
                <a:ext cx="17" cy="30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7" y="0"/>
                  </a:cxn>
                </a:cxnLst>
                <a:rect l="0" t="0" r="r" b="b"/>
                <a:pathLst>
                  <a:path w="7" h="11">
                    <a:moveTo>
                      <a:pt x="0" y="11"/>
                    </a:moveTo>
                    <a:cubicBezTo>
                      <a:pt x="5" y="4"/>
                      <a:pt x="7" y="0"/>
                      <a:pt x="7" y="0"/>
                    </a:cubicBezTo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40" name="Freeform 1243"/>
              <p:cNvSpPr>
                <a:spLocks/>
              </p:cNvSpPr>
              <p:nvPr/>
            </p:nvSpPr>
            <p:spPr bwMode="auto">
              <a:xfrm>
                <a:off x="1909" y="2253"/>
                <a:ext cx="85" cy="8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31"/>
                  </a:cxn>
                </a:cxnLst>
                <a:rect l="0" t="0" r="r" b="b"/>
                <a:pathLst>
                  <a:path w="34" h="31">
                    <a:moveTo>
                      <a:pt x="0" y="0"/>
                    </a:moveTo>
                    <a:cubicBezTo>
                      <a:pt x="17" y="26"/>
                      <a:pt x="18" y="24"/>
                      <a:pt x="34" y="31"/>
                    </a:cubicBezTo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41" name="Freeform 1244"/>
              <p:cNvSpPr>
                <a:spLocks/>
              </p:cNvSpPr>
              <p:nvPr/>
            </p:nvSpPr>
            <p:spPr bwMode="auto">
              <a:xfrm>
                <a:off x="2661" y="2496"/>
                <a:ext cx="43" cy="64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1" y="10"/>
                  </a:cxn>
                  <a:cxn ang="0">
                    <a:pos x="0" y="24"/>
                  </a:cxn>
                </a:cxnLst>
                <a:rect l="0" t="0" r="r" b="b"/>
                <a:pathLst>
                  <a:path w="17" h="24">
                    <a:moveTo>
                      <a:pt x="17" y="0"/>
                    </a:moveTo>
                    <a:cubicBezTo>
                      <a:pt x="15" y="4"/>
                      <a:pt x="13" y="7"/>
                      <a:pt x="11" y="10"/>
                    </a:cubicBezTo>
                    <a:cubicBezTo>
                      <a:pt x="7" y="15"/>
                      <a:pt x="4" y="20"/>
                      <a:pt x="0" y="24"/>
                    </a:cubicBezTo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42" name="Freeform 1245"/>
              <p:cNvSpPr>
                <a:spLocks/>
              </p:cNvSpPr>
              <p:nvPr/>
            </p:nvSpPr>
            <p:spPr bwMode="auto">
              <a:xfrm>
                <a:off x="1594" y="2440"/>
                <a:ext cx="25" cy="88"/>
              </a:xfrm>
              <a:custGeom>
                <a:avLst/>
                <a:gdLst/>
                <a:ahLst/>
                <a:cxnLst>
                  <a:cxn ang="0">
                    <a:pos x="10" y="33"/>
                  </a:cxn>
                  <a:cxn ang="0">
                    <a:pos x="0" y="0"/>
                  </a:cxn>
                </a:cxnLst>
                <a:rect l="0" t="0" r="r" b="b"/>
                <a:pathLst>
                  <a:path w="10" h="33">
                    <a:moveTo>
                      <a:pt x="10" y="33"/>
                    </a:moveTo>
                    <a:cubicBezTo>
                      <a:pt x="7" y="29"/>
                      <a:pt x="3" y="16"/>
                      <a:pt x="0" y="0"/>
                    </a:cubicBezTo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43" name="Freeform 1246"/>
              <p:cNvSpPr>
                <a:spLocks/>
              </p:cNvSpPr>
              <p:nvPr/>
            </p:nvSpPr>
            <p:spPr bwMode="auto">
              <a:xfrm>
                <a:off x="2571" y="2192"/>
                <a:ext cx="55" cy="83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8" y="31"/>
                  </a:cxn>
                </a:cxnLst>
                <a:rect l="0" t="0" r="r" b="b"/>
                <a:pathLst>
                  <a:path w="22" h="31">
                    <a:moveTo>
                      <a:pt x="0" y="2"/>
                    </a:moveTo>
                    <a:cubicBezTo>
                      <a:pt x="10" y="0"/>
                      <a:pt x="22" y="22"/>
                      <a:pt x="18" y="31"/>
                    </a:cubicBezTo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44" name="Freeform 1247"/>
              <p:cNvSpPr>
                <a:spLocks/>
              </p:cNvSpPr>
              <p:nvPr/>
            </p:nvSpPr>
            <p:spPr bwMode="auto">
              <a:xfrm>
                <a:off x="2639" y="2675"/>
                <a:ext cx="53" cy="1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" y="39"/>
                  </a:cxn>
                  <a:cxn ang="0">
                    <a:pos x="13" y="52"/>
                  </a:cxn>
                </a:cxnLst>
                <a:rect l="0" t="0" r="r" b="b"/>
                <a:pathLst>
                  <a:path w="21" h="52">
                    <a:moveTo>
                      <a:pt x="0" y="0"/>
                    </a:moveTo>
                    <a:cubicBezTo>
                      <a:pt x="6" y="18"/>
                      <a:pt x="17" y="27"/>
                      <a:pt x="19" y="39"/>
                    </a:cubicBezTo>
                    <a:cubicBezTo>
                      <a:pt x="21" y="51"/>
                      <a:pt x="13" y="52"/>
                      <a:pt x="13" y="52"/>
                    </a:cubicBezTo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45" name="Freeform 1248"/>
              <p:cNvSpPr>
                <a:spLocks/>
              </p:cNvSpPr>
              <p:nvPr/>
            </p:nvSpPr>
            <p:spPr bwMode="auto">
              <a:xfrm>
                <a:off x="2594" y="2776"/>
                <a:ext cx="17" cy="3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7" y="14"/>
                  </a:cxn>
                </a:cxnLst>
                <a:rect l="0" t="0" r="r" b="b"/>
                <a:pathLst>
                  <a:path w="7" h="14">
                    <a:moveTo>
                      <a:pt x="1" y="0"/>
                    </a:moveTo>
                    <a:cubicBezTo>
                      <a:pt x="0" y="5"/>
                      <a:pt x="7" y="14"/>
                      <a:pt x="7" y="14"/>
                    </a:cubicBezTo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46" name="Freeform 1249"/>
              <p:cNvSpPr>
                <a:spLocks/>
              </p:cNvSpPr>
              <p:nvPr/>
            </p:nvSpPr>
            <p:spPr bwMode="auto">
              <a:xfrm>
                <a:off x="2391" y="3165"/>
                <a:ext cx="85" cy="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20"/>
                  </a:cxn>
                </a:cxnLst>
                <a:rect l="0" t="0" r="r" b="b"/>
                <a:pathLst>
                  <a:path w="34" h="20">
                    <a:moveTo>
                      <a:pt x="0" y="0"/>
                    </a:moveTo>
                    <a:cubicBezTo>
                      <a:pt x="0" y="9"/>
                      <a:pt x="22" y="19"/>
                      <a:pt x="34" y="20"/>
                    </a:cubicBezTo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47" name="Freeform 1250"/>
              <p:cNvSpPr>
                <a:spLocks/>
              </p:cNvSpPr>
              <p:nvPr/>
            </p:nvSpPr>
            <p:spPr bwMode="auto">
              <a:xfrm>
                <a:off x="1699" y="2224"/>
                <a:ext cx="70" cy="53"/>
              </a:xfrm>
              <a:custGeom>
                <a:avLst/>
                <a:gdLst/>
                <a:ahLst/>
                <a:cxnLst>
                  <a:cxn ang="0">
                    <a:pos x="2" y="20"/>
                  </a:cxn>
                  <a:cxn ang="0">
                    <a:pos x="28" y="16"/>
                  </a:cxn>
                </a:cxnLst>
                <a:rect l="0" t="0" r="r" b="b"/>
                <a:pathLst>
                  <a:path w="28" h="20">
                    <a:moveTo>
                      <a:pt x="2" y="20"/>
                    </a:moveTo>
                    <a:cubicBezTo>
                      <a:pt x="0" y="6"/>
                      <a:pt x="17" y="0"/>
                      <a:pt x="28" y="16"/>
                    </a:cubicBezTo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48" name="Freeform 1251"/>
              <p:cNvSpPr>
                <a:spLocks/>
              </p:cNvSpPr>
              <p:nvPr/>
            </p:nvSpPr>
            <p:spPr bwMode="auto">
              <a:xfrm>
                <a:off x="1931" y="2307"/>
                <a:ext cx="58" cy="40"/>
              </a:xfrm>
              <a:custGeom>
                <a:avLst/>
                <a:gdLst/>
                <a:ahLst/>
                <a:cxnLst>
                  <a:cxn ang="0">
                    <a:pos x="22" y="15"/>
                  </a:cxn>
                  <a:cxn ang="0">
                    <a:pos x="22" y="6"/>
                  </a:cxn>
                  <a:cxn ang="0">
                    <a:pos x="15" y="9"/>
                  </a:cxn>
                  <a:cxn ang="0">
                    <a:pos x="5" y="4"/>
                  </a:cxn>
                  <a:cxn ang="0">
                    <a:pos x="4" y="1"/>
                  </a:cxn>
                  <a:cxn ang="0">
                    <a:pos x="0" y="3"/>
                  </a:cxn>
                </a:cxnLst>
                <a:rect l="0" t="0" r="r" b="b"/>
                <a:pathLst>
                  <a:path w="23" h="15">
                    <a:moveTo>
                      <a:pt x="22" y="15"/>
                    </a:moveTo>
                    <a:cubicBezTo>
                      <a:pt x="23" y="12"/>
                      <a:pt x="23" y="9"/>
                      <a:pt x="22" y="6"/>
                    </a:cubicBezTo>
                    <a:cubicBezTo>
                      <a:pt x="20" y="7"/>
                      <a:pt x="17" y="8"/>
                      <a:pt x="15" y="9"/>
                    </a:cubicBezTo>
                    <a:cubicBezTo>
                      <a:pt x="17" y="0"/>
                      <a:pt x="14" y="0"/>
                      <a:pt x="5" y="4"/>
                    </a:cubicBezTo>
                    <a:cubicBezTo>
                      <a:pt x="5" y="3"/>
                      <a:pt x="5" y="2"/>
                      <a:pt x="4" y="1"/>
                    </a:cubicBezTo>
                    <a:cubicBezTo>
                      <a:pt x="3" y="1"/>
                      <a:pt x="1" y="2"/>
                      <a:pt x="0" y="3"/>
                    </a:cubicBezTo>
                  </a:path>
                </a:pathLst>
              </a:custGeom>
              <a:noFill/>
              <a:ln w="12700" cap="rnd">
                <a:solidFill>
                  <a:srgbClr val="E6C1C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49" name="Freeform 1252"/>
              <p:cNvSpPr>
                <a:spLocks/>
              </p:cNvSpPr>
              <p:nvPr/>
            </p:nvSpPr>
            <p:spPr bwMode="auto">
              <a:xfrm>
                <a:off x="2664" y="2779"/>
                <a:ext cx="43" cy="3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2" y="10"/>
                  </a:cxn>
                  <a:cxn ang="0">
                    <a:pos x="4" y="0"/>
                  </a:cxn>
                </a:cxnLst>
                <a:rect l="0" t="0" r="r" b="b"/>
                <a:pathLst>
                  <a:path w="17" h="13">
                    <a:moveTo>
                      <a:pt x="0" y="6"/>
                    </a:moveTo>
                    <a:cubicBezTo>
                      <a:pt x="4" y="7"/>
                      <a:pt x="7" y="13"/>
                      <a:pt x="12" y="10"/>
                    </a:cubicBezTo>
                    <a:cubicBezTo>
                      <a:pt x="17" y="6"/>
                      <a:pt x="7" y="1"/>
                      <a:pt x="4" y="0"/>
                    </a:cubicBezTo>
                  </a:path>
                </a:pathLst>
              </a:custGeom>
              <a:noFill/>
              <a:ln w="12700" cap="rnd">
                <a:solidFill>
                  <a:srgbClr val="E6C1C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50" name="Freeform 1253"/>
              <p:cNvSpPr>
                <a:spLocks/>
              </p:cNvSpPr>
              <p:nvPr/>
            </p:nvSpPr>
            <p:spPr bwMode="auto">
              <a:xfrm>
                <a:off x="1601" y="2179"/>
                <a:ext cx="1133" cy="1106"/>
              </a:xfrm>
              <a:custGeom>
                <a:avLst/>
                <a:gdLst/>
                <a:ahLst/>
                <a:cxnLst>
                  <a:cxn ang="0">
                    <a:pos x="60" y="351"/>
                  </a:cxn>
                  <a:cxn ang="0">
                    <a:pos x="91" y="320"/>
                  </a:cxn>
                  <a:cxn ang="0">
                    <a:pos x="138" y="376"/>
                  </a:cxn>
                  <a:cxn ang="0">
                    <a:pos x="216" y="373"/>
                  </a:cxn>
                  <a:cxn ang="0">
                    <a:pos x="246" y="364"/>
                  </a:cxn>
                  <a:cxn ang="0">
                    <a:pos x="279" y="370"/>
                  </a:cxn>
                  <a:cxn ang="0">
                    <a:pos x="337" y="356"/>
                  </a:cxn>
                  <a:cxn ang="0">
                    <a:pos x="366" y="401"/>
                  </a:cxn>
                  <a:cxn ang="0">
                    <a:pos x="439" y="374"/>
                  </a:cxn>
                  <a:cxn ang="0">
                    <a:pos x="450" y="333"/>
                  </a:cxn>
                  <a:cxn ang="0">
                    <a:pos x="388" y="239"/>
                  </a:cxn>
                  <a:cxn ang="0">
                    <a:pos x="416" y="181"/>
                  </a:cxn>
                  <a:cxn ang="0">
                    <a:pos x="412" y="46"/>
                  </a:cxn>
                  <a:cxn ang="0">
                    <a:pos x="342" y="31"/>
                  </a:cxn>
                  <a:cxn ang="0">
                    <a:pos x="343" y="29"/>
                  </a:cxn>
                  <a:cxn ang="0">
                    <a:pos x="313" y="31"/>
                  </a:cxn>
                  <a:cxn ang="0">
                    <a:pos x="287" y="16"/>
                  </a:cxn>
                  <a:cxn ang="0">
                    <a:pos x="246" y="73"/>
                  </a:cxn>
                  <a:cxn ang="0">
                    <a:pos x="129" y="67"/>
                  </a:cxn>
                  <a:cxn ang="0">
                    <a:pos x="41" y="37"/>
                  </a:cxn>
                  <a:cxn ang="0">
                    <a:pos x="39" y="108"/>
                  </a:cxn>
                  <a:cxn ang="0">
                    <a:pos x="40" y="108"/>
                  </a:cxn>
                  <a:cxn ang="0">
                    <a:pos x="30" y="110"/>
                  </a:cxn>
                  <a:cxn ang="0">
                    <a:pos x="11" y="170"/>
                  </a:cxn>
                  <a:cxn ang="0">
                    <a:pos x="11" y="229"/>
                  </a:cxn>
                  <a:cxn ang="0">
                    <a:pos x="51" y="279"/>
                  </a:cxn>
                  <a:cxn ang="0">
                    <a:pos x="18" y="315"/>
                  </a:cxn>
                  <a:cxn ang="0">
                    <a:pos x="3" y="340"/>
                  </a:cxn>
                </a:cxnLst>
                <a:rect l="0" t="0" r="r" b="b"/>
                <a:pathLst>
                  <a:path w="453" h="415">
                    <a:moveTo>
                      <a:pt x="60" y="351"/>
                    </a:moveTo>
                    <a:cubicBezTo>
                      <a:pt x="68" y="343"/>
                      <a:pt x="89" y="322"/>
                      <a:pt x="91" y="320"/>
                    </a:cubicBezTo>
                    <a:cubicBezTo>
                      <a:pt x="97" y="339"/>
                      <a:pt x="99" y="365"/>
                      <a:pt x="138" y="376"/>
                    </a:cubicBezTo>
                    <a:cubicBezTo>
                      <a:pt x="176" y="386"/>
                      <a:pt x="202" y="379"/>
                      <a:pt x="216" y="373"/>
                    </a:cubicBezTo>
                    <a:cubicBezTo>
                      <a:pt x="222" y="370"/>
                      <a:pt x="237" y="364"/>
                      <a:pt x="246" y="364"/>
                    </a:cubicBezTo>
                    <a:cubicBezTo>
                      <a:pt x="258" y="363"/>
                      <a:pt x="267" y="366"/>
                      <a:pt x="279" y="370"/>
                    </a:cubicBezTo>
                    <a:cubicBezTo>
                      <a:pt x="299" y="376"/>
                      <a:pt x="314" y="373"/>
                      <a:pt x="337" y="356"/>
                    </a:cubicBezTo>
                    <a:cubicBezTo>
                      <a:pt x="334" y="365"/>
                      <a:pt x="342" y="389"/>
                      <a:pt x="366" y="401"/>
                    </a:cubicBezTo>
                    <a:cubicBezTo>
                      <a:pt x="397" y="415"/>
                      <a:pt x="427" y="401"/>
                      <a:pt x="439" y="374"/>
                    </a:cubicBezTo>
                    <a:cubicBezTo>
                      <a:pt x="445" y="361"/>
                      <a:pt x="448" y="346"/>
                      <a:pt x="450" y="333"/>
                    </a:cubicBezTo>
                    <a:cubicBezTo>
                      <a:pt x="453" y="305"/>
                      <a:pt x="441" y="231"/>
                      <a:pt x="388" y="239"/>
                    </a:cubicBezTo>
                    <a:cubicBezTo>
                      <a:pt x="393" y="232"/>
                      <a:pt x="405" y="219"/>
                      <a:pt x="416" y="181"/>
                    </a:cubicBezTo>
                    <a:cubicBezTo>
                      <a:pt x="428" y="127"/>
                      <a:pt x="432" y="81"/>
                      <a:pt x="412" y="46"/>
                    </a:cubicBezTo>
                    <a:cubicBezTo>
                      <a:pt x="392" y="8"/>
                      <a:pt x="359" y="0"/>
                      <a:pt x="342" y="31"/>
                    </a:cubicBezTo>
                    <a:cubicBezTo>
                      <a:pt x="342" y="30"/>
                      <a:pt x="343" y="30"/>
                      <a:pt x="343" y="29"/>
                    </a:cubicBezTo>
                    <a:cubicBezTo>
                      <a:pt x="339" y="34"/>
                      <a:pt x="328" y="34"/>
                      <a:pt x="313" y="31"/>
                    </a:cubicBezTo>
                    <a:cubicBezTo>
                      <a:pt x="300" y="29"/>
                      <a:pt x="288" y="23"/>
                      <a:pt x="287" y="16"/>
                    </a:cubicBezTo>
                    <a:cubicBezTo>
                      <a:pt x="280" y="43"/>
                      <a:pt x="267" y="61"/>
                      <a:pt x="246" y="73"/>
                    </a:cubicBezTo>
                    <a:cubicBezTo>
                      <a:pt x="194" y="101"/>
                      <a:pt x="161" y="89"/>
                      <a:pt x="129" y="67"/>
                    </a:cubicBezTo>
                    <a:cubicBezTo>
                      <a:pt x="100" y="46"/>
                      <a:pt x="70" y="25"/>
                      <a:pt x="41" y="37"/>
                    </a:cubicBezTo>
                    <a:cubicBezTo>
                      <a:pt x="12" y="49"/>
                      <a:pt x="18" y="81"/>
                      <a:pt x="39" y="108"/>
                    </a:cubicBezTo>
                    <a:cubicBezTo>
                      <a:pt x="40" y="108"/>
                      <a:pt x="40" y="108"/>
                      <a:pt x="40" y="108"/>
                    </a:cubicBezTo>
                    <a:cubicBezTo>
                      <a:pt x="37" y="108"/>
                      <a:pt x="33" y="109"/>
                      <a:pt x="30" y="110"/>
                    </a:cubicBezTo>
                    <a:cubicBezTo>
                      <a:pt x="1" y="122"/>
                      <a:pt x="2" y="146"/>
                      <a:pt x="11" y="170"/>
                    </a:cubicBezTo>
                    <a:cubicBezTo>
                      <a:pt x="20" y="195"/>
                      <a:pt x="20" y="207"/>
                      <a:pt x="11" y="229"/>
                    </a:cubicBezTo>
                    <a:cubicBezTo>
                      <a:pt x="0" y="255"/>
                      <a:pt x="5" y="286"/>
                      <a:pt x="51" y="279"/>
                    </a:cubicBezTo>
                    <a:cubicBezTo>
                      <a:pt x="45" y="287"/>
                      <a:pt x="25" y="310"/>
                      <a:pt x="18" y="315"/>
                    </a:cubicBezTo>
                    <a:cubicBezTo>
                      <a:pt x="11" y="319"/>
                      <a:pt x="2" y="330"/>
                      <a:pt x="3" y="340"/>
                    </a:cubicBezTo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51" name="Freeform 1254"/>
              <p:cNvSpPr>
                <a:spLocks/>
              </p:cNvSpPr>
              <p:nvPr/>
            </p:nvSpPr>
            <p:spPr bwMode="auto">
              <a:xfrm>
                <a:off x="2314" y="2197"/>
                <a:ext cx="155" cy="72"/>
              </a:xfrm>
              <a:custGeom>
                <a:avLst/>
                <a:gdLst/>
                <a:ahLst/>
                <a:cxnLst>
                  <a:cxn ang="0">
                    <a:pos x="2" y="7"/>
                  </a:cxn>
                  <a:cxn ang="0">
                    <a:pos x="28" y="24"/>
                  </a:cxn>
                  <a:cxn ang="0">
                    <a:pos x="59" y="21"/>
                  </a:cxn>
                  <a:cxn ang="0">
                    <a:pos x="33" y="4"/>
                  </a:cxn>
                  <a:cxn ang="0">
                    <a:pos x="2" y="7"/>
                  </a:cxn>
                </a:cxnLst>
                <a:rect l="0" t="0" r="r" b="b"/>
                <a:pathLst>
                  <a:path w="62" h="27">
                    <a:moveTo>
                      <a:pt x="2" y="7"/>
                    </a:moveTo>
                    <a:cubicBezTo>
                      <a:pt x="0" y="14"/>
                      <a:pt x="13" y="21"/>
                      <a:pt x="28" y="24"/>
                    </a:cubicBezTo>
                    <a:cubicBezTo>
                      <a:pt x="43" y="27"/>
                      <a:pt x="56" y="27"/>
                      <a:pt x="59" y="21"/>
                    </a:cubicBezTo>
                    <a:cubicBezTo>
                      <a:pt x="62" y="14"/>
                      <a:pt x="50" y="6"/>
                      <a:pt x="33" y="4"/>
                    </a:cubicBezTo>
                    <a:cubicBezTo>
                      <a:pt x="16" y="2"/>
                      <a:pt x="4" y="0"/>
                      <a:pt x="2" y="7"/>
                    </a:cubicBezTo>
                    <a:close/>
                  </a:path>
                </a:pathLst>
              </a:custGeom>
              <a:solidFill>
                <a:srgbClr val="F7ECE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52" name="Freeform 1255"/>
              <p:cNvSpPr>
                <a:spLocks/>
              </p:cNvSpPr>
              <p:nvPr/>
            </p:nvSpPr>
            <p:spPr bwMode="auto">
              <a:xfrm>
                <a:off x="2336" y="2219"/>
                <a:ext cx="103" cy="3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9" y="6"/>
                  </a:cxn>
                  <a:cxn ang="0">
                    <a:pos x="15" y="9"/>
                  </a:cxn>
                  <a:cxn ang="0">
                    <a:pos x="18" y="8"/>
                  </a:cxn>
                  <a:cxn ang="0">
                    <a:pos x="21" y="10"/>
                  </a:cxn>
                  <a:cxn ang="0">
                    <a:pos x="33" y="11"/>
                  </a:cxn>
                  <a:cxn ang="0">
                    <a:pos x="40" y="8"/>
                  </a:cxn>
                  <a:cxn ang="0">
                    <a:pos x="31" y="5"/>
                  </a:cxn>
                  <a:cxn ang="0">
                    <a:pos x="26" y="4"/>
                  </a:cxn>
                  <a:cxn ang="0">
                    <a:pos x="20" y="4"/>
                  </a:cxn>
                  <a:cxn ang="0">
                    <a:pos x="16" y="1"/>
                  </a:cxn>
                  <a:cxn ang="0">
                    <a:pos x="11" y="2"/>
                  </a:cxn>
                  <a:cxn ang="0">
                    <a:pos x="5" y="1"/>
                  </a:cxn>
                  <a:cxn ang="0">
                    <a:pos x="1" y="2"/>
                  </a:cxn>
                </a:cxnLst>
                <a:rect l="0" t="0" r="r" b="b"/>
                <a:pathLst>
                  <a:path w="41" h="12">
                    <a:moveTo>
                      <a:pt x="0" y="2"/>
                    </a:moveTo>
                    <a:cubicBezTo>
                      <a:pt x="1" y="6"/>
                      <a:pt x="6" y="3"/>
                      <a:pt x="9" y="6"/>
                    </a:cubicBezTo>
                    <a:cubicBezTo>
                      <a:pt x="11" y="7"/>
                      <a:pt x="11" y="9"/>
                      <a:pt x="15" y="9"/>
                    </a:cubicBezTo>
                    <a:cubicBezTo>
                      <a:pt x="16" y="9"/>
                      <a:pt x="17" y="8"/>
                      <a:pt x="18" y="8"/>
                    </a:cubicBezTo>
                    <a:cubicBezTo>
                      <a:pt x="19" y="9"/>
                      <a:pt x="20" y="10"/>
                      <a:pt x="21" y="10"/>
                    </a:cubicBezTo>
                    <a:cubicBezTo>
                      <a:pt x="25" y="11"/>
                      <a:pt x="29" y="11"/>
                      <a:pt x="33" y="11"/>
                    </a:cubicBezTo>
                    <a:cubicBezTo>
                      <a:pt x="35" y="12"/>
                      <a:pt x="41" y="12"/>
                      <a:pt x="40" y="8"/>
                    </a:cubicBezTo>
                    <a:cubicBezTo>
                      <a:pt x="39" y="3"/>
                      <a:pt x="34" y="6"/>
                      <a:pt x="31" y="5"/>
                    </a:cubicBezTo>
                    <a:cubicBezTo>
                      <a:pt x="30" y="5"/>
                      <a:pt x="28" y="4"/>
                      <a:pt x="26" y="4"/>
                    </a:cubicBezTo>
                    <a:cubicBezTo>
                      <a:pt x="24" y="3"/>
                      <a:pt x="23" y="4"/>
                      <a:pt x="20" y="4"/>
                    </a:cubicBezTo>
                    <a:cubicBezTo>
                      <a:pt x="19" y="3"/>
                      <a:pt x="18" y="2"/>
                      <a:pt x="16" y="1"/>
                    </a:cubicBezTo>
                    <a:cubicBezTo>
                      <a:pt x="14" y="0"/>
                      <a:pt x="13" y="1"/>
                      <a:pt x="11" y="2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3" y="1"/>
                      <a:pt x="2" y="2"/>
                      <a:pt x="1" y="2"/>
                    </a:cubicBezTo>
                  </a:path>
                </a:pathLst>
              </a:custGeom>
              <a:solidFill>
                <a:srgbClr val="BB5A7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53" name="Freeform 1256"/>
              <p:cNvSpPr>
                <a:spLocks/>
              </p:cNvSpPr>
              <p:nvPr/>
            </p:nvSpPr>
            <p:spPr bwMode="auto">
              <a:xfrm>
                <a:off x="2314" y="2197"/>
                <a:ext cx="155" cy="72"/>
              </a:xfrm>
              <a:custGeom>
                <a:avLst/>
                <a:gdLst/>
                <a:ahLst/>
                <a:cxnLst>
                  <a:cxn ang="0">
                    <a:pos x="2" y="7"/>
                  </a:cxn>
                  <a:cxn ang="0">
                    <a:pos x="28" y="24"/>
                  </a:cxn>
                  <a:cxn ang="0">
                    <a:pos x="59" y="21"/>
                  </a:cxn>
                  <a:cxn ang="0">
                    <a:pos x="33" y="4"/>
                  </a:cxn>
                  <a:cxn ang="0">
                    <a:pos x="2" y="7"/>
                  </a:cxn>
                </a:cxnLst>
                <a:rect l="0" t="0" r="r" b="b"/>
                <a:pathLst>
                  <a:path w="62" h="27">
                    <a:moveTo>
                      <a:pt x="2" y="7"/>
                    </a:moveTo>
                    <a:cubicBezTo>
                      <a:pt x="0" y="14"/>
                      <a:pt x="13" y="21"/>
                      <a:pt x="28" y="24"/>
                    </a:cubicBezTo>
                    <a:cubicBezTo>
                      <a:pt x="43" y="27"/>
                      <a:pt x="56" y="27"/>
                      <a:pt x="59" y="21"/>
                    </a:cubicBezTo>
                    <a:cubicBezTo>
                      <a:pt x="62" y="14"/>
                      <a:pt x="50" y="6"/>
                      <a:pt x="33" y="4"/>
                    </a:cubicBezTo>
                    <a:cubicBezTo>
                      <a:pt x="16" y="2"/>
                      <a:pt x="4" y="0"/>
                      <a:pt x="2" y="7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54" name="Freeform 1257"/>
              <p:cNvSpPr>
                <a:spLocks/>
              </p:cNvSpPr>
              <p:nvPr/>
            </p:nvSpPr>
            <p:spPr bwMode="auto">
              <a:xfrm>
                <a:off x="2336" y="2219"/>
                <a:ext cx="103" cy="3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9" y="6"/>
                  </a:cxn>
                  <a:cxn ang="0">
                    <a:pos x="15" y="9"/>
                  </a:cxn>
                  <a:cxn ang="0">
                    <a:pos x="18" y="8"/>
                  </a:cxn>
                  <a:cxn ang="0">
                    <a:pos x="21" y="10"/>
                  </a:cxn>
                  <a:cxn ang="0">
                    <a:pos x="33" y="11"/>
                  </a:cxn>
                  <a:cxn ang="0">
                    <a:pos x="40" y="8"/>
                  </a:cxn>
                  <a:cxn ang="0">
                    <a:pos x="31" y="5"/>
                  </a:cxn>
                  <a:cxn ang="0">
                    <a:pos x="26" y="4"/>
                  </a:cxn>
                  <a:cxn ang="0">
                    <a:pos x="20" y="4"/>
                  </a:cxn>
                  <a:cxn ang="0">
                    <a:pos x="16" y="1"/>
                  </a:cxn>
                  <a:cxn ang="0">
                    <a:pos x="11" y="2"/>
                  </a:cxn>
                  <a:cxn ang="0">
                    <a:pos x="5" y="1"/>
                  </a:cxn>
                  <a:cxn ang="0">
                    <a:pos x="1" y="2"/>
                  </a:cxn>
                </a:cxnLst>
                <a:rect l="0" t="0" r="r" b="b"/>
                <a:pathLst>
                  <a:path w="41" h="12">
                    <a:moveTo>
                      <a:pt x="0" y="2"/>
                    </a:moveTo>
                    <a:cubicBezTo>
                      <a:pt x="1" y="6"/>
                      <a:pt x="6" y="3"/>
                      <a:pt x="9" y="6"/>
                    </a:cubicBezTo>
                    <a:cubicBezTo>
                      <a:pt x="11" y="7"/>
                      <a:pt x="11" y="9"/>
                      <a:pt x="15" y="9"/>
                    </a:cubicBezTo>
                    <a:cubicBezTo>
                      <a:pt x="16" y="9"/>
                      <a:pt x="17" y="8"/>
                      <a:pt x="18" y="8"/>
                    </a:cubicBezTo>
                    <a:cubicBezTo>
                      <a:pt x="19" y="9"/>
                      <a:pt x="20" y="10"/>
                      <a:pt x="21" y="10"/>
                    </a:cubicBezTo>
                    <a:cubicBezTo>
                      <a:pt x="25" y="11"/>
                      <a:pt x="29" y="11"/>
                      <a:pt x="33" y="11"/>
                    </a:cubicBezTo>
                    <a:cubicBezTo>
                      <a:pt x="35" y="12"/>
                      <a:pt x="41" y="12"/>
                      <a:pt x="40" y="8"/>
                    </a:cubicBezTo>
                    <a:cubicBezTo>
                      <a:pt x="39" y="3"/>
                      <a:pt x="34" y="6"/>
                      <a:pt x="31" y="5"/>
                    </a:cubicBezTo>
                    <a:cubicBezTo>
                      <a:pt x="30" y="5"/>
                      <a:pt x="28" y="4"/>
                      <a:pt x="26" y="4"/>
                    </a:cubicBezTo>
                    <a:cubicBezTo>
                      <a:pt x="24" y="3"/>
                      <a:pt x="23" y="4"/>
                      <a:pt x="20" y="4"/>
                    </a:cubicBezTo>
                    <a:cubicBezTo>
                      <a:pt x="19" y="3"/>
                      <a:pt x="18" y="2"/>
                      <a:pt x="16" y="1"/>
                    </a:cubicBezTo>
                    <a:cubicBezTo>
                      <a:pt x="14" y="0"/>
                      <a:pt x="13" y="1"/>
                      <a:pt x="11" y="2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3" y="1"/>
                      <a:pt x="2" y="2"/>
                      <a:pt x="1" y="2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</p:grpSp>
        <p:grpSp>
          <p:nvGrpSpPr>
            <p:cNvPr id="211" name="Group 1258"/>
            <p:cNvGrpSpPr>
              <a:grpSpLocks/>
            </p:cNvGrpSpPr>
            <p:nvPr/>
          </p:nvGrpSpPr>
          <p:grpSpPr bwMode="auto">
            <a:xfrm>
              <a:off x="1676400" y="4324673"/>
              <a:ext cx="1926859" cy="2009451"/>
              <a:chOff x="2005" y="875"/>
              <a:chExt cx="1753" cy="2568"/>
            </a:xfrm>
          </p:grpSpPr>
          <p:grpSp>
            <p:nvGrpSpPr>
              <p:cNvPr id="282" name="Group 1259"/>
              <p:cNvGrpSpPr>
                <a:grpSpLocks/>
              </p:cNvGrpSpPr>
              <p:nvPr/>
            </p:nvGrpSpPr>
            <p:grpSpPr bwMode="auto">
              <a:xfrm>
                <a:off x="2005" y="875"/>
                <a:ext cx="1753" cy="2568"/>
                <a:chOff x="2005" y="875"/>
                <a:chExt cx="1753" cy="2568"/>
              </a:xfrm>
            </p:grpSpPr>
            <p:sp>
              <p:nvSpPr>
                <p:cNvPr id="348" name="Freeform 1260"/>
                <p:cNvSpPr>
                  <a:spLocks/>
                </p:cNvSpPr>
                <p:nvPr/>
              </p:nvSpPr>
              <p:spPr bwMode="auto">
                <a:xfrm>
                  <a:off x="3700" y="2240"/>
                  <a:ext cx="38" cy="91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4" y="22"/>
                    </a:cxn>
                    <a:cxn ang="0">
                      <a:pos x="0" y="30"/>
                    </a:cxn>
                    <a:cxn ang="0">
                      <a:pos x="11" y="11"/>
                    </a:cxn>
                  </a:cxnLst>
                  <a:rect l="0" t="0" r="r" b="b"/>
                  <a:pathLst>
                    <a:path w="15" h="34">
                      <a:moveTo>
                        <a:pt x="12" y="0"/>
                      </a:moveTo>
                      <a:cubicBezTo>
                        <a:pt x="13" y="7"/>
                        <a:pt x="15" y="15"/>
                        <a:pt x="14" y="22"/>
                      </a:cubicBezTo>
                      <a:cubicBezTo>
                        <a:pt x="13" y="34"/>
                        <a:pt x="10" y="32"/>
                        <a:pt x="0" y="30"/>
                      </a:cubicBezTo>
                      <a:cubicBezTo>
                        <a:pt x="10" y="28"/>
                        <a:pt x="10" y="21"/>
                        <a:pt x="11" y="11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49" name="Freeform 1261"/>
                <p:cNvSpPr>
                  <a:spLocks/>
                </p:cNvSpPr>
                <p:nvPr/>
              </p:nvSpPr>
              <p:spPr bwMode="auto">
                <a:xfrm>
                  <a:off x="2005" y="875"/>
                  <a:ext cx="1753" cy="2568"/>
                </a:xfrm>
                <a:custGeom>
                  <a:avLst/>
                  <a:gdLst/>
                  <a:ahLst/>
                  <a:cxnLst>
                    <a:cxn ang="0">
                      <a:pos x="687" y="498"/>
                    </a:cxn>
                    <a:cxn ang="0">
                      <a:pos x="667" y="413"/>
                    </a:cxn>
                    <a:cxn ang="0">
                      <a:pos x="650" y="312"/>
                    </a:cxn>
                    <a:cxn ang="0">
                      <a:pos x="644" y="238"/>
                    </a:cxn>
                    <a:cxn ang="0">
                      <a:pos x="647" y="156"/>
                    </a:cxn>
                    <a:cxn ang="0">
                      <a:pos x="642" y="63"/>
                    </a:cxn>
                    <a:cxn ang="0">
                      <a:pos x="584" y="5"/>
                    </a:cxn>
                    <a:cxn ang="0">
                      <a:pos x="518" y="57"/>
                    </a:cxn>
                    <a:cxn ang="0">
                      <a:pos x="483" y="117"/>
                    </a:cxn>
                    <a:cxn ang="0">
                      <a:pos x="426" y="163"/>
                    </a:cxn>
                    <a:cxn ang="0">
                      <a:pos x="327" y="175"/>
                    </a:cxn>
                    <a:cxn ang="0">
                      <a:pos x="235" y="167"/>
                    </a:cxn>
                    <a:cxn ang="0">
                      <a:pos x="161" y="120"/>
                    </a:cxn>
                    <a:cxn ang="0">
                      <a:pos x="70" y="84"/>
                    </a:cxn>
                    <a:cxn ang="0">
                      <a:pos x="22" y="127"/>
                    </a:cxn>
                    <a:cxn ang="0">
                      <a:pos x="27" y="256"/>
                    </a:cxn>
                    <a:cxn ang="0">
                      <a:pos x="22" y="367"/>
                    </a:cxn>
                    <a:cxn ang="0">
                      <a:pos x="13" y="477"/>
                    </a:cxn>
                    <a:cxn ang="0">
                      <a:pos x="45" y="610"/>
                    </a:cxn>
                    <a:cxn ang="0">
                      <a:pos x="162" y="703"/>
                    </a:cxn>
                    <a:cxn ang="0">
                      <a:pos x="200" y="658"/>
                    </a:cxn>
                    <a:cxn ang="0">
                      <a:pos x="192" y="654"/>
                    </a:cxn>
                    <a:cxn ang="0">
                      <a:pos x="207" y="649"/>
                    </a:cxn>
                    <a:cxn ang="0">
                      <a:pos x="158" y="550"/>
                    </a:cxn>
                    <a:cxn ang="0">
                      <a:pos x="129" y="463"/>
                    </a:cxn>
                    <a:cxn ang="0">
                      <a:pos x="125" y="366"/>
                    </a:cxn>
                    <a:cxn ang="0">
                      <a:pos x="132" y="276"/>
                    </a:cxn>
                    <a:cxn ang="0">
                      <a:pos x="176" y="265"/>
                    </a:cxn>
                    <a:cxn ang="0">
                      <a:pos x="282" y="288"/>
                    </a:cxn>
                    <a:cxn ang="0">
                      <a:pos x="376" y="289"/>
                    </a:cxn>
                    <a:cxn ang="0">
                      <a:pos x="469" y="267"/>
                    </a:cxn>
                    <a:cxn ang="0">
                      <a:pos x="541" y="204"/>
                    </a:cxn>
                    <a:cxn ang="0">
                      <a:pos x="548" y="280"/>
                    </a:cxn>
                    <a:cxn ang="0">
                      <a:pos x="562" y="382"/>
                    </a:cxn>
                    <a:cxn ang="0">
                      <a:pos x="577" y="464"/>
                    </a:cxn>
                    <a:cxn ang="0">
                      <a:pos x="584" y="511"/>
                    </a:cxn>
                    <a:cxn ang="0">
                      <a:pos x="596" y="561"/>
                    </a:cxn>
                    <a:cxn ang="0">
                      <a:pos x="578" y="617"/>
                    </a:cxn>
                    <a:cxn ang="0">
                      <a:pos x="553" y="650"/>
                    </a:cxn>
                    <a:cxn ang="0">
                      <a:pos x="458" y="652"/>
                    </a:cxn>
                    <a:cxn ang="0">
                      <a:pos x="298" y="766"/>
                    </a:cxn>
                    <a:cxn ang="0">
                      <a:pos x="326" y="914"/>
                    </a:cxn>
                    <a:cxn ang="0">
                      <a:pos x="368" y="952"/>
                    </a:cxn>
                    <a:cxn ang="0">
                      <a:pos x="418" y="817"/>
                    </a:cxn>
                    <a:cxn ang="0">
                      <a:pos x="411" y="737"/>
                    </a:cxn>
                    <a:cxn ang="0">
                      <a:pos x="556" y="763"/>
                    </a:cxn>
                    <a:cxn ang="0">
                      <a:pos x="648" y="663"/>
                    </a:cxn>
                    <a:cxn ang="0">
                      <a:pos x="694" y="550"/>
                    </a:cxn>
                  </a:cxnLst>
                  <a:rect l="0" t="0" r="r" b="b"/>
                  <a:pathLst>
                    <a:path w="701" h="963">
                      <a:moveTo>
                        <a:pt x="694" y="550"/>
                      </a:moveTo>
                      <a:cubicBezTo>
                        <a:pt x="699" y="541"/>
                        <a:pt x="697" y="507"/>
                        <a:pt x="687" y="498"/>
                      </a:cubicBezTo>
                      <a:cubicBezTo>
                        <a:pt x="692" y="492"/>
                        <a:pt x="688" y="457"/>
                        <a:pt x="674" y="453"/>
                      </a:cubicBezTo>
                      <a:cubicBezTo>
                        <a:pt x="678" y="450"/>
                        <a:pt x="680" y="422"/>
                        <a:pt x="667" y="413"/>
                      </a:cubicBezTo>
                      <a:cubicBezTo>
                        <a:pt x="670" y="401"/>
                        <a:pt x="664" y="366"/>
                        <a:pt x="655" y="365"/>
                      </a:cubicBezTo>
                      <a:cubicBezTo>
                        <a:pt x="663" y="357"/>
                        <a:pt x="655" y="323"/>
                        <a:pt x="650" y="312"/>
                      </a:cubicBezTo>
                      <a:cubicBezTo>
                        <a:pt x="654" y="309"/>
                        <a:pt x="656" y="278"/>
                        <a:pt x="649" y="275"/>
                      </a:cubicBezTo>
                      <a:cubicBezTo>
                        <a:pt x="655" y="266"/>
                        <a:pt x="647" y="244"/>
                        <a:pt x="644" y="238"/>
                      </a:cubicBezTo>
                      <a:cubicBezTo>
                        <a:pt x="650" y="231"/>
                        <a:pt x="648" y="213"/>
                        <a:pt x="644" y="199"/>
                      </a:cubicBezTo>
                      <a:cubicBezTo>
                        <a:pt x="650" y="199"/>
                        <a:pt x="656" y="166"/>
                        <a:pt x="647" y="156"/>
                      </a:cubicBezTo>
                      <a:cubicBezTo>
                        <a:pt x="656" y="149"/>
                        <a:pt x="654" y="112"/>
                        <a:pt x="643" y="110"/>
                      </a:cubicBezTo>
                      <a:cubicBezTo>
                        <a:pt x="650" y="101"/>
                        <a:pt x="651" y="72"/>
                        <a:pt x="642" y="63"/>
                      </a:cubicBezTo>
                      <a:cubicBezTo>
                        <a:pt x="647" y="50"/>
                        <a:pt x="625" y="13"/>
                        <a:pt x="612" y="6"/>
                      </a:cubicBezTo>
                      <a:cubicBezTo>
                        <a:pt x="599" y="0"/>
                        <a:pt x="589" y="5"/>
                        <a:pt x="584" y="5"/>
                      </a:cubicBezTo>
                      <a:cubicBezTo>
                        <a:pt x="573" y="3"/>
                        <a:pt x="564" y="1"/>
                        <a:pt x="547" y="10"/>
                      </a:cubicBezTo>
                      <a:cubicBezTo>
                        <a:pt x="519" y="23"/>
                        <a:pt x="515" y="48"/>
                        <a:pt x="518" y="57"/>
                      </a:cubicBezTo>
                      <a:cubicBezTo>
                        <a:pt x="512" y="57"/>
                        <a:pt x="496" y="78"/>
                        <a:pt x="504" y="87"/>
                      </a:cubicBezTo>
                      <a:cubicBezTo>
                        <a:pt x="494" y="87"/>
                        <a:pt x="482" y="103"/>
                        <a:pt x="483" y="117"/>
                      </a:cubicBezTo>
                      <a:cubicBezTo>
                        <a:pt x="473" y="121"/>
                        <a:pt x="462" y="133"/>
                        <a:pt x="464" y="144"/>
                      </a:cubicBezTo>
                      <a:cubicBezTo>
                        <a:pt x="452" y="141"/>
                        <a:pt x="433" y="156"/>
                        <a:pt x="426" y="163"/>
                      </a:cubicBezTo>
                      <a:cubicBezTo>
                        <a:pt x="412" y="153"/>
                        <a:pt x="380" y="162"/>
                        <a:pt x="375" y="169"/>
                      </a:cubicBezTo>
                      <a:cubicBezTo>
                        <a:pt x="365" y="161"/>
                        <a:pt x="329" y="168"/>
                        <a:pt x="327" y="175"/>
                      </a:cubicBezTo>
                      <a:cubicBezTo>
                        <a:pt x="313" y="166"/>
                        <a:pt x="293" y="167"/>
                        <a:pt x="278" y="174"/>
                      </a:cubicBezTo>
                      <a:cubicBezTo>
                        <a:pt x="275" y="165"/>
                        <a:pt x="243" y="159"/>
                        <a:pt x="235" y="167"/>
                      </a:cubicBezTo>
                      <a:cubicBezTo>
                        <a:pt x="225" y="153"/>
                        <a:pt x="203" y="141"/>
                        <a:pt x="193" y="145"/>
                      </a:cubicBezTo>
                      <a:cubicBezTo>
                        <a:pt x="192" y="137"/>
                        <a:pt x="173" y="121"/>
                        <a:pt x="161" y="120"/>
                      </a:cubicBezTo>
                      <a:cubicBezTo>
                        <a:pt x="152" y="109"/>
                        <a:pt x="136" y="93"/>
                        <a:pt x="122" y="95"/>
                      </a:cubicBezTo>
                      <a:cubicBezTo>
                        <a:pt x="104" y="74"/>
                        <a:pt x="74" y="82"/>
                        <a:pt x="70" y="84"/>
                      </a:cubicBezTo>
                      <a:cubicBezTo>
                        <a:pt x="67" y="87"/>
                        <a:pt x="61" y="93"/>
                        <a:pt x="55" y="95"/>
                      </a:cubicBezTo>
                      <a:cubicBezTo>
                        <a:pt x="42" y="99"/>
                        <a:pt x="28" y="109"/>
                        <a:pt x="22" y="127"/>
                      </a:cubicBezTo>
                      <a:cubicBezTo>
                        <a:pt x="16" y="144"/>
                        <a:pt x="9" y="168"/>
                        <a:pt x="22" y="189"/>
                      </a:cubicBezTo>
                      <a:cubicBezTo>
                        <a:pt x="14" y="202"/>
                        <a:pt x="15" y="247"/>
                        <a:pt x="27" y="256"/>
                      </a:cubicBezTo>
                      <a:cubicBezTo>
                        <a:pt x="16" y="269"/>
                        <a:pt x="23" y="295"/>
                        <a:pt x="28" y="309"/>
                      </a:cubicBezTo>
                      <a:cubicBezTo>
                        <a:pt x="16" y="319"/>
                        <a:pt x="16" y="359"/>
                        <a:pt x="22" y="367"/>
                      </a:cubicBezTo>
                      <a:cubicBezTo>
                        <a:pt x="8" y="376"/>
                        <a:pt x="9" y="406"/>
                        <a:pt x="16" y="422"/>
                      </a:cubicBezTo>
                      <a:cubicBezTo>
                        <a:pt x="2" y="435"/>
                        <a:pt x="3" y="464"/>
                        <a:pt x="13" y="477"/>
                      </a:cubicBezTo>
                      <a:cubicBezTo>
                        <a:pt x="2" y="491"/>
                        <a:pt x="0" y="529"/>
                        <a:pt x="17" y="540"/>
                      </a:cubicBezTo>
                      <a:cubicBezTo>
                        <a:pt x="13" y="567"/>
                        <a:pt x="30" y="600"/>
                        <a:pt x="45" y="610"/>
                      </a:cubicBezTo>
                      <a:cubicBezTo>
                        <a:pt x="42" y="630"/>
                        <a:pt x="63" y="668"/>
                        <a:pt x="89" y="668"/>
                      </a:cubicBezTo>
                      <a:cubicBezTo>
                        <a:pt x="94" y="687"/>
                        <a:pt x="135" y="718"/>
                        <a:pt x="162" y="703"/>
                      </a:cubicBezTo>
                      <a:cubicBezTo>
                        <a:pt x="183" y="690"/>
                        <a:pt x="181" y="682"/>
                        <a:pt x="189" y="670"/>
                      </a:cubicBezTo>
                      <a:cubicBezTo>
                        <a:pt x="192" y="666"/>
                        <a:pt x="196" y="662"/>
                        <a:pt x="200" y="658"/>
                      </a:cubicBezTo>
                      <a:cubicBezTo>
                        <a:pt x="199" y="658"/>
                        <a:pt x="199" y="658"/>
                        <a:pt x="198" y="658"/>
                      </a:cubicBezTo>
                      <a:cubicBezTo>
                        <a:pt x="195" y="659"/>
                        <a:pt x="192" y="657"/>
                        <a:pt x="192" y="654"/>
                      </a:cubicBezTo>
                      <a:cubicBezTo>
                        <a:pt x="191" y="651"/>
                        <a:pt x="192" y="648"/>
                        <a:pt x="195" y="648"/>
                      </a:cubicBezTo>
                      <a:cubicBezTo>
                        <a:pt x="199" y="646"/>
                        <a:pt x="203" y="647"/>
                        <a:pt x="207" y="649"/>
                      </a:cubicBezTo>
                      <a:cubicBezTo>
                        <a:pt x="211" y="642"/>
                        <a:pt x="216" y="634"/>
                        <a:pt x="218" y="622"/>
                      </a:cubicBezTo>
                      <a:cubicBezTo>
                        <a:pt x="222" y="595"/>
                        <a:pt x="179" y="554"/>
                        <a:pt x="158" y="550"/>
                      </a:cubicBezTo>
                      <a:cubicBezTo>
                        <a:pt x="149" y="538"/>
                        <a:pt x="138" y="517"/>
                        <a:pt x="127" y="508"/>
                      </a:cubicBezTo>
                      <a:cubicBezTo>
                        <a:pt x="138" y="489"/>
                        <a:pt x="129" y="463"/>
                        <a:pt x="129" y="463"/>
                      </a:cubicBezTo>
                      <a:cubicBezTo>
                        <a:pt x="131" y="444"/>
                        <a:pt x="132" y="432"/>
                        <a:pt x="125" y="415"/>
                      </a:cubicBezTo>
                      <a:cubicBezTo>
                        <a:pt x="134" y="401"/>
                        <a:pt x="133" y="377"/>
                        <a:pt x="125" y="366"/>
                      </a:cubicBezTo>
                      <a:cubicBezTo>
                        <a:pt x="133" y="355"/>
                        <a:pt x="137" y="328"/>
                        <a:pt x="133" y="315"/>
                      </a:cubicBezTo>
                      <a:cubicBezTo>
                        <a:pt x="136" y="302"/>
                        <a:pt x="137" y="291"/>
                        <a:pt x="132" y="276"/>
                      </a:cubicBezTo>
                      <a:cubicBezTo>
                        <a:pt x="142" y="265"/>
                        <a:pt x="132" y="241"/>
                        <a:pt x="128" y="232"/>
                      </a:cubicBezTo>
                      <a:cubicBezTo>
                        <a:pt x="135" y="242"/>
                        <a:pt x="148" y="264"/>
                        <a:pt x="176" y="265"/>
                      </a:cubicBezTo>
                      <a:cubicBezTo>
                        <a:pt x="200" y="285"/>
                        <a:pt x="207" y="280"/>
                        <a:pt x="227" y="282"/>
                      </a:cubicBezTo>
                      <a:cubicBezTo>
                        <a:pt x="233" y="295"/>
                        <a:pt x="272" y="296"/>
                        <a:pt x="282" y="288"/>
                      </a:cubicBezTo>
                      <a:cubicBezTo>
                        <a:pt x="288" y="297"/>
                        <a:pt x="321" y="305"/>
                        <a:pt x="331" y="291"/>
                      </a:cubicBezTo>
                      <a:cubicBezTo>
                        <a:pt x="336" y="294"/>
                        <a:pt x="366" y="302"/>
                        <a:pt x="376" y="289"/>
                      </a:cubicBezTo>
                      <a:cubicBezTo>
                        <a:pt x="384" y="292"/>
                        <a:pt x="413" y="294"/>
                        <a:pt x="422" y="278"/>
                      </a:cubicBezTo>
                      <a:cubicBezTo>
                        <a:pt x="432" y="281"/>
                        <a:pt x="457" y="278"/>
                        <a:pt x="469" y="267"/>
                      </a:cubicBezTo>
                      <a:cubicBezTo>
                        <a:pt x="475" y="274"/>
                        <a:pt x="509" y="250"/>
                        <a:pt x="509" y="239"/>
                      </a:cubicBezTo>
                      <a:cubicBezTo>
                        <a:pt x="514" y="247"/>
                        <a:pt x="537" y="217"/>
                        <a:pt x="541" y="204"/>
                      </a:cubicBezTo>
                      <a:cubicBezTo>
                        <a:pt x="541" y="204"/>
                        <a:pt x="534" y="232"/>
                        <a:pt x="541" y="235"/>
                      </a:cubicBezTo>
                      <a:cubicBezTo>
                        <a:pt x="536" y="238"/>
                        <a:pt x="538" y="275"/>
                        <a:pt x="548" y="280"/>
                      </a:cubicBezTo>
                      <a:cubicBezTo>
                        <a:pt x="541" y="287"/>
                        <a:pt x="547" y="323"/>
                        <a:pt x="556" y="326"/>
                      </a:cubicBezTo>
                      <a:cubicBezTo>
                        <a:pt x="550" y="333"/>
                        <a:pt x="549" y="371"/>
                        <a:pt x="562" y="382"/>
                      </a:cubicBezTo>
                      <a:cubicBezTo>
                        <a:pt x="556" y="397"/>
                        <a:pt x="558" y="421"/>
                        <a:pt x="566" y="425"/>
                      </a:cubicBezTo>
                      <a:cubicBezTo>
                        <a:pt x="562" y="432"/>
                        <a:pt x="564" y="464"/>
                        <a:pt x="577" y="464"/>
                      </a:cubicBezTo>
                      <a:cubicBezTo>
                        <a:pt x="568" y="469"/>
                        <a:pt x="577" y="500"/>
                        <a:pt x="587" y="498"/>
                      </a:cubicBezTo>
                      <a:cubicBezTo>
                        <a:pt x="587" y="498"/>
                        <a:pt x="583" y="504"/>
                        <a:pt x="584" y="511"/>
                      </a:cubicBezTo>
                      <a:cubicBezTo>
                        <a:pt x="585" y="519"/>
                        <a:pt x="589" y="528"/>
                        <a:pt x="595" y="532"/>
                      </a:cubicBezTo>
                      <a:cubicBezTo>
                        <a:pt x="590" y="534"/>
                        <a:pt x="588" y="557"/>
                        <a:pt x="596" y="561"/>
                      </a:cubicBezTo>
                      <a:cubicBezTo>
                        <a:pt x="590" y="560"/>
                        <a:pt x="583" y="584"/>
                        <a:pt x="584" y="592"/>
                      </a:cubicBezTo>
                      <a:cubicBezTo>
                        <a:pt x="579" y="595"/>
                        <a:pt x="574" y="605"/>
                        <a:pt x="578" y="617"/>
                      </a:cubicBezTo>
                      <a:cubicBezTo>
                        <a:pt x="566" y="616"/>
                        <a:pt x="551" y="638"/>
                        <a:pt x="554" y="650"/>
                      </a:cubicBezTo>
                      <a:cubicBezTo>
                        <a:pt x="553" y="650"/>
                        <a:pt x="553" y="650"/>
                        <a:pt x="553" y="650"/>
                      </a:cubicBezTo>
                      <a:cubicBezTo>
                        <a:pt x="545" y="649"/>
                        <a:pt x="525" y="659"/>
                        <a:pt x="517" y="666"/>
                      </a:cubicBezTo>
                      <a:cubicBezTo>
                        <a:pt x="498" y="654"/>
                        <a:pt x="492" y="661"/>
                        <a:pt x="458" y="652"/>
                      </a:cubicBezTo>
                      <a:cubicBezTo>
                        <a:pt x="424" y="643"/>
                        <a:pt x="395" y="598"/>
                        <a:pt x="328" y="646"/>
                      </a:cubicBezTo>
                      <a:cubicBezTo>
                        <a:pt x="271" y="686"/>
                        <a:pt x="287" y="743"/>
                        <a:pt x="298" y="766"/>
                      </a:cubicBezTo>
                      <a:cubicBezTo>
                        <a:pt x="293" y="773"/>
                        <a:pt x="285" y="796"/>
                        <a:pt x="285" y="831"/>
                      </a:cubicBezTo>
                      <a:cubicBezTo>
                        <a:pt x="285" y="861"/>
                        <a:pt x="315" y="899"/>
                        <a:pt x="326" y="914"/>
                      </a:cubicBezTo>
                      <a:cubicBezTo>
                        <a:pt x="339" y="930"/>
                        <a:pt x="347" y="940"/>
                        <a:pt x="347" y="952"/>
                      </a:cubicBezTo>
                      <a:cubicBezTo>
                        <a:pt x="347" y="962"/>
                        <a:pt x="368" y="963"/>
                        <a:pt x="368" y="952"/>
                      </a:cubicBezTo>
                      <a:cubicBezTo>
                        <a:pt x="368" y="938"/>
                        <a:pt x="372" y="932"/>
                        <a:pt x="388" y="909"/>
                      </a:cubicBezTo>
                      <a:cubicBezTo>
                        <a:pt x="405" y="886"/>
                        <a:pt x="419" y="852"/>
                        <a:pt x="418" y="817"/>
                      </a:cubicBezTo>
                      <a:cubicBezTo>
                        <a:pt x="418" y="798"/>
                        <a:pt x="406" y="794"/>
                        <a:pt x="412" y="779"/>
                      </a:cubicBezTo>
                      <a:cubicBezTo>
                        <a:pt x="421" y="758"/>
                        <a:pt x="415" y="750"/>
                        <a:pt x="411" y="737"/>
                      </a:cubicBezTo>
                      <a:cubicBezTo>
                        <a:pt x="421" y="734"/>
                        <a:pt x="459" y="761"/>
                        <a:pt x="483" y="768"/>
                      </a:cubicBezTo>
                      <a:cubicBezTo>
                        <a:pt x="508" y="774"/>
                        <a:pt x="547" y="776"/>
                        <a:pt x="556" y="763"/>
                      </a:cubicBezTo>
                      <a:cubicBezTo>
                        <a:pt x="564" y="766"/>
                        <a:pt x="614" y="731"/>
                        <a:pt x="609" y="712"/>
                      </a:cubicBezTo>
                      <a:cubicBezTo>
                        <a:pt x="625" y="717"/>
                        <a:pt x="657" y="686"/>
                        <a:pt x="648" y="663"/>
                      </a:cubicBezTo>
                      <a:cubicBezTo>
                        <a:pt x="663" y="665"/>
                        <a:pt x="687" y="623"/>
                        <a:pt x="685" y="600"/>
                      </a:cubicBezTo>
                      <a:cubicBezTo>
                        <a:pt x="692" y="601"/>
                        <a:pt x="701" y="561"/>
                        <a:pt x="694" y="550"/>
                      </a:cubicBezTo>
                      <a:close/>
                    </a:path>
                  </a:pathLst>
                </a:custGeom>
                <a:solidFill>
                  <a:srgbClr val="FADED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50" name="Freeform 1262"/>
                <p:cNvSpPr>
                  <a:spLocks/>
                </p:cNvSpPr>
                <p:nvPr/>
              </p:nvSpPr>
              <p:spPr bwMode="auto">
                <a:xfrm>
                  <a:off x="2090" y="2219"/>
                  <a:ext cx="140" cy="322"/>
                </a:xfrm>
                <a:custGeom>
                  <a:avLst/>
                  <a:gdLst/>
                  <a:ahLst/>
                  <a:cxnLst>
                    <a:cxn ang="0">
                      <a:pos x="0" y="24"/>
                    </a:cxn>
                    <a:cxn ang="0">
                      <a:pos x="16" y="54"/>
                    </a:cxn>
                    <a:cxn ang="0">
                      <a:pos x="21" y="85"/>
                    </a:cxn>
                    <a:cxn ang="0">
                      <a:pos x="54" y="121"/>
                    </a:cxn>
                    <a:cxn ang="0">
                      <a:pos x="53" y="92"/>
                    </a:cxn>
                    <a:cxn ang="0">
                      <a:pos x="33" y="62"/>
                    </a:cxn>
                    <a:cxn ang="0">
                      <a:pos x="18" y="36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56" h="121">
                      <a:moveTo>
                        <a:pt x="0" y="24"/>
                      </a:moveTo>
                      <a:cubicBezTo>
                        <a:pt x="7" y="31"/>
                        <a:pt x="11" y="45"/>
                        <a:pt x="16" y="54"/>
                      </a:cubicBezTo>
                      <a:cubicBezTo>
                        <a:pt x="22" y="64"/>
                        <a:pt x="25" y="74"/>
                        <a:pt x="21" y="85"/>
                      </a:cubicBezTo>
                      <a:cubicBezTo>
                        <a:pt x="31" y="85"/>
                        <a:pt x="47" y="113"/>
                        <a:pt x="54" y="121"/>
                      </a:cubicBezTo>
                      <a:cubicBezTo>
                        <a:pt x="52" y="112"/>
                        <a:pt x="56" y="101"/>
                        <a:pt x="53" y="92"/>
                      </a:cubicBezTo>
                      <a:cubicBezTo>
                        <a:pt x="49" y="82"/>
                        <a:pt x="39" y="71"/>
                        <a:pt x="33" y="62"/>
                      </a:cubicBezTo>
                      <a:cubicBezTo>
                        <a:pt x="28" y="54"/>
                        <a:pt x="22" y="45"/>
                        <a:pt x="18" y="36"/>
                      </a:cubicBezTo>
                      <a:cubicBezTo>
                        <a:pt x="14" y="24"/>
                        <a:pt x="18" y="10"/>
                        <a:pt x="14" y="0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51" name="Freeform 1263"/>
                <p:cNvSpPr>
                  <a:spLocks/>
                </p:cNvSpPr>
                <p:nvPr/>
              </p:nvSpPr>
              <p:spPr bwMode="auto">
                <a:xfrm>
                  <a:off x="2065" y="1827"/>
                  <a:ext cx="105" cy="464"/>
                </a:xfrm>
                <a:custGeom>
                  <a:avLst/>
                  <a:gdLst/>
                  <a:ahLst/>
                  <a:cxnLst>
                    <a:cxn ang="0">
                      <a:pos x="20" y="9"/>
                    </a:cxn>
                    <a:cxn ang="0">
                      <a:pos x="18" y="41"/>
                    </a:cxn>
                    <a:cxn ang="0">
                      <a:pos x="0" y="62"/>
                    </a:cxn>
                    <a:cxn ang="0">
                      <a:pos x="15" y="87"/>
                    </a:cxn>
                    <a:cxn ang="0">
                      <a:pos x="1" y="116"/>
                    </a:cxn>
                    <a:cxn ang="0">
                      <a:pos x="8" y="140"/>
                    </a:cxn>
                    <a:cxn ang="0">
                      <a:pos x="5" y="174"/>
                    </a:cxn>
                    <a:cxn ang="0">
                      <a:pos x="27" y="172"/>
                    </a:cxn>
                    <a:cxn ang="0">
                      <a:pos x="19" y="118"/>
                    </a:cxn>
                    <a:cxn ang="0">
                      <a:pos x="42" y="0"/>
                    </a:cxn>
                  </a:cxnLst>
                  <a:rect l="0" t="0" r="r" b="b"/>
                  <a:pathLst>
                    <a:path w="42" h="174">
                      <a:moveTo>
                        <a:pt x="20" y="9"/>
                      </a:moveTo>
                      <a:cubicBezTo>
                        <a:pt x="31" y="18"/>
                        <a:pt x="20" y="31"/>
                        <a:pt x="18" y="41"/>
                      </a:cubicBezTo>
                      <a:cubicBezTo>
                        <a:pt x="15" y="57"/>
                        <a:pt x="16" y="57"/>
                        <a:pt x="0" y="62"/>
                      </a:cubicBezTo>
                      <a:cubicBezTo>
                        <a:pt x="13" y="66"/>
                        <a:pt x="15" y="73"/>
                        <a:pt x="15" y="87"/>
                      </a:cubicBezTo>
                      <a:cubicBezTo>
                        <a:pt x="15" y="97"/>
                        <a:pt x="13" y="113"/>
                        <a:pt x="1" y="116"/>
                      </a:cubicBezTo>
                      <a:cubicBezTo>
                        <a:pt x="21" y="107"/>
                        <a:pt x="8" y="135"/>
                        <a:pt x="8" y="140"/>
                      </a:cubicBezTo>
                      <a:cubicBezTo>
                        <a:pt x="7" y="154"/>
                        <a:pt x="18" y="159"/>
                        <a:pt x="5" y="174"/>
                      </a:cubicBezTo>
                      <a:cubicBezTo>
                        <a:pt x="13" y="171"/>
                        <a:pt x="19" y="172"/>
                        <a:pt x="27" y="172"/>
                      </a:cubicBezTo>
                      <a:cubicBezTo>
                        <a:pt x="21" y="154"/>
                        <a:pt x="17" y="137"/>
                        <a:pt x="19" y="118"/>
                      </a:cubicBezTo>
                      <a:cubicBezTo>
                        <a:pt x="22" y="99"/>
                        <a:pt x="40" y="20"/>
                        <a:pt x="42" y="0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52" name="Freeform 1264"/>
                <p:cNvSpPr>
                  <a:spLocks/>
                </p:cNvSpPr>
                <p:nvPr/>
              </p:nvSpPr>
              <p:spPr bwMode="auto">
                <a:xfrm>
                  <a:off x="2075" y="1320"/>
                  <a:ext cx="118" cy="56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" y="15"/>
                    </a:cxn>
                    <a:cxn ang="0">
                      <a:pos x="33" y="29"/>
                    </a:cxn>
                    <a:cxn ang="0">
                      <a:pos x="45" y="84"/>
                    </a:cxn>
                    <a:cxn ang="0">
                      <a:pos x="39" y="147"/>
                    </a:cxn>
                    <a:cxn ang="0">
                      <a:pos x="30" y="212"/>
                    </a:cxn>
                    <a:cxn ang="0">
                      <a:pos x="1" y="198"/>
                    </a:cxn>
                    <a:cxn ang="0">
                      <a:pos x="23" y="182"/>
                    </a:cxn>
                    <a:cxn ang="0">
                      <a:pos x="24" y="142"/>
                    </a:cxn>
                    <a:cxn ang="0">
                      <a:pos x="10" y="138"/>
                    </a:cxn>
                    <a:cxn ang="0">
                      <a:pos x="4" y="89"/>
                    </a:cxn>
                    <a:cxn ang="0">
                      <a:pos x="31" y="66"/>
                    </a:cxn>
                    <a:cxn ang="0">
                      <a:pos x="31" y="48"/>
                    </a:cxn>
                    <a:cxn ang="0">
                      <a:pos x="17" y="43"/>
                    </a:cxn>
                    <a:cxn ang="0">
                      <a:pos x="8" y="11"/>
                    </a:cxn>
                  </a:cxnLst>
                  <a:rect l="0" t="0" r="r" b="b"/>
                  <a:pathLst>
                    <a:path w="47" h="212">
                      <a:moveTo>
                        <a:pt x="0" y="0"/>
                      </a:moveTo>
                      <a:cubicBezTo>
                        <a:pt x="3" y="11"/>
                        <a:pt x="11" y="10"/>
                        <a:pt x="18" y="15"/>
                      </a:cubicBezTo>
                      <a:cubicBezTo>
                        <a:pt x="23" y="18"/>
                        <a:pt x="29" y="25"/>
                        <a:pt x="33" y="29"/>
                      </a:cubicBezTo>
                      <a:cubicBezTo>
                        <a:pt x="47" y="43"/>
                        <a:pt x="47" y="65"/>
                        <a:pt x="45" y="84"/>
                      </a:cubicBezTo>
                      <a:cubicBezTo>
                        <a:pt x="42" y="106"/>
                        <a:pt x="38" y="125"/>
                        <a:pt x="39" y="147"/>
                      </a:cubicBezTo>
                      <a:cubicBezTo>
                        <a:pt x="40" y="169"/>
                        <a:pt x="38" y="190"/>
                        <a:pt x="30" y="212"/>
                      </a:cubicBezTo>
                      <a:cubicBezTo>
                        <a:pt x="29" y="201"/>
                        <a:pt x="10" y="198"/>
                        <a:pt x="1" y="198"/>
                      </a:cubicBezTo>
                      <a:cubicBezTo>
                        <a:pt x="15" y="193"/>
                        <a:pt x="19" y="194"/>
                        <a:pt x="23" y="182"/>
                      </a:cubicBezTo>
                      <a:cubicBezTo>
                        <a:pt x="25" y="175"/>
                        <a:pt x="25" y="149"/>
                        <a:pt x="24" y="142"/>
                      </a:cubicBezTo>
                      <a:cubicBezTo>
                        <a:pt x="22" y="133"/>
                        <a:pt x="19" y="135"/>
                        <a:pt x="10" y="138"/>
                      </a:cubicBezTo>
                      <a:cubicBezTo>
                        <a:pt x="33" y="128"/>
                        <a:pt x="30" y="71"/>
                        <a:pt x="4" y="89"/>
                      </a:cubicBezTo>
                      <a:cubicBezTo>
                        <a:pt x="11" y="79"/>
                        <a:pt x="26" y="78"/>
                        <a:pt x="31" y="66"/>
                      </a:cubicBezTo>
                      <a:cubicBezTo>
                        <a:pt x="33" y="62"/>
                        <a:pt x="33" y="52"/>
                        <a:pt x="31" y="48"/>
                      </a:cubicBezTo>
                      <a:cubicBezTo>
                        <a:pt x="27" y="41"/>
                        <a:pt x="24" y="44"/>
                        <a:pt x="17" y="43"/>
                      </a:cubicBezTo>
                      <a:cubicBezTo>
                        <a:pt x="28" y="29"/>
                        <a:pt x="6" y="25"/>
                        <a:pt x="8" y="11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53" name="Freeform 1265"/>
                <p:cNvSpPr>
                  <a:spLocks/>
                </p:cNvSpPr>
                <p:nvPr/>
              </p:nvSpPr>
              <p:spPr bwMode="auto">
                <a:xfrm>
                  <a:off x="2180" y="1429"/>
                  <a:ext cx="83" cy="315"/>
                </a:xfrm>
                <a:custGeom>
                  <a:avLst/>
                  <a:gdLst/>
                  <a:ahLst/>
                  <a:cxnLst>
                    <a:cxn ang="0">
                      <a:pos x="33" y="31"/>
                    </a:cxn>
                    <a:cxn ang="0">
                      <a:pos x="15" y="71"/>
                    </a:cxn>
                    <a:cxn ang="0">
                      <a:pos x="14" y="95"/>
                    </a:cxn>
                    <a:cxn ang="0">
                      <a:pos x="5" y="118"/>
                    </a:cxn>
                    <a:cxn ang="0">
                      <a:pos x="2" y="51"/>
                    </a:cxn>
                    <a:cxn ang="0">
                      <a:pos x="7" y="2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33" h="118">
                      <a:moveTo>
                        <a:pt x="33" y="31"/>
                      </a:moveTo>
                      <a:cubicBezTo>
                        <a:pt x="16" y="27"/>
                        <a:pt x="15" y="60"/>
                        <a:pt x="15" y="71"/>
                      </a:cubicBezTo>
                      <a:cubicBezTo>
                        <a:pt x="16" y="80"/>
                        <a:pt x="17" y="86"/>
                        <a:pt x="14" y="95"/>
                      </a:cubicBezTo>
                      <a:cubicBezTo>
                        <a:pt x="11" y="103"/>
                        <a:pt x="8" y="110"/>
                        <a:pt x="5" y="118"/>
                      </a:cubicBezTo>
                      <a:cubicBezTo>
                        <a:pt x="0" y="96"/>
                        <a:pt x="1" y="73"/>
                        <a:pt x="2" y="51"/>
                      </a:cubicBezTo>
                      <a:cubicBezTo>
                        <a:pt x="3" y="40"/>
                        <a:pt x="6" y="30"/>
                        <a:pt x="7" y="20"/>
                      </a:cubicBezTo>
                      <a:cubicBezTo>
                        <a:pt x="8" y="13"/>
                        <a:pt x="4" y="6"/>
                        <a:pt x="7" y="0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54" name="Freeform 1266"/>
                <p:cNvSpPr>
                  <a:spLocks/>
                </p:cNvSpPr>
                <p:nvPr/>
              </p:nvSpPr>
              <p:spPr bwMode="auto">
                <a:xfrm>
                  <a:off x="3195" y="2208"/>
                  <a:ext cx="433" cy="517"/>
                </a:xfrm>
                <a:custGeom>
                  <a:avLst/>
                  <a:gdLst/>
                  <a:ahLst/>
                  <a:cxnLst>
                    <a:cxn ang="0">
                      <a:pos x="107" y="177"/>
                    </a:cxn>
                    <a:cxn ang="0">
                      <a:pos x="77" y="187"/>
                    </a:cxn>
                    <a:cxn ang="0">
                      <a:pos x="44" y="193"/>
                    </a:cxn>
                    <a:cxn ang="0">
                      <a:pos x="17" y="194"/>
                    </a:cxn>
                    <a:cxn ang="0">
                      <a:pos x="0" y="183"/>
                    </a:cxn>
                    <a:cxn ang="0">
                      <a:pos x="41" y="178"/>
                    </a:cxn>
                    <a:cxn ang="0">
                      <a:pos x="83" y="169"/>
                    </a:cxn>
                    <a:cxn ang="0">
                      <a:pos x="103" y="159"/>
                    </a:cxn>
                    <a:cxn ang="0">
                      <a:pos x="121" y="142"/>
                    </a:cxn>
                    <a:cxn ang="0">
                      <a:pos x="136" y="111"/>
                    </a:cxn>
                    <a:cxn ang="0">
                      <a:pos x="153" y="73"/>
                    </a:cxn>
                    <a:cxn ang="0">
                      <a:pos x="158" y="35"/>
                    </a:cxn>
                    <a:cxn ang="0">
                      <a:pos x="159" y="1"/>
                    </a:cxn>
                    <a:cxn ang="0">
                      <a:pos x="170" y="0"/>
                    </a:cxn>
                    <a:cxn ang="0">
                      <a:pos x="173" y="76"/>
                    </a:cxn>
                    <a:cxn ang="0">
                      <a:pos x="157" y="119"/>
                    </a:cxn>
                    <a:cxn ang="0">
                      <a:pos x="145" y="143"/>
                    </a:cxn>
                  </a:cxnLst>
                  <a:rect l="0" t="0" r="r" b="b"/>
                  <a:pathLst>
                    <a:path w="173" h="194">
                      <a:moveTo>
                        <a:pt x="107" y="177"/>
                      </a:moveTo>
                      <a:cubicBezTo>
                        <a:pt x="97" y="180"/>
                        <a:pt x="87" y="183"/>
                        <a:pt x="77" y="187"/>
                      </a:cubicBezTo>
                      <a:cubicBezTo>
                        <a:pt x="66" y="192"/>
                        <a:pt x="56" y="191"/>
                        <a:pt x="44" y="193"/>
                      </a:cubicBezTo>
                      <a:cubicBezTo>
                        <a:pt x="35" y="194"/>
                        <a:pt x="26" y="194"/>
                        <a:pt x="17" y="194"/>
                      </a:cubicBezTo>
                      <a:cubicBezTo>
                        <a:pt x="8" y="194"/>
                        <a:pt x="5" y="190"/>
                        <a:pt x="0" y="183"/>
                      </a:cubicBezTo>
                      <a:cubicBezTo>
                        <a:pt x="7" y="191"/>
                        <a:pt x="34" y="186"/>
                        <a:pt x="41" y="178"/>
                      </a:cubicBezTo>
                      <a:cubicBezTo>
                        <a:pt x="50" y="193"/>
                        <a:pt x="77" y="180"/>
                        <a:pt x="83" y="169"/>
                      </a:cubicBezTo>
                      <a:cubicBezTo>
                        <a:pt x="93" y="175"/>
                        <a:pt x="96" y="163"/>
                        <a:pt x="103" y="159"/>
                      </a:cubicBezTo>
                      <a:cubicBezTo>
                        <a:pt x="109" y="155"/>
                        <a:pt x="124" y="151"/>
                        <a:pt x="121" y="142"/>
                      </a:cubicBezTo>
                      <a:cubicBezTo>
                        <a:pt x="136" y="146"/>
                        <a:pt x="143" y="121"/>
                        <a:pt x="136" y="111"/>
                      </a:cubicBezTo>
                      <a:cubicBezTo>
                        <a:pt x="152" y="103"/>
                        <a:pt x="155" y="91"/>
                        <a:pt x="153" y="73"/>
                      </a:cubicBezTo>
                      <a:cubicBezTo>
                        <a:pt x="163" y="69"/>
                        <a:pt x="167" y="41"/>
                        <a:pt x="158" y="35"/>
                      </a:cubicBezTo>
                      <a:cubicBezTo>
                        <a:pt x="165" y="25"/>
                        <a:pt x="158" y="12"/>
                        <a:pt x="159" y="1"/>
                      </a:cubicBezTo>
                      <a:cubicBezTo>
                        <a:pt x="170" y="0"/>
                        <a:pt x="170" y="0"/>
                        <a:pt x="170" y="0"/>
                      </a:cubicBezTo>
                      <a:cubicBezTo>
                        <a:pt x="173" y="76"/>
                        <a:pt x="173" y="76"/>
                        <a:pt x="173" y="76"/>
                      </a:cubicBezTo>
                      <a:cubicBezTo>
                        <a:pt x="157" y="119"/>
                        <a:pt x="157" y="119"/>
                        <a:pt x="157" y="119"/>
                      </a:cubicBezTo>
                      <a:cubicBezTo>
                        <a:pt x="145" y="143"/>
                        <a:pt x="145" y="143"/>
                        <a:pt x="145" y="143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55" name="Freeform 1267"/>
                <p:cNvSpPr>
                  <a:spLocks/>
                </p:cNvSpPr>
                <p:nvPr/>
              </p:nvSpPr>
              <p:spPr bwMode="auto">
                <a:xfrm>
                  <a:off x="3363" y="1120"/>
                  <a:ext cx="282" cy="1184"/>
                </a:xfrm>
                <a:custGeom>
                  <a:avLst/>
                  <a:gdLst/>
                  <a:ahLst/>
                  <a:cxnLst>
                    <a:cxn ang="0">
                      <a:pos x="0" y="112"/>
                    </a:cxn>
                    <a:cxn ang="0">
                      <a:pos x="37" y="103"/>
                    </a:cxn>
                    <a:cxn ang="0">
                      <a:pos x="33" y="137"/>
                    </a:cxn>
                    <a:cxn ang="0">
                      <a:pos x="44" y="162"/>
                    </a:cxn>
                    <a:cxn ang="0">
                      <a:pos x="40" y="187"/>
                    </a:cxn>
                    <a:cxn ang="0">
                      <a:pos x="45" y="234"/>
                    </a:cxn>
                    <a:cxn ang="0">
                      <a:pos x="55" y="261"/>
                    </a:cxn>
                    <a:cxn ang="0">
                      <a:pos x="50" y="287"/>
                    </a:cxn>
                    <a:cxn ang="0">
                      <a:pos x="56" y="331"/>
                    </a:cxn>
                    <a:cxn ang="0">
                      <a:pos x="69" y="347"/>
                    </a:cxn>
                    <a:cxn ang="0">
                      <a:pos x="68" y="371"/>
                    </a:cxn>
                    <a:cxn ang="0">
                      <a:pos x="84" y="405"/>
                    </a:cxn>
                    <a:cxn ang="0">
                      <a:pos x="97" y="444"/>
                    </a:cxn>
                    <a:cxn ang="0">
                      <a:pos x="102" y="401"/>
                    </a:cxn>
                    <a:cxn ang="0">
                      <a:pos x="87" y="338"/>
                    </a:cxn>
                    <a:cxn ang="0">
                      <a:pos x="61" y="189"/>
                    </a:cxn>
                    <a:cxn ang="0">
                      <a:pos x="60" y="120"/>
                    </a:cxn>
                    <a:cxn ang="0">
                      <a:pos x="63" y="88"/>
                    </a:cxn>
                    <a:cxn ang="0">
                      <a:pos x="71" y="59"/>
                    </a:cxn>
                    <a:cxn ang="0">
                      <a:pos x="70" y="22"/>
                    </a:cxn>
                    <a:cxn ang="0">
                      <a:pos x="60" y="0"/>
                    </a:cxn>
                    <a:cxn ang="0">
                      <a:pos x="44" y="47"/>
                    </a:cxn>
                    <a:cxn ang="0">
                      <a:pos x="16" y="87"/>
                    </a:cxn>
                    <a:cxn ang="0">
                      <a:pos x="10" y="101"/>
                    </a:cxn>
                  </a:cxnLst>
                  <a:rect l="0" t="0" r="r" b="b"/>
                  <a:pathLst>
                    <a:path w="113" h="444">
                      <a:moveTo>
                        <a:pt x="0" y="112"/>
                      </a:moveTo>
                      <a:cubicBezTo>
                        <a:pt x="8" y="107"/>
                        <a:pt x="27" y="92"/>
                        <a:pt x="37" y="103"/>
                      </a:cubicBezTo>
                      <a:cubicBezTo>
                        <a:pt x="45" y="111"/>
                        <a:pt x="43" y="132"/>
                        <a:pt x="33" y="137"/>
                      </a:cubicBezTo>
                      <a:cubicBezTo>
                        <a:pt x="43" y="141"/>
                        <a:pt x="43" y="153"/>
                        <a:pt x="44" y="162"/>
                      </a:cubicBezTo>
                      <a:cubicBezTo>
                        <a:pt x="45" y="171"/>
                        <a:pt x="48" y="181"/>
                        <a:pt x="40" y="187"/>
                      </a:cubicBezTo>
                      <a:cubicBezTo>
                        <a:pt x="47" y="186"/>
                        <a:pt x="51" y="228"/>
                        <a:pt x="45" y="234"/>
                      </a:cubicBezTo>
                      <a:cubicBezTo>
                        <a:pt x="53" y="232"/>
                        <a:pt x="55" y="255"/>
                        <a:pt x="55" y="261"/>
                      </a:cubicBezTo>
                      <a:cubicBezTo>
                        <a:pt x="55" y="270"/>
                        <a:pt x="54" y="279"/>
                        <a:pt x="50" y="287"/>
                      </a:cubicBezTo>
                      <a:cubicBezTo>
                        <a:pt x="62" y="291"/>
                        <a:pt x="61" y="323"/>
                        <a:pt x="56" y="331"/>
                      </a:cubicBezTo>
                      <a:cubicBezTo>
                        <a:pt x="59" y="323"/>
                        <a:pt x="68" y="344"/>
                        <a:pt x="69" y="347"/>
                      </a:cubicBezTo>
                      <a:cubicBezTo>
                        <a:pt x="71" y="354"/>
                        <a:pt x="73" y="364"/>
                        <a:pt x="68" y="371"/>
                      </a:cubicBezTo>
                      <a:cubicBezTo>
                        <a:pt x="79" y="367"/>
                        <a:pt x="90" y="397"/>
                        <a:pt x="84" y="405"/>
                      </a:cubicBezTo>
                      <a:cubicBezTo>
                        <a:pt x="97" y="415"/>
                        <a:pt x="101" y="429"/>
                        <a:pt x="97" y="444"/>
                      </a:cubicBezTo>
                      <a:cubicBezTo>
                        <a:pt x="113" y="438"/>
                        <a:pt x="103" y="414"/>
                        <a:pt x="102" y="401"/>
                      </a:cubicBezTo>
                      <a:cubicBezTo>
                        <a:pt x="101" y="380"/>
                        <a:pt x="93" y="358"/>
                        <a:pt x="87" y="338"/>
                      </a:cubicBezTo>
                      <a:cubicBezTo>
                        <a:pt x="73" y="289"/>
                        <a:pt x="65" y="240"/>
                        <a:pt x="61" y="189"/>
                      </a:cubicBezTo>
                      <a:cubicBezTo>
                        <a:pt x="59" y="167"/>
                        <a:pt x="56" y="142"/>
                        <a:pt x="60" y="120"/>
                      </a:cubicBezTo>
                      <a:cubicBezTo>
                        <a:pt x="61" y="109"/>
                        <a:pt x="61" y="99"/>
                        <a:pt x="63" y="88"/>
                      </a:cubicBezTo>
                      <a:cubicBezTo>
                        <a:pt x="65" y="78"/>
                        <a:pt x="70" y="69"/>
                        <a:pt x="71" y="59"/>
                      </a:cubicBezTo>
                      <a:cubicBezTo>
                        <a:pt x="72" y="47"/>
                        <a:pt x="72" y="33"/>
                        <a:pt x="70" y="22"/>
                      </a:cubicBezTo>
                      <a:cubicBezTo>
                        <a:pt x="69" y="16"/>
                        <a:pt x="67" y="1"/>
                        <a:pt x="60" y="0"/>
                      </a:cubicBezTo>
                      <a:cubicBezTo>
                        <a:pt x="67" y="19"/>
                        <a:pt x="51" y="33"/>
                        <a:pt x="44" y="47"/>
                      </a:cubicBezTo>
                      <a:cubicBezTo>
                        <a:pt x="38" y="58"/>
                        <a:pt x="31" y="86"/>
                        <a:pt x="16" y="87"/>
                      </a:cubicBezTo>
                      <a:cubicBezTo>
                        <a:pt x="16" y="91"/>
                        <a:pt x="12" y="97"/>
                        <a:pt x="10" y="101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56" name="Freeform 1268"/>
                <p:cNvSpPr>
                  <a:spLocks/>
                </p:cNvSpPr>
                <p:nvPr/>
              </p:nvSpPr>
              <p:spPr bwMode="auto">
                <a:xfrm>
                  <a:off x="2483" y="2595"/>
                  <a:ext cx="195" cy="82"/>
                </a:xfrm>
                <a:custGeom>
                  <a:avLst/>
                  <a:gdLst/>
                  <a:ahLst/>
                  <a:cxnLst>
                    <a:cxn ang="0">
                      <a:pos x="4" y="3"/>
                    </a:cxn>
                    <a:cxn ang="0">
                      <a:pos x="1" y="9"/>
                    </a:cxn>
                    <a:cxn ang="0">
                      <a:pos x="7" y="13"/>
                    </a:cxn>
                    <a:cxn ang="0">
                      <a:pos x="15" y="18"/>
                    </a:cxn>
                    <a:cxn ang="0">
                      <a:pos x="45" y="26"/>
                    </a:cxn>
                    <a:cxn ang="0">
                      <a:pos x="69" y="16"/>
                    </a:cxn>
                    <a:cxn ang="0">
                      <a:pos x="77" y="10"/>
                    </a:cxn>
                    <a:cxn ang="0">
                      <a:pos x="75" y="3"/>
                    </a:cxn>
                    <a:cxn ang="0">
                      <a:pos x="64" y="5"/>
                    </a:cxn>
                    <a:cxn ang="0">
                      <a:pos x="42" y="16"/>
                    </a:cxn>
                    <a:cxn ang="0">
                      <a:pos x="22" y="9"/>
                    </a:cxn>
                    <a:cxn ang="0">
                      <a:pos x="4" y="3"/>
                    </a:cxn>
                  </a:cxnLst>
                  <a:rect l="0" t="0" r="r" b="b"/>
                  <a:pathLst>
                    <a:path w="78" h="31">
                      <a:moveTo>
                        <a:pt x="4" y="3"/>
                      </a:moveTo>
                      <a:cubicBezTo>
                        <a:pt x="1" y="3"/>
                        <a:pt x="0" y="6"/>
                        <a:pt x="1" y="9"/>
                      </a:cubicBezTo>
                      <a:cubicBezTo>
                        <a:pt x="1" y="12"/>
                        <a:pt x="4" y="14"/>
                        <a:pt x="7" y="13"/>
                      </a:cubicBezTo>
                      <a:cubicBezTo>
                        <a:pt x="9" y="13"/>
                        <a:pt x="11" y="14"/>
                        <a:pt x="15" y="18"/>
                      </a:cubicBezTo>
                      <a:cubicBezTo>
                        <a:pt x="22" y="23"/>
                        <a:pt x="31" y="31"/>
                        <a:pt x="45" y="26"/>
                      </a:cubicBezTo>
                      <a:cubicBezTo>
                        <a:pt x="57" y="22"/>
                        <a:pt x="65" y="19"/>
                        <a:pt x="69" y="16"/>
                      </a:cubicBezTo>
                      <a:cubicBezTo>
                        <a:pt x="69" y="16"/>
                        <a:pt x="76" y="12"/>
                        <a:pt x="77" y="10"/>
                      </a:cubicBezTo>
                      <a:cubicBezTo>
                        <a:pt x="78" y="7"/>
                        <a:pt x="78" y="4"/>
                        <a:pt x="75" y="3"/>
                      </a:cubicBezTo>
                      <a:cubicBezTo>
                        <a:pt x="71" y="1"/>
                        <a:pt x="68" y="3"/>
                        <a:pt x="64" y="5"/>
                      </a:cubicBezTo>
                      <a:cubicBezTo>
                        <a:pt x="60" y="8"/>
                        <a:pt x="53" y="12"/>
                        <a:pt x="42" y="16"/>
                      </a:cubicBezTo>
                      <a:cubicBezTo>
                        <a:pt x="33" y="18"/>
                        <a:pt x="28" y="14"/>
                        <a:pt x="22" y="9"/>
                      </a:cubicBezTo>
                      <a:cubicBezTo>
                        <a:pt x="17" y="5"/>
                        <a:pt x="11" y="0"/>
                        <a:pt x="4" y="3"/>
                      </a:cubicBezTo>
                      <a:close/>
                    </a:path>
                  </a:pathLst>
                </a:custGeom>
                <a:solidFill>
                  <a:srgbClr val="FADED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57" name="Freeform 1269"/>
                <p:cNvSpPr>
                  <a:spLocks/>
                </p:cNvSpPr>
                <p:nvPr/>
              </p:nvSpPr>
              <p:spPr bwMode="auto">
                <a:xfrm>
                  <a:off x="2100" y="1395"/>
                  <a:ext cx="403" cy="1261"/>
                </a:xfrm>
                <a:custGeom>
                  <a:avLst/>
                  <a:gdLst/>
                  <a:ahLst/>
                  <a:cxnLst>
                    <a:cxn ang="0">
                      <a:pos x="160" y="463"/>
                    </a:cxn>
                    <a:cxn ang="0">
                      <a:pos x="154" y="459"/>
                    </a:cxn>
                    <a:cxn ang="0">
                      <a:pos x="157" y="453"/>
                    </a:cxn>
                    <a:cxn ang="0">
                      <a:pos x="125" y="453"/>
                    </a:cxn>
                    <a:cxn ang="0">
                      <a:pos x="72" y="415"/>
                    </a:cxn>
                    <a:cxn ang="0">
                      <a:pos x="44" y="381"/>
                    </a:cxn>
                    <a:cxn ang="0">
                      <a:pos x="24" y="337"/>
                    </a:cxn>
                    <a:cxn ang="0">
                      <a:pos x="18" y="304"/>
                    </a:cxn>
                    <a:cxn ang="0">
                      <a:pos x="17" y="268"/>
                    </a:cxn>
                    <a:cxn ang="0">
                      <a:pos x="20" y="243"/>
                    </a:cxn>
                    <a:cxn ang="0">
                      <a:pos x="26" y="213"/>
                    </a:cxn>
                    <a:cxn ang="0">
                      <a:pos x="31" y="200"/>
                    </a:cxn>
                    <a:cxn ang="0">
                      <a:pos x="37" y="164"/>
                    </a:cxn>
                    <a:cxn ang="0">
                      <a:pos x="39" y="141"/>
                    </a:cxn>
                    <a:cxn ang="0">
                      <a:pos x="43" y="113"/>
                    </a:cxn>
                    <a:cxn ang="0">
                      <a:pos x="41" y="76"/>
                    </a:cxn>
                    <a:cxn ang="0">
                      <a:pos x="43" y="34"/>
                    </a:cxn>
                    <a:cxn ang="0">
                      <a:pos x="40" y="8"/>
                    </a:cxn>
                    <a:cxn ang="0">
                      <a:pos x="22" y="0"/>
                    </a:cxn>
                    <a:cxn ang="0">
                      <a:pos x="28" y="14"/>
                    </a:cxn>
                    <a:cxn ang="0">
                      <a:pos x="30" y="49"/>
                    </a:cxn>
                    <a:cxn ang="0">
                      <a:pos x="27" y="72"/>
                    </a:cxn>
                    <a:cxn ang="0">
                      <a:pos x="27" y="98"/>
                    </a:cxn>
                    <a:cxn ang="0">
                      <a:pos x="26" y="114"/>
                    </a:cxn>
                    <a:cxn ang="0">
                      <a:pos x="22" y="139"/>
                    </a:cxn>
                    <a:cxn ang="0">
                      <a:pos x="21" y="177"/>
                    </a:cxn>
                    <a:cxn ang="0">
                      <a:pos x="13" y="202"/>
                    </a:cxn>
                    <a:cxn ang="0">
                      <a:pos x="12" y="226"/>
                    </a:cxn>
                    <a:cxn ang="0">
                      <a:pos x="9" y="248"/>
                    </a:cxn>
                    <a:cxn ang="0">
                      <a:pos x="5" y="279"/>
                    </a:cxn>
                    <a:cxn ang="0">
                      <a:pos x="1" y="309"/>
                    </a:cxn>
                    <a:cxn ang="0">
                      <a:pos x="6" y="323"/>
                    </a:cxn>
                    <a:cxn ang="0">
                      <a:pos x="16" y="358"/>
                    </a:cxn>
                    <a:cxn ang="0">
                      <a:pos x="35" y="390"/>
                    </a:cxn>
                    <a:cxn ang="0">
                      <a:pos x="51" y="416"/>
                    </a:cxn>
                    <a:cxn ang="0">
                      <a:pos x="67" y="431"/>
                    </a:cxn>
                    <a:cxn ang="0">
                      <a:pos x="81" y="446"/>
                    </a:cxn>
                    <a:cxn ang="0">
                      <a:pos x="151" y="469"/>
                    </a:cxn>
                    <a:cxn ang="0">
                      <a:pos x="161" y="463"/>
                    </a:cxn>
                    <a:cxn ang="0">
                      <a:pos x="160" y="463"/>
                    </a:cxn>
                  </a:cxnLst>
                  <a:rect l="0" t="0" r="r" b="b"/>
                  <a:pathLst>
                    <a:path w="161" h="473">
                      <a:moveTo>
                        <a:pt x="160" y="463"/>
                      </a:moveTo>
                      <a:cubicBezTo>
                        <a:pt x="157" y="464"/>
                        <a:pt x="154" y="462"/>
                        <a:pt x="154" y="459"/>
                      </a:cubicBezTo>
                      <a:cubicBezTo>
                        <a:pt x="153" y="456"/>
                        <a:pt x="154" y="453"/>
                        <a:pt x="157" y="453"/>
                      </a:cubicBezTo>
                      <a:cubicBezTo>
                        <a:pt x="157" y="453"/>
                        <a:pt x="140" y="458"/>
                        <a:pt x="125" y="453"/>
                      </a:cubicBezTo>
                      <a:cubicBezTo>
                        <a:pt x="110" y="448"/>
                        <a:pt x="79" y="422"/>
                        <a:pt x="72" y="415"/>
                      </a:cubicBezTo>
                      <a:cubicBezTo>
                        <a:pt x="65" y="408"/>
                        <a:pt x="52" y="385"/>
                        <a:pt x="44" y="381"/>
                      </a:cubicBezTo>
                      <a:cubicBezTo>
                        <a:pt x="35" y="378"/>
                        <a:pt x="22" y="346"/>
                        <a:pt x="24" y="337"/>
                      </a:cubicBezTo>
                      <a:cubicBezTo>
                        <a:pt x="25" y="329"/>
                        <a:pt x="22" y="310"/>
                        <a:pt x="18" y="304"/>
                      </a:cubicBezTo>
                      <a:cubicBezTo>
                        <a:pt x="15" y="297"/>
                        <a:pt x="13" y="273"/>
                        <a:pt x="17" y="268"/>
                      </a:cubicBezTo>
                      <a:cubicBezTo>
                        <a:pt x="21" y="262"/>
                        <a:pt x="21" y="248"/>
                        <a:pt x="20" y="243"/>
                      </a:cubicBezTo>
                      <a:cubicBezTo>
                        <a:pt x="20" y="237"/>
                        <a:pt x="24" y="217"/>
                        <a:pt x="26" y="213"/>
                      </a:cubicBezTo>
                      <a:cubicBezTo>
                        <a:pt x="28" y="209"/>
                        <a:pt x="31" y="207"/>
                        <a:pt x="31" y="200"/>
                      </a:cubicBezTo>
                      <a:cubicBezTo>
                        <a:pt x="31" y="192"/>
                        <a:pt x="29" y="172"/>
                        <a:pt x="37" y="164"/>
                      </a:cubicBezTo>
                      <a:cubicBezTo>
                        <a:pt x="44" y="155"/>
                        <a:pt x="40" y="149"/>
                        <a:pt x="39" y="141"/>
                      </a:cubicBezTo>
                      <a:cubicBezTo>
                        <a:pt x="37" y="133"/>
                        <a:pt x="39" y="125"/>
                        <a:pt x="43" y="113"/>
                      </a:cubicBezTo>
                      <a:cubicBezTo>
                        <a:pt x="47" y="102"/>
                        <a:pt x="37" y="89"/>
                        <a:pt x="41" y="76"/>
                      </a:cubicBezTo>
                      <a:cubicBezTo>
                        <a:pt x="44" y="62"/>
                        <a:pt x="44" y="45"/>
                        <a:pt x="43" y="34"/>
                      </a:cubicBezTo>
                      <a:cubicBezTo>
                        <a:pt x="42" y="27"/>
                        <a:pt x="41" y="15"/>
                        <a:pt x="40" y="8"/>
                      </a:cubicBezTo>
                      <a:cubicBezTo>
                        <a:pt x="34" y="7"/>
                        <a:pt x="28" y="4"/>
                        <a:pt x="22" y="0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30" y="24"/>
                        <a:pt x="30" y="37"/>
                        <a:pt x="30" y="49"/>
                      </a:cubicBezTo>
                      <a:cubicBezTo>
                        <a:pt x="30" y="57"/>
                        <a:pt x="27" y="66"/>
                        <a:pt x="27" y="72"/>
                      </a:cubicBezTo>
                      <a:cubicBezTo>
                        <a:pt x="26" y="80"/>
                        <a:pt x="27" y="89"/>
                        <a:pt x="27" y="98"/>
                      </a:cubicBezTo>
                      <a:cubicBezTo>
                        <a:pt x="26" y="105"/>
                        <a:pt x="26" y="111"/>
                        <a:pt x="26" y="114"/>
                      </a:cubicBezTo>
                      <a:cubicBezTo>
                        <a:pt x="26" y="117"/>
                        <a:pt x="23" y="128"/>
                        <a:pt x="22" y="139"/>
                      </a:cubicBezTo>
                      <a:cubicBezTo>
                        <a:pt x="21" y="154"/>
                        <a:pt x="23" y="170"/>
                        <a:pt x="21" y="177"/>
                      </a:cubicBezTo>
                      <a:cubicBezTo>
                        <a:pt x="20" y="181"/>
                        <a:pt x="14" y="192"/>
                        <a:pt x="13" y="202"/>
                      </a:cubicBezTo>
                      <a:cubicBezTo>
                        <a:pt x="11" y="210"/>
                        <a:pt x="14" y="218"/>
                        <a:pt x="12" y="226"/>
                      </a:cubicBezTo>
                      <a:cubicBezTo>
                        <a:pt x="11" y="235"/>
                        <a:pt x="9" y="243"/>
                        <a:pt x="9" y="248"/>
                      </a:cubicBezTo>
                      <a:cubicBezTo>
                        <a:pt x="8" y="254"/>
                        <a:pt x="6" y="267"/>
                        <a:pt x="5" y="279"/>
                      </a:cubicBezTo>
                      <a:cubicBezTo>
                        <a:pt x="4" y="292"/>
                        <a:pt x="0" y="303"/>
                        <a:pt x="1" y="309"/>
                      </a:cubicBezTo>
                      <a:cubicBezTo>
                        <a:pt x="2" y="313"/>
                        <a:pt x="6" y="319"/>
                        <a:pt x="6" y="323"/>
                      </a:cubicBezTo>
                      <a:cubicBezTo>
                        <a:pt x="8" y="335"/>
                        <a:pt x="10" y="348"/>
                        <a:pt x="16" y="358"/>
                      </a:cubicBezTo>
                      <a:cubicBezTo>
                        <a:pt x="24" y="371"/>
                        <a:pt x="28" y="385"/>
                        <a:pt x="35" y="390"/>
                      </a:cubicBezTo>
                      <a:cubicBezTo>
                        <a:pt x="39" y="392"/>
                        <a:pt x="43" y="405"/>
                        <a:pt x="51" y="416"/>
                      </a:cubicBezTo>
                      <a:cubicBezTo>
                        <a:pt x="56" y="422"/>
                        <a:pt x="62" y="424"/>
                        <a:pt x="67" y="431"/>
                      </a:cubicBezTo>
                      <a:cubicBezTo>
                        <a:pt x="72" y="437"/>
                        <a:pt x="77" y="442"/>
                        <a:pt x="81" y="446"/>
                      </a:cubicBezTo>
                      <a:cubicBezTo>
                        <a:pt x="99" y="463"/>
                        <a:pt x="137" y="473"/>
                        <a:pt x="151" y="469"/>
                      </a:cubicBezTo>
                      <a:cubicBezTo>
                        <a:pt x="159" y="468"/>
                        <a:pt x="161" y="465"/>
                        <a:pt x="161" y="463"/>
                      </a:cubicBezTo>
                      <a:cubicBezTo>
                        <a:pt x="161" y="463"/>
                        <a:pt x="160" y="463"/>
                        <a:pt x="160" y="463"/>
                      </a:cubicBezTo>
                      <a:close/>
                    </a:path>
                  </a:pathLst>
                </a:custGeom>
                <a:solidFill>
                  <a:srgbClr val="FDEFE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58" name="Freeform 1270"/>
                <p:cNvSpPr>
                  <a:spLocks/>
                </p:cNvSpPr>
                <p:nvPr/>
              </p:nvSpPr>
              <p:spPr bwMode="auto">
                <a:xfrm>
                  <a:off x="2888" y="1019"/>
                  <a:ext cx="765" cy="1717"/>
                </a:xfrm>
                <a:custGeom>
                  <a:avLst/>
                  <a:gdLst/>
                  <a:ahLst/>
                  <a:cxnLst>
                    <a:cxn ang="0">
                      <a:pos x="0" y="577"/>
                    </a:cxn>
                    <a:cxn ang="0">
                      <a:pos x="62" y="591"/>
                    </a:cxn>
                    <a:cxn ang="0">
                      <a:pos x="105" y="613"/>
                    </a:cxn>
                    <a:cxn ang="0">
                      <a:pos x="140" y="634"/>
                    </a:cxn>
                    <a:cxn ang="0">
                      <a:pos x="230" y="610"/>
                    </a:cxn>
                    <a:cxn ang="0">
                      <a:pos x="260" y="590"/>
                    </a:cxn>
                    <a:cxn ang="0">
                      <a:pos x="277" y="558"/>
                    </a:cxn>
                    <a:cxn ang="0">
                      <a:pos x="289" y="510"/>
                    </a:cxn>
                    <a:cxn ang="0">
                      <a:pos x="287" y="462"/>
                    </a:cxn>
                    <a:cxn ang="0">
                      <a:pos x="281" y="420"/>
                    </a:cxn>
                    <a:cxn ang="0">
                      <a:pos x="266" y="384"/>
                    </a:cxn>
                    <a:cxn ang="0">
                      <a:pos x="254" y="340"/>
                    </a:cxn>
                    <a:cxn ang="0">
                      <a:pos x="253" y="295"/>
                    </a:cxn>
                    <a:cxn ang="0">
                      <a:pos x="246" y="246"/>
                    </a:cxn>
                    <a:cxn ang="0">
                      <a:pos x="240" y="202"/>
                    </a:cxn>
                    <a:cxn ang="0">
                      <a:pos x="240" y="162"/>
                    </a:cxn>
                    <a:cxn ang="0">
                      <a:pos x="246" y="131"/>
                    </a:cxn>
                    <a:cxn ang="0">
                      <a:pos x="250" y="90"/>
                    </a:cxn>
                    <a:cxn ang="0">
                      <a:pos x="252" y="41"/>
                    </a:cxn>
                    <a:cxn ang="0">
                      <a:pos x="252" y="41"/>
                    </a:cxn>
                    <a:cxn ang="0">
                      <a:pos x="252" y="35"/>
                    </a:cxn>
                    <a:cxn ang="0">
                      <a:pos x="256" y="1"/>
                    </a:cxn>
                    <a:cxn ang="0">
                      <a:pos x="256" y="1"/>
                    </a:cxn>
                    <a:cxn ang="0">
                      <a:pos x="256" y="1"/>
                    </a:cxn>
                    <a:cxn ang="0">
                      <a:pos x="262" y="28"/>
                    </a:cxn>
                    <a:cxn ang="0">
                      <a:pos x="263" y="62"/>
                    </a:cxn>
                    <a:cxn ang="0">
                      <a:pos x="262" y="93"/>
                    </a:cxn>
                    <a:cxn ang="0">
                      <a:pos x="260" y="122"/>
                    </a:cxn>
                    <a:cxn ang="0">
                      <a:pos x="258" y="135"/>
                    </a:cxn>
                    <a:cxn ang="0">
                      <a:pos x="258" y="155"/>
                    </a:cxn>
                    <a:cxn ang="0">
                      <a:pos x="251" y="181"/>
                    </a:cxn>
                    <a:cxn ang="0">
                      <a:pos x="254" y="201"/>
                    </a:cxn>
                    <a:cxn ang="0">
                      <a:pos x="258" y="220"/>
                    </a:cxn>
                    <a:cxn ang="0">
                      <a:pos x="261" y="245"/>
                    </a:cxn>
                    <a:cxn ang="0">
                      <a:pos x="262" y="274"/>
                    </a:cxn>
                    <a:cxn ang="0">
                      <a:pos x="266" y="301"/>
                    </a:cxn>
                    <a:cxn ang="0">
                      <a:pos x="270" y="325"/>
                    </a:cxn>
                    <a:cxn ang="0">
                      <a:pos x="272" y="347"/>
                    </a:cxn>
                    <a:cxn ang="0">
                      <a:pos x="278" y="367"/>
                    </a:cxn>
                    <a:cxn ang="0">
                      <a:pos x="287" y="384"/>
                    </a:cxn>
                    <a:cxn ang="0">
                      <a:pos x="288" y="404"/>
                    </a:cxn>
                    <a:cxn ang="0">
                      <a:pos x="296" y="425"/>
                    </a:cxn>
                    <a:cxn ang="0">
                      <a:pos x="302" y="464"/>
                    </a:cxn>
                    <a:cxn ang="0">
                      <a:pos x="305" y="490"/>
                    </a:cxn>
                    <a:cxn ang="0">
                      <a:pos x="301" y="530"/>
                    </a:cxn>
                    <a:cxn ang="0">
                      <a:pos x="285" y="564"/>
                    </a:cxn>
                    <a:cxn ang="0">
                      <a:pos x="265" y="599"/>
                    </a:cxn>
                    <a:cxn ang="0">
                      <a:pos x="235" y="618"/>
                    </a:cxn>
                    <a:cxn ang="0">
                      <a:pos x="193" y="638"/>
                    </a:cxn>
                    <a:cxn ang="0">
                      <a:pos x="149" y="643"/>
                    </a:cxn>
                    <a:cxn ang="0">
                      <a:pos x="114" y="632"/>
                    </a:cxn>
                    <a:cxn ang="0">
                      <a:pos x="86" y="619"/>
                    </a:cxn>
                    <a:cxn ang="0">
                      <a:pos x="51" y="594"/>
                    </a:cxn>
                    <a:cxn ang="0">
                      <a:pos x="0" y="577"/>
                    </a:cxn>
                  </a:cxnLst>
                  <a:rect l="0" t="0" r="r" b="b"/>
                  <a:pathLst>
                    <a:path w="306" h="644">
                      <a:moveTo>
                        <a:pt x="0" y="577"/>
                      </a:moveTo>
                      <a:cubicBezTo>
                        <a:pt x="25" y="572"/>
                        <a:pt x="46" y="581"/>
                        <a:pt x="62" y="591"/>
                      </a:cubicBezTo>
                      <a:cubicBezTo>
                        <a:pt x="78" y="602"/>
                        <a:pt x="90" y="609"/>
                        <a:pt x="105" y="613"/>
                      </a:cubicBezTo>
                      <a:cubicBezTo>
                        <a:pt x="120" y="618"/>
                        <a:pt x="122" y="630"/>
                        <a:pt x="140" y="634"/>
                      </a:cubicBezTo>
                      <a:cubicBezTo>
                        <a:pt x="202" y="640"/>
                        <a:pt x="219" y="621"/>
                        <a:pt x="230" y="610"/>
                      </a:cubicBezTo>
                      <a:cubicBezTo>
                        <a:pt x="242" y="600"/>
                        <a:pt x="251" y="602"/>
                        <a:pt x="260" y="590"/>
                      </a:cubicBezTo>
                      <a:cubicBezTo>
                        <a:pt x="268" y="578"/>
                        <a:pt x="270" y="569"/>
                        <a:pt x="277" y="558"/>
                      </a:cubicBezTo>
                      <a:cubicBezTo>
                        <a:pt x="284" y="546"/>
                        <a:pt x="285" y="524"/>
                        <a:pt x="289" y="510"/>
                      </a:cubicBezTo>
                      <a:cubicBezTo>
                        <a:pt x="293" y="496"/>
                        <a:pt x="288" y="474"/>
                        <a:pt x="287" y="462"/>
                      </a:cubicBezTo>
                      <a:cubicBezTo>
                        <a:pt x="286" y="449"/>
                        <a:pt x="284" y="432"/>
                        <a:pt x="281" y="420"/>
                      </a:cubicBezTo>
                      <a:cubicBezTo>
                        <a:pt x="277" y="408"/>
                        <a:pt x="270" y="397"/>
                        <a:pt x="266" y="384"/>
                      </a:cubicBezTo>
                      <a:cubicBezTo>
                        <a:pt x="262" y="371"/>
                        <a:pt x="258" y="352"/>
                        <a:pt x="254" y="340"/>
                      </a:cubicBezTo>
                      <a:cubicBezTo>
                        <a:pt x="251" y="328"/>
                        <a:pt x="255" y="307"/>
                        <a:pt x="253" y="295"/>
                      </a:cubicBezTo>
                      <a:cubicBezTo>
                        <a:pt x="251" y="283"/>
                        <a:pt x="246" y="259"/>
                        <a:pt x="246" y="246"/>
                      </a:cubicBezTo>
                      <a:cubicBezTo>
                        <a:pt x="246" y="233"/>
                        <a:pt x="239" y="211"/>
                        <a:pt x="240" y="202"/>
                      </a:cubicBezTo>
                      <a:cubicBezTo>
                        <a:pt x="241" y="193"/>
                        <a:pt x="238" y="175"/>
                        <a:pt x="240" y="162"/>
                      </a:cubicBezTo>
                      <a:cubicBezTo>
                        <a:pt x="241" y="149"/>
                        <a:pt x="245" y="138"/>
                        <a:pt x="246" y="131"/>
                      </a:cubicBezTo>
                      <a:cubicBezTo>
                        <a:pt x="246" y="124"/>
                        <a:pt x="249" y="99"/>
                        <a:pt x="250" y="90"/>
                      </a:cubicBezTo>
                      <a:cubicBezTo>
                        <a:pt x="251" y="80"/>
                        <a:pt x="256" y="52"/>
                        <a:pt x="252" y="41"/>
                      </a:cubicBezTo>
                      <a:cubicBezTo>
                        <a:pt x="252" y="41"/>
                        <a:pt x="252" y="41"/>
                        <a:pt x="252" y="41"/>
                      </a:cubicBezTo>
                      <a:cubicBezTo>
                        <a:pt x="252" y="39"/>
                        <a:pt x="252" y="36"/>
                        <a:pt x="252" y="35"/>
                      </a:cubicBezTo>
                      <a:cubicBezTo>
                        <a:pt x="259" y="31"/>
                        <a:pt x="258" y="6"/>
                        <a:pt x="256" y="1"/>
                      </a:cubicBezTo>
                      <a:cubicBezTo>
                        <a:pt x="258" y="0"/>
                        <a:pt x="254" y="3"/>
                        <a:pt x="256" y="1"/>
                      </a:cubicBezTo>
                      <a:cubicBezTo>
                        <a:pt x="256" y="1"/>
                        <a:pt x="256" y="1"/>
                        <a:pt x="256" y="1"/>
                      </a:cubicBezTo>
                      <a:cubicBezTo>
                        <a:pt x="256" y="1"/>
                        <a:pt x="262" y="22"/>
                        <a:pt x="262" y="28"/>
                      </a:cubicBezTo>
                      <a:cubicBezTo>
                        <a:pt x="261" y="33"/>
                        <a:pt x="263" y="53"/>
                        <a:pt x="263" y="62"/>
                      </a:cubicBezTo>
                      <a:cubicBezTo>
                        <a:pt x="262" y="70"/>
                        <a:pt x="264" y="88"/>
                        <a:pt x="262" y="93"/>
                      </a:cubicBezTo>
                      <a:cubicBezTo>
                        <a:pt x="260" y="98"/>
                        <a:pt x="261" y="116"/>
                        <a:pt x="260" y="122"/>
                      </a:cubicBezTo>
                      <a:cubicBezTo>
                        <a:pt x="259" y="129"/>
                        <a:pt x="258" y="133"/>
                        <a:pt x="258" y="135"/>
                      </a:cubicBezTo>
                      <a:cubicBezTo>
                        <a:pt x="258" y="137"/>
                        <a:pt x="260" y="146"/>
                        <a:pt x="258" y="155"/>
                      </a:cubicBezTo>
                      <a:cubicBezTo>
                        <a:pt x="257" y="164"/>
                        <a:pt x="251" y="176"/>
                        <a:pt x="251" y="181"/>
                      </a:cubicBezTo>
                      <a:cubicBezTo>
                        <a:pt x="251" y="186"/>
                        <a:pt x="254" y="196"/>
                        <a:pt x="254" y="201"/>
                      </a:cubicBezTo>
                      <a:cubicBezTo>
                        <a:pt x="254" y="206"/>
                        <a:pt x="258" y="215"/>
                        <a:pt x="258" y="220"/>
                      </a:cubicBezTo>
                      <a:cubicBezTo>
                        <a:pt x="258" y="225"/>
                        <a:pt x="261" y="238"/>
                        <a:pt x="261" y="245"/>
                      </a:cubicBezTo>
                      <a:cubicBezTo>
                        <a:pt x="261" y="254"/>
                        <a:pt x="262" y="265"/>
                        <a:pt x="262" y="274"/>
                      </a:cubicBezTo>
                      <a:cubicBezTo>
                        <a:pt x="262" y="282"/>
                        <a:pt x="265" y="293"/>
                        <a:pt x="266" y="301"/>
                      </a:cubicBezTo>
                      <a:cubicBezTo>
                        <a:pt x="267" y="309"/>
                        <a:pt x="269" y="318"/>
                        <a:pt x="270" y="325"/>
                      </a:cubicBezTo>
                      <a:cubicBezTo>
                        <a:pt x="271" y="331"/>
                        <a:pt x="270" y="336"/>
                        <a:pt x="272" y="347"/>
                      </a:cubicBezTo>
                      <a:cubicBezTo>
                        <a:pt x="274" y="357"/>
                        <a:pt x="277" y="363"/>
                        <a:pt x="278" y="367"/>
                      </a:cubicBezTo>
                      <a:cubicBezTo>
                        <a:pt x="279" y="372"/>
                        <a:pt x="284" y="374"/>
                        <a:pt x="287" y="384"/>
                      </a:cubicBezTo>
                      <a:cubicBezTo>
                        <a:pt x="289" y="395"/>
                        <a:pt x="286" y="398"/>
                        <a:pt x="288" y="404"/>
                      </a:cubicBezTo>
                      <a:cubicBezTo>
                        <a:pt x="290" y="410"/>
                        <a:pt x="294" y="417"/>
                        <a:pt x="296" y="425"/>
                      </a:cubicBezTo>
                      <a:cubicBezTo>
                        <a:pt x="298" y="433"/>
                        <a:pt x="302" y="457"/>
                        <a:pt x="302" y="464"/>
                      </a:cubicBezTo>
                      <a:cubicBezTo>
                        <a:pt x="303" y="471"/>
                        <a:pt x="306" y="482"/>
                        <a:pt x="305" y="490"/>
                      </a:cubicBezTo>
                      <a:cubicBezTo>
                        <a:pt x="305" y="499"/>
                        <a:pt x="304" y="517"/>
                        <a:pt x="301" y="530"/>
                      </a:cubicBezTo>
                      <a:cubicBezTo>
                        <a:pt x="298" y="543"/>
                        <a:pt x="289" y="556"/>
                        <a:pt x="285" y="564"/>
                      </a:cubicBezTo>
                      <a:cubicBezTo>
                        <a:pt x="281" y="572"/>
                        <a:pt x="274" y="592"/>
                        <a:pt x="265" y="599"/>
                      </a:cubicBezTo>
                      <a:cubicBezTo>
                        <a:pt x="256" y="605"/>
                        <a:pt x="241" y="609"/>
                        <a:pt x="235" y="618"/>
                      </a:cubicBezTo>
                      <a:cubicBezTo>
                        <a:pt x="223" y="632"/>
                        <a:pt x="204" y="632"/>
                        <a:pt x="193" y="638"/>
                      </a:cubicBezTo>
                      <a:cubicBezTo>
                        <a:pt x="183" y="643"/>
                        <a:pt x="167" y="643"/>
                        <a:pt x="149" y="643"/>
                      </a:cubicBezTo>
                      <a:cubicBezTo>
                        <a:pt x="131" y="643"/>
                        <a:pt x="122" y="644"/>
                        <a:pt x="114" y="632"/>
                      </a:cubicBezTo>
                      <a:cubicBezTo>
                        <a:pt x="106" y="621"/>
                        <a:pt x="95" y="629"/>
                        <a:pt x="86" y="619"/>
                      </a:cubicBezTo>
                      <a:cubicBezTo>
                        <a:pt x="77" y="609"/>
                        <a:pt x="65" y="606"/>
                        <a:pt x="51" y="594"/>
                      </a:cubicBezTo>
                      <a:cubicBezTo>
                        <a:pt x="37" y="583"/>
                        <a:pt x="13" y="577"/>
                        <a:pt x="0" y="577"/>
                      </a:cubicBezTo>
                      <a:close/>
                    </a:path>
                  </a:pathLst>
                </a:custGeom>
                <a:solidFill>
                  <a:srgbClr val="FDEFE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59" name="Freeform 1271"/>
                <p:cNvSpPr>
                  <a:spLocks/>
                </p:cNvSpPr>
                <p:nvPr/>
              </p:nvSpPr>
              <p:spPr bwMode="auto">
                <a:xfrm>
                  <a:off x="2128" y="880"/>
                  <a:ext cx="1335" cy="645"/>
                </a:xfrm>
                <a:custGeom>
                  <a:avLst/>
                  <a:gdLst/>
                  <a:ahLst/>
                  <a:cxnLst>
                    <a:cxn ang="0">
                      <a:pos x="529" y="15"/>
                    </a:cxn>
                    <a:cxn ang="0">
                      <a:pos x="514" y="49"/>
                    </a:cxn>
                    <a:cxn ang="0">
                      <a:pos x="506" y="75"/>
                    </a:cxn>
                    <a:cxn ang="0">
                      <a:pos x="499" y="105"/>
                    </a:cxn>
                    <a:cxn ang="0">
                      <a:pos x="487" y="133"/>
                    </a:cxn>
                    <a:cxn ang="0">
                      <a:pos x="471" y="152"/>
                    </a:cxn>
                    <a:cxn ang="0">
                      <a:pos x="458" y="184"/>
                    </a:cxn>
                    <a:cxn ang="0">
                      <a:pos x="447" y="197"/>
                    </a:cxn>
                    <a:cxn ang="0">
                      <a:pos x="410" y="220"/>
                    </a:cxn>
                    <a:cxn ang="0">
                      <a:pos x="374" y="235"/>
                    </a:cxn>
                    <a:cxn ang="0">
                      <a:pos x="328" y="240"/>
                    </a:cxn>
                    <a:cxn ang="0">
                      <a:pos x="283" y="242"/>
                    </a:cxn>
                    <a:cxn ang="0">
                      <a:pos x="238" y="238"/>
                    </a:cxn>
                    <a:cxn ang="0">
                      <a:pos x="197" y="233"/>
                    </a:cxn>
                    <a:cxn ang="0">
                      <a:pos x="174" y="221"/>
                    </a:cxn>
                    <a:cxn ang="0">
                      <a:pos x="146" y="209"/>
                    </a:cxn>
                    <a:cxn ang="0">
                      <a:pos x="103" y="167"/>
                    </a:cxn>
                    <a:cxn ang="0">
                      <a:pos x="70" y="145"/>
                    </a:cxn>
                    <a:cxn ang="0">
                      <a:pos x="33" y="116"/>
                    </a:cxn>
                    <a:cxn ang="0">
                      <a:pos x="4" y="99"/>
                    </a:cxn>
                    <a:cxn ang="0">
                      <a:pos x="0" y="95"/>
                    </a:cxn>
                    <a:cxn ang="0">
                      <a:pos x="6" y="93"/>
                    </a:cxn>
                    <a:cxn ang="0">
                      <a:pos x="18" y="85"/>
                    </a:cxn>
                    <a:cxn ang="0">
                      <a:pos x="56" y="109"/>
                    </a:cxn>
                    <a:cxn ang="0">
                      <a:pos x="76" y="123"/>
                    </a:cxn>
                    <a:cxn ang="0">
                      <a:pos x="97" y="135"/>
                    </a:cxn>
                    <a:cxn ang="0">
                      <a:pos x="114" y="150"/>
                    </a:cxn>
                    <a:cxn ang="0">
                      <a:pos x="139" y="181"/>
                    </a:cxn>
                    <a:cxn ang="0">
                      <a:pos x="160" y="197"/>
                    </a:cxn>
                    <a:cxn ang="0">
                      <a:pos x="191" y="203"/>
                    </a:cxn>
                    <a:cxn ang="0">
                      <a:pos x="221" y="219"/>
                    </a:cxn>
                    <a:cxn ang="0">
                      <a:pos x="249" y="218"/>
                    </a:cxn>
                    <a:cxn ang="0">
                      <a:pos x="281" y="224"/>
                    </a:cxn>
                    <a:cxn ang="0">
                      <a:pos x="301" y="219"/>
                    </a:cxn>
                    <a:cxn ang="0">
                      <a:pos x="339" y="216"/>
                    </a:cxn>
                    <a:cxn ang="0">
                      <a:pos x="375" y="210"/>
                    </a:cxn>
                    <a:cxn ang="0">
                      <a:pos x="407" y="202"/>
                    </a:cxn>
                    <a:cxn ang="0">
                      <a:pos x="440" y="178"/>
                    </a:cxn>
                    <a:cxn ang="0">
                      <a:pos x="457" y="156"/>
                    </a:cxn>
                    <a:cxn ang="0">
                      <a:pos x="473" y="133"/>
                    </a:cxn>
                    <a:cxn ang="0">
                      <a:pos x="490" y="97"/>
                    </a:cxn>
                    <a:cxn ang="0">
                      <a:pos x="502" y="54"/>
                    </a:cxn>
                    <a:cxn ang="0">
                      <a:pos x="512" y="30"/>
                    </a:cxn>
                    <a:cxn ang="0">
                      <a:pos x="522" y="15"/>
                    </a:cxn>
                    <a:cxn ang="0">
                      <a:pos x="534" y="5"/>
                    </a:cxn>
                    <a:cxn ang="0">
                      <a:pos x="529" y="15"/>
                    </a:cxn>
                  </a:cxnLst>
                  <a:rect l="0" t="0" r="r" b="b"/>
                  <a:pathLst>
                    <a:path w="534" h="242">
                      <a:moveTo>
                        <a:pt x="529" y="15"/>
                      </a:moveTo>
                      <a:cubicBezTo>
                        <a:pt x="528" y="25"/>
                        <a:pt x="514" y="37"/>
                        <a:pt x="514" y="49"/>
                      </a:cubicBezTo>
                      <a:cubicBezTo>
                        <a:pt x="513" y="61"/>
                        <a:pt x="510" y="67"/>
                        <a:pt x="506" y="75"/>
                      </a:cubicBezTo>
                      <a:cubicBezTo>
                        <a:pt x="503" y="84"/>
                        <a:pt x="504" y="93"/>
                        <a:pt x="499" y="105"/>
                      </a:cubicBezTo>
                      <a:cubicBezTo>
                        <a:pt x="495" y="116"/>
                        <a:pt x="494" y="127"/>
                        <a:pt x="487" y="133"/>
                      </a:cubicBezTo>
                      <a:cubicBezTo>
                        <a:pt x="479" y="139"/>
                        <a:pt x="476" y="145"/>
                        <a:pt x="471" y="152"/>
                      </a:cubicBezTo>
                      <a:cubicBezTo>
                        <a:pt x="467" y="160"/>
                        <a:pt x="463" y="177"/>
                        <a:pt x="458" y="184"/>
                      </a:cubicBezTo>
                      <a:cubicBezTo>
                        <a:pt x="452" y="190"/>
                        <a:pt x="447" y="197"/>
                        <a:pt x="447" y="197"/>
                      </a:cubicBezTo>
                      <a:cubicBezTo>
                        <a:pt x="429" y="198"/>
                        <a:pt x="415" y="213"/>
                        <a:pt x="410" y="220"/>
                      </a:cubicBezTo>
                      <a:cubicBezTo>
                        <a:pt x="401" y="218"/>
                        <a:pt x="381" y="226"/>
                        <a:pt x="374" y="235"/>
                      </a:cubicBezTo>
                      <a:cubicBezTo>
                        <a:pt x="365" y="231"/>
                        <a:pt x="339" y="231"/>
                        <a:pt x="328" y="240"/>
                      </a:cubicBezTo>
                      <a:cubicBezTo>
                        <a:pt x="320" y="235"/>
                        <a:pt x="296" y="238"/>
                        <a:pt x="283" y="242"/>
                      </a:cubicBezTo>
                      <a:cubicBezTo>
                        <a:pt x="277" y="240"/>
                        <a:pt x="253" y="235"/>
                        <a:pt x="238" y="238"/>
                      </a:cubicBezTo>
                      <a:cubicBezTo>
                        <a:pt x="229" y="234"/>
                        <a:pt x="201" y="235"/>
                        <a:pt x="197" y="233"/>
                      </a:cubicBezTo>
                      <a:cubicBezTo>
                        <a:pt x="193" y="231"/>
                        <a:pt x="183" y="223"/>
                        <a:pt x="174" y="221"/>
                      </a:cubicBezTo>
                      <a:cubicBezTo>
                        <a:pt x="164" y="219"/>
                        <a:pt x="153" y="217"/>
                        <a:pt x="146" y="209"/>
                      </a:cubicBezTo>
                      <a:cubicBezTo>
                        <a:pt x="138" y="200"/>
                        <a:pt x="117" y="169"/>
                        <a:pt x="103" y="167"/>
                      </a:cubicBezTo>
                      <a:cubicBezTo>
                        <a:pt x="98" y="160"/>
                        <a:pt x="87" y="152"/>
                        <a:pt x="70" y="145"/>
                      </a:cubicBezTo>
                      <a:cubicBezTo>
                        <a:pt x="65" y="138"/>
                        <a:pt x="46" y="121"/>
                        <a:pt x="33" y="116"/>
                      </a:cubicBezTo>
                      <a:cubicBezTo>
                        <a:pt x="29" y="110"/>
                        <a:pt x="20" y="101"/>
                        <a:pt x="4" y="99"/>
                      </a:cubicBezTo>
                      <a:cubicBezTo>
                        <a:pt x="0" y="95"/>
                        <a:pt x="0" y="95"/>
                        <a:pt x="0" y="95"/>
                      </a:cubicBezTo>
                      <a:cubicBezTo>
                        <a:pt x="2" y="95"/>
                        <a:pt x="4" y="94"/>
                        <a:pt x="6" y="93"/>
                      </a:cubicBezTo>
                      <a:cubicBezTo>
                        <a:pt x="10" y="91"/>
                        <a:pt x="15" y="88"/>
                        <a:pt x="18" y="85"/>
                      </a:cubicBezTo>
                      <a:cubicBezTo>
                        <a:pt x="28" y="89"/>
                        <a:pt x="52" y="107"/>
                        <a:pt x="56" y="109"/>
                      </a:cubicBezTo>
                      <a:cubicBezTo>
                        <a:pt x="61" y="111"/>
                        <a:pt x="73" y="120"/>
                        <a:pt x="76" y="123"/>
                      </a:cubicBezTo>
                      <a:cubicBezTo>
                        <a:pt x="79" y="127"/>
                        <a:pt x="91" y="132"/>
                        <a:pt x="97" y="135"/>
                      </a:cubicBezTo>
                      <a:cubicBezTo>
                        <a:pt x="103" y="138"/>
                        <a:pt x="111" y="147"/>
                        <a:pt x="114" y="150"/>
                      </a:cubicBezTo>
                      <a:cubicBezTo>
                        <a:pt x="116" y="153"/>
                        <a:pt x="133" y="178"/>
                        <a:pt x="139" y="181"/>
                      </a:cubicBezTo>
                      <a:cubicBezTo>
                        <a:pt x="146" y="184"/>
                        <a:pt x="156" y="193"/>
                        <a:pt x="160" y="197"/>
                      </a:cubicBezTo>
                      <a:cubicBezTo>
                        <a:pt x="164" y="200"/>
                        <a:pt x="182" y="200"/>
                        <a:pt x="191" y="203"/>
                      </a:cubicBezTo>
                      <a:cubicBezTo>
                        <a:pt x="199" y="206"/>
                        <a:pt x="211" y="219"/>
                        <a:pt x="221" y="219"/>
                      </a:cubicBezTo>
                      <a:cubicBezTo>
                        <a:pt x="231" y="219"/>
                        <a:pt x="239" y="219"/>
                        <a:pt x="249" y="218"/>
                      </a:cubicBezTo>
                      <a:cubicBezTo>
                        <a:pt x="259" y="218"/>
                        <a:pt x="273" y="226"/>
                        <a:pt x="281" y="224"/>
                      </a:cubicBezTo>
                      <a:cubicBezTo>
                        <a:pt x="288" y="223"/>
                        <a:pt x="289" y="222"/>
                        <a:pt x="301" y="219"/>
                      </a:cubicBezTo>
                      <a:cubicBezTo>
                        <a:pt x="312" y="216"/>
                        <a:pt x="323" y="218"/>
                        <a:pt x="339" y="216"/>
                      </a:cubicBezTo>
                      <a:cubicBezTo>
                        <a:pt x="354" y="214"/>
                        <a:pt x="365" y="215"/>
                        <a:pt x="375" y="210"/>
                      </a:cubicBezTo>
                      <a:cubicBezTo>
                        <a:pt x="386" y="205"/>
                        <a:pt x="401" y="209"/>
                        <a:pt x="407" y="202"/>
                      </a:cubicBezTo>
                      <a:cubicBezTo>
                        <a:pt x="413" y="195"/>
                        <a:pt x="428" y="185"/>
                        <a:pt x="440" y="178"/>
                      </a:cubicBezTo>
                      <a:cubicBezTo>
                        <a:pt x="442" y="171"/>
                        <a:pt x="456" y="157"/>
                        <a:pt x="457" y="156"/>
                      </a:cubicBezTo>
                      <a:cubicBezTo>
                        <a:pt x="468" y="146"/>
                        <a:pt x="468" y="140"/>
                        <a:pt x="473" y="133"/>
                      </a:cubicBezTo>
                      <a:cubicBezTo>
                        <a:pt x="478" y="125"/>
                        <a:pt x="486" y="109"/>
                        <a:pt x="490" y="97"/>
                      </a:cubicBezTo>
                      <a:cubicBezTo>
                        <a:pt x="495" y="85"/>
                        <a:pt x="495" y="62"/>
                        <a:pt x="502" y="54"/>
                      </a:cubicBezTo>
                      <a:cubicBezTo>
                        <a:pt x="507" y="48"/>
                        <a:pt x="511" y="40"/>
                        <a:pt x="512" y="30"/>
                      </a:cubicBezTo>
                      <a:cubicBezTo>
                        <a:pt x="517" y="24"/>
                        <a:pt x="519" y="24"/>
                        <a:pt x="522" y="15"/>
                      </a:cubicBezTo>
                      <a:cubicBezTo>
                        <a:pt x="526" y="5"/>
                        <a:pt x="533" y="0"/>
                        <a:pt x="534" y="5"/>
                      </a:cubicBezTo>
                      <a:cubicBezTo>
                        <a:pt x="532" y="6"/>
                        <a:pt x="529" y="12"/>
                        <a:pt x="529" y="15"/>
                      </a:cubicBezTo>
                      <a:close/>
                    </a:path>
                  </a:pathLst>
                </a:custGeom>
                <a:solidFill>
                  <a:srgbClr val="FDEFE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60" name="Freeform 1272"/>
                <p:cNvSpPr>
                  <a:spLocks/>
                </p:cNvSpPr>
                <p:nvPr/>
              </p:nvSpPr>
              <p:spPr bwMode="auto">
                <a:xfrm>
                  <a:off x="2838" y="1224"/>
                  <a:ext cx="442" cy="208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0" y="69"/>
                    </a:cxn>
                    <a:cxn ang="0">
                      <a:pos x="56" y="67"/>
                    </a:cxn>
                    <a:cxn ang="0">
                      <a:pos x="82" y="60"/>
                    </a:cxn>
                    <a:cxn ang="0">
                      <a:pos x="105" y="57"/>
                    </a:cxn>
                    <a:cxn ang="0">
                      <a:pos x="126" y="45"/>
                    </a:cxn>
                    <a:cxn ang="0">
                      <a:pos x="145" y="38"/>
                    </a:cxn>
                    <a:cxn ang="0">
                      <a:pos x="167" y="24"/>
                    </a:cxn>
                    <a:cxn ang="0">
                      <a:pos x="176" y="0"/>
                    </a:cxn>
                    <a:cxn ang="0">
                      <a:pos x="167" y="7"/>
                    </a:cxn>
                    <a:cxn ang="0">
                      <a:pos x="158" y="12"/>
                    </a:cxn>
                    <a:cxn ang="0">
                      <a:pos x="150" y="30"/>
                    </a:cxn>
                    <a:cxn ang="0">
                      <a:pos x="132" y="35"/>
                    </a:cxn>
                    <a:cxn ang="0">
                      <a:pos x="109" y="45"/>
                    </a:cxn>
                    <a:cxn ang="0">
                      <a:pos x="86" y="54"/>
                    </a:cxn>
                    <a:cxn ang="0">
                      <a:pos x="58" y="57"/>
                    </a:cxn>
                    <a:cxn ang="0">
                      <a:pos x="52" y="64"/>
                    </a:cxn>
                    <a:cxn ang="0">
                      <a:pos x="39" y="65"/>
                    </a:cxn>
                    <a:cxn ang="0">
                      <a:pos x="4" y="75"/>
                    </a:cxn>
                  </a:cxnLst>
                  <a:rect l="0" t="0" r="r" b="b"/>
                  <a:pathLst>
                    <a:path w="177" h="78">
                      <a:moveTo>
                        <a:pt x="0" y="78"/>
                      </a:moveTo>
                      <a:cubicBezTo>
                        <a:pt x="10" y="77"/>
                        <a:pt x="20" y="71"/>
                        <a:pt x="30" y="69"/>
                      </a:cubicBezTo>
                      <a:cubicBezTo>
                        <a:pt x="39" y="68"/>
                        <a:pt x="47" y="69"/>
                        <a:pt x="56" y="67"/>
                      </a:cubicBezTo>
                      <a:cubicBezTo>
                        <a:pt x="65" y="65"/>
                        <a:pt x="72" y="60"/>
                        <a:pt x="82" y="60"/>
                      </a:cubicBezTo>
                      <a:cubicBezTo>
                        <a:pt x="90" y="59"/>
                        <a:pt x="98" y="61"/>
                        <a:pt x="105" y="57"/>
                      </a:cubicBezTo>
                      <a:cubicBezTo>
                        <a:pt x="112" y="53"/>
                        <a:pt x="119" y="49"/>
                        <a:pt x="126" y="45"/>
                      </a:cubicBezTo>
                      <a:cubicBezTo>
                        <a:pt x="134" y="41"/>
                        <a:pt x="136" y="38"/>
                        <a:pt x="145" y="38"/>
                      </a:cubicBezTo>
                      <a:cubicBezTo>
                        <a:pt x="154" y="37"/>
                        <a:pt x="162" y="31"/>
                        <a:pt x="167" y="24"/>
                      </a:cubicBezTo>
                      <a:cubicBezTo>
                        <a:pt x="170" y="19"/>
                        <a:pt x="177" y="5"/>
                        <a:pt x="176" y="0"/>
                      </a:cubicBezTo>
                      <a:cubicBezTo>
                        <a:pt x="172" y="1"/>
                        <a:pt x="171" y="5"/>
                        <a:pt x="167" y="7"/>
                      </a:cubicBezTo>
                      <a:cubicBezTo>
                        <a:pt x="163" y="9"/>
                        <a:pt x="161" y="9"/>
                        <a:pt x="158" y="12"/>
                      </a:cubicBezTo>
                      <a:cubicBezTo>
                        <a:pt x="152" y="16"/>
                        <a:pt x="154" y="24"/>
                        <a:pt x="150" y="30"/>
                      </a:cubicBezTo>
                      <a:cubicBezTo>
                        <a:pt x="146" y="36"/>
                        <a:pt x="138" y="35"/>
                        <a:pt x="132" y="35"/>
                      </a:cubicBezTo>
                      <a:cubicBezTo>
                        <a:pt x="123" y="35"/>
                        <a:pt x="115" y="39"/>
                        <a:pt x="109" y="45"/>
                      </a:cubicBezTo>
                      <a:cubicBezTo>
                        <a:pt x="102" y="51"/>
                        <a:pt x="96" y="54"/>
                        <a:pt x="86" y="54"/>
                      </a:cubicBezTo>
                      <a:cubicBezTo>
                        <a:pt x="76" y="54"/>
                        <a:pt x="67" y="50"/>
                        <a:pt x="58" y="57"/>
                      </a:cubicBezTo>
                      <a:cubicBezTo>
                        <a:pt x="56" y="59"/>
                        <a:pt x="54" y="63"/>
                        <a:pt x="52" y="64"/>
                      </a:cubicBezTo>
                      <a:cubicBezTo>
                        <a:pt x="49" y="66"/>
                        <a:pt x="43" y="65"/>
                        <a:pt x="39" y="65"/>
                      </a:cubicBezTo>
                      <a:cubicBezTo>
                        <a:pt x="26" y="65"/>
                        <a:pt x="15" y="68"/>
                        <a:pt x="4" y="75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61" name="Freeform 1273"/>
                <p:cNvSpPr>
                  <a:spLocks/>
                </p:cNvSpPr>
                <p:nvPr/>
              </p:nvSpPr>
              <p:spPr bwMode="auto">
                <a:xfrm>
                  <a:off x="3258" y="888"/>
                  <a:ext cx="167" cy="376"/>
                </a:xfrm>
                <a:custGeom>
                  <a:avLst/>
                  <a:gdLst/>
                  <a:ahLst/>
                  <a:cxnLst>
                    <a:cxn ang="0">
                      <a:pos x="2" y="141"/>
                    </a:cxn>
                    <a:cxn ang="0">
                      <a:pos x="33" y="85"/>
                    </a:cxn>
                    <a:cxn ang="0">
                      <a:pos x="46" y="46"/>
                    </a:cxn>
                    <a:cxn ang="0">
                      <a:pos x="55" y="26"/>
                    </a:cxn>
                    <a:cxn ang="0">
                      <a:pos x="64" y="7"/>
                    </a:cxn>
                    <a:cxn ang="0">
                      <a:pos x="28" y="29"/>
                    </a:cxn>
                    <a:cxn ang="0">
                      <a:pos x="42" y="33"/>
                    </a:cxn>
                    <a:cxn ang="0">
                      <a:pos x="40" y="48"/>
                    </a:cxn>
                    <a:cxn ang="0">
                      <a:pos x="30" y="60"/>
                    </a:cxn>
                    <a:cxn ang="0">
                      <a:pos x="28" y="73"/>
                    </a:cxn>
                    <a:cxn ang="0">
                      <a:pos x="29" y="86"/>
                    </a:cxn>
                    <a:cxn ang="0">
                      <a:pos x="16" y="94"/>
                    </a:cxn>
                    <a:cxn ang="0">
                      <a:pos x="14" y="108"/>
                    </a:cxn>
                    <a:cxn ang="0">
                      <a:pos x="0" y="140"/>
                    </a:cxn>
                  </a:cxnLst>
                  <a:rect l="0" t="0" r="r" b="b"/>
                  <a:pathLst>
                    <a:path w="67" h="141">
                      <a:moveTo>
                        <a:pt x="2" y="141"/>
                      </a:moveTo>
                      <a:cubicBezTo>
                        <a:pt x="14" y="123"/>
                        <a:pt x="26" y="105"/>
                        <a:pt x="33" y="85"/>
                      </a:cubicBezTo>
                      <a:cubicBezTo>
                        <a:pt x="38" y="72"/>
                        <a:pt x="39" y="58"/>
                        <a:pt x="46" y="46"/>
                      </a:cubicBezTo>
                      <a:cubicBezTo>
                        <a:pt x="49" y="39"/>
                        <a:pt x="52" y="33"/>
                        <a:pt x="55" y="26"/>
                      </a:cubicBezTo>
                      <a:cubicBezTo>
                        <a:pt x="56" y="22"/>
                        <a:pt x="67" y="11"/>
                        <a:pt x="64" y="7"/>
                      </a:cubicBezTo>
                      <a:cubicBezTo>
                        <a:pt x="57" y="0"/>
                        <a:pt x="27" y="21"/>
                        <a:pt x="28" y="29"/>
                      </a:cubicBezTo>
                      <a:cubicBezTo>
                        <a:pt x="33" y="30"/>
                        <a:pt x="39" y="24"/>
                        <a:pt x="42" y="33"/>
                      </a:cubicBezTo>
                      <a:cubicBezTo>
                        <a:pt x="44" y="37"/>
                        <a:pt x="42" y="44"/>
                        <a:pt x="40" y="48"/>
                      </a:cubicBezTo>
                      <a:cubicBezTo>
                        <a:pt x="39" y="55"/>
                        <a:pt x="35" y="57"/>
                        <a:pt x="30" y="60"/>
                      </a:cubicBezTo>
                      <a:cubicBezTo>
                        <a:pt x="21" y="65"/>
                        <a:pt x="24" y="65"/>
                        <a:pt x="28" y="73"/>
                      </a:cubicBezTo>
                      <a:cubicBezTo>
                        <a:pt x="31" y="77"/>
                        <a:pt x="32" y="81"/>
                        <a:pt x="29" y="86"/>
                      </a:cubicBezTo>
                      <a:cubicBezTo>
                        <a:pt x="25" y="92"/>
                        <a:pt x="21" y="89"/>
                        <a:pt x="16" y="94"/>
                      </a:cubicBezTo>
                      <a:cubicBezTo>
                        <a:pt x="12" y="98"/>
                        <a:pt x="15" y="102"/>
                        <a:pt x="14" y="108"/>
                      </a:cubicBezTo>
                      <a:cubicBezTo>
                        <a:pt x="13" y="119"/>
                        <a:pt x="3" y="128"/>
                        <a:pt x="0" y="140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62" name="Freeform 1274"/>
                <p:cNvSpPr>
                  <a:spLocks/>
                </p:cNvSpPr>
                <p:nvPr/>
              </p:nvSpPr>
              <p:spPr bwMode="auto">
                <a:xfrm>
                  <a:off x="2690" y="1341"/>
                  <a:ext cx="90" cy="67"/>
                </a:xfrm>
                <a:custGeom>
                  <a:avLst/>
                  <a:gdLst/>
                  <a:ahLst/>
                  <a:cxnLst>
                    <a:cxn ang="0">
                      <a:pos x="36" y="2"/>
                    </a:cxn>
                    <a:cxn ang="0">
                      <a:pos x="17" y="3"/>
                    </a:cxn>
                    <a:cxn ang="0">
                      <a:pos x="8" y="25"/>
                    </a:cxn>
                    <a:cxn ang="0">
                      <a:pos x="19" y="10"/>
                    </a:cxn>
                    <a:cxn ang="0">
                      <a:pos x="35" y="2"/>
                    </a:cxn>
                  </a:cxnLst>
                  <a:rect l="0" t="0" r="r" b="b"/>
                  <a:pathLst>
                    <a:path w="36" h="25">
                      <a:moveTo>
                        <a:pt x="36" y="2"/>
                      </a:moveTo>
                      <a:cubicBezTo>
                        <a:pt x="30" y="0"/>
                        <a:pt x="23" y="1"/>
                        <a:pt x="17" y="3"/>
                      </a:cubicBezTo>
                      <a:cubicBezTo>
                        <a:pt x="11" y="5"/>
                        <a:pt x="0" y="19"/>
                        <a:pt x="8" y="25"/>
                      </a:cubicBezTo>
                      <a:cubicBezTo>
                        <a:pt x="13" y="22"/>
                        <a:pt x="14" y="14"/>
                        <a:pt x="19" y="10"/>
                      </a:cubicBezTo>
                      <a:cubicBezTo>
                        <a:pt x="23" y="6"/>
                        <a:pt x="30" y="2"/>
                        <a:pt x="35" y="2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63" name="Freeform 1275"/>
                <p:cNvSpPr>
                  <a:spLocks/>
                </p:cNvSpPr>
                <p:nvPr/>
              </p:nvSpPr>
              <p:spPr bwMode="auto">
                <a:xfrm>
                  <a:off x="2823" y="1317"/>
                  <a:ext cx="85" cy="86"/>
                </a:xfrm>
                <a:custGeom>
                  <a:avLst/>
                  <a:gdLst/>
                  <a:ahLst/>
                  <a:cxnLst>
                    <a:cxn ang="0">
                      <a:pos x="34" y="6"/>
                    </a:cxn>
                    <a:cxn ang="0">
                      <a:pos x="14" y="32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34" h="32">
                      <a:moveTo>
                        <a:pt x="34" y="6"/>
                      </a:moveTo>
                      <a:cubicBezTo>
                        <a:pt x="18" y="0"/>
                        <a:pt x="0" y="18"/>
                        <a:pt x="14" y="32"/>
                      </a:cubicBezTo>
                      <a:cubicBezTo>
                        <a:pt x="10" y="22"/>
                        <a:pt x="22" y="6"/>
                        <a:pt x="33" y="6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64" name="Freeform 1276"/>
                <p:cNvSpPr>
                  <a:spLocks/>
                </p:cNvSpPr>
                <p:nvPr/>
              </p:nvSpPr>
              <p:spPr bwMode="auto">
                <a:xfrm>
                  <a:off x="2958" y="1309"/>
                  <a:ext cx="60" cy="91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1" y="9"/>
                    </a:cxn>
                    <a:cxn ang="0">
                      <a:pos x="4" y="22"/>
                    </a:cxn>
                    <a:cxn ang="0">
                      <a:pos x="4" y="34"/>
                    </a:cxn>
                    <a:cxn ang="0">
                      <a:pos x="17" y="25"/>
                    </a:cxn>
                    <a:cxn ang="0">
                      <a:pos x="19" y="2"/>
                    </a:cxn>
                  </a:cxnLst>
                  <a:rect l="0" t="0" r="r" b="b"/>
                  <a:pathLst>
                    <a:path w="24" h="34">
                      <a:moveTo>
                        <a:pt x="24" y="0"/>
                      </a:moveTo>
                      <a:cubicBezTo>
                        <a:pt x="18" y="1"/>
                        <a:pt x="3" y="1"/>
                        <a:pt x="1" y="9"/>
                      </a:cubicBezTo>
                      <a:cubicBezTo>
                        <a:pt x="0" y="13"/>
                        <a:pt x="3" y="18"/>
                        <a:pt x="4" y="22"/>
                      </a:cubicBezTo>
                      <a:cubicBezTo>
                        <a:pt x="4" y="26"/>
                        <a:pt x="3" y="30"/>
                        <a:pt x="4" y="34"/>
                      </a:cubicBezTo>
                      <a:cubicBezTo>
                        <a:pt x="7" y="33"/>
                        <a:pt x="13" y="27"/>
                        <a:pt x="17" y="25"/>
                      </a:cubicBezTo>
                      <a:cubicBezTo>
                        <a:pt x="3" y="25"/>
                        <a:pt x="9" y="0"/>
                        <a:pt x="19" y="2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65" name="Freeform 1277"/>
                <p:cNvSpPr>
                  <a:spLocks/>
                </p:cNvSpPr>
                <p:nvPr/>
              </p:nvSpPr>
              <p:spPr bwMode="auto">
                <a:xfrm>
                  <a:off x="2568" y="1320"/>
                  <a:ext cx="85" cy="37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34" y="5"/>
                    </a:cxn>
                    <a:cxn ang="0">
                      <a:pos x="4" y="12"/>
                    </a:cxn>
                  </a:cxnLst>
                  <a:rect l="0" t="0" r="r" b="b"/>
                  <a:pathLst>
                    <a:path w="34" h="14">
                      <a:moveTo>
                        <a:pt x="0" y="14"/>
                      </a:moveTo>
                      <a:cubicBezTo>
                        <a:pt x="5" y="1"/>
                        <a:pt x="24" y="0"/>
                        <a:pt x="34" y="5"/>
                      </a:cubicBezTo>
                      <a:cubicBezTo>
                        <a:pt x="22" y="2"/>
                        <a:pt x="14" y="7"/>
                        <a:pt x="4" y="12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66" name="Freeform 1278"/>
                <p:cNvSpPr>
                  <a:spLocks/>
                </p:cNvSpPr>
                <p:nvPr/>
              </p:nvSpPr>
              <p:spPr bwMode="auto">
                <a:xfrm>
                  <a:off x="2448" y="1272"/>
                  <a:ext cx="102" cy="35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25" y="2"/>
                    </a:cxn>
                    <a:cxn ang="0">
                      <a:pos x="41" y="13"/>
                    </a:cxn>
                    <a:cxn ang="0">
                      <a:pos x="4" y="6"/>
                    </a:cxn>
                  </a:cxnLst>
                  <a:rect l="0" t="0" r="r" b="b"/>
                  <a:pathLst>
                    <a:path w="41" h="13">
                      <a:moveTo>
                        <a:pt x="0" y="7"/>
                      </a:moveTo>
                      <a:cubicBezTo>
                        <a:pt x="9" y="5"/>
                        <a:pt x="15" y="0"/>
                        <a:pt x="25" y="2"/>
                      </a:cubicBezTo>
                      <a:cubicBezTo>
                        <a:pt x="32" y="3"/>
                        <a:pt x="38" y="6"/>
                        <a:pt x="41" y="13"/>
                      </a:cubicBezTo>
                      <a:cubicBezTo>
                        <a:pt x="29" y="7"/>
                        <a:pt x="18" y="6"/>
                        <a:pt x="4" y="6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67" name="Freeform 1279"/>
                <p:cNvSpPr>
                  <a:spLocks/>
                </p:cNvSpPr>
                <p:nvPr/>
              </p:nvSpPr>
              <p:spPr bwMode="auto">
                <a:xfrm>
                  <a:off x="2458" y="1480"/>
                  <a:ext cx="117" cy="69"/>
                </a:xfrm>
                <a:custGeom>
                  <a:avLst/>
                  <a:gdLst/>
                  <a:ahLst/>
                  <a:cxnLst>
                    <a:cxn ang="0">
                      <a:pos x="0" y="26"/>
                    </a:cxn>
                    <a:cxn ang="0">
                      <a:pos x="20" y="2"/>
                    </a:cxn>
                    <a:cxn ang="0">
                      <a:pos x="47" y="11"/>
                    </a:cxn>
                    <a:cxn ang="0">
                      <a:pos x="45" y="13"/>
                    </a:cxn>
                    <a:cxn ang="0">
                      <a:pos x="28" y="9"/>
                    </a:cxn>
                    <a:cxn ang="0">
                      <a:pos x="8" y="16"/>
                    </a:cxn>
                  </a:cxnLst>
                  <a:rect l="0" t="0" r="r" b="b"/>
                  <a:pathLst>
                    <a:path w="47" h="26">
                      <a:moveTo>
                        <a:pt x="0" y="26"/>
                      </a:moveTo>
                      <a:cubicBezTo>
                        <a:pt x="1" y="16"/>
                        <a:pt x="9" y="4"/>
                        <a:pt x="20" y="2"/>
                      </a:cubicBezTo>
                      <a:cubicBezTo>
                        <a:pt x="28" y="0"/>
                        <a:pt x="39" y="7"/>
                        <a:pt x="47" y="11"/>
                      </a:cubicBezTo>
                      <a:cubicBezTo>
                        <a:pt x="47" y="13"/>
                        <a:pt x="45" y="11"/>
                        <a:pt x="45" y="13"/>
                      </a:cubicBezTo>
                      <a:cubicBezTo>
                        <a:pt x="39" y="11"/>
                        <a:pt x="35" y="9"/>
                        <a:pt x="28" y="9"/>
                      </a:cubicBezTo>
                      <a:cubicBezTo>
                        <a:pt x="22" y="8"/>
                        <a:pt x="12" y="12"/>
                        <a:pt x="8" y="16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68" name="Freeform 1280"/>
                <p:cNvSpPr>
                  <a:spLocks/>
                </p:cNvSpPr>
                <p:nvPr/>
              </p:nvSpPr>
              <p:spPr bwMode="auto">
                <a:xfrm>
                  <a:off x="2578" y="1515"/>
                  <a:ext cx="112" cy="74"/>
                </a:xfrm>
                <a:custGeom>
                  <a:avLst/>
                  <a:gdLst/>
                  <a:ahLst/>
                  <a:cxnLst>
                    <a:cxn ang="0">
                      <a:pos x="4" y="28"/>
                    </a:cxn>
                    <a:cxn ang="0">
                      <a:pos x="14" y="1"/>
                    </a:cxn>
                    <a:cxn ang="0">
                      <a:pos x="45" y="9"/>
                    </a:cxn>
                    <a:cxn ang="0">
                      <a:pos x="20" y="8"/>
                    </a:cxn>
                    <a:cxn ang="0">
                      <a:pos x="4" y="19"/>
                    </a:cxn>
                  </a:cxnLst>
                  <a:rect l="0" t="0" r="r" b="b"/>
                  <a:pathLst>
                    <a:path w="45" h="28">
                      <a:moveTo>
                        <a:pt x="4" y="28"/>
                      </a:moveTo>
                      <a:cubicBezTo>
                        <a:pt x="0" y="19"/>
                        <a:pt x="4" y="3"/>
                        <a:pt x="14" y="1"/>
                      </a:cubicBezTo>
                      <a:cubicBezTo>
                        <a:pt x="21" y="0"/>
                        <a:pt x="41" y="2"/>
                        <a:pt x="45" y="9"/>
                      </a:cubicBezTo>
                      <a:cubicBezTo>
                        <a:pt x="36" y="10"/>
                        <a:pt x="29" y="6"/>
                        <a:pt x="20" y="8"/>
                      </a:cubicBezTo>
                      <a:cubicBezTo>
                        <a:pt x="15" y="9"/>
                        <a:pt x="5" y="13"/>
                        <a:pt x="4" y="19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69" name="Freeform 1281"/>
                <p:cNvSpPr>
                  <a:spLocks/>
                </p:cNvSpPr>
                <p:nvPr/>
              </p:nvSpPr>
              <p:spPr bwMode="auto">
                <a:xfrm>
                  <a:off x="2713" y="1528"/>
                  <a:ext cx="107" cy="83"/>
                </a:xfrm>
                <a:custGeom>
                  <a:avLst/>
                  <a:gdLst/>
                  <a:ahLst/>
                  <a:cxnLst>
                    <a:cxn ang="0">
                      <a:pos x="4" y="31"/>
                    </a:cxn>
                    <a:cxn ang="0">
                      <a:pos x="12" y="4"/>
                    </a:cxn>
                    <a:cxn ang="0">
                      <a:pos x="43" y="6"/>
                    </a:cxn>
                    <a:cxn ang="0">
                      <a:pos x="7" y="26"/>
                    </a:cxn>
                  </a:cxnLst>
                  <a:rect l="0" t="0" r="r" b="b"/>
                  <a:pathLst>
                    <a:path w="43" h="31">
                      <a:moveTo>
                        <a:pt x="4" y="31"/>
                      </a:moveTo>
                      <a:cubicBezTo>
                        <a:pt x="4" y="20"/>
                        <a:pt x="0" y="9"/>
                        <a:pt x="12" y="4"/>
                      </a:cubicBezTo>
                      <a:cubicBezTo>
                        <a:pt x="19" y="0"/>
                        <a:pt x="37" y="0"/>
                        <a:pt x="43" y="6"/>
                      </a:cubicBezTo>
                      <a:cubicBezTo>
                        <a:pt x="31" y="8"/>
                        <a:pt x="6" y="6"/>
                        <a:pt x="7" y="26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70" name="Freeform 1282"/>
                <p:cNvSpPr>
                  <a:spLocks/>
                </p:cNvSpPr>
                <p:nvPr/>
              </p:nvSpPr>
              <p:spPr bwMode="auto">
                <a:xfrm>
                  <a:off x="2853" y="1528"/>
                  <a:ext cx="80" cy="80"/>
                </a:xfrm>
                <a:custGeom>
                  <a:avLst/>
                  <a:gdLst/>
                  <a:ahLst/>
                  <a:cxnLst>
                    <a:cxn ang="0">
                      <a:pos x="2" y="30"/>
                    </a:cxn>
                    <a:cxn ang="0">
                      <a:pos x="6" y="6"/>
                    </a:cxn>
                    <a:cxn ang="0">
                      <a:pos x="32" y="7"/>
                    </a:cxn>
                    <a:cxn ang="0">
                      <a:pos x="2" y="26"/>
                    </a:cxn>
                  </a:cxnLst>
                  <a:rect l="0" t="0" r="r" b="b"/>
                  <a:pathLst>
                    <a:path w="32" h="30">
                      <a:moveTo>
                        <a:pt x="2" y="30"/>
                      </a:moveTo>
                      <a:cubicBezTo>
                        <a:pt x="2" y="22"/>
                        <a:pt x="0" y="11"/>
                        <a:pt x="6" y="6"/>
                      </a:cubicBezTo>
                      <a:cubicBezTo>
                        <a:pt x="13" y="0"/>
                        <a:pt x="26" y="3"/>
                        <a:pt x="32" y="7"/>
                      </a:cubicBezTo>
                      <a:cubicBezTo>
                        <a:pt x="26" y="8"/>
                        <a:pt x="0" y="2"/>
                        <a:pt x="2" y="26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71" name="Freeform 1283"/>
                <p:cNvSpPr>
                  <a:spLocks/>
                </p:cNvSpPr>
                <p:nvPr/>
              </p:nvSpPr>
              <p:spPr bwMode="auto">
                <a:xfrm>
                  <a:off x="2953" y="1499"/>
                  <a:ext cx="97" cy="85"/>
                </a:xfrm>
                <a:custGeom>
                  <a:avLst/>
                  <a:gdLst/>
                  <a:ahLst/>
                  <a:cxnLst>
                    <a:cxn ang="0">
                      <a:pos x="8" y="32"/>
                    </a:cxn>
                    <a:cxn ang="0">
                      <a:pos x="39" y="11"/>
                    </a:cxn>
                    <a:cxn ang="0">
                      <a:pos x="8" y="27"/>
                    </a:cxn>
                  </a:cxnLst>
                  <a:rect l="0" t="0" r="r" b="b"/>
                  <a:pathLst>
                    <a:path w="39" h="32">
                      <a:moveTo>
                        <a:pt x="8" y="32"/>
                      </a:moveTo>
                      <a:cubicBezTo>
                        <a:pt x="0" y="11"/>
                        <a:pt x="22" y="0"/>
                        <a:pt x="39" y="11"/>
                      </a:cubicBezTo>
                      <a:cubicBezTo>
                        <a:pt x="30" y="12"/>
                        <a:pt x="3" y="12"/>
                        <a:pt x="8" y="27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72" name="Freeform 1284"/>
                <p:cNvSpPr>
                  <a:spLocks/>
                </p:cNvSpPr>
                <p:nvPr/>
              </p:nvSpPr>
              <p:spPr bwMode="auto">
                <a:xfrm>
                  <a:off x="2335" y="1347"/>
                  <a:ext cx="125" cy="117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17" y="8"/>
                    </a:cxn>
                    <a:cxn ang="0">
                      <a:pos x="50" y="36"/>
                    </a:cxn>
                    <a:cxn ang="0">
                      <a:pos x="21" y="17"/>
                    </a:cxn>
                    <a:cxn ang="0">
                      <a:pos x="6" y="30"/>
                    </a:cxn>
                  </a:cxnLst>
                  <a:rect l="0" t="0" r="r" b="b"/>
                  <a:pathLst>
                    <a:path w="50" h="44">
                      <a:moveTo>
                        <a:pt x="0" y="44"/>
                      </a:moveTo>
                      <a:cubicBezTo>
                        <a:pt x="1" y="34"/>
                        <a:pt x="8" y="13"/>
                        <a:pt x="17" y="8"/>
                      </a:cubicBezTo>
                      <a:cubicBezTo>
                        <a:pt x="32" y="0"/>
                        <a:pt x="45" y="27"/>
                        <a:pt x="50" y="36"/>
                      </a:cubicBezTo>
                      <a:cubicBezTo>
                        <a:pt x="43" y="30"/>
                        <a:pt x="31" y="15"/>
                        <a:pt x="21" y="17"/>
                      </a:cubicBezTo>
                      <a:cubicBezTo>
                        <a:pt x="15" y="18"/>
                        <a:pt x="9" y="24"/>
                        <a:pt x="6" y="30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73" name="Freeform 1285"/>
                <p:cNvSpPr>
                  <a:spLocks/>
                </p:cNvSpPr>
                <p:nvPr/>
              </p:nvSpPr>
              <p:spPr bwMode="auto">
                <a:xfrm>
                  <a:off x="2228" y="1288"/>
                  <a:ext cx="122" cy="104"/>
                </a:xfrm>
                <a:custGeom>
                  <a:avLst/>
                  <a:gdLst/>
                  <a:ahLst/>
                  <a:cxnLst>
                    <a:cxn ang="0">
                      <a:pos x="1" y="39"/>
                    </a:cxn>
                    <a:cxn ang="0">
                      <a:pos x="28" y="2"/>
                    </a:cxn>
                    <a:cxn ang="0">
                      <a:pos x="49" y="17"/>
                    </a:cxn>
                    <a:cxn ang="0">
                      <a:pos x="4" y="28"/>
                    </a:cxn>
                  </a:cxnLst>
                  <a:rect l="0" t="0" r="r" b="b"/>
                  <a:pathLst>
                    <a:path w="49" h="39">
                      <a:moveTo>
                        <a:pt x="1" y="39"/>
                      </a:moveTo>
                      <a:cubicBezTo>
                        <a:pt x="0" y="25"/>
                        <a:pt x="14" y="6"/>
                        <a:pt x="28" y="2"/>
                      </a:cubicBezTo>
                      <a:cubicBezTo>
                        <a:pt x="36" y="0"/>
                        <a:pt x="44" y="6"/>
                        <a:pt x="49" y="17"/>
                      </a:cubicBezTo>
                      <a:cubicBezTo>
                        <a:pt x="34" y="2"/>
                        <a:pt x="11" y="15"/>
                        <a:pt x="4" y="28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74" name="Freeform 1286"/>
                <p:cNvSpPr>
                  <a:spLocks/>
                </p:cNvSpPr>
                <p:nvPr/>
              </p:nvSpPr>
              <p:spPr bwMode="auto">
                <a:xfrm>
                  <a:off x="2143" y="1208"/>
                  <a:ext cx="132" cy="112"/>
                </a:xfrm>
                <a:custGeom>
                  <a:avLst/>
                  <a:gdLst/>
                  <a:ahLst/>
                  <a:cxnLst>
                    <a:cxn ang="0">
                      <a:pos x="0" y="42"/>
                    </a:cxn>
                    <a:cxn ang="0">
                      <a:pos x="32" y="5"/>
                    </a:cxn>
                    <a:cxn ang="0">
                      <a:pos x="53" y="20"/>
                    </a:cxn>
                    <a:cxn ang="0">
                      <a:pos x="0" y="42"/>
                    </a:cxn>
                  </a:cxnLst>
                  <a:rect l="0" t="0" r="r" b="b"/>
                  <a:pathLst>
                    <a:path w="53" h="42">
                      <a:moveTo>
                        <a:pt x="0" y="42"/>
                      </a:moveTo>
                      <a:cubicBezTo>
                        <a:pt x="2" y="14"/>
                        <a:pt x="17" y="1"/>
                        <a:pt x="32" y="5"/>
                      </a:cubicBezTo>
                      <a:cubicBezTo>
                        <a:pt x="48" y="9"/>
                        <a:pt x="53" y="20"/>
                        <a:pt x="53" y="20"/>
                      </a:cubicBezTo>
                      <a:cubicBezTo>
                        <a:pt x="44" y="15"/>
                        <a:pt x="18" y="0"/>
                        <a:pt x="0" y="42"/>
                      </a:cubicBezTo>
                      <a:close/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75" name="Freeform 1287"/>
                <p:cNvSpPr>
                  <a:spLocks/>
                </p:cNvSpPr>
                <p:nvPr/>
              </p:nvSpPr>
              <p:spPr bwMode="auto">
                <a:xfrm>
                  <a:off x="2068" y="1144"/>
                  <a:ext cx="102" cy="93"/>
                </a:xfrm>
                <a:custGeom>
                  <a:avLst/>
                  <a:gdLst/>
                  <a:ahLst/>
                  <a:cxnLst>
                    <a:cxn ang="0">
                      <a:pos x="0" y="35"/>
                    </a:cxn>
                    <a:cxn ang="0">
                      <a:pos x="15" y="8"/>
                    </a:cxn>
                    <a:cxn ang="0">
                      <a:pos x="41" y="12"/>
                    </a:cxn>
                    <a:cxn ang="0">
                      <a:pos x="9" y="22"/>
                    </a:cxn>
                  </a:cxnLst>
                  <a:rect l="0" t="0" r="r" b="b"/>
                  <a:pathLst>
                    <a:path w="41" h="35">
                      <a:moveTo>
                        <a:pt x="0" y="35"/>
                      </a:moveTo>
                      <a:cubicBezTo>
                        <a:pt x="2" y="25"/>
                        <a:pt x="7" y="14"/>
                        <a:pt x="15" y="8"/>
                      </a:cubicBezTo>
                      <a:cubicBezTo>
                        <a:pt x="26" y="0"/>
                        <a:pt x="33" y="5"/>
                        <a:pt x="41" y="12"/>
                      </a:cubicBezTo>
                      <a:cubicBezTo>
                        <a:pt x="29" y="8"/>
                        <a:pt x="19" y="14"/>
                        <a:pt x="9" y="22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76" name="Freeform 1288"/>
                <p:cNvSpPr>
                  <a:spLocks/>
                </p:cNvSpPr>
                <p:nvPr/>
              </p:nvSpPr>
              <p:spPr bwMode="auto">
                <a:xfrm>
                  <a:off x="2683" y="2579"/>
                  <a:ext cx="200" cy="333"/>
                </a:xfrm>
                <a:custGeom>
                  <a:avLst/>
                  <a:gdLst/>
                  <a:ahLst/>
                  <a:cxnLst>
                    <a:cxn ang="0">
                      <a:pos x="80" y="0"/>
                    </a:cxn>
                    <a:cxn ang="0">
                      <a:pos x="32" y="125"/>
                    </a:cxn>
                    <a:cxn ang="0">
                      <a:pos x="80" y="0"/>
                    </a:cxn>
                  </a:cxnLst>
                  <a:rect l="0" t="0" r="r" b="b"/>
                  <a:pathLst>
                    <a:path w="80" h="125">
                      <a:moveTo>
                        <a:pt x="80" y="0"/>
                      </a:moveTo>
                      <a:cubicBezTo>
                        <a:pt x="56" y="10"/>
                        <a:pt x="0" y="55"/>
                        <a:pt x="32" y="125"/>
                      </a:cubicBezTo>
                      <a:cubicBezTo>
                        <a:pt x="26" y="97"/>
                        <a:pt x="33" y="33"/>
                        <a:pt x="80" y="0"/>
                      </a:cubicBezTo>
                      <a:close/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77" name="Freeform 1289"/>
                <p:cNvSpPr>
                  <a:spLocks/>
                </p:cNvSpPr>
                <p:nvPr/>
              </p:nvSpPr>
              <p:spPr bwMode="auto">
                <a:xfrm>
                  <a:off x="2735" y="2965"/>
                  <a:ext cx="150" cy="440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9" y="75"/>
                    </a:cxn>
                    <a:cxn ang="0">
                      <a:pos x="60" y="165"/>
                    </a:cxn>
                    <a:cxn ang="0">
                      <a:pos x="19" y="72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60" h="165">
                      <a:moveTo>
                        <a:pt x="9" y="0"/>
                      </a:moveTo>
                      <a:cubicBezTo>
                        <a:pt x="0" y="24"/>
                        <a:pt x="0" y="53"/>
                        <a:pt x="9" y="75"/>
                      </a:cubicBezTo>
                      <a:cubicBezTo>
                        <a:pt x="18" y="97"/>
                        <a:pt x="58" y="132"/>
                        <a:pt x="60" y="165"/>
                      </a:cubicBezTo>
                      <a:cubicBezTo>
                        <a:pt x="58" y="127"/>
                        <a:pt x="32" y="96"/>
                        <a:pt x="19" y="72"/>
                      </a:cubicBezTo>
                      <a:cubicBezTo>
                        <a:pt x="6" y="48"/>
                        <a:pt x="5" y="20"/>
                        <a:pt x="9" y="0"/>
                      </a:cubicBezTo>
                      <a:close/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78" name="Freeform 1290"/>
                <p:cNvSpPr>
                  <a:spLocks/>
                </p:cNvSpPr>
                <p:nvPr/>
              </p:nvSpPr>
              <p:spPr bwMode="auto">
                <a:xfrm>
                  <a:off x="3413" y="2541"/>
                  <a:ext cx="32" cy="51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13" h="19">
                      <a:moveTo>
                        <a:pt x="13" y="0"/>
                      </a:moveTo>
                      <a:cubicBezTo>
                        <a:pt x="2" y="4"/>
                        <a:pt x="0" y="11"/>
                        <a:pt x="0" y="19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79" name="Freeform 1291"/>
                <p:cNvSpPr>
                  <a:spLocks/>
                </p:cNvSpPr>
                <p:nvPr/>
              </p:nvSpPr>
              <p:spPr bwMode="auto">
                <a:xfrm>
                  <a:off x="3378" y="1619"/>
                  <a:ext cx="57" cy="98"/>
                </a:xfrm>
                <a:custGeom>
                  <a:avLst/>
                  <a:gdLst/>
                  <a:ahLst/>
                  <a:cxnLst>
                    <a:cxn ang="0">
                      <a:pos x="6" y="12"/>
                    </a:cxn>
                    <a:cxn ang="0">
                      <a:pos x="23" y="0"/>
                    </a:cxn>
                    <a:cxn ang="0">
                      <a:pos x="0" y="12"/>
                    </a:cxn>
                    <a:cxn ang="0">
                      <a:pos x="5" y="37"/>
                    </a:cxn>
                    <a:cxn ang="0">
                      <a:pos x="6" y="12"/>
                    </a:cxn>
                  </a:cxnLst>
                  <a:rect l="0" t="0" r="r" b="b"/>
                  <a:pathLst>
                    <a:path w="23" h="37">
                      <a:moveTo>
                        <a:pt x="6" y="12"/>
                      </a:moveTo>
                      <a:cubicBezTo>
                        <a:pt x="10" y="4"/>
                        <a:pt x="17" y="1"/>
                        <a:pt x="23" y="0"/>
                      </a:cubicBezTo>
                      <a:cubicBezTo>
                        <a:pt x="9" y="1"/>
                        <a:pt x="0" y="0"/>
                        <a:pt x="0" y="12"/>
                      </a:cubicBezTo>
                      <a:cubicBezTo>
                        <a:pt x="0" y="24"/>
                        <a:pt x="0" y="33"/>
                        <a:pt x="5" y="37"/>
                      </a:cubicBezTo>
                      <a:cubicBezTo>
                        <a:pt x="4" y="33"/>
                        <a:pt x="3" y="20"/>
                        <a:pt x="6" y="12"/>
                      </a:cubicBezTo>
                      <a:close/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80" name="Freeform 1292"/>
                <p:cNvSpPr>
                  <a:spLocks/>
                </p:cNvSpPr>
                <p:nvPr/>
              </p:nvSpPr>
              <p:spPr bwMode="auto">
                <a:xfrm>
                  <a:off x="3360" y="1499"/>
                  <a:ext cx="58" cy="98"/>
                </a:xfrm>
                <a:custGeom>
                  <a:avLst/>
                  <a:gdLst/>
                  <a:ahLst/>
                  <a:cxnLst>
                    <a:cxn ang="0">
                      <a:pos x="6" y="12"/>
                    </a:cxn>
                    <a:cxn ang="0">
                      <a:pos x="23" y="0"/>
                    </a:cxn>
                    <a:cxn ang="0">
                      <a:pos x="0" y="12"/>
                    </a:cxn>
                    <a:cxn ang="0">
                      <a:pos x="5" y="37"/>
                    </a:cxn>
                    <a:cxn ang="0">
                      <a:pos x="6" y="12"/>
                    </a:cxn>
                  </a:cxnLst>
                  <a:rect l="0" t="0" r="r" b="b"/>
                  <a:pathLst>
                    <a:path w="23" h="37">
                      <a:moveTo>
                        <a:pt x="6" y="12"/>
                      </a:moveTo>
                      <a:cubicBezTo>
                        <a:pt x="10" y="4"/>
                        <a:pt x="17" y="1"/>
                        <a:pt x="23" y="0"/>
                      </a:cubicBezTo>
                      <a:cubicBezTo>
                        <a:pt x="9" y="1"/>
                        <a:pt x="0" y="0"/>
                        <a:pt x="0" y="12"/>
                      </a:cubicBezTo>
                      <a:cubicBezTo>
                        <a:pt x="0" y="24"/>
                        <a:pt x="0" y="33"/>
                        <a:pt x="5" y="37"/>
                      </a:cubicBezTo>
                      <a:cubicBezTo>
                        <a:pt x="4" y="33"/>
                        <a:pt x="3" y="20"/>
                        <a:pt x="6" y="12"/>
                      </a:cubicBezTo>
                      <a:close/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81" name="Freeform 1293"/>
                <p:cNvSpPr>
                  <a:spLocks/>
                </p:cNvSpPr>
                <p:nvPr/>
              </p:nvSpPr>
              <p:spPr bwMode="auto">
                <a:xfrm>
                  <a:off x="3393" y="1747"/>
                  <a:ext cx="60" cy="106"/>
                </a:xfrm>
                <a:custGeom>
                  <a:avLst/>
                  <a:gdLst/>
                  <a:ahLst/>
                  <a:cxnLst>
                    <a:cxn ang="0">
                      <a:pos x="7" y="15"/>
                    </a:cxn>
                    <a:cxn ang="0">
                      <a:pos x="24" y="3"/>
                    </a:cxn>
                    <a:cxn ang="0">
                      <a:pos x="1" y="15"/>
                    </a:cxn>
                    <a:cxn ang="0">
                      <a:pos x="6" y="40"/>
                    </a:cxn>
                    <a:cxn ang="0">
                      <a:pos x="7" y="15"/>
                    </a:cxn>
                  </a:cxnLst>
                  <a:rect l="0" t="0" r="r" b="b"/>
                  <a:pathLst>
                    <a:path w="24" h="40">
                      <a:moveTo>
                        <a:pt x="7" y="15"/>
                      </a:moveTo>
                      <a:cubicBezTo>
                        <a:pt x="11" y="7"/>
                        <a:pt x="18" y="4"/>
                        <a:pt x="24" y="3"/>
                      </a:cubicBezTo>
                      <a:cubicBezTo>
                        <a:pt x="10" y="4"/>
                        <a:pt x="3" y="0"/>
                        <a:pt x="1" y="15"/>
                      </a:cubicBezTo>
                      <a:cubicBezTo>
                        <a:pt x="0" y="27"/>
                        <a:pt x="1" y="36"/>
                        <a:pt x="6" y="40"/>
                      </a:cubicBezTo>
                      <a:cubicBezTo>
                        <a:pt x="5" y="36"/>
                        <a:pt x="4" y="23"/>
                        <a:pt x="7" y="15"/>
                      </a:cubicBezTo>
                      <a:close/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82" name="Freeform 1294"/>
                <p:cNvSpPr>
                  <a:spLocks/>
                </p:cNvSpPr>
                <p:nvPr/>
              </p:nvSpPr>
              <p:spPr bwMode="auto">
                <a:xfrm>
                  <a:off x="3415" y="1899"/>
                  <a:ext cx="58" cy="98"/>
                </a:xfrm>
                <a:custGeom>
                  <a:avLst/>
                  <a:gdLst/>
                  <a:ahLst/>
                  <a:cxnLst>
                    <a:cxn ang="0">
                      <a:pos x="6" y="12"/>
                    </a:cxn>
                    <a:cxn ang="0">
                      <a:pos x="23" y="0"/>
                    </a:cxn>
                    <a:cxn ang="0">
                      <a:pos x="0" y="12"/>
                    </a:cxn>
                    <a:cxn ang="0">
                      <a:pos x="5" y="37"/>
                    </a:cxn>
                    <a:cxn ang="0">
                      <a:pos x="6" y="12"/>
                    </a:cxn>
                  </a:cxnLst>
                  <a:rect l="0" t="0" r="r" b="b"/>
                  <a:pathLst>
                    <a:path w="23" h="37">
                      <a:moveTo>
                        <a:pt x="6" y="12"/>
                      </a:moveTo>
                      <a:cubicBezTo>
                        <a:pt x="9" y="4"/>
                        <a:pt x="17" y="1"/>
                        <a:pt x="23" y="0"/>
                      </a:cubicBezTo>
                      <a:cubicBezTo>
                        <a:pt x="9" y="1"/>
                        <a:pt x="0" y="0"/>
                        <a:pt x="0" y="12"/>
                      </a:cubicBezTo>
                      <a:cubicBezTo>
                        <a:pt x="0" y="24"/>
                        <a:pt x="0" y="33"/>
                        <a:pt x="5" y="37"/>
                      </a:cubicBezTo>
                      <a:cubicBezTo>
                        <a:pt x="3" y="33"/>
                        <a:pt x="3" y="20"/>
                        <a:pt x="6" y="12"/>
                      </a:cubicBezTo>
                      <a:close/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83" name="Freeform 1295"/>
                <p:cNvSpPr>
                  <a:spLocks/>
                </p:cNvSpPr>
                <p:nvPr/>
              </p:nvSpPr>
              <p:spPr bwMode="auto">
                <a:xfrm>
                  <a:off x="3418" y="2021"/>
                  <a:ext cx="47" cy="70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4" y="2"/>
                    </a:cxn>
                    <a:cxn ang="0">
                      <a:pos x="10" y="26"/>
                    </a:cxn>
                    <a:cxn ang="0">
                      <a:pos x="7" y="11"/>
                    </a:cxn>
                    <a:cxn ang="0">
                      <a:pos x="17" y="2"/>
                    </a:cxn>
                  </a:cxnLst>
                  <a:rect l="0" t="0" r="r" b="b"/>
                  <a:pathLst>
                    <a:path w="19" h="26">
                      <a:moveTo>
                        <a:pt x="19" y="0"/>
                      </a:moveTo>
                      <a:cubicBezTo>
                        <a:pt x="16" y="0"/>
                        <a:pt x="7" y="0"/>
                        <a:pt x="4" y="2"/>
                      </a:cubicBezTo>
                      <a:cubicBezTo>
                        <a:pt x="0" y="7"/>
                        <a:pt x="8" y="22"/>
                        <a:pt x="10" y="26"/>
                      </a:cubicBezTo>
                      <a:cubicBezTo>
                        <a:pt x="9" y="22"/>
                        <a:pt x="7" y="16"/>
                        <a:pt x="7" y="11"/>
                      </a:cubicBezTo>
                      <a:cubicBezTo>
                        <a:pt x="8" y="5"/>
                        <a:pt x="12" y="4"/>
                        <a:pt x="17" y="2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84" name="Freeform 1296"/>
                <p:cNvSpPr>
                  <a:spLocks/>
                </p:cNvSpPr>
                <p:nvPr/>
              </p:nvSpPr>
              <p:spPr bwMode="auto">
                <a:xfrm>
                  <a:off x="3440" y="2120"/>
                  <a:ext cx="88" cy="67"/>
                </a:xfrm>
                <a:custGeom>
                  <a:avLst/>
                  <a:gdLst/>
                  <a:ahLst/>
                  <a:cxnLst>
                    <a:cxn ang="0">
                      <a:pos x="35" y="0"/>
                    </a:cxn>
                    <a:cxn ang="0">
                      <a:pos x="12" y="2"/>
                    </a:cxn>
                    <a:cxn ang="0">
                      <a:pos x="11" y="25"/>
                    </a:cxn>
                    <a:cxn ang="0">
                      <a:pos x="27" y="3"/>
                    </a:cxn>
                  </a:cxnLst>
                  <a:rect l="0" t="0" r="r" b="b"/>
                  <a:pathLst>
                    <a:path w="35" h="25">
                      <a:moveTo>
                        <a:pt x="35" y="0"/>
                      </a:moveTo>
                      <a:cubicBezTo>
                        <a:pt x="26" y="2"/>
                        <a:pt x="21" y="0"/>
                        <a:pt x="12" y="2"/>
                      </a:cubicBezTo>
                      <a:cubicBezTo>
                        <a:pt x="0" y="4"/>
                        <a:pt x="9" y="18"/>
                        <a:pt x="11" y="25"/>
                      </a:cubicBezTo>
                      <a:cubicBezTo>
                        <a:pt x="4" y="11"/>
                        <a:pt x="15" y="5"/>
                        <a:pt x="27" y="3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85" name="Freeform 1297"/>
                <p:cNvSpPr>
                  <a:spLocks/>
                </p:cNvSpPr>
                <p:nvPr/>
              </p:nvSpPr>
              <p:spPr bwMode="auto">
                <a:xfrm>
                  <a:off x="3470" y="2208"/>
                  <a:ext cx="68" cy="61"/>
                </a:xfrm>
                <a:custGeom>
                  <a:avLst/>
                  <a:gdLst/>
                  <a:ahLst/>
                  <a:cxnLst>
                    <a:cxn ang="0">
                      <a:pos x="26" y="2"/>
                    </a:cxn>
                    <a:cxn ang="0">
                      <a:pos x="6" y="3"/>
                    </a:cxn>
                    <a:cxn ang="0">
                      <a:pos x="11" y="23"/>
                    </a:cxn>
                    <a:cxn ang="0">
                      <a:pos x="10" y="8"/>
                    </a:cxn>
                    <a:cxn ang="0">
                      <a:pos x="27" y="2"/>
                    </a:cxn>
                  </a:cxnLst>
                  <a:rect l="0" t="0" r="r" b="b"/>
                  <a:pathLst>
                    <a:path w="27" h="23">
                      <a:moveTo>
                        <a:pt x="26" y="2"/>
                      </a:moveTo>
                      <a:cubicBezTo>
                        <a:pt x="22" y="2"/>
                        <a:pt x="10" y="0"/>
                        <a:pt x="6" y="3"/>
                      </a:cubicBezTo>
                      <a:cubicBezTo>
                        <a:pt x="0" y="7"/>
                        <a:pt x="6" y="21"/>
                        <a:pt x="11" y="23"/>
                      </a:cubicBezTo>
                      <a:cubicBezTo>
                        <a:pt x="8" y="20"/>
                        <a:pt x="7" y="12"/>
                        <a:pt x="10" y="8"/>
                      </a:cubicBezTo>
                      <a:cubicBezTo>
                        <a:pt x="13" y="5"/>
                        <a:pt x="23" y="2"/>
                        <a:pt x="27" y="2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86" name="Freeform 1298"/>
                <p:cNvSpPr>
                  <a:spLocks/>
                </p:cNvSpPr>
                <p:nvPr/>
              </p:nvSpPr>
              <p:spPr bwMode="auto">
                <a:xfrm>
                  <a:off x="3490" y="2304"/>
                  <a:ext cx="75" cy="56"/>
                </a:xfrm>
                <a:custGeom>
                  <a:avLst/>
                  <a:gdLst/>
                  <a:ahLst/>
                  <a:cxnLst>
                    <a:cxn ang="0">
                      <a:pos x="30" y="4"/>
                    </a:cxn>
                    <a:cxn ang="0">
                      <a:pos x="9" y="1"/>
                    </a:cxn>
                    <a:cxn ang="0">
                      <a:pos x="2" y="5"/>
                    </a:cxn>
                    <a:cxn ang="0">
                      <a:pos x="3" y="21"/>
                    </a:cxn>
                    <a:cxn ang="0">
                      <a:pos x="7" y="6"/>
                    </a:cxn>
                    <a:cxn ang="0">
                      <a:pos x="30" y="6"/>
                    </a:cxn>
                  </a:cxnLst>
                  <a:rect l="0" t="0" r="r" b="b"/>
                  <a:pathLst>
                    <a:path w="30" h="21">
                      <a:moveTo>
                        <a:pt x="30" y="4"/>
                      </a:moveTo>
                      <a:cubicBezTo>
                        <a:pt x="23" y="5"/>
                        <a:pt x="16" y="2"/>
                        <a:pt x="9" y="1"/>
                      </a:cubicBezTo>
                      <a:cubicBezTo>
                        <a:pt x="4" y="0"/>
                        <a:pt x="4" y="0"/>
                        <a:pt x="2" y="5"/>
                      </a:cubicBezTo>
                      <a:cubicBezTo>
                        <a:pt x="1" y="9"/>
                        <a:pt x="0" y="18"/>
                        <a:pt x="3" y="21"/>
                      </a:cubicBezTo>
                      <a:cubicBezTo>
                        <a:pt x="3" y="16"/>
                        <a:pt x="3" y="9"/>
                        <a:pt x="7" y="6"/>
                      </a:cubicBezTo>
                      <a:cubicBezTo>
                        <a:pt x="12" y="4"/>
                        <a:pt x="26" y="6"/>
                        <a:pt x="30" y="6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87" name="Freeform 1299"/>
                <p:cNvSpPr>
                  <a:spLocks/>
                </p:cNvSpPr>
                <p:nvPr/>
              </p:nvSpPr>
              <p:spPr bwMode="auto">
                <a:xfrm>
                  <a:off x="3475" y="2387"/>
                  <a:ext cx="85" cy="69"/>
                </a:xfrm>
                <a:custGeom>
                  <a:avLst/>
                  <a:gdLst/>
                  <a:ahLst/>
                  <a:cxnLst>
                    <a:cxn ang="0">
                      <a:pos x="34" y="10"/>
                    </a:cxn>
                    <a:cxn ang="0">
                      <a:pos x="21" y="6"/>
                    </a:cxn>
                    <a:cxn ang="0">
                      <a:pos x="11" y="1"/>
                    </a:cxn>
                    <a:cxn ang="0">
                      <a:pos x="1" y="26"/>
                    </a:cxn>
                    <a:cxn ang="0">
                      <a:pos x="8" y="8"/>
                    </a:cxn>
                    <a:cxn ang="0">
                      <a:pos x="26" y="9"/>
                    </a:cxn>
                  </a:cxnLst>
                  <a:rect l="0" t="0" r="r" b="b"/>
                  <a:pathLst>
                    <a:path w="34" h="26">
                      <a:moveTo>
                        <a:pt x="34" y="10"/>
                      </a:moveTo>
                      <a:cubicBezTo>
                        <a:pt x="30" y="9"/>
                        <a:pt x="25" y="8"/>
                        <a:pt x="21" y="6"/>
                      </a:cubicBezTo>
                      <a:cubicBezTo>
                        <a:pt x="18" y="5"/>
                        <a:pt x="14" y="2"/>
                        <a:pt x="11" y="1"/>
                      </a:cubicBezTo>
                      <a:cubicBezTo>
                        <a:pt x="3" y="0"/>
                        <a:pt x="0" y="20"/>
                        <a:pt x="1" y="26"/>
                      </a:cubicBezTo>
                      <a:cubicBezTo>
                        <a:pt x="3" y="21"/>
                        <a:pt x="3" y="12"/>
                        <a:pt x="8" y="8"/>
                      </a:cubicBezTo>
                      <a:cubicBezTo>
                        <a:pt x="13" y="6"/>
                        <a:pt x="22" y="8"/>
                        <a:pt x="26" y="9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88" name="Freeform 1300"/>
                <p:cNvSpPr>
                  <a:spLocks/>
                </p:cNvSpPr>
                <p:nvPr/>
              </p:nvSpPr>
              <p:spPr bwMode="auto">
                <a:xfrm>
                  <a:off x="3655" y="2333"/>
                  <a:ext cx="63" cy="91"/>
                </a:xfrm>
                <a:custGeom>
                  <a:avLst/>
                  <a:gdLst/>
                  <a:ahLst/>
                  <a:cxnLst>
                    <a:cxn ang="0">
                      <a:pos x="25" y="5"/>
                    </a:cxn>
                    <a:cxn ang="0">
                      <a:pos x="6" y="6"/>
                    </a:cxn>
                    <a:cxn ang="0">
                      <a:pos x="2" y="34"/>
                    </a:cxn>
                    <a:cxn ang="0">
                      <a:pos x="25" y="5"/>
                    </a:cxn>
                  </a:cxnLst>
                  <a:rect l="0" t="0" r="r" b="b"/>
                  <a:pathLst>
                    <a:path w="25" h="34">
                      <a:moveTo>
                        <a:pt x="25" y="5"/>
                      </a:moveTo>
                      <a:cubicBezTo>
                        <a:pt x="19" y="4"/>
                        <a:pt x="11" y="0"/>
                        <a:pt x="6" y="6"/>
                      </a:cubicBezTo>
                      <a:cubicBezTo>
                        <a:pt x="0" y="14"/>
                        <a:pt x="4" y="25"/>
                        <a:pt x="2" y="34"/>
                      </a:cubicBezTo>
                      <a:cubicBezTo>
                        <a:pt x="3" y="20"/>
                        <a:pt x="9" y="3"/>
                        <a:pt x="25" y="5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89" name="Freeform 1301"/>
                <p:cNvSpPr>
                  <a:spLocks/>
                </p:cNvSpPr>
                <p:nvPr/>
              </p:nvSpPr>
              <p:spPr bwMode="auto">
                <a:xfrm>
                  <a:off x="3650" y="2211"/>
                  <a:ext cx="55" cy="77"/>
                </a:xfrm>
                <a:custGeom>
                  <a:avLst/>
                  <a:gdLst/>
                  <a:ahLst/>
                  <a:cxnLst>
                    <a:cxn ang="0">
                      <a:pos x="22" y="1"/>
                    </a:cxn>
                    <a:cxn ang="0">
                      <a:pos x="6" y="4"/>
                    </a:cxn>
                    <a:cxn ang="0">
                      <a:pos x="7" y="29"/>
                    </a:cxn>
                    <a:cxn ang="0">
                      <a:pos x="8" y="8"/>
                    </a:cxn>
                    <a:cxn ang="0">
                      <a:pos x="22" y="1"/>
                    </a:cxn>
                  </a:cxnLst>
                  <a:rect l="0" t="0" r="r" b="b"/>
                  <a:pathLst>
                    <a:path w="22" h="29">
                      <a:moveTo>
                        <a:pt x="22" y="1"/>
                      </a:moveTo>
                      <a:cubicBezTo>
                        <a:pt x="17" y="2"/>
                        <a:pt x="10" y="0"/>
                        <a:pt x="6" y="4"/>
                      </a:cubicBezTo>
                      <a:cubicBezTo>
                        <a:pt x="0" y="11"/>
                        <a:pt x="5" y="22"/>
                        <a:pt x="7" y="29"/>
                      </a:cubicBezTo>
                      <a:cubicBezTo>
                        <a:pt x="6" y="24"/>
                        <a:pt x="5" y="13"/>
                        <a:pt x="8" y="8"/>
                      </a:cubicBezTo>
                      <a:cubicBezTo>
                        <a:pt x="11" y="4"/>
                        <a:pt x="17" y="3"/>
                        <a:pt x="22" y="1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90" name="Freeform 1302"/>
                <p:cNvSpPr>
                  <a:spLocks/>
                </p:cNvSpPr>
                <p:nvPr/>
              </p:nvSpPr>
              <p:spPr bwMode="auto">
                <a:xfrm>
                  <a:off x="3625" y="2085"/>
                  <a:ext cx="75" cy="80"/>
                </a:xfrm>
                <a:custGeom>
                  <a:avLst/>
                  <a:gdLst/>
                  <a:ahLst/>
                  <a:cxnLst>
                    <a:cxn ang="0">
                      <a:pos x="7" y="30"/>
                    </a:cxn>
                    <a:cxn ang="0">
                      <a:pos x="4" y="7"/>
                    </a:cxn>
                    <a:cxn ang="0">
                      <a:pos x="30" y="5"/>
                    </a:cxn>
                    <a:cxn ang="0">
                      <a:pos x="13" y="7"/>
                    </a:cxn>
                    <a:cxn ang="0">
                      <a:pos x="7" y="19"/>
                    </a:cxn>
                  </a:cxnLst>
                  <a:rect l="0" t="0" r="r" b="b"/>
                  <a:pathLst>
                    <a:path w="30" h="30">
                      <a:moveTo>
                        <a:pt x="7" y="30"/>
                      </a:moveTo>
                      <a:cubicBezTo>
                        <a:pt x="8" y="23"/>
                        <a:pt x="0" y="14"/>
                        <a:pt x="4" y="7"/>
                      </a:cubicBezTo>
                      <a:cubicBezTo>
                        <a:pt x="9" y="0"/>
                        <a:pt x="24" y="3"/>
                        <a:pt x="30" y="5"/>
                      </a:cubicBezTo>
                      <a:cubicBezTo>
                        <a:pt x="25" y="7"/>
                        <a:pt x="19" y="5"/>
                        <a:pt x="13" y="7"/>
                      </a:cubicBezTo>
                      <a:cubicBezTo>
                        <a:pt x="6" y="9"/>
                        <a:pt x="8" y="13"/>
                        <a:pt x="7" y="19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91" name="Freeform 1303"/>
                <p:cNvSpPr>
                  <a:spLocks/>
                </p:cNvSpPr>
                <p:nvPr/>
              </p:nvSpPr>
              <p:spPr bwMode="auto">
                <a:xfrm>
                  <a:off x="3600" y="1981"/>
                  <a:ext cx="53" cy="72"/>
                </a:xfrm>
                <a:custGeom>
                  <a:avLst/>
                  <a:gdLst/>
                  <a:ahLst/>
                  <a:cxnLst>
                    <a:cxn ang="0">
                      <a:pos x="7" y="27"/>
                    </a:cxn>
                    <a:cxn ang="0">
                      <a:pos x="4" y="16"/>
                    </a:cxn>
                    <a:cxn ang="0">
                      <a:pos x="0" y="8"/>
                    </a:cxn>
                    <a:cxn ang="0">
                      <a:pos x="21" y="2"/>
                    </a:cxn>
                    <a:cxn ang="0">
                      <a:pos x="9" y="6"/>
                    </a:cxn>
                    <a:cxn ang="0">
                      <a:pos x="6" y="20"/>
                    </a:cxn>
                  </a:cxnLst>
                  <a:rect l="0" t="0" r="r" b="b"/>
                  <a:pathLst>
                    <a:path w="21" h="27">
                      <a:moveTo>
                        <a:pt x="7" y="27"/>
                      </a:moveTo>
                      <a:cubicBezTo>
                        <a:pt x="6" y="23"/>
                        <a:pt x="6" y="20"/>
                        <a:pt x="4" y="16"/>
                      </a:cubicBezTo>
                      <a:cubicBezTo>
                        <a:pt x="3" y="14"/>
                        <a:pt x="0" y="10"/>
                        <a:pt x="0" y="8"/>
                      </a:cubicBezTo>
                      <a:cubicBezTo>
                        <a:pt x="2" y="2"/>
                        <a:pt x="17" y="0"/>
                        <a:pt x="21" y="2"/>
                      </a:cubicBezTo>
                      <a:cubicBezTo>
                        <a:pt x="17" y="3"/>
                        <a:pt x="12" y="2"/>
                        <a:pt x="9" y="6"/>
                      </a:cubicBezTo>
                      <a:cubicBezTo>
                        <a:pt x="7" y="9"/>
                        <a:pt x="5" y="17"/>
                        <a:pt x="6" y="20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92" name="Freeform 1304"/>
                <p:cNvSpPr>
                  <a:spLocks/>
                </p:cNvSpPr>
                <p:nvPr/>
              </p:nvSpPr>
              <p:spPr bwMode="auto">
                <a:xfrm>
                  <a:off x="3570" y="1864"/>
                  <a:ext cx="50" cy="69"/>
                </a:xfrm>
                <a:custGeom>
                  <a:avLst/>
                  <a:gdLst/>
                  <a:ahLst/>
                  <a:cxnLst>
                    <a:cxn ang="0">
                      <a:pos x="3" y="26"/>
                    </a:cxn>
                    <a:cxn ang="0">
                      <a:pos x="3" y="8"/>
                    </a:cxn>
                    <a:cxn ang="0">
                      <a:pos x="20" y="1"/>
                    </a:cxn>
                    <a:cxn ang="0">
                      <a:pos x="3" y="21"/>
                    </a:cxn>
                  </a:cxnLst>
                  <a:rect l="0" t="0" r="r" b="b"/>
                  <a:pathLst>
                    <a:path w="20" h="26">
                      <a:moveTo>
                        <a:pt x="3" y="26"/>
                      </a:moveTo>
                      <a:cubicBezTo>
                        <a:pt x="4" y="20"/>
                        <a:pt x="0" y="13"/>
                        <a:pt x="3" y="8"/>
                      </a:cubicBezTo>
                      <a:cubicBezTo>
                        <a:pt x="6" y="2"/>
                        <a:pt x="15" y="0"/>
                        <a:pt x="20" y="1"/>
                      </a:cubicBezTo>
                      <a:cubicBezTo>
                        <a:pt x="11" y="3"/>
                        <a:pt x="3" y="11"/>
                        <a:pt x="3" y="21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93" name="Freeform 1305"/>
                <p:cNvSpPr>
                  <a:spLocks/>
                </p:cNvSpPr>
                <p:nvPr/>
              </p:nvSpPr>
              <p:spPr bwMode="auto">
                <a:xfrm>
                  <a:off x="3555" y="1725"/>
                  <a:ext cx="50" cy="107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12"/>
                    </a:cxn>
                    <a:cxn ang="0">
                      <a:pos x="6" y="40"/>
                    </a:cxn>
                    <a:cxn ang="0">
                      <a:pos x="6" y="27"/>
                    </a:cxn>
                    <a:cxn ang="0">
                      <a:pos x="5" y="16"/>
                    </a:cxn>
                    <a:cxn ang="0">
                      <a:pos x="16" y="1"/>
                    </a:cxn>
                  </a:cxnLst>
                  <a:rect l="0" t="0" r="r" b="b"/>
                  <a:pathLst>
                    <a:path w="20" h="40">
                      <a:moveTo>
                        <a:pt x="20" y="0"/>
                      </a:moveTo>
                      <a:cubicBezTo>
                        <a:pt x="11" y="3"/>
                        <a:pt x="0" y="0"/>
                        <a:pt x="0" y="12"/>
                      </a:cubicBezTo>
                      <a:cubicBezTo>
                        <a:pt x="0" y="22"/>
                        <a:pt x="7" y="30"/>
                        <a:pt x="6" y="40"/>
                      </a:cubicBezTo>
                      <a:cubicBezTo>
                        <a:pt x="5" y="36"/>
                        <a:pt x="6" y="32"/>
                        <a:pt x="6" y="27"/>
                      </a:cubicBezTo>
                      <a:cubicBezTo>
                        <a:pt x="7" y="23"/>
                        <a:pt x="6" y="20"/>
                        <a:pt x="5" y="16"/>
                      </a:cubicBezTo>
                      <a:cubicBezTo>
                        <a:pt x="4" y="8"/>
                        <a:pt x="9" y="3"/>
                        <a:pt x="16" y="1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94" name="Freeform 1306"/>
                <p:cNvSpPr>
                  <a:spLocks/>
                </p:cNvSpPr>
                <p:nvPr/>
              </p:nvSpPr>
              <p:spPr bwMode="auto">
                <a:xfrm>
                  <a:off x="3543" y="1611"/>
                  <a:ext cx="40" cy="74"/>
                </a:xfrm>
                <a:custGeom>
                  <a:avLst/>
                  <a:gdLst/>
                  <a:ahLst/>
                  <a:cxnLst>
                    <a:cxn ang="0">
                      <a:pos x="16" y="1"/>
                    </a:cxn>
                    <a:cxn ang="0">
                      <a:pos x="4" y="5"/>
                    </a:cxn>
                    <a:cxn ang="0">
                      <a:pos x="6" y="28"/>
                    </a:cxn>
                    <a:cxn ang="0">
                      <a:pos x="8" y="11"/>
                    </a:cxn>
                    <a:cxn ang="0">
                      <a:pos x="16" y="1"/>
                    </a:cxn>
                  </a:cxnLst>
                  <a:rect l="0" t="0" r="r" b="b"/>
                  <a:pathLst>
                    <a:path w="16" h="28">
                      <a:moveTo>
                        <a:pt x="16" y="1"/>
                      </a:moveTo>
                      <a:cubicBezTo>
                        <a:pt x="10" y="1"/>
                        <a:pt x="6" y="0"/>
                        <a:pt x="4" y="5"/>
                      </a:cubicBezTo>
                      <a:cubicBezTo>
                        <a:pt x="0" y="13"/>
                        <a:pt x="6" y="21"/>
                        <a:pt x="6" y="28"/>
                      </a:cubicBezTo>
                      <a:cubicBezTo>
                        <a:pt x="6" y="22"/>
                        <a:pt x="5" y="18"/>
                        <a:pt x="8" y="11"/>
                      </a:cubicBezTo>
                      <a:cubicBezTo>
                        <a:pt x="11" y="5"/>
                        <a:pt x="11" y="4"/>
                        <a:pt x="16" y="1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95" name="Freeform 1307"/>
                <p:cNvSpPr>
                  <a:spLocks/>
                </p:cNvSpPr>
                <p:nvPr/>
              </p:nvSpPr>
              <p:spPr bwMode="auto">
                <a:xfrm>
                  <a:off x="3525" y="1501"/>
                  <a:ext cx="53" cy="72"/>
                </a:xfrm>
                <a:custGeom>
                  <a:avLst/>
                  <a:gdLst/>
                  <a:ahLst/>
                  <a:cxnLst>
                    <a:cxn ang="0">
                      <a:pos x="21" y="4"/>
                    </a:cxn>
                    <a:cxn ang="0">
                      <a:pos x="8" y="2"/>
                    </a:cxn>
                    <a:cxn ang="0">
                      <a:pos x="7" y="27"/>
                    </a:cxn>
                    <a:cxn ang="0">
                      <a:pos x="21" y="4"/>
                    </a:cxn>
                  </a:cxnLst>
                  <a:rect l="0" t="0" r="r" b="b"/>
                  <a:pathLst>
                    <a:path w="21" h="27">
                      <a:moveTo>
                        <a:pt x="21" y="4"/>
                      </a:moveTo>
                      <a:cubicBezTo>
                        <a:pt x="17" y="4"/>
                        <a:pt x="13" y="0"/>
                        <a:pt x="8" y="2"/>
                      </a:cubicBezTo>
                      <a:cubicBezTo>
                        <a:pt x="0" y="6"/>
                        <a:pt x="4" y="21"/>
                        <a:pt x="7" y="27"/>
                      </a:cubicBezTo>
                      <a:cubicBezTo>
                        <a:pt x="5" y="14"/>
                        <a:pt x="8" y="5"/>
                        <a:pt x="21" y="4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96" name="Freeform 1308"/>
                <p:cNvSpPr>
                  <a:spLocks/>
                </p:cNvSpPr>
                <p:nvPr/>
              </p:nvSpPr>
              <p:spPr bwMode="auto">
                <a:xfrm>
                  <a:off x="3540" y="1387"/>
                  <a:ext cx="35" cy="77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0" y="29"/>
                    </a:cxn>
                    <a:cxn ang="0">
                      <a:pos x="9" y="12"/>
                    </a:cxn>
                    <a:cxn ang="0">
                      <a:pos x="14" y="2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4" h="29">
                      <a:moveTo>
                        <a:pt x="3" y="2"/>
                      </a:moveTo>
                      <a:cubicBezTo>
                        <a:pt x="9" y="10"/>
                        <a:pt x="2" y="22"/>
                        <a:pt x="0" y="29"/>
                      </a:cubicBezTo>
                      <a:cubicBezTo>
                        <a:pt x="4" y="24"/>
                        <a:pt x="8" y="19"/>
                        <a:pt x="9" y="12"/>
                      </a:cubicBezTo>
                      <a:cubicBezTo>
                        <a:pt x="9" y="7"/>
                        <a:pt x="7" y="2"/>
                        <a:pt x="14" y="2"/>
                      </a:cubicBezTo>
                      <a:cubicBezTo>
                        <a:pt x="12" y="0"/>
                        <a:pt x="8" y="0"/>
                        <a:pt x="5" y="0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97" name="Freeform 1309"/>
                <p:cNvSpPr>
                  <a:spLocks/>
                </p:cNvSpPr>
                <p:nvPr/>
              </p:nvSpPr>
              <p:spPr bwMode="auto">
                <a:xfrm>
                  <a:off x="3548" y="1280"/>
                  <a:ext cx="47" cy="75"/>
                </a:xfrm>
                <a:custGeom>
                  <a:avLst/>
                  <a:gdLst/>
                  <a:ahLst/>
                  <a:cxnLst>
                    <a:cxn ang="0">
                      <a:pos x="19" y="4"/>
                    </a:cxn>
                    <a:cxn ang="0">
                      <a:pos x="4" y="6"/>
                    </a:cxn>
                    <a:cxn ang="0">
                      <a:pos x="1" y="28"/>
                    </a:cxn>
                    <a:cxn ang="0">
                      <a:pos x="7" y="12"/>
                    </a:cxn>
                    <a:cxn ang="0">
                      <a:pos x="18" y="5"/>
                    </a:cxn>
                  </a:cxnLst>
                  <a:rect l="0" t="0" r="r" b="b"/>
                  <a:pathLst>
                    <a:path w="19" h="28">
                      <a:moveTo>
                        <a:pt x="19" y="4"/>
                      </a:moveTo>
                      <a:cubicBezTo>
                        <a:pt x="13" y="4"/>
                        <a:pt x="8" y="0"/>
                        <a:pt x="4" y="6"/>
                      </a:cubicBezTo>
                      <a:cubicBezTo>
                        <a:pt x="0" y="12"/>
                        <a:pt x="5" y="21"/>
                        <a:pt x="1" y="28"/>
                      </a:cubicBezTo>
                      <a:cubicBezTo>
                        <a:pt x="4" y="22"/>
                        <a:pt x="5" y="18"/>
                        <a:pt x="7" y="12"/>
                      </a:cubicBezTo>
                      <a:cubicBezTo>
                        <a:pt x="9" y="5"/>
                        <a:pt x="12" y="6"/>
                        <a:pt x="18" y="5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98" name="Freeform 1310"/>
                <p:cNvSpPr>
                  <a:spLocks/>
                </p:cNvSpPr>
                <p:nvPr/>
              </p:nvSpPr>
              <p:spPr bwMode="auto">
                <a:xfrm>
                  <a:off x="3563" y="1179"/>
                  <a:ext cx="35" cy="58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2" y="4"/>
                    </a:cxn>
                    <a:cxn ang="0">
                      <a:pos x="3" y="22"/>
                    </a:cxn>
                    <a:cxn ang="0">
                      <a:pos x="13" y="2"/>
                    </a:cxn>
                  </a:cxnLst>
                  <a:rect l="0" t="0" r="r" b="b"/>
                  <a:pathLst>
                    <a:path w="14" h="22">
                      <a:moveTo>
                        <a:pt x="14" y="0"/>
                      </a:moveTo>
                      <a:cubicBezTo>
                        <a:pt x="10" y="0"/>
                        <a:pt x="5" y="0"/>
                        <a:pt x="2" y="4"/>
                      </a:cubicBezTo>
                      <a:cubicBezTo>
                        <a:pt x="0" y="8"/>
                        <a:pt x="2" y="17"/>
                        <a:pt x="3" y="22"/>
                      </a:cubicBezTo>
                      <a:cubicBezTo>
                        <a:pt x="3" y="16"/>
                        <a:pt x="5" y="3"/>
                        <a:pt x="13" y="2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399" name="Freeform 1311"/>
                <p:cNvSpPr>
                  <a:spLocks/>
                </p:cNvSpPr>
                <p:nvPr/>
              </p:nvSpPr>
              <p:spPr bwMode="auto">
                <a:xfrm>
                  <a:off x="2215" y="1832"/>
                  <a:ext cx="83" cy="32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33" y="12"/>
                    </a:cxn>
                    <a:cxn ang="0">
                      <a:pos x="7" y="6"/>
                    </a:cxn>
                  </a:cxnLst>
                  <a:rect l="0" t="0" r="r" b="b"/>
                  <a:pathLst>
                    <a:path w="33" h="12">
                      <a:moveTo>
                        <a:pt x="0" y="2"/>
                      </a:moveTo>
                      <a:cubicBezTo>
                        <a:pt x="10" y="6"/>
                        <a:pt x="25" y="0"/>
                        <a:pt x="33" y="12"/>
                      </a:cubicBezTo>
                      <a:cubicBezTo>
                        <a:pt x="26" y="7"/>
                        <a:pt x="15" y="6"/>
                        <a:pt x="7" y="6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00" name="Freeform 1312"/>
                <p:cNvSpPr>
                  <a:spLocks/>
                </p:cNvSpPr>
                <p:nvPr/>
              </p:nvSpPr>
              <p:spPr bwMode="auto">
                <a:xfrm>
                  <a:off x="2170" y="1963"/>
                  <a:ext cx="113" cy="85"/>
                </a:xfrm>
                <a:custGeom>
                  <a:avLst/>
                  <a:gdLst/>
                  <a:ahLst/>
                  <a:cxnLst>
                    <a:cxn ang="0">
                      <a:pos x="45" y="5"/>
                    </a:cxn>
                    <a:cxn ang="0">
                      <a:pos x="11" y="4"/>
                    </a:cxn>
                    <a:cxn ang="0">
                      <a:pos x="7" y="32"/>
                    </a:cxn>
                    <a:cxn ang="0">
                      <a:pos x="31" y="5"/>
                    </a:cxn>
                  </a:cxnLst>
                  <a:rect l="0" t="0" r="r" b="b"/>
                  <a:pathLst>
                    <a:path w="45" h="32">
                      <a:moveTo>
                        <a:pt x="45" y="5"/>
                      </a:moveTo>
                      <a:cubicBezTo>
                        <a:pt x="35" y="2"/>
                        <a:pt x="21" y="0"/>
                        <a:pt x="11" y="4"/>
                      </a:cubicBezTo>
                      <a:cubicBezTo>
                        <a:pt x="1" y="8"/>
                        <a:pt x="0" y="25"/>
                        <a:pt x="7" y="32"/>
                      </a:cubicBezTo>
                      <a:cubicBezTo>
                        <a:pt x="4" y="14"/>
                        <a:pt x="12" y="5"/>
                        <a:pt x="31" y="5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01" name="Freeform 1313"/>
                <p:cNvSpPr>
                  <a:spLocks/>
                </p:cNvSpPr>
                <p:nvPr/>
              </p:nvSpPr>
              <p:spPr bwMode="auto">
                <a:xfrm>
                  <a:off x="2138" y="2085"/>
                  <a:ext cx="125" cy="136"/>
                </a:xfrm>
                <a:custGeom>
                  <a:avLst/>
                  <a:gdLst/>
                  <a:ahLst/>
                  <a:cxnLst>
                    <a:cxn ang="0">
                      <a:pos x="50" y="5"/>
                    </a:cxn>
                    <a:cxn ang="0">
                      <a:pos x="12" y="10"/>
                    </a:cxn>
                    <a:cxn ang="0">
                      <a:pos x="20" y="51"/>
                    </a:cxn>
                    <a:cxn ang="0">
                      <a:pos x="40" y="5"/>
                    </a:cxn>
                  </a:cxnLst>
                  <a:rect l="0" t="0" r="r" b="b"/>
                  <a:pathLst>
                    <a:path w="50" h="51">
                      <a:moveTo>
                        <a:pt x="50" y="5"/>
                      </a:moveTo>
                      <a:cubicBezTo>
                        <a:pt x="37" y="5"/>
                        <a:pt x="24" y="0"/>
                        <a:pt x="12" y="10"/>
                      </a:cubicBezTo>
                      <a:cubicBezTo>
                        <a:pt x="0" y="21"/>
                        <a:pt x="15" y="40"/>
                        <a:pt x="20" y="51"/>
                      </a:cubicBezTo>
                      <a:cubicBezTo>
                        <a:pt x="10" y="28"/>
                        <a:pt x="13" y="9"/>
                        <a:pt x="40" y="5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02" name="Freeform 1314"/>
                <p:cNvSpPr>
                  <a:spLocks/>
                </p:cNvSpPr>
                <p:nvPr/>
              </p:nvSpPr>
              <p:spPr bwMode="auto">
                <a:xfrm>
                  <a:off x="2180" y="2235"/>
                  <a:ext cx="85" cy="178"/>
                </a:xfrm>
                <a:custGeom>
                  <a:avLst/>
                  <a:gdLst/>
                  <a:ahLst/>
                  <a:cxnLst>
                    <a:cxn ang="0">
                      <a:pos x="34" y="1"/>
                    </a:cxn>
                    <a:cxn ang="0">
                      <a:pos x="2" y="25"/>
                    </a:cxn>
                    <a:cxn ang="0">
                      <a:pos x="14" y="51"/>
                    </a:cxn>
                    <a:cxn ang="0">
                      <a:pos x="26" y="67"/>
                    </a:cxn>
                    <a:cxn ang="0">
                      <a:pos x="11" y="29"/>
                    </a:cxn>
                    <a:cxn ang="0">
                      <a:pos x="31" y="3"/>
                    </a:cxn>
                  </a:cxnLst>
                  <a:rect l="0" t="0" r="r" b="b"/>
                  <a:pathLst>
                    <a:path w="34" h="67">
                      <a:moveTo>
                        <a:pt x="34" y="1"/>
                      </a:moveTo>
                      <a:cubicBezTo>
                        <a:pt x="21" y="0"/>
                        <a:pt x="0" y="11"/>
                        <a:pt x="2" y="25"/>
                      </a:cubicBezTo>
                      <a:cubicBezTo>
                        <a:pt x="3" y="33"/>
                        <a:pt x="9" y="45"/>
                        <a:pt x="14" y="51"/>
                      </a:cubicBezTo>
                      <a:cubicBezTo>
                        <a:pt x="19" y="57"/>
                        <a:pt x="25" y="59"/>
                        <a:pt x="26" y="67"/>
                      </a:cubicBezTo>
                      <a:cubicBezTo>
                        <a:pt x="24" y="53"/>
                        <a:pt x="12" y="43"/>
                        <a:pt x="11" y="29"/>
                      </a:cubicBezTo>
                      <a:cubicBezTo>
                        <a:pt x="9" y="16"/>
                        <a:pt x="20" y="9"/>
                        <a:pt x="31" y="3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03" name="Freeform 1315"/>
                <p:cNvSpPr>
                  <a:spLocks/>
                </p:cNvSpPr>
                <p:nvPr/>
              </p:nvSpPr>
              <p:spPr bwMode="auto">
                <a:xfrm>
                  <a:off x="2315" y="2360"/>
                  <a:ext cx="178" cy="85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31" y="1"/>
                    </a:cxn>
                    <a:cxn ang="0">
                      <a:pos x="71" y="29"/>
                    </a:cxn>
                    <a:cxn ang="0">
                      <a:pos x="40" y="9"/>
                    </a:cxn>
                    <a:cxn ang="0">
                      <a:pos x="18" y="14"/>
                    </a:cxn>
                  </a:cxnLst>
                  <a:rect l="0" t="0" r="r" b="b"/>
                  <a:pathLst>
                    <a:path w="71" h="32">
                      <a:moveTo>
                        <a:pt x="0" y="32"/>
                      </a:moveTo>
                      <a:cubicBezTo>
                        <a:pt x="3" y="19"/>
                        <a:pt x="18" y="3"/>
                        <a:pt x="31" y="1"/>
                      </a:cubicBezTo>
                      <a:cubicBezTo>
                        <a:pt x="44" y="0"/>
                        <a:pt x="68" y="17"/>
                        <a:pt x="71" y="29"/>
                      </a:cubicBezTo>
                      <a:cubicBezTo>
                        <a:pt x="64" y="21"/>
                        <a:pt x="51" y="13"/>
                        <a:pt x="40" y="9"/>
                      </a:cubicBezTo>
                      <a:cubicBezTo>
                        <a:pt x="30" y="4"/>
                        <a:pt x="27" y="11"/>
                        <a:pt x="18" y="14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04" name="Freeform 1316"/>
                <p:cNvSpPr>
                  <a:spLocks/>
                </p:cNvSpPr>
                <p:nvPr/>
              </p:nvSpPr>
              <p:spPr bwMode="auto">
                <a:xfrm>
                  <a:off x="2215" y="1712"/>
                  <a:ext cx="63" cy="80"/>
                </a:xfrm>
                <a:custGeom>
                  <a:avLst/>
                  <a:gdLst/>
                  <a:ahLst/>
                  <a:cxnLst>
                    <a:cxn ang="0">
                      <a:pos x="25" y="2"/>
                    </a:cxn>
                    <a:cxn ang="0">
                      <a:pos x="5" y="7"/>
                    </a:cxn>
                    <a:cxn ang="0">
                      <a:pos x="7" y="30"/>
                    </a:cxn>
                    <a:cxn ang="0">
                      <a:pos x="13" y="10"/>
                    </a:cxn>
                    <a:cxn ang="0">
                      <a:pos x="25" y="1"/>
                    </a:cxn>
                  </a:cxnLst>
                  <a:rect l="0" t="0" r="r" b="b"/>
                  <a:pathLst>
                    <a:path w="25" h="30">
                      <a:moveTo>
                        <a:pt x="25" y="2"/>
                      </a:moveTo>
                      <a:cubicBezTo>
                        <a:pt x="18" y="1"/>
                        <a:pt x="10" y="0"/>
                        <a:pt x="5" y="7"/>
                      </a:cubicBezTo>
                      <a:cubicBezTo>
                        <a:pt x="0" y="13"/>
                        <a:pt x="2" y="23"/>
                        <a:pt x="7" y="30"/>
                      </a:cubicBezTo>
                      <a:cubicBezTo>
                        <a:pt x="4" y="18"/>
                        <a:pt x="7" y="18"/>
                        <a:pt x="13" y="10"/>
                      </a:cubicBezTo>
                      <a:cubicBezTo>
                        <a:pt x="18" y="3"/>
                        <a:pt x="16" y="3"/>
                        <a:pt x="25" y="1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05" name="Freeform 1317"/>
                <p:cNvSpPr>
                  <a:spLocks/>
                </p:cNvSpPr>
                <p:nvPr/>
              </p:nvSpPr>
              <p:spPr bwMode="auto">
                <a:xfrm>
                  <a:off x="2225" y="1603"/>
                  <a:ext cx="68" cy="66"/>
                </a:xfrm>
                <a:custGeom>
                  <a:avLst/>
                  <a:gdLst/>
                  <a:ahLst/>
                  <a:cxnLst>
                    <a:cxn ang="0">
                      <a:pos x="27" y="3"/>
                    </a:cxn>
                    <a:cxn ang="0">
                      <a:pos x="8" y="3"/>
                    </a:cxn>
                    <a:cxn ang="0">
                      <a:pos x="4" y="25"/>
                    </a:cxn>
                    <a:cxn ang="0">
                      <a:pos x="21" y="4"/>
                    </a:cxn>
                  </a:cxnLst>
                  <a:rect l="0" t="0" r="r" b="b"/>
                  <a:pathLst>
                    <a:path w="27" h="25">
                      <a:moveTo>
                        <a:pt x="27" y="3"/>
                      </a:moveTo>
                      <a:cubicBezTo>
                        <a:pt x="20" y="4"/>
                        <a:pt x="14" y="0"/>
                        <a:pt x="8" y="3"/>
                      </a:cubicBezTo>
                      <a:cubicBezTo>
                        <a:pt x="0" y="7"/>
                        <a:pt x="1" y="19"/>
                        <a:pt x="4" y="25"/>
                      </a:cubicBezTo>
                      <a:cubicBezTo>
                        <a:pt x="7" y="13"/>
                        <a:pt x="10" y="9"/>
                        <a:pt x="21" y="4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06" name="Freeform 1318"/>
                <p:cNvSpPr>
                  <a:spLocks/>
                </p:cNvSpPr>
                <p:nvPr/>
              </p:nvSpPr>
              <p:spPr bwMode="auto">
                <a:xfrm>
                  <a:off x="2068" y="1552"/>
                  <a:ext cx="50" cy="115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3" y="12"/>
                    </a:cxn>
                    <a:cxn ang="0">
                      <a:pos x="6" y="43"/>
                    </a:cxn>
                    <a:cxn ang="0">
                      <a:pos x="7" y="17"/>
                    </a:cxn>
                    <a:cxn ang="0">
                      <a:pos x="20" y="1"/>
                    </a:cxn>
                  </a:cxnLst>
                  <a:rect l="0" t="0" r="r" b="b"/>
                  <a:pathLst>
                    <a:path w="20" h="43">
                      <a:moveTo>
                        <a:pt x="20" y="0"/>
                      </a:moveTo>
                      <a:cubicBezTo>
                        <a:pt x="13" y="4"/>
                        <a:pt x="6" y="3"/>
                        <a:pt x="3" y="12"/>
                      </a:cubicBezTo>
                      <a:cubicBezTo>
                        <a:pt x="0" y="22"/>
                        <a:pt x="2" y="34"/>
                        <a:pt x="6" y="43"/>
                      </a:cubicBezTo>
                      <a:cubicBezTo>
                        <a:pt x="9" y="36"/>
                        <a:pt x="5" y="25"/>
                        <a:pt x="7" y="17"/>
                      </a:cubicBezTo>
                      <a:cubicBezTo>
                        <a:pt x="10" y="9"/>
                        <a:pt x="13" y="6"/>
                        <a:pt x="20" y="1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07" name="Freeform 1319"/>
                <p:cNvSpPr>
                  <a:spLocks/>
                </p:cNvSpPr>
                <p:nvPr/>
              </p:nvSpPr>
              <p:spPr bwMode="auto">
                <a:xfrm>
                  <a:off x="2053" y="1688"/>
                  <a:ext cx="75" cy="131"/>
                </a:xfrm>
                <a:custGeom>
                  <a:avLst/>
                  <a:gdLst/>
                  <a:ahLst/>
                  <a:cxnLst>
                    <a:cxn ang="0">
                      <a:pos x="30" y="0"/>
                    </a:cxn>
                    <a:cxn ang="0">
                      <a:pos x="9" y="14"/>
                    </a:cxn>
                    <a:cxn ang="0">
                      <a:pos x="6" y="49"/>
                    </a:cxn>
                    <a:cxn ang="0">
                      <a:pos x="29" y="2"/>
                    </a:cxn>
                  </a:cxnLst>
                  <a:rect l="0" t="0" r="r" b="b"/>
                  <a:pathLst>
                    <a:path w="30" h="49">
                      <a:moveTo>
                        <a:pt x="30" y="0"/>
                      </a:moveTo>
                      <a:cubicBezTo>
                        <a:pt x="21" y="4"/>
                        <a:pt x="14" y="5"/>
                        <a:pt x="9" y="14"/>
                      </a:cubicBezTo>
                      <a:cubicBezTo>
                        <a:pt x="6" y="21"/>
                        <a:pt x="0" y="44"/>
                        <a:pt x="6" y="49"/>
                      </a:cubicBezTo>
                      <a:cubicBezTo>
                        <a:pt x="7" y="34"/>
                        <a:pt x="12" y="6"/>
                        <a:pt x="29" y="2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08" name="Freeform 1320"/>
                <p:cNvSpPr>
                  <a:spLocks/>
                </p:cNvSpPr>
                <p:nvPr/>
              </p:nvSpPr>
              <p:spPr bwMode="auto">
                <a:xfrm>
                  <a:off x="2043" y="1864"/>
                  <a:ext cx="80" cy="109"/>
                </a:xfrm>
                <a:custGeom>
                  <a:avLst/>
                  <a:gdLst/>
                  <a:ahLst/>
                  <a:cxnLst>
                    <a:cxn ang="0">
                      <a:pos x="32" y="2"/>
                    </a:cxn>
                    <a:cxn ang="0">
                      <a:pos x="6" y="6"/>
                    </a:cxn>
                    <a:cxn ang="0">
                      <a:pos x="5" y="41"/>
                    </a:cxn>
                    <a:cxn ang="0">
                      <a:pos x="10" y="12"/>
                    </a:cxn>
                    <a:cxn ang="0">
                      <a:pos x="27" y="3"/>
                    </a:cxn>
                  </a:cxnLst>
                  <a:rect l="0" t="0" r="r" b="b"/>
                  <a:pathLst>
                    <a:path w="32" h="41">
                      <a:moveTo>
                        <a:pt x="32" y="2"/>
                      </a:moveTo>
                      <a:cubicBezTo>
                        <a:pt x="26" y="0"/>
                        <a:pt x="12" y="0"/>
                        <a:pt x="6" y="6"/>
                      </a:cubicBezTo>
                      <a:cubicBezTo>
                        <a:pt x="0" y="12"/>
                        <a:pt x="0" y="34"/>
                        <a:pt x="5" y="41"/>
                      </a:cubicBezTo>
                      <a:cubicBezTo>
                        <a:pt x="6" y="30"/>
                        <a:pt x="3" y="21"/>
                        <a:pt x="10" y="12"/>
                      </a:cubicBezTo>
                      <a:cubicBezTo>
                        <a:pt x="13" y="7"/>
                        <a:pt x="20" y="2"/>
                        <a:pt x="27" y="3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09" name="Freeform 1321"/>
                <p:cNvSpPr>
                  <a:spLocks/>
                </p:cNvSpPr>
                <p:nvPr/>
              </p:nvSpPr>
              <p:spPr bwMode="auto">
                <a:xfrm>
                  <a:off x="2033" y="2013"/>
                  <a:ext cx="65" cy="94"/>
                </a:xfrm>
                <a:custGeom>
                  <a:avLst/>
                  <a:gdLst/>
                  <a:ahLst/>
                  <a:cxnLst>
                    <a:cxn ang="0">
                      <a:pos x="26" y="2"/>
                    </a:cxn>
                    <a:cxn ang="0">
                      <a:pos x="6" y="7"/>
                    </a:cxn>
                    <a:cxn ang="0">
                      <a:pos x="5" y="35"/>
                    </a:cxn>
                    <a:cxn ang="0">
                      <a:pos x="22" y="2"/>
                    </a:cxn>
                  </a:cxnLst>
                  <a:rect l="0" t="0" r="r" b="b"/>
                  <a:pathLst>
                    <a:path w="26" h="35">
                      <a:moveTo>
                        <a:pt x="26" y="2"/>
                      </a:moveTo>
                      <a:cubicBezTo>
                        <a:pt x="18" y="0"/>
                        <a:pt x="12" y="0"/>
                        <a:pt x="6" y="7"/>
                      </a:cubicBezTo>
                      <a:cubicBezTo>
                        <a:pt x="0" y="14"/>
                        <a:pt x="0" y="27"/>
                        <a:pt x="5" y="35"/>
                      </a:cubicBezTo>
                      <a:cubicBezTo>
                        <a:pt x="3" y="22"/>
                        <a:pt x="8" y="4"/>
                        <a:pt x="22" y="2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10" name="Freeform 1322"/>
                <p:cNvSpPr>
                  <a:spLocks/>
                </p:cNvSpPr>
                <p:nvPr/>
              </p:nvSpPr>
              <p:spPr bwMode="auto">
                <a:xfrm>
                  <a:off x="2025" y="2152"/>
                  <a:ext cx="58" cy="109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6" y="8"/>
                    </a:cxn>
                    <a:cxn ang="0">
                      <a:pos x="5" y="41"/>
                    </a:cxn>
                    <a:cxn ang="0">
                      <a:pos x="7" y="20"/>
                    </a:cxn>
                    <a:cxn ang="0">
                      <a:pos x="21" y="3"/>
                    </a:cxn>
                  </a:cxnLst>
                  <a:rect l="0" t="0" r="r" b="b"/>
                  <a:pathLst>
                    <a:path w="23" h="41">
                      <a:moveTo>
                        <a:pt x="23" y="0"/>
                      </a:moveTo>
                      <a:cubicBezTo>
                        <a:pt x="15" y="1"/>
                        <a:pt x="10" y="0"/>
                        <a:pt x="6" y="8"/>
                      </a:cubicBezTo>
                      <a:cubicBezTo>
                        <a:pt x="1" y="18"/>
                        <a:pt x="0" y="31"/>
                        <a:pt x="5" y="41"/>
                      </a:cubicBezTo>
                      <a:cubicBezTo>
                        <a:pt x="7" y="35"/>
                        <a:pt x="5" y="27"/>
                        <a:pt x="7" y="20"/>
                      </a:cubicBezTo>
                      <a:cubicBezTo>
                        <a:pt x="10" y="10"/>
                        <a:pt x="13" y="3"/>
                        <a:pt x="21" y="3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11" name="Freeform 1323"/>
                <p:cNvSpPr>
                  <a:spLocks/>
                </p:cNvSpPr>
                <p:nvPr/>
              </p:nvSpPr>
              <p:spPr bwMode="auto">
                <a:xfrm>
                  <a:off x="2038" y="2301"/>
                  <a:ext cx="65" cy="144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26" y="54"/>
                    </a:cxn>
                    <a:cxn ang="0">
                      <a:pos x="24" y="1"/>
                    </a:cxn>
                  </a:cxnLst>
                  <a:rect l="0" t="0" r="r" b="b"/>
                  <a:pathLst>
                    <a:path w="26" h="54">
                      <a:moveTo>
                        <a:pt x="24" y="0"/>
                      </a:moveTo>
                      <a:cubicBezTo>
                        <a:pt x="0" y="10"/>
                        <a:pt x="14" y="40"/>
                        <a:pt x="26" y="54"/>
                      </a:cubicBezTo>
                      <a:cubicBezTo>
                        <a:pt x="21" y="44"/>
                        <a:pt x="8" y="8"/>
                        <a:pt x="24" y="1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12" name="Freeform 1324"/>
                <p:cNvSpPr>
                  <a:spLocks/>
                </p:cNvSpPr>
                <p:nvPr/>
              </p:nvSpPr>
              <p:spPr bwMode="auto">
                <a:xfrm>
                  <a:off x="2128" y="2461"/>
                  <a:ext cx="37" cy="120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15" y="45"/>
                    </a:cxn>
                    <a:cxn ang="0">
                      <a:pos x="11" y="7"/>
                    </a:cxn>
                  </a:cxnLst>
                  <a:rect l="0" t="0" r="r" b="b"/>
                  <a:pathLst>
                    <a:path w="15" h="45">
                      <a:moveTo>
                        <a:pt x="12" y="0"/>
                      </a:moveTo>
                      <a:cubicBezTo>
                        <a:pt x="0" y="12"/>
                        <a:pt x="0" y="35"/>
                        <a:pt x="15" y="45"/>
                      </a:cubicBezTo>
                      <a:cubicBezTo>
                        <a:pt x="7" y="37"/>
                        <a:pt x="6" y="17"/>
                        <a:pt x="11" y="7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13" name="Freeform 1325"/>
                <p:cNvSpPr>
                  <a:spLocks/>
                </p:cNvSpPr>
                <p:nvPr/>
              </p:nvSpPr>
              <p:spPr bwMode="auto">
                <a:xfrm>
                  <a:off x="2378" y="1203"/>
                  <a:ext cx="55" cy="16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22" y="6"/>
                    </a:cxn>
                  </a:cxnLst>
                  <a:rect l="0" t="0" r="r" b="b"/>
                  <a:pathLst>
                    <a:path w="22" h="6">
                      <a:moveTo>
                        <a:pt x="0" y="3"/>
                      </a:moveTo>
                      <a:cubicBezTo>
                        <a:pt x="6" y="1"/>
                        <a:pt x="17" y="0"/>
                        <a:pt x="22" y="6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14" name="Freeform 1326"/>
                <p:cNvSpPr>
                  <a:spLocks/>
                </p:cNvSpPr>
                <p:nvPr/>
              </p:nvSpPr>
              <p:spPr bwMode="auto">
                <a:xfrm>
                  <a:off x="3408" y="1077"/>
                  <a:ext cx="70" cy="64"/>
                </a:xfrm>
                <a:custGeom>
                  <a:avLst/>
                  <a:gdLst/>
                  <a:ahLst/>
                  <a:cxnLst>
                    <a:cxn ang="0">
                      <a:pos x="28" y="4"/>
                    </a:cxn>
                    <a:cxn ang="0">
                      <a:pos x="8" y="2"/>
                    </a:cxn>
                    <a:cxn ang="0">
                      <a:pos x="1" y="10"/>
                    </a:cxn>
                    <a:cxn ang="0">
                      <a:pos x="1" y="24"/>
                    </a:cxn>
                    <a:cxn ang="0">
                      <a:pos x="6" y="11"/>
                    </a:cxn>
                    <a:cxn ang="0">
                      <a:pos x="21" y="3"/>
                    </a:cxn>
                  </a:cxnLst>
                  <a:rect l="0" t="0" r="r" b="b"/>
                  <a:pathLst>
                    <a:path w="28" h="24">
                      <a:moveTo>
                        <a:pt x="28" y="4"/>
                      </a:moveTo>
                      <a:cubicBezTo>
                        <a:pt x="23" y="1"/>
                        <a:pt x="13" y="0"/>
                        <a:pt x="8" y="2"/>
                      </a:cubicBezTo>
                      <a:cubicBezTo>
                        <a:pt x="5" y="4"/>
                        <a:pt x="2" y="7"/>
                        <a:pt x="1" y="10"/>
                      </a:cubicBezTo>
                      <a:cubicBezTo>
                        <a:pt x="0" y="13"/>
                        <a:pt x="0" y="21"/>
                        <a:pt x="1" y="24"/>
                      </a:cubicBezTo>
                      <a:cubicBezTo>
                        <a:pt x="4" y="20"/>
                        <a:pt x="4" y="14"/>
                        <a:pt x="6" y="11"/>
                      </a:cubicBezTo>
                      <a:cubicBezTo>
                        <a:pt x="10" y="6"/>
                        <a:pt x="16" y="3"/>
                        <a:pt x="21" y="3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15" name="Freeform 1327"/>
                <p:cNvSpPr>
                  <a:spLocks/>
                </p:cNvSpPr>
                <p:nvPr/>
              </p:nvSpPr>
              <p:spPr bwMode="auto">
                <a:xfrm>
                  <a:off x="3428" y="984"/>
                  <a:ext cx="57" cy="61"/>
                </a:xfrm>
                <a:custGeom>
                  <a:avLst/>
                  <a:gdLst/>
                  <a:ahLst/>
                  <a:cxnLst>
                    <a:cxn ang="0">
                      <a:pos x="23" y="4"/>
                    </a:cxn>
                    <a:cxn ang="0">
                      <a:pos x="6" y="4"/>
                    </a:cxn>
                    <a:cxn ang="0">
                      <a:pos x="0" y="23"/>
                    </a:cxn>
                    <a:cxn ang="0">
                      <a:pos x="23" y="3"/>
                    </a:cxn>
                  </a:cxnLst>
                  <a:rect l="0" t="0" r="r" b="b"/>
                  <a:pathLst>
                    <a:path w="23" h="23">
                      <a:moveTo>
                        <a:pt x="23" y="4"/>
                      </a:moveTo>
                      <a:cubicBezTo>
                        <a:pt x="18" y="0"/>
                        <a:pt x="10" y="1"/>
                        <a:pt x="6" y="4"/>
                      </a:cubicBezTo>
                      <a:cubicBezTo>
                        <a:pt x="0" y="9"/>
                        <a:pt x="2" y="17"/>
                        <a:pt x="0" y="23"/>
                      </a:cubicBezTo>
                      <a:cubicBezTo>
                        <a:pt x="4" y="14"/>
                        <a:pt x="12" y="2"/>
                        <a:pt x="23" y="3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16" name="Freeform 1328"/>
                <p:cNvSpPr>
                  <a:spLocks/>
                </p:cNvSpPr>
                <p:nvPr/>
              </p:nvSpPr>
              <p:spPr bwMode="auto">
                <a:xfrm>
                  <a:off x="3363" y="1171"/>
                  <a:ext cx="60" cy="77"/>
                </a:xfrm>
                <a:custGeom>
                  <a:avLst/>
                  <a:gdLst/>
                  <a:ahLst/>
                  <a:cxnLst>
                    <a:cxn ang="0">
                      <a:pos x="24" y="6"/>
                    </a:cxn>
                    <a:cxn ang="0">
                      <a:pos x="9" y="7"/>
                    </a:cxn>
                    <a:cxn ang="0">
                      <a:pos x="6" y="17"/>
                    </a:cxn>
                    <a:cxn ang="0">
                      <a:pos x="0" y="25"/>
                    </a:cxn>
                    <a:cxn ang="0">
                      <a:pos x="8" y="29"/>
                    </a:cxn>
                    <a:cxn ang="0">
                      <a:pos x="18" y="3"/>
                    </a:cxn>
                  </a:cxnLst>
                  <a:rect l="0" t="0" r="r" b="b"/>
                  <a:pathLst>
                    <a:path w="24" h="29">
                      <a:moveTo>
                        <a:pt x="24" y="6"/>
                      </a:moveTo>
                      <a:cubicBezTo>
                        <a:pt x="19" y="0"/>
                        <a:pt x="12" y="0"/>
                        <a:pt x="9" y="7"/>
                      </a:cubicBezTo>
                      <a:cubicBezTo>
                        <a:pt x="7" y="10"/>
                        <a:pt x="7" y="14"/>
                        <a:pt x="6" y="17"/>
                      </a:cubicBezTo>
                      <a:cubicBezTo>
                        <a:pt x="4" y="20"/>
                        <a:pt x="2" y="22"/>
                        <a:pt x="0" y="25"/>
                      </a:cubicBezTo>
                      <a:cubicBezTo>
                        <a:pt x="3" y="25"/>
                        <a:pt x="6" y="27"/>
                        <a:pt x="8" y="29"/>
                      </a:cubicBezTo>
                      <a:cubicBezTo>
                        <a:pt x="4" y="21"/>
                        <a:pt x="12" y="7"/>
                        <a:pt x="18" y="3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17" name="Freeform 1329"/>
                <p:cNvSpPr>
                  <a:spLocks/>
                </p:cNvSpPr>
                <p:nvPr/>
              </p:nvSpPr>
              <p:spPr bwMode="auto">
                <a:xfrm>
                  <a:off x="3278" y="1264"/>
                  <a:ext cx="80" cy="123"/>
                </a:xfrm>
                <a:custGeom>
                  <a:avLst/>
                  <a:gdLst/>
                  <a:ahLst/>
                  <a:cxnLst>
                    <a:cxn ang="0">
                      <a:pos x="30" y="4"/>
                    </a:cxn>
                    <a:cxn ang="0">
                      <a:pos x="19" y="8"/>
                    </a:cxn>
                    <a:cxn ang="0">
                      <a:pos x="13" y="25"/>
                    </a:cxn>
                    <a:cxn ang="0">
                      <a:pos x="8" y="38"/>
                    </a:cxn>
                    <a:cxn ang="0">
                      <a:pos x="0" y="46"/>
                    </a:cxn>
                    <a:cxn ang="0">
                      <a:pos x="12" y="40"/>
                    </a:cxn>
                    <a:cxn ang="0">
                      <a:pos x="20" y="43"/>
                    </a:cxn>
                    <a:cxn ang="0">
                      <a:pos x="29" y="15"/>
                    </a:cxn>
                    <a:cxn ang="0">
                      <a:pos x="32" y="4"/>
                    </a:cxn>
                  </a:cxnLst>
                  <a:rect l="0" t="0" r="r" b="b"/>
                  <a:pathLst>
                    <a:path w="32" h="46">
                      <a:moveTo>
                        <a:pt x="30" y="4"/>
                      </a:moveTo>
                      <a:cubicBezTo>
                        <a:pt x="26" y="0"/>
                        <a:pt x="21" y="6"/>
                        <a:pt x="19" y="8"/>
                      </a:cubicBezTo>
                      <a:cubicBezTo>
                        <a:pt x="14" y="13"/>
                        <a:pt x="14" y="19"/>
                        <a:pt x="13" y="25"/>
                      </a:cubicBezTo>
                      <a:cubicBezTo>
                        <a:pt x="12" y="30"/>
                        <a:pt x="11" y="34"/>
                        <a:pt x="8" y="38"/>
                      </a:cubicBezTo>
                      <a:cubicBezTo>
                        <a:pt x="6" y="41"/>
                        <a:pt x="1" y="43"/>
                        <a:pt x="0" y="46"/>
                      </a:cubicBezTo>
                      <a:cubicBezTo>
                        <a:pt x="4" y="45"/>
                        <a:pt x="7" y="41"/>
                        <a:pt x="12" y="40"/>
                      </a:cubicBezTo>
                      <a:cubicBezTo>
                        <a:pt x="16" y="39"/>
                        <a:pt x="16" y="42"/>
                        <a:pt x="20" y="43"/>
                      </a:cubicBezTo>
                      <a:cubicBezTo>
                        <a:pt x="12" y="34"/>
                        <a:pt x="14" y="12"/>
                        <a:pt x="29" y="15"/>
                      </a:cubicBezTo>
                      <a:cubicBezTo>
                        <a:pt x="27" y="12"/>
                        <a:pt x="29" y="6"/>
                        <a:pt x="32" y="4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18" name="Freeform 1330"/>
                <p:cNvSpPr>
                  <a:spLocks/>
                </p:cNvSpPr>
                <p:nvPr/>
              </p:nvSpPr>
              <p:spPr bwMode="auto">
                <a:xfrm>
                  <a:off x="3183" y="1413"/>
                  <a:ext cx="90" cy="51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" y="14"/>
                    </a:cxn>
                    <a:cxn ang="0">
                      <a:pos x="15" y="7"/>
                    </a:cxn>
                    <a:cxn ang="0">
                      <a:pos x="36" y="8"/>
                    </a:cxn>
                    <a:cxn ang="0">
                      <a:pos x="10" y="16"/>
                    </a:cxn>
                  </a:cxnLst>
                  <a:rect l="0" t="0" r="r" b="b"/>
                  <a:pathLst>
                    <a:path w="36" h="19">
                      <a:moveTo>
                        <a:pt x="0" y="19"/>
                      </a:moveTo>
                      <a:cubicBezTo>
                        <a:pt x="2" y="18"/>
                        <a:pt x="2" y="16"/>
                        <a:pt x="3" y="14"/>
                      </a:cubicBezTo>
                      <a:cubicBezTo>
                        <a:pt x="6" y="10"/>
                        <a:pt x="11" y="8"/>
                        <a:pt x="15" y="7"/>
                      </a:cubicBezTo>
                      <a:cubicBezTo>
                        <a:pt x="20" y="5"/>
                        <a:pt x="34" y="0"/>
                        <a:pt x="36" y="8"/>
                      </a:cubicBezTo>
                      <a:cubicBezTo>
                        <a:pt x="27" y="5"/>
                        <a:pt x="16" y="9"/>
                        <a:pt x="10" y="16"/>
                      </a:cubicBezTo>
                    </a:path>
                  </a:pathLst>
                </a:custGeom>
                <a:solidFill>
                  <a:srgbClr val="FDF8F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19" name="Freeform 1331"/>
                <p:cNvSpPr>
                  <a:spLocks/>
                </p:cNvSpPr>
                <p:nvPr/>
              </p:nvSpPr>
              <p:spPr bwMode="auto">
                <a:xfrm>
                  <a:off x="2910" y="2851"/>
                  <a:ext cx="130" cy="552"/>
                </a:xfrm>
                <a:custGeom>
                  <a:avLst/>
                  <a:gdLst/>
                  <a:ahLst/>
                  <a:cxnLst>
                    <a:cxn ang="0">
                      <a:pos x="46" y="4"/>
                    </a:cxn>
                    <a:cxn ang="0">
                      <a:pos x="46" y="33"/>
                    </a:cxn>
                    <a:cxn ang="0">
                      <a:pos x="45" y="58"/>
                    </a:cxn>
                    <a:cxn ang="0">
                      <a:pos x="50" y="81"/>
                    </a:cxn>
                    <a:cxn ang="0">
                      <a:pos x="35" y="144"/>
                    </a:cxn>
                    <a:cxn ang="0">
                      <a:pos x="0" y="207"/>
                    </a:cxn>
                    <a:cxn ang="0">
                      <a:pos x="12" y="156"/>
                    </a:cxn>
                    <a:cxn ang="0">
                      <a:pos x="36" y="72"/>
                    </a:cxn>
                    <a:cxn ang="0">
                      <a:pos x="33" y="18"/>
                    </a:cxn>
                    <a:cxn ang="0">
                      <a:pos x="46" y="4"/>
                    </a:cxn>
                  </a:cxnLst>
                  <a:rect l="0" t="0" r="r" b="b"/>
                  <a:pathLst>
                    <a:path w="52" h="207">
                      <a:moveTo>
                        <a:pt x="46" y="4"/>
                      </a:moveTo>
                      <a:cubicBezTo>
                        <a:pt x="52" y="14"/>
                        <a:pt x="49" y="21"/>
                        <a:pt x="46" y="33"/>
                      </a:cubicBezTo>
                      <a:cubicBezTo>
                        <a:pt x="43" y="46"/>
                        <a:pt x="41" y="48"/>
                        <a:pt x="45" y="58"/>
                      </a:cubicBezTo>
                      <a:cubicBezTo>
                        <a:pt x="46" y="62"/>
                        <a:pt x="50" y="69"/>
                        <a:pt x="50" y="81"/>
                      </a:cubicBezTo>
                      <a:cubicBezTo>
                        <a:pt x="51" y="98"/>
                        <a:pt x="46" y="124"/>
                        <a:pt x="35" y="144"/>
                      </a:cubicBezTo>
                      <a:cubicBezTo>
                        <a:pt x="15" y="179"/>
                        <a:pt x="3" y="186"/>
                        <a:pt x="0" y="207"/>
                      </a:cubicBezTo>
                      <a:cubicBezTo>
                        <a:pt x="3" y="186"/>
                        <a:pt x="3" y="174"/>
                        <a:pt x="12" y="156"/>
                      </a:cubicBezTo>
                      <a:cubicBezTo>
                        <a:pt x="21" y="139"/>
                        <a:pt x="44" y="108"/>
                        <a:pt x="36" y="72"/>
                      </a:cubicBezTo>
                      <a:cubicBezTo>
                        <a:pt x="27" y="32"/>
                        <a:pt x="37" y="25"/>
                        <a:pt x="33" y="18"/>
                      </a:cubicBezTo>
                      <a:cubicBezTo>
                        <a:pt x="30" y="12"/>
                        <a:pt x="45" y="0"/>
                        <a:pt x="46" y="4"/>
                      </a:cubicBezTo>
                      <a:close/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20" name="Freeform 1332"/>
                <p:cNvSpPr>
                  <a:spLocks/>
                </p:cNvSpPr>
                <p:nvPr/>
              </p:nvSpPr>
              <p:spPr bwMode="auto">
                <a:xfrm>
                  <a:off x="2993" y="2781"/>
                  <a:ext cx="400" cy="144"/>
                </a:xfrm>
                <a:custGeom>
                  <a:avLst/>
                  <a:gdLst/>
                  <a:ahLst/>
                  <a:cxnLst>
                    <a:cxn ang="0">
                      <a:pos x="0" y="22"/>
                    </a:cxn>
                    <a:cxn ang="0">
                      <a:pos x="40" y="23"/>
                    </a:cxn>
                    <a:cxn ang="0">
                      <a:pos x="109" y="51"/>
                    </a:cxn>
                    <a:cxn ang="0">
                      <a:pos x="156" y="44"/>
                    </a:cxn>
                    <a:cxn ang="0">
                      <a:pos x="156" y="28"/>
                    </a:cxn>
                    <a:cxn ang="0">
                      <a:pos x="126" y="44"/>
                    </a:cxn>
                    <a:cxn ang="0">
                      <a:pos x="62" y="24"/>
                    </a:cxn>
                    <a:cxn ang="0">
                      <a:pos x="0" y="22"/>
                    </a:cxn>
                  </a:cxnLst>
                  <a:rect l="0" t="0" r="r" b="b"/>
                  <a:pathLst>
                    <a:path w="160" h="54">
                      <a:moveTo>
                        <a:pt x="0" y="22"/>
                      </a:moveTo>
                      <a:cubicBezTo>
                        <a:pt x="20" y="10"/>
                        <a:pt x="21" y="14"/>
                        <a:pt x="40" y="23"/>
                      </a:cubicBezTo>
                      <a:cubicBezTo>
                        <a:pt x="58" y="32"/>
                        <a:pt x="78" y="48"/>
                        <a:pt x="109" y="51"/>
                      </a:cubicBezTo>
                      <a:cubicBezTo>
                        <a:pt x="140" y="54"/>
                        <a:pt x="153" y="53"/>
                        <a:pt x="156" y="44"/>
                      </a:cubicBezTo>
                      <a:cubicBezTo>
                        <a:pt x="160" y="36"/>
                        <a:pt x="156" y="28"/>
                        <a:pt x="156" y="28"/>
                      </a:cubicBezTo>
                      <a:cubicBezTo>
                        <a:pt x="156" y="36"/>
                        <a:pt x="150" y="46"/>
                        <a:pt x="126" y="44"/>
                      </a:cubicBezTo>
                      <a:cubicBezTo>
                        <a:pt x="102" y="42"/>
                        <a:pt x="87" y="37"/>
                        <a:pt x="62" y="24"/>
                      </a:cubicBezTo>
                      <a:cubicBezTo>
                        <a:pt x="36" y="10"/>
                        <a:pt x="18" y="0"/>
                        <a:pt x="0" y="22"/>
                      </a:cubicBezTo>
                      <a:close/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21" name="Freeform 1333"/>
                <p:cNvSpPr>
                  <a:spLocks/>
                </p:cNvSpPr>
                <p:nvPr/>
              </p:nvSpPr>
              <p:spPr bwMode="auto">
                <a:xfrm>
                  <a:off x="3400" y="2747"/>
                  <a:ext cx="120" cy="149"/>
                </a:xfrm>
                <a:custGeom>
                  <a:avLst/>
                  <a:gdLst/>
                  <a:ahLst/>
                  <a:cxnLst>
                    <a:cxn ang="0">
                      <a:pos x="3" y="37"/>
                    </a:cxn>
                    <a:cxn ang="0">
                      <a:pos x="10" y="51"/>
                    </a:cxn>
                    <a:cxn ang="0">
                      <a:pos x="29" y="37"/>
                    </a:cxn>
                    <a:cxn ang="0">
                      <a:pos x="41" y="0"/>
                    </a:cxn>
                    <a:cxn ang="0">
                      <a:pos x="31" y="24"/>
                    </a:cxn>
                    <a:cxn ang="0">
                      <a:pos x="5" y="36"/>
                    </a:cxn>
                  </a:cxnLst>
                  <a:rect l="0" t="0" r="r" b="b"/>
                  <a:pathLst>
                    <a:path w="48" h="56">
                      <a:moveTo>
                        <a:pt x="3" y="37"/>
                      </a:moveTo>
                      <a:cubicBezTo>
                        <a:pt x="4" y="44"/>
                        <a:pt x="0" y="56"/>
                        <a:pt x="10" y="51"/>
                      </a:cubicBezTo>
                      <a:cubicBezTo>
                        <a:pt x="16" y="49"/>
                        <a:pt x="24" y="42"/>
                        <a:pt x="29" y="37"/>
                      </a:cubicBezTo>
                      <a:cubicBezTo>
                        <a:pt x="40" y="26"/>
                        <a:pt x="48" y="16"/>
                        <a:pt x="41" y="0"/>
                      </a:cubicBezTo>
                      <a:cubicBezTo>
                        <a:pt x="40" y="10"/>
                        <a:pt x="39" y="17"/>
                        <a:pt x="31" y="24"/>
                      </a:cubicBezTo>
                      <a:cubicBezTo>
                        <a:pt x="23" y="32"/>
                        <a:pt x="15" y="31"/>
                        <a:pt x="5" y="36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22" name="Freeform 1334"/>
                <p:cNvSpPr>
                  <a:spLocks/>
                </p:cNvSpPr>
                <p:nvPr/>
              </p:nvSpPr>
              <p:spPr bwMode="auto">
                <a:xfrm>
                  <a:off x="3523" y="2645"/>
                  <a:ext cx="110" cy="112"/>
                </a:xfrm>
                <a:custGeom>
                  <a:avLst/>
                  <a:gdLst/>
                  <a:ahLst/>
                  <a:cxnLst>
                    <a:cxn ang="0">
                      <a:pos x="0" y="31"/>
                    </a:cxn>
                    <a:cxn ang="0">
                      <a:pos x="10" y="41"/>
                    </a:cxn>
                    <a:cxn ang="0">
                      <a:pos x="24" y="31"/>
                    </a:cxn>
                    <a:cxn ang="0">
                      <a:pos x="33" y="0"/>
                    </a:cxn>
                    <a:cxn ang="0">
                      <a:pos x="8" y="29"/>
                    </a:cxn>
                  </a:cxnLst>
                  <a:rect l="0" t="0" r="r" b="b"/>
                  <a:pathLst>
                    <a:path w="44" h="42">
                      <a:moveTo>
                        <a:pt x="0" y="31"/>
                      </a:moveTo>
                      <a:cubicBezTo>
                        <a:pt x="3" y="36"/>
                        <a:pt x="3" y="42"/>
                        <a:pt x="10" y="41"/>
                      </a:cubicBezTo>
                      <a:cubicBezTo>
                        <a:pt x="16" y="41"/>
                        <a:pt x="20" y="35"/>
                        <a:pt x="24" y="31"/>
                      </a:cubicBezTo>
                      <a:cubicBezTo>
                        <a:pt x="28" y="25"/>
                        <a:pt x="44" y="6"/>
                        <a:pt x="33" y="0"/>
                      </a:cubicBezTo>
                      <a:cubicBezTo>
                        <a:pt x="37" y="13"/>
                        <a:pt x="21" y="29"/>
                        <a:pt x="8" y="29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23" name="Freeform 1335"/>
                <p:cNvSpPr>
                  <a:spLocks/>
                </p:cNvSpPr>
                <p:nvPr/>
              </p:nvSpPr>
              <p:spPr bwMode="auto">
                <a:xfrm>
                  <a:off x="3608" y="2496"/>
                  <a:ext cx="92" cy="147"/>
                </a:xfrm>
                <a:custGeom>
                  <a:avLst/>
                  <a:gdLst/>
                  <a:ahLst/>
                  <a:cxnLst>
                    <a:cxn ang="0">
                      <a:pos x="2" y="41"/>
                    </a:cxn>
                    <a:cxn ang="0">
                      <a:pos x="27" y="31"/>
                    </a:cxn>
                    <a:cxn ang="0">
                      <a:pos x="37" y="0"/>
                    </a:cxn>
                    <a:cxn ang="0">
                      <a:pos x="0" y="41"/>
                    </a:cxn>
                  </a:cxnLst>
                  <a:rect l="0" t="0" r="r" b="b"/>
                  <a:pathLst>
                    <a:path w="37" h="55">
                      <a:moveTo>
                        <a:pt x="2" y="41"/>
                      </a:moveTo>
                      <a:cubicBezTo>
                        <a:pt x="12" y="55"/>
                        <a:pt x="22" y="39"/>
                        <a:pt x="27" y="31"/>
                      </a:cubicBezTo>
                      <a:cubicBezTo>
                        <a:pt x="33" y="21"/>
                        <a:pt x="34" y="11"/>
                        <a:pt x="37" y="0"/>
                      </a:cubicBezTo>
                      <a:cubicBezTo>
                        <a:pt x="31" y="10"/>
                        <a:pt x="17" y="46"/>
                        <a:pt x="0" y="41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24" name="Freeform 1336"/>
                <p:cNvSpPr>
                  <a:spLocks/>
                </p:cNvSpPr>
                <p:nvPr/>
              </p:nvSpPr>
              <p:spPr bwMode="auto">
                <a:xfrm>
                  <a:off x="3685" y="2387"/>
                  <a:ext cx="50" cy="104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0" y="28"/>
                    </a:cxn>
                    <a:cxn ang="0">
                      <a:pos x="15" y="14"/>
                    </a:cxn>
                  </a:cxnLst>
                  <a:rect l="0" t="0" r="r" b="b"/>
                  <a:pathLst>
                    <a:path w="20" h="39">
                      <a:moveTo>
                        <a:pt x="19" y="0"/>
                      </a:moveTo>
                      <a:cubicBezTo>
                        <a:pt x="20" y="8"/>
                        <a:pt x="15" y="39"/>
                        <a:pt x="0" y="28"/>
                      </a:cubicBezTo>
                      <a:cubicBezTo>
                        <a:pt x="9" y="26"/>
                        <a:pt x="11" y="21"/>
                        <a:pt x="15" y="14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25" name="Freeform 1337"/>
                <p:cNvSpPr>
                  <a:spLocks/>
                </p:cNvSpPr>
                <p:nvPr/>
              </p:nvSpPr>
              <p:spPr bwMode="auto">
                <a:xfrm>
                  <a:off x="3680" y="2133"/>
                  <a:ext cx="38" cy="56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13" y="17"/>
                    </a:cxn>
                    <a:cxn ang="0">
                      <a:pos x="0" y="21"/>
                    </a:cxn>
                    <a:cxn ang="0">
                      <a:pos x="9" y="5"/>
                    </a:cxn>
                  </a:cxnLst>
                  <a:rect l="0" t="0" r="r" b="b"/>
                  <a:pathLst>
                    <a:path w="15" h="21">
                      <a:moveTo>
                        <a:pt x="11" y="0"/>
                      </a:moveTo>
                      <a:cubicBezTo>
                        <a:pt x="12" y="4"/>
                        <a:pt x="15" y="13"/>
                        <a:pt x="13" y="17"/>
                      </a:cubicBezTo>
                      <a:cubicBezTo>
                        <a:pt x="10" y="21"/>
                        <a:pt x="5" y="21"/>
                        <a:pt x="0" y="21"/>
                      </a:cubicBezTo>
                      <a:cubicBezTo>
                        <a:pt x="7" y="19"/>
                        <a:pt x="9" y="11"/>
                        <a:pt x="9" y="5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26" name="Freeform 1338"/>
                <p:cNvSpPr>
                  <a:spLocks/>
                </p:cNvSpPr>
                <p:nvPr/>
              </p:nvSpPr>
              <p:spPr bwMode="auto">
                <a:xfrm>
                  <a:off x="3635" y="1888"/>
                  <a:ext cx="25" cy="8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10" y="20"/>
                    </a:cxn>
                    <a:cxn ang="0">
                      <a:pos x="0" y="29"/>
                    </a:cxn>
                    <a:cxn ang="0">
                      <a:pos x="9" y="9"/>
                    </a:cxn>
                  </a:cxnLst>
                  <a:rect l="0" t="0" r="r" b="b"/>
                  <a:pathLst>
                    <a:path w="10" h="30">
                      <a:moveTo>
                        <a:pt x="7" y="0"/>
                      </a:moveTo>
                      <a:cubicBezTo>
                        <a:pt x="10" y="6"/>
                        <a:pt x="10" y="14"/>
                        <a:pt x="10" y="20"/>
                      </a:cubicBezTo>
                      <a:cubicBezTo>
                        <a:pt x="10" y="30"/>
                        <a:pt x="9" y="27"/>
                        <a:pt x="0" y="29"/>
                      </a:cubicBezTo>
                      <a:cubicBezTo>
                        <a:pt x="9" y="26"/>
                        <a:pt x="6" y="16"/>
                        <a:pt x="9" y="9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27" name="Freeform 1339"/>
                <p:cNvSpPr>
                  <a:spLocks/>
                </p:cNvSpPr>
                <p:nvPr/>
              </p:nvSpPr>
              <p:spPr bwMode="auto">
                <a:xfrm>
                  <a:off x="3655" y="2011"/>
                  <a:ext cx="33" cy="53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11" y="17"/>
                    </a:cxn>
                    <a:cxn ang="0">
                      <a:pos x="0" y="20"/>
                    </a:cxn>
                    <a:cxn ang="0">
                      <a:pos x="9" y="4"/>
                    </a:cxn>
                  </a:cxnLst>
                  <a:rect l="0" t="0" r="r" b="b"/>
                  <a:pathLst>
                    <a:path w="13" h="20">
                      <a:moveTo>
                        <a:pt x="9" y="0"/>
                      </a:moveTo>
                      <a:cubicBezTo>
                        <a:pt x="10" y="5"/>
                        <a:pt x="13" y="12"/>
                        <a:pt x="11" y="17"/>
                      </a:cubicBezTo>
                      <a:cubicBezTo>
                        <a:pt x="8" y="20"/>
                        <a:pt x="5" y="19"/>
                        <a:pt x="0" y="20"/>
                      </a:cubicBezTo>
                      <a:cubicBezTo>
                        <a:pt x="7" y="17"/>
                        <a:pt x="9" y="11"/>
                        <a:pt x="9" y="4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28" name="Freeform 1340"/>
                <p:cNvSpPr>
                  <a:spLocks/>
                </p:cNvSpPr>
                <p:nvPr/>
              </p:nvSpPr>
              <p:spPr bwMode="auto">
                <a:xfrm>
                  <a:off x="3608" y="1749"/>
                  <a:ext cx="47" cy="104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34"/>
                    </a:cxn>
                    <a:cxn ang="0">
                      <a:pos x="7" y="10"/>
                    </a:cxn>
                  </a:cxnLst>
                  <a:rect l="0" t="0" r="r" b="b"/>
                  <a:pathLst>
                    <a:path w="19" h="39">
                      <a:moveTo>
                        <a:pt x="8" y="0"/>
                      </a:moveTo>
                      <a:cubicBezTo>
                        <a:pt x="9" y="8"/>
                        <a:pt x="19" y="39"/>
                        <a:pt x="0" y="34"/>
                      </a:cubicBezTo>
                      <a:cubicBezTo>
                        <a:pt x="8" y="29"/>
                        <a:pt x="5" y="18"/>
                        <a:pt x="7" y="10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29" name="Freeform 1341"/>
                <p:cNvSpPr>
                  <a:spLocks/>
                </p:cNvSpPr>
                <p:nvPr/>
              </p:nvSpPr>
              <p:spPr bwMode="auto">
                <a:xfrm>
                  <a:off x="3595" y="1635"/>
                  <a:ext cx="35" cy="74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0" y="27"/>
                    </a:cxn>
                    <a:cxn ang="0">
                      <a:pos x="12" y="3"/>
                    </a:cxn>
                  </a:cxnLst>
                  <a:rect l="0" t="0" r="r" b="b"/>
                  <a:pathLst>
                    <a:path w="14" h="28">
                      <a:moveTo>
                        <a:pt x="13" y="0"/>
                      </a:moveTo>
                      <a:cubicBezTo>
                        <a:pt x="14" y="8"/>
                        <a:pt x="13" y="28"/>
                        <a:pt x="0" y="27"/>
                      </a:cubicBezTo>
                      <a:cubicBezTo>
                        <a:pt x="9" y="23"/>
                        <a:pt x="11" y="11"/>
                        <a:pt x="12" y="3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30" name="Freeform 1342"/>
                <p:cNvSpPr>
                  <a:spLocks/>
                </p:cNvSpPr>
                <p:nvPr/>
              </p:nvSpPr>
              <p:spPr bwMode="auto">
                <a:xfrm>
                  <a:off x="3608" y="1539"/>
                  <a:ext cx="20" cy="5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1">
                      <a:moveTo>
                        <a:pt x="2" y="0"/>
                      </a:moveTo>
                      <a:cubicBezTo>
                        <a:pt x="3" y="4"/>
                        <a:pt x="8" y="21"/>
                        <a:pt x="0" y="20"/>
                      </a:cubicBezTo>
                      <a:cubicBezTo>
                        <a:pt x="3" y="14"/>
                        <a:pt x="2" y="6"/>
                        <a:pt x="2" y="0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31" name="Freeform 1343"/>
                <p:cNvSpPr>
                  <a:spLocks/>
                </p:cNvSpPr>
                <p:nvPr/>
              </p:nvSpPr>
              <p:spPr bwMode="auto">
                <a:xfrm>
                  <a:off x="3603" y="1067"/>
                  <a:ext cx="17" cy="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29"/>
                    </a:cxn>
                  </a:cxnLst>
                  <a:rect l="0" t="0" r="r" b="b"/>
                  <a:pathLst>
                    <a:path w="7" h="29">
                      <a:moveTo>
                        <a:pt x="0" y="0"/>
                      </a:moveTo>
                      <a:cubicBezTo>
                        <a:pt x="7" y="12"/>
                        <a:pt x="3" y="23"/>
                        <a:pt x="0" y="29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32" name="Freeform 1344"/>
                <p:cNvSpPr>
                  <a:spLocks/>
                </p:cNvSpPr>
                <p:nvPr/>
              </p:nvSpPr>
              <p:spPr bwMode="auto">
                <a:xfrm>
                  <a:off x="3595" y="1427"/>
                  <a:ext cx="18" cy="5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7" h="21">
                      <a:moveTo>
                        <a:pt x="3" y="0"/>
                      </a:moveTo>
                      <a:cubicBezTo>
                        <a:pt x="7" y="14"/>
                        <a:pt x="5" y="20"/>
                        <a:pt x="0" y="21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33" name="Freeform 1345"/>
                <p:cNvSpPr>
                  <a:spLocks/>
                </p:cNvSpPr>
                <p:nvPr/>
              </p:nvSpPr>
              <p:spPr bwMode="auto">
                <a:xfrm>
                  <a:off x="3190" y="1480"/>
                  <a:ext cx="75" cy="85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4" y="32"/>
                    </a:cxn>
                    <a:cxn ang="0">
                      <a:pos x="28" y="0"/>
                    </a:cxn>
                    <a:cxn ang="0">
                      <a:pos x="11" y="19"/>
                    </a:cxn>
                  </a:cxnLst>
                  <a:rect l="0" t="0" r="r" b="b"/>
                  <a:pathLst>
                    <a:path w="30" h="32">
                      <a:moveTo>
                        <a:pt x="0" y="8"/>
                      </a:moveTo>
                      <a:cubicBezTo>
                        <a:pt x="3" y="16"/>
                        <a:pt x="1" y="24"/>
                        <a:pt x="4" y="32"/>
                      </a:cubicBezTo>
                      <a:cubicBezTo>
                        <a:pt x="17" y="28"/>
                        <a:pt x="30" y="14"/>
                        <a:pt x="28" y="0"/>
                      </a:cubicBezTo>
                      <a:cubicBezTo>
                        <a:pt x="27" y="6"/>
                        <a:pt x="19" y="25"/>
                        <a:pt x="11" y="19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34" name="Freeform 1346"/>
                <p:cNvSpPr>
                  <a:spLocks/>
                </p:cNvSpPr>
                <p:nvPr/>
              </p:nvSpPr>
              <p:spPr bwMode="auto">
                <a:xfrm>
                  <a:off x="3300" y="1400"/>
                  <a:ext cx="45" cy="77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0" y="29"/>
                    </a:cxn>
                    <a:cxn ang="0">
                      <a:pos x="17" y="0"/>
                    </a:cxn>
                    <a:cxn ang="0">
                      <a:pos x="4" y="12"/>
                    </a:cxn>
                  </a:cxnLst>
                  <a:rect l="0" t="0" r="r" b="b"/>
                  <a:pathLst>
                    <a:path w="18" h="29">
                      <a:moveTo>
                        <a:pt x="0" y="14"/>
                      </a:moveTo>
                      <a:cubicBezTo>
                        <a:pt x="0" y="19"/>
                        <a:pt x="0" y="24"/>
                        <a:pt x="0" y="29"/>
                      </a:cubicBezTo>
                      <a:cubicBezTo>
                        <a:pt x="9" y="28"/>
                        <a:pt x="18" y="9"/>
                        <a:pt x="17" y="0"/>
                      </a:cubicBezTo>
                      <a:cubicBezTo>
                        <a:pt x="15" y="6"/>
                        <a:pt x="12" y="17"/>
                        <a:pt x="4" y="12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35" name="Freeform 1347"/>
                <p:cNvSpPr>
                  <a:spLocks/>
                </p:cNvSpPr>
                <p:nvPr/>
              </p:nvSpPr>
              <p:spPr bwMode="auto">
                <a:xfrm>
                  <a:off x="3078" y="1520"/>
                  <a:ext cx="95" cy="83"/>
                </a:xfrm>
                <a:custGeom>
                  <a:avLst/>
                  <a:gdLst/>
                  <a:ahLst/>
                  <a:cxnLst>
                    <a:cxn ang="0">
                      <a:pos x="3" y="10"/>
                    </a:cxn>
                    <a:cxn ang="0">
                      <a:pos x="0" y="29"/>
                    </a:cxn>
                    <a:cxn ang="0">
                      <a:pos x="28" y="23"/>
                    </a:cxn>
                    <a:cxn ang="0">
                      <a:pos x="34" y="0"/>
                    </a:cxn>
                    <a:cxn ang="0">
                      <a:pos x="19" y="22"/>
                    </a:cxn>
                  </a:cxnLst>
                  <a:rect l="0" t="0" r="r" b="b"/>
                  <a:pathLst>
                    <a:path w="38" h="31">
                      <a:moveTo>
                        <a:pt x="3" y="10"/>
                      </a:moveTo>
                      <a:cubicBezTo>
                        <a:pt x="4" y="17"/>
                        <a:pt x="4" y="23"/>
                        <a:pt x="0" y="29"/>
                      </a:cubicBezTo>
                      <a:cubicBezTo>
                        <a:pt x="6" y="31"/>
                        <a:pt x="22" y="26"/>
                        <a:pt x="28" y="23"/>
                      </a:cubicBezTo>
                      <a:cubicBezTo>
                        <a:pt x="38" y="17"/>
                        <a:pt x="35" y="11"/>
                        <a:pt x="34" y="0"/>
                      </a:cubicBezTo>
                      <a:cubicBezTo>
                        <a:pt x="35" y="9"/>
                        <a:pt x="29" y="21"/>
                        <a:pt x="19" y="22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36" name="Freeform 1348"/>
                <p:cNvSpPr>
                  <a:spLocks/>
                </p:cNvSpPr>
                <p:nvPr/>
              </p:nvSpPr>
              <p:spPr bwMode="auto">
                <a:xfrm>
                  <a:off x="2973" y="1560"/>
                  <a:ext cx="85" cy="77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18" y="24"/>
                    </a:cxn>
                    <a:cxn ang="0">
                      <a:pos x="32" y="0"/>
                    </a:cxn>
                    <a:cxn ang="0">
                      <a:pos x="14" y="17"/>
                    </a:cxn>
                  </a:cxnLst>
                  <a:rect l="0" t="0" r="r" b="b"/>
                  <a:pathLst>
                    <a:path w="34" h="29">
                      <a:moveTo>
                        <a:pt x="0" y="14"/>
                      </a:moveTo>
                      <a:cubicBezTo>
                        <a:pt x="0" y="28"/>
                        <a:pt x="5" y="29"/>
                        <a:pt x="18" y="24"/>
                      </a:cubicBezTo>
                      <a:cubicBezTo>
                        <a:pt x="28" y="20"/>
                        <a:pt x="34" y="11"/>
                        <a:pt x="32" y="0"/>
                      </a:cubicBezTo>
                      <a:cubicBezTo>
                        <a:pt x="34" y="12"/>
                        <a:pt x="25" y="18"/>
                        <a:pt x="14" y="17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37" name="Freeform 1349"/>
                <p:cNvSpPr>
                  <a:spLocks/>
                </p:cNvSpPr>
                <p:nvPr/>
              </p:nvSpPr>
              <p:spPr bwMode="auto">
                <a:xfrm>
                  <a:off x="2860" y="1584"/>
                  <a:ext cx="80" cy="67"/>
                </a:xfrm>
                <a:custGeom>
                  <a:avLst/>
                  <a:gdLst/>
                  <a:ahLst/>
                  <a:cxnLst>
                    <a:cxn ang="0">
                      <a:pos x="1" y="11"/>
                    </a:cxn>
                    <a:cxn ang="0">
                      <a:pos x="17" y="23"/>
                    </a:cxn>
                    <a:cxn ang="0">
                      <a:pos x="31" y="0"/>
                    </a:cxn>
                    <a:cxn ang="0">
                      <a:pos x="13" y="18"/>
                    </a:cxn>
                  </a:cxnLst>
                  <a:rect l="0" t="0" r="r" b="b"/>
                  <a:pathLst>
                    <a:path w="32" h="25">
                      <a:moveTo>
                        <a:pt x="1" y="11"/>
                      </a:moveTo>
                      <a:cubicBezTo>
                        <a:pt x="0" y="24"/>
                        <a:pt x="3" y="25"/>
                        <a:pt x="17" y="23"/>
                      </a:cubicBezTo>
                      <a:cubicBezTo>
                        <a:pt x="31" y="20"/>
                        <a:pt x="31" y="14"/>
                        <a:pt x="31" y="0"/>
                      </a:cubicBezTo>
                      <a:cubicBezTo>
                        <a:pt x="32" y="13"/>
                        <a:pt x="26" y="22"/>
                        <a:pt x="13" y="18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38" name="Freeform 1350"/>
                <p:cNvSpPr>
                  <a:spLocks/>
                </p:cNvSpPr>
                <p:nvPr/>
              </p:nvSpPr>
              <p:spPr bwMode="auto">
                <a:xfrm>
                  <a:off x="2728" y="1576"/>
                  <a:ext cx="95" cy="83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27" y="28"/>
                    </a:cxn>
                    <a:cxn ang="0">
                      <a:pos x="36" y="0"/>
                    </a:cxn>
                    <a:cxn ang="0">
                      <a:pos x="16" y="22"/>
                    </a:cxn>
                  </a:cxnLst>
                  <a:rect l="0" t="0" r="r" b="b"/>
                  <a:pathLst>
                    <a:path w="38" h="31">
                      <a:moveTo>
                        <a:pt x="0" y="20"/>
                      </a:moveTo>
                      <a:cubicBezTo>
                        <a:pt x="1" y="30"/>
                        <a:pt x="20" y="31"/>
                        <a:pt x="27" y="28"/>
                      </a:cubicBezTo>
                      <a:cubicBezTo>
                        <a:pt x="38" y="23"/>
                        <a:pt x="37" y="12"/>
                        <a:pt x="36" y="0"/>
                      </a:cubicBezTo>
                      <a:cubicBezTo>
                        <a:pt x="34" y="12"/>
                        <a:pt x="30" y="22"/>
                        <a:pt x="16" y="22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39" name="Freeform 1351"/>
                <p:cNvSpPr>
                  <a:spLocks/>
                </p:cNvSpPr>
                <p:nvPr/>
              </p:nvSpPr>
              <p:spPr bwMode="auto">
                <a:xfrm>
                  <a:off x="2600" y="1568"/>
                  <a:ext cx="110" cy="83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35" y="0"/>
                    </a:cxn>
                    <a:cxn ang="0">
                      <a:pos x="8" y="22"/>
                    </a:cxn>
                  </a:cxnLst>
                  <a:rect l="0" t="0" r="r" b="b"/>
                  <a:pathLst>
                    <a:path w="44" h="31">
                      <a:moveTo>
                        <a:pt x="0" y="21"/>
                      </a:moveTo>
                      <a:cubicBezTo>
                        <a:pt x="20" y="25"/>
                        <a:pt x="44" y="31"/>
                        <a:pt x="35" y="0"/>
                      </a:cubicBezTo>
                      <a:cubicBezTo>
                        <a:pt x="37" y="19"/>
                        <a:pt x="20" y="15"/>
                        <a:pt x="8" y="22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40" name="Freeform 1352"/>
                <p:cNvSpPr>
                  <a:spLocks/>
                </p:cNvSpPr>
                <p:nvPr/>
              </p:nvSpPr>
              <p:spPr bwMode="auto">
                <a:xfrm>
                  <a:off x="2473" y="1549"/>
                  <a:ext cx="82" cy="64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23" y="23"/>
                    </a:cxn>
                    <a:cxn ang="0">
                      <a:pos x="33" y="0"/>
                    </a:cxn>
                    <a:cxn ang="0">
                      <a:pos x="7" y="13"/>
                    </a:cxn>
                  </a:cxnLst>
                  <a:rect l="0" t="0" r="r" b="b"/>
                  <a:pathLst>
                    <a:path w="33" h="24">
                      <a:moveTo>
                        <a:pt x="0" y="11"/>
                      </a:moveTo>
                      <a:cubicBezTo>
                        <a:pt x="8" y="15"/>
                        <a:pt x="13" y="24"/>
                        <a:pt x="23" y="23"/>
                      </a:cubicBezTo>
                      <a:cubicBezTo>
                        <a:pt x="33" y="22"/>
                        <a:pt x="33" y="10"/>
                        <a:pt x="33" y="0"/>
                      </a:cubicBezTo>
                      <a:cubicBezTo>
                        <a:pt x="27" y="19"/>
                        <a:pt x="21" y="17"/>
                        <a:pt x="7" y="13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41" name="Freeform 1353"/>
                <p:cNvSpPr>
                  <a:spLocks/>
                </p:cNvSpPr>
                <p:nvPr/>
              </p:nvSpPr>
              <p:spPr bwMode="auto">
                <a:xfrm>
                  <a:off x="2350" y="1491"/>
                  <a:ext cx="105" cy="72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23" y="25"/>
                    </a:cxn>
                    <a:cxn ang="0">
                      <a:pos x="42" y="0"/>
                    </a:cxn>
                    <a:cxn ang="0">
                      <a:pos x="24" y="12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42" h="27">
                      <a:moveTo>
                        <a:pt x="0" y="1"/>
                      </a:moveTo>
                      <a:cubicBezTo>
                        <a:pt x="6" y="7"/>
                        <a:pt x="14" y="23"/>
                        <a:pt x="23" y="25"/>
                      </a:cubicBezTo>
                      <a:cubicBezTo>
                        <a:pt x="36" y="27"/>
                        <a:pt x="28" y="5"/>
                        <a:pt x="42" y="0"/>
                      </a:cubicBezTo>
                      <a:cubicBezTo>
                        <a:pt x="35" y="2"/>
                        <a:pt x="30" y="10"/>
                        <a:pt x="24" y="12"/>
                      </a:cubicBezTo>
                      <a:cubicBezTo>
                        <a:pt x="14" y="15"/>
                        <a:pt x="10" y="4"/>
                        <a:pt x="0" y="3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42" name="Freeform 1354"/>
                <p:cNvSpPr>
                  <a:spLocks/>
                </p:cNvSpPr>
                <p:nvPr/>
              </p:nvSpPr>
              <p:spPr bwMode="auto">
                <a:xfrm>
                  <a:off x="2238" y="1395"/>
                  <a:ext cx="80" cy="88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24" y="28"/>
                    </a:cxn>
                    <a:cxn ang="0">
                      <a:pos x="32" y="0"/>
                    </a:cxn>
                    <a:cxn ang="0">
                      <a:pos x="21" y="19"/>
                    </a:cxn>
                    <a:cxn ang="0">
                      <a:pos x="4" y="15"/>
                    </a:cxn>
                  </a:cxnLst>
                  <a:rect l="0" t="0" r="r" b="b"/>
                  <a:pathLst>
                    <a:path w="32" h="33">
                      <a:moveTo>
                        <a:pt x="0" y="11"/>
                      </a:moveTo>
                      <a:cubicBezTo>
                        <a:pt x="4" y="17"/>
                        <a:pt x="14" y="33"/>
                        <a:pt x="24" y="28"/>
                      </a:cubicBezTo>
                      <a:cubicBezTo>
                        <a:pt x="32" y="24"/>
                        <a:pt x="25" y="7"/>
                        <a:pt x="32" y="0"/>
                      </a:cubicBezTo>
                      <a:cubicBezTo>
                        <a:pt x="25" y="6"/>
                        <a:pt x="24" y="11"/>
                        <a:pt x="21" y="19"/>
                      </a:cubicBezTo>
                      <a:cubicBezTo>
                        <a:pt x="15" y="19"/>
                        <a:pt x="9" y="18"/>
                        <a:pt x="4" y="15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43" name="Freeform 1355"/>
                <p:cNvSpPr>
                  <a:spLocks/>
                </p:cNvSpPr>
                <p:nvPr/>
              </p:nvSpPr>
              <p:spPr bwMode="auto">
                <a:xfrm>
                  <a:off x="2153" y="1331"/>
                  <a:ext cx="57" cy="64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18" y="24"/>
                    </a:cxn>
                    <a:cxn ang="0">
                      <a:pos x="23" y="0"/>
                    </a:cxn>
                    <a:cxn ang="0">
                      <a:pos x="1" y="12"/>
                    </a:cxn>
                  </a:cxnLst>
                  <a:rect l="0" t="0" r="r" b="b"/>
                  <a:pathLst>
                    <a:path w="23" h="24">
                      <a:moveTo>
                        <a:pt x="0" y="14"/>
                      </a:moveTo>
                      <a:cubicBezTo>
                        <a:pt x="5" y="20"/>
                        <a:pt x="11" y="23"/>
                        <a:pt x="18" y="24"/>
                      </a:cubicBezTo>
                      <a:cubicBezTo>
                        <a:pt x="18" y="15"/>
                        <a:pt x="17" y="8"/>
                        <a:pt x="23" y="0"/>
                      </a:cubicBezTo>
                      <a:cubicBezTo>
                        <a:pt x="16" y="5"/>
                        <a:pt x="12" y="21"/>
                        <a:pt x="1" y="12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44" name="Freeform 1356"/>
                <p:cNvSpPr>
                  <a:spLocks/>
                </p:cNvSpPr>
                <p:nvPr/>
              </p:nvSpPr>
              <p:spPr bwMode="auto">
                <a:xfrm>
                  <a:off x="2190" y="1419"/>
                  <a:ext cx="140" cy="165"/>
                </a:xfrm>
                <a:custGeom>
                  <a:avLst/>
                  <a:gdLst/>
                  <a:ahLst/>
                  <a:cxnLst>
                    <a:cxn ang="0">
                      <a:pos x="5" y="2"/>
                    </a:cxn>
                    <a:cxn ang="0">
                      <a:pos x="20" y="34"/>
                    </a:cxn>
                    <a:cxn ang="0">
                      <a:pos x="31" y="61"/>
                    </a:cxn>
                    <a:cxn ang="0">
                      <a:pos x="55" y="62"/>
                    </a:cxn>
                    <a:cxn ang="0">
                      <a:pos x="51" y="32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56" h="62">
                      <a:moveTo>
                        <a:pt x="5" y="2"/>
                      </a:moveTo>
                      <a:cubicBezTo>
                        <a:pt x="8" y="14"/>
                        <a:pt x="11" y="25"/>
                        <a:pt x="20" y="34"/>
                      </a:cubicBezTo>
                      <a:cubicBezTo>
                        <a:pt x="25" y="40"/>
                        <a:pt x="42" y="53"/>
                        <a:pt x="31" y="61"/>
                      </a:cubicBezTo>
                      <a:cubicBezTo>
                        <a:pt x="38" y="57"/>
                        <a:pt x="47" y="60"/>
                        <a:pt x="55" y="62"/>
                      </a:cubicBezTo>
                      <a:cubicBezTo>
                        <a:pt x="56" y="53"/>
                        <a:pt x="51" y="41"/>
                        <a:pt x="51" y="32"/>
                      </a:cubicBezTo>
                      <a:cubicBezTo>
                        <a:pt x="35" y="41"/>
                        <a:pt x="0" y="16"/>
                        <a:pt x="9" y="0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45" name="Freeform 1357"/>
                <p:cNvSpPr>
                  <a:spLocks/>
                </p:cNvSpPr>
                <p:nvPr/>
              </p:nvSpPr>
              <p:spPr bwMode="auto">
                <a:xfrm>
                  <a:off x="2263" y="1619"/>
                  <a:ext cx="70" cy="88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24" y="24"/>
                    </a:cxn>
                    <a:cxn ang="0">
                      <a:pos x="0" y="24"/>
                    </a:cxn>
                    <a:cxn ang="0">
                      <a:pos x="22" y="6"/>
                    </a:cxn>
                  </a:cxnLst>
                  <a:rect l="0" t="0" r="r" b="b"/>
                  <a:pathLst>
                    <a:path w="28" h="33">
                      <a:moveTo>
                        <a:pt x="23" y="0"/>
                      </a:moveTo>
                      <a:cubicBezTo>
                        <a:pt x="26" y="6"/>
                        <a:pt x="28" y="18"/>
                        <a:pt x="24" y="24"/>
                      </a:cubicBezTo>
                      <a:cubicBezTo>
                        <a:pt x="19" y="33"/>
                        <a:pt x="10" y="26"/>
                        <a:pt x="0" y="24"/>
                      </a:cubicBezTo>
                      <a:cubicBezTo>
                        <a:pt x="13" y="28"/>
                        <a:pt x="20" y="17"/>
                        <a:pt x="22" y="6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46" name="Freeform 1358"/>
                <p:cNvSpPr>
                  <a:spLocks/>
                </p:cNvSpPr>
                <p:nvPr/>
              </p:nvSpPr>
              <p:spPr bwMode="auto">
                <a:xfrm>
                  <a:off x="2240" y="1733"/>
                  <a:ext cx="93" cy="96"/>
                </a:xfrm>
                <a:custGeom>
                  <a:avLst/>
                  <a:gdLst/>
                  <a:ahLst/>
                  <a:cxnLst>
                    <a:cxn ang="0">
                      <a:pos x="35" y="0"/>
                    </a:cxn>
                    <a:cxn ang="0">
                      <a:pos x="29" y="31"/>
                    </a:cxn>
                    <a:cxn ang="0">
                      <a:pos x="0" y="29"/>
                    </a:cxn>
                    <a:cxn ang="0">
                      <a:pos x="25" y="24"/>
                    </a:cxn>
                    <a:cxn ang="0">
                      <a:pos x="37" y="2"/>
                    </a:cxn>
                  </a:cxnLst>
                  <a:rect l="0" t="0" r="r" b="b"/>
                  <a:pathLst>
                    <a:path w="37" h="36">
                      <a:moveTo>
                        <a:pt x="35" y="0"/>
                      </a:moveTo>
                      <a:cubicBezTo>
                        <a:pt x="35" y="6"/>
                        <a:pt x="35" y="27"/>
                        <a:pt x="29" y="31"/>
                      </a:cubicBezTo>
                      <a:cubicBezTo>
                        <a:pt x="23" y="36"/>
                        <a:pt x="9" y="27"/>
                        <a:pt x="0" y="29"/>
                      </a:cubicBezTo>
                      <a:cubicBezTo>
                        <a:pt x="8" y="25"/>
                        <a:pt x="18" y="27"/>
                        <a:pt x="25" y="24"/>
                      </a:cubicBezTo>
                      <a:cubicBezTo>
                        <a:pt x="33" y="20"/>
                        <a:pt x="33" y="9"/>
                        <a:pt x="37" y="2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47" name="Freeform 1359"/>
                <p:cNvSpPr>
                  <a:spLocks/>
                </p:cNvSpPr>
                <p:nvPr/>
              </p:nvSpPr>
              <p:spPr bwMode="auto">
                <a:xfrm>
                  <a:off x="2228" y="1885"/>
                  <a:ext cx="97" cy="75"/>
                </a:xfrm>
                <a:custGeom>
                  <a:avLst/>
                  <a:gdLst/>
                  <a:ahLst/>
                  <a:cxnLst>
                    <a:cxn ang="0">
                      <a:pos x="35" y="0"/>
                    </a:cxn>
                    <a:cxn ang="0">
                      <a:pos x="29" y="26"/>
                    </a:cxn>
                    <a:cxn ang="0">
                      <a:pos x="0" y="22"/>
                    </a:cxn>
                    <a:cxn ang="0">
                      <a:pos x="35" y="2"/>
                    </a:cxn>
                  </a:cxnLst>
                  <a:rect l="0" t="0" r="r" b="b"/>
                  <a:pathLst>
                    <a:path w="39" h="28">
                      <a:moveTo>
                        <a:pt x="35" y="0"/>
                      </a:moveTo>
                      <a:cubicBezTo>
                        <a:pt x="36" y="8"/>
                        <a:pt x="39" y="23"/>
                        <a:pt x="29" y="26"/>
                      </a:cubicBezTo>
                      <a:cubicBezTo>
                        <a:pt x="21" y="28"/>
                        <a:pt x="10" y="19"/>
                        <a:pt x="0" y="22"/>
                      </a:cubicBezTo>
                      <a:cubicBezTo>
                        <a:pt x="13" y="14"/>
                        <a:pt x="35" y="24"/>
                        <a:pt x="35" y="2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48" name="Freeform 1360"/>
                <p:cNvSpPr>
                  <a:spLocks/>
                </p:cNvSpPr>
                <p:nvPr/>
              </p:nvSpPr>
              <p:spPr bwMode="auto">
                <a:xfrm>
                  <a:off x="2243" y="2003"/>
                  <a:ext cx="87" cy="80"/>
                </a:xfrm>
                <a:custGeom>
                  <a:avLst/>
                  <a:gdLst/>
                  <a:ahLst/>
                  <a:cxnLst>
                    <a:cxn ang="0">
                      <a:pos x="28" y="0"/>
                    </a:cxn>
                    <a:cxn ang="0">
                      <a:pos x="28" y="30"/>
                    </a:cxn>
                    <a:cxn ang="0">
                      <a:pos x="15" y="25"/>
                    </a:cxn>
                    <a:cxn ang="0">
                      <a:pos x="0" y="24"/>
                    </a:cxn>
                    <a:cxn ang="0">
                      <a:pos x="20" y="21"/>
                    </a:cxn>
                    <a:cxn ang="0">
                      <a:pos x="28" y="4"/>
                    </a:cxn>
                  </a:cxnLst>
                  <a:rect l="0" t="0" r="r" b="b"/>
                  <a:pathLst>
                    <a:path w="35" h="30">
                      <a:moveTo>
                        <a:pt x="28" y="0"/>
                      </a:moveTo>
                      <a:cubicBezTo>
                        <a:pt x="29" y="5"/>
                        <a:pt x="35" y="27"/>
                        <a:pt x="28" y="30"/>
                      </a:cubicBezTo>
                      <a:cubicBezTo>
                        <a:pt x="27" y="30"/>
                        <a:pt x="17" y="25"/>
                        <a:pt x="15" y="25"/>
                      </a:cubicBezTo>
                      <a:cubicBezTo>
                        <a:pt x="11" y="24"/>
                        <a:pt x="4" y="24"/>
                        <a:pt x="0" y="24"/>
                      </a:cubicBezTo>
                      <a:cubicBezTo>
                        <a:pt x="5" y="24"/>
                        <a:pt x="15" y="23"/>
                        <a:pt x="20" y="21"/>
                      </a:cubicBezTo>
                      <a:cubicBezTo>
                        <a:pt x="27" y="17"/>
                        <a:pt x="25" y="11"/>
                        <a:pt x="28" y="4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49" name="Freeform 1361"/>
                <p:cNvSpPr>
                  <a:spLocks/>
                </p:cNvSpPr>
                <p:nvPr/>
              </p:nvSpPr>
              <p:spPr bwMode="auto">
                <a:xfrm>
                  <a:off x="2223" y="2125"/>
                  <a:ext cx="102" cy="94"/>
                </a:xfrm>
                <a:custGeom>
                  <a:avLst/>
                  <a:gdLst/>
                  <a:ahLst/>
                  <a:cxnLst>
                    <a:cxn ang="0">
                      <a:pos x="38" y="0"/>
                    </a:cxn>
                    <a:cxn ang="0">
                      <a:pos x="31" y="30"/>
                    </a:cxn>
                    <a:cxn ang="0">
                      <a:pos x="15" y="31"/>
                    </a:cxn>
                    <a:cxn ang="0">
                      <a:pos x="0" y="35"/>
                    </a:cxn>
                    <a:cxn ang="0">
                      <a:pos x="25" y="23"/>
                    </a:cxn>
                    <a:cxn ang="0">
                      <a:pos x="38" y="1"/>
                    </a:cxn>
                  </a:cxnLst>
                  <a:rect l="0" t="0" r="r" b="b"/>
                  <a:pathLst>
                    <a:path w="41" h="35">
                      <a:moveTo>
                        <a:pt x="38" y="0"/>
                      </a:moveTo>
                      <a:cubicBezTo>
                        <a:pt x="38" y="9"/>
                        <a:pt x="41" y="27"/>
                        <a:pt x="31" y="30"/>
                      </a:cubicBezTo>
                      <a:cubicBezTo>
                        <a:pt x="28" y="31"/>
                        <a:pt x="19" y="30"/>
                        <a:pt x="15" y="31"/>
                      </a:cubicBezTo>
                      <a:cubicBezTo>
                        <a:pt x="10" y="32"/>
                        <a:pt x="5" y="33"/>
                        <a:pt x="0" y="35"/>
                      </a:cubicBezTo>
                      <a:cubicBezTo>
                        <a:pt x="8" y="32"/>
                        <a:pt x="18" y="26"/>
                        <a:pt x="25" y="23"/>
                      </a:cubicBezTo>
                      <a:cubicBezTo>
                        <a:pt x="34" y="18"/>
                        <a:pt x="35" y="12"/>
                        <a:pt x="38" y="1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50" name="Freeform 1362"/>
                <p:cNvSpPr>
                  <a:spLocks/>
                </p:cNvSpPr>
                <p:nvPr/>
              </p:nvSpPr>
              <p:spPr bwMode="auto">
                <a:xfrm>
                  <a:off x="2310" y="2253"/>
                  <a:ext cx="65" cy="134"/>
                </a:xfrm>
                <a:custGeom>
                  <a:avLst/>
                  <a:gdLst/>
                  <a:ahLst/>
                  <a:cxnLst>
                    <a:cxn ang="0">
                      <a:pos x="9" y="2"/>
                    </a:cxn>
                    <a:cxn ang="0">
                      <a:pos x="26" y="27"/>
                    </a:cxn>
                    <a:cxn ang="0">
                      <a:pos x="0" y="50"/>
                    </a:cxn>
                    <a:cxn ang="0">
                      <a:pos x="12" y="24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26" h="50">
                      <a:moveTo>
                        <a:pt x="9" y="2"/>
                      </a:moveTo>
                      <a:cubicBezTo>
                        <a:pt x="11" y="9"/>
                        <a:pt x="26" y="20"/>
                        <a:pt x="26" y="27"/>
                      </a:cubicBezTo>
                      <a:cubicBezTo>
                        <a:pt x="25" y="35"/>
                        <a:pt x="6" y="44"/>
                        <a:pt x="0" y="50"/>
                      </a:cubicBezTo>
                      <a:cubicBezTo>
                        <a:pt x="8" y="44"/>
                        <a:pt x="12" y="33"/>
                        <a:pt x="12" y="24"/>
                      </a:cubicBezTo>
                      <a:cubicBezTo>
                        <a:pt x="12" y="15"/>
                        <a:pt x="5" y="8"/>
                        <a:pt x="6" y="0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51" name="Freeform 1363"/>
                <p:cNvSpPr>
                  <a:spLocks/>
                </p:cNvSpPr>
                <p:nvPr/>
              </p:nvSpPr>
              <p:spPr bwMode="auto">
                <a:xfrm>
                  <a:off x="2365" y="2467"/>
                  <a:ext cx="170" cy="120"/>
                </a:xfrm>
                <a:custGeom>
                  <a:avLst/>
                  <a:gdLst/>
                  <a:ahLst/>
                  <a:cxnLst>
                    <a:cxn ang="0">
                      <a:pos x="0" y="29"/>
                    </a:cxn>
                    <a:cxn ang="0">
                      <a:pos x="47" y="44"/>
                    </a:cxn>
                    <a:cxn ang="0">
                      <a:pos x="67" y="26"/>
                    </a:cxn>
                    <a:cxn ang="0">
                      <a:pos x="58" y="0"/>
                    </a:cxn>
                    <a:cxn ang="0">
                      <a:pos x="55" y="32"/>
                    </a:cxn>
                    <a:cxn ang="0">
                      <a:pos x="1" y="30"/>
                    </a:cxn>
                  </a:cxnLst>
                  <a:rect l="0" t="0" r="r" b="b"/>
                  <a:pathLst>
                    <a:path w="68" h="45">
                      <a:moveTo>
                        <a:pt x="0" y="29"/>
                      </a:moveTo>
                      <a:cubicBezTo>
                        <a:pt x="9" y="45"/>
                        <a:pt x="32" y="45"/>
                        <a:pt x="47" y="44"/>
                      </a:cubicBezTo>
                      <a:cubicBezTo>
                        <a:pt x="58" y="43"/>
                        <a:pt x="66" y="39"/>
                        <a:pt x="67" y="26"/>
                      </a:cubicBezTo>
                      <a:cubicBezTo>
                        <a:pt x="68" y="18"/>
                        <a:pt x="64" y="5"/>
                        <a:pt x="58" y="0"/>
                      </a:cubicBezTo>
                      <a:cubicBezTo>
                        <a:pt x="61" y="10"/>
                        <a:pt x="65" y="26"/>
                        <a:pt x="55" y="32"/>
                      </a:cubicBezTo>
                      <a:cubicBezTo>
                        <a:pt x="42" y="40"/>
                        <a:pt x="25" y="43"/>
                        <a:pt x="1" y="30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52" name="Freeform 1364"/>
                <p:cNvSpPr>
                  <a:spLocks/>
                </p:cNvSpPr>
                <p:nvPr/>
              </p:nvSpPr>
              <p:spPr bwMode="auto">
                <a:xfrm>
                  <a:off x="2255" y="2632"/>
                  <a:ext cx="203" cy="107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47" y="39"/>
                    </a:cxn>
                    <a:cxn ang="0">
                      <a:pos x="79" y="10"/>
                    </a:cxn>
                    <a:cxn ang="0">
                      <a:pos x="32" y="0"/>
                    </a:cxn>
                    <a:cxn ang="0">
                      <a:pos x="38" y="20"/>
                    </a:cxn>
                    <a:cxn ang="0">
                      <a:pos x="14" y="19"/>
                    </a:cxn>
                  </a:cxnLst>
                  <a:rect l="0" t="0" r="r" b="b"/>
                  <a:pathLst>
                    <a:path w="81" h="40">
                      <a:moveTo>
                        <a:pt x="0" y="17"/>
                      </a:moveTo>
                      <a:cubicBezTo>
                        <a:pt x="10" y="30"/>
                        <a:pt x="31" y="40"/>
                        <a:pt x="47" y="39"/>
                      </a:cubicBezTo>
                      <a:cubicBezTo>
                        <a:pt x="59" y="38"/>
                        <a:pt x="81" y="23"/>
                        <a:pt x="79" y="10"/>
                      </a:cubicBezTo>
                      <a:cubicBezTo>
                        <a:pt x="67" y="19"/>
                        <a:pt x="43" y="6"/>
                        <a:pt x="32" y="0"/>
                      </a:cubicBezTo>
                      <a:cubicBezTo>
                        <a:pt x="38" y="5"/>
                        <a:pt x="46" y="13"/>
                        <a:pt x="38" y="20"/>
                      </a:cubicBezTo>
                      <a:cubicBezTo>
                        <a:pt x="33" y="25"/>
                        <a:pt x="19" y="24"/>
                        <a:pt x="14" y="19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53" name="Freeform 1365"/>
                <p:cNvSpPr>
                  <a:spLocks/>
                </p:cNvSpPr>
                <p:nvPr/>
              </p:nvSpPr>
              <p:spPr bwMode="auto">
                <a:xfrm>
                  <a:off x="2195" y="2475"/>
                  <a:ext cx="70" cy="149"/>
                </a:xfrm>
                <a:custGeom>
                  <a:avLst/>
                  <a:gdLst/>
                  <a:ahLst/>
                  <a:cxnLst>
                    <a:cxn ang="0">
                      <a:pos x="20" y="28"/>
                    </a:cxn>
                    <a:cxn ang="0">
                      <a:pos x="6" y="56"/>
                    </a:cxn>
                    <a:cxn ang="0">
                      <a:pos x="6" y="28"/>
                    </a:cxn>
                    <a:cxn ang="0">
                      <a:pos x="1" y="0"/>
                    </a:cxn>
                    <a:cxn ang="0">
                      <a:pos x="28" y="27"/>
                    </a:cxn>
                  </a:cxnLst>
                  <a:rect l="0" t="0" r="r" b="b"/>
                  <a:pathLst>
                    <a:path w="28" h="56">
                      <a:moveTo>
                        <a:pt x="20" y="28"/>
                      </a:moveTo>
                      <a:cubicBezTo>
                        <a:pt x="11" y="34"/>
                        <a:pt x="7" y="46"/>
                        <a:pt x="6" y="56"/>
                      </a:cubicBezTo>
                      <a:cubicBezTo>
                        <a:pt x="2" y="45"/>
                        <a:pt x="5" y="39"/>
                        <a:pt x="6" y="28"/>
                      </a:cubicBezTo>
                      <a:cubicBezTo>
                        <a:pt x="7" y="19"/>
                        <a:pt x="0" y="10"/>
                        <a:pt x="1" y="0"/>
                      </a:cubicBezTo>
                      <a:cubicBezTo>
                        <a:pt x="7" y="10"/>
                        <a:pt x="17" y="22"/>
                        <a:pt x="28" y="27"/>
                      </a:cubicBezTo>
                    </a:path>
                  </a:pathLst>
                </a:custGeom>
                <a:solidFill>
                  <a:srgbClr val="F7C2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54" name="Freeform 1366"/>
                <p:cNvSpPr>
                  <a:spLocks/>
                </p:cNvSpPr>
                <p:nvPr/>
              </p:nvSpPr>
              <p:spPr bwMode="auto">
                <a:xfrm>
                  <a:off x="2205" y="1816"/>
                  <a:ext cx="115" cy="37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46" y="14"/>
                    </a:cxn>
                  </a:cxnLst>
                  <a:rect l="0" t="0" r="r" b="b"/>
                  <a:pathLst>
                    <a:path w="46" h="14">
                      <a:moveTo>
                        <a:pt x="0" y="2"/>
                      </a:moveTo>
                      <a:cubicBezTo>
                        <a:pt x="17" y="0"/>
                        <a:pt x="36" y="4"/>
                        <a:pt x="46" y="14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55" name="Freeform 1367"/>
                <p:cNvSpPr>
                  <a:spLocks/>
                </p:cNvSpPr>
                <p:nvPr/>
              </p:nvSpPr>
              <p:spPr bwMode="auto">
                <a:xfrm>
                  <a:off x="2195" y="1952"/>
                  <a:ext cx="123" cy="29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49" y="11"/>
                    </a:cxn>
                  </a:cxnLst>
                  <a:rect l="0" t="0" r="r" b="b"/>
                  <a:pathLst>
                    <a:path w="49" h="11">
                      <a:moveTo>
                        <a:pt x="0" y="1"/>
                      </a:moveTo>
                      <a:cubicBezTo>
                        <a:pt x="13" y="0"/>
                        <a:pt x="39" y="3"/>
                        <a:pt x="49" y="11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56" name="Freeform 1368"/>
                <p:cNvSpPr>
                  <a:spLocks/>
                </p:cNvSpPr>
                <p:nvPr/>
              </p:nvSpPr>
              <p:spPr bwMode="auto">
                <a:xfrm>
                  <a:off x="2183" y="2075"/>
                  <a:ext cx="145" cy="34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58" y="13"/>
                    </a:cxn>
                  </a:cxnLst>
                  <a:rect l="0" t="0" r="r" b="b"/>
                  <a:pathLst>
                    <a:path w="58" h="13">
                      <a:moveTo>
                        <a:pt x="0" y="3"/>
                      </a:moveTo>
                      <a:cubicBezTo>
                        <a:pt x="19" y="0"/>
                        <a:pt x="43" y="2"/>
                        <a:pt x="58" y="13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57" name="Freeform 1369"/>
                <p:cNvSpPr>
                  <a:spLocks/>
                </p:cNvSpPr>
                <p:nvPr/>
              </p:nvSpPr>
              <p:spPr bwMode="auto">
                <a:xfrm>
                  <a:off x="2195" y="2219"/>
                  <a:ext cx="130" cy="29"/>
                </a:xfrm>
                <a:custGeom>
                  <a:avLst/>
                  <a:gdLst/>
                  <a:ahLst/>
                  <a:cxnLst>
                    <a:cxn ang="0">
                      <a:pos x="52" y="4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52" h="11">
                      <a:moveTo>
                        <a:pt x="52" y="4"/>
                      </a:moveTo>
                      <a:cubicBezTo>
                        <a:pt x="37" y="1"/>
                        <a:pt x="14" y="0"/>
                        <a:pt x="0" y="11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58" name="Freeform 1370"/>
                <p:cNvSpPr>
                  <a:spLocks/>
                </p:cNvSpPr>
                <p:nvPr/>
              </p:nvSpPr>
              <p:spPr bwMode="auto">
                <a:xfrm>
                  <a:off x="2295" y="2341"/>
                  <a:ext cx="105" cy="107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42" h="40">
                      <a:moveTo>
                        <a:pt x="42" y="0"/>
                      </a:moveTo>
                      <a:cubicBezTo>
                        <a:pt x="22" y="6"/>
                        <a:pt x="1" y="31"/>
                        <a:pt x="0" y="40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59" name="Freeform 1371"/>
                <p:cNvSpPr>
                  <a:spLocks/>
                </p:cNvSpPr>
                <p:nvPr/>
              </p:nvSpPr>
              <p:spPr bwMode="auto">
                <a:xfrm>
                  <a:off x="2483" y="2595"/>
                  <a:ext cx="195" cy="82"/>
                </a:xfrm>
                <a:custGeom>
                  <a:avLst/>
                  <a:gdLst/>
                  <a:ahLst/>
                  <a:cxnLst>
                    <a:cxn ang="0">
                      <a:pos x="4" y="3"/>
                    </a:cxn>
                    <a:cxn ang="0">
                      <a:pos x="1" y="9"/>
                    </a:cxn>
                    <a:cxn ang="0">
                      <a:pos x="7" y="13"/>
                    </a:cxn>
                    <a:cxn ang="0">
                      <a:pos x="15" y="18"/>
                    </a:cxn>
                    <a:cxn ang="0">
                      <a:pos x="45" y="26"/>
                    </a:cxn>
                    <a:cxn ang="0">
                      <a:pos x="69" y="16"/>
                    </a:cxn>
                    <a:cxn ang="0">
                      <a:pos x="77" y="10"/>
                    </a:cxn>
                    <a:cxn ang="0">
                      <a:pos x="75" y="3"/>
                    </a:cxn>
                    <a:cxn ang="0">
                      <a:pos x="64" y="5"/>
                    </a:cxn>
                    <a:cxn ang="0">
                      <a:pos x="42" y="16"/>
                    </a:cxn>
                    <a:cxn ang="0">
                      <a:pos x="22" y="9"/>
                    </a:cxn>
                    <a:cxn ang="0">
                      <a:pos x="4" y="3"/>
                    </a:cxn>
                  </a:cxnLst>
                  <a:rect l="0" t="0" r="r" b="b"/>
                  <a:pathLst>
                    <a:path w="78" h="31">
                      <a:moveTo>
                        <a:pt x="4" y="3"/>
                      </a:moveTo>
                      <a:cubicBezTo>
                        <a:pt x="1" y="3"/>
                        <a:pt x="0" y="6"/>
                        <a:pt x="1" y="9"/>
                      </a:cubicBezTo>
                      <a:cubicBezTo>
                        <a:pt x="1" y="12"/>
                        <a:pt x="4" y="14"/>
                        <a:pt x="7" y="13"/>
                      </a:cubicBezTo>
                      <a:cubicBezTo>
                        <a:pt x="9" y="13"/>
                        <a:pt x="11" y="14"/>
                        <a:pt x="15" y="18"/>
                      </a:cubicBezTo>
                      <a:cubicBezTo>
                        <a:pt x="22" y="23"/>
                        <a:pt x="31" y="31"/>
                        <a:pt x="45" y="26"/>
                      </a:cubicBezTo>
                      <a:cubicBezTo>
                        <a:pt x="57" y="22"/>
                        <a:pt x="65" y="19"/>
                        <a:pt x="69" y="16"/>
                      </a:cubicBezTo>
                      <a:cubicBezTo>
                        <a:pt x="69" y="16"/>
                        <a:pt x="76" y="12"/>
                        <a:pt x="77" y="10"/>
                      </a:cubicBezTo>
                      <a:cubicBezTo>
                        <a:pt x="78" y="7"/>
                        <a:pt x="78" y="4"/>
                        <a:pt x="75" y="3"/>
                      </a:cubicBezTo>
                      <a:cubicBezTo>
                        <a:pt x="71" y="1"/>
                        <a:pt x="68" y="3"/>
                        <a:pt x="64" y="5"/>
                      </a:cubicBezTo>
                      <a:cubicBezTo>
                        <a:pt x="60" y="8"/>
                        <a:pt x="53" y="12"/>
                        <a:pt x="42" y="16"/>
                      </a:cubicBezTo>
                      <a:cubicBezTo>
                        <a:pt x="33" y="18"/>
                        <a:pt x="28" y="14"/>
                        <a:pt x="22" y="9"/>
                      </a:cubicBezTo>
                      <a:cubicBezTo>
                        <a:pt x="17" y="5"/>
                        <a:pt x="11" y="0"/>
                        <a:pt x="4" y="3"/>
                      </a:cubicBezTo>
                      <a:close/>
                    </a:path>
                  </a:pathLst>
                </a:custGeom>
                <a:noFill/>
                <a:ln w="11113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60" name="Freeform 1372"/>
                <p:cNvSpPr>
                  <a:spLocks/>
                </p:cNvSpPr>
                <p:nvPr/>
              </p:nvSpPr>
              <p:spPr bwMode="auto">
                <a:xfrm>
                  <a:off x="2118" y="2435"/>
                  <a:ext cx="40" cy="66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0" y="25"/>
                    </a:cxn>
                  </a:cxnLst>
                  <a:rect l="0" t="0" r="r" b="b"/>
                  <a:pathLst>
                    <a:path w="16" h="25">
                      <a:moveTo>
                        <a:pt x="16" y="0"/>
                      </a:moveTo>
                      <a:cubicBezTo>
                        <a:pt x="8" y="7"/>
                        <a:pt x="1" y="13"/>
                        <a:pt x="0" y="25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61" name="Freeform 1373"/>
                <p:cNvSpPr>
                  <a:spLocks/>
                </p:cNvSpPr>
                <p:nvPr/>
              </p:nvSpPr>
              <p:spPr bwMode="auto">
                <a:xfrm>
                  <a:off x="2223" y="2576"/>
                  <a:ext cx="15" cy="83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2" y="31"/>
                    </a:cxn>
                  </a:cxnLst>
                  <a:rect l="0" t="0" r="r" b="b"/>
                  <a:pathLst>
                    <a:path w="6" h="31">
                      <a:moveTo>
                        <a:pt x="6" y="0"/>
                      </a:moveTo>
                      <a:cubicBezTo>
                        <a:pt x="0" y="7"/>
                        <a:pt x="0" y="25"/>
                        <a:pt x="2" y="31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62" name="Freeform 1374"/>
                <p:cNvSpPr>
                  <a:spLocks/>
                </p:cNvSpPr>
                <p:nvPr/>
              </p:nvSpPr>
              <p:spPr bwMode="auto">
                <a:xfrm>
                  <a:off x="2048" y="2283"/>
                  <a:ext cx="60" cy="32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24" h="12">
                      <a:moveTo>
                        <a:pt x="0" y="12"/>
                      </a:moveTo>
                      <a:cubicBezTo>
                        <a:pt x="4" y="4"/>
                        <a:pt x="20" y="1"/>
                        <a:pt x="24" y="0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63" name="Freeform 1375"/>
                <p:cNvSpPr>
                  <a:spLocks/>
                </p:cNvSpPr>
                <p:nvPr/>
              </p:nvSpPr>
              <p:spPr bwMode="auto">
                <a:xfrm>
                  <a:off x="2038" y="2125"/>
                  <a:ext cx="67" cy="2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27" y="3"/>
                    </a:cxn>
                  </a:cxnLst>
                  <a:rect l="0" t="0" r="r" b="b"/>
                  <a:pathLst>
                    <a:path w="27" h="8">
                      <a:moveTo>
                        <a:pt x="0" y="8"/>
                      </a:moveTo>
                      <a:cubicBezTo>
                        <a:pt x="10" y="0"/>
                        <a:pt x="27" y="3"/>
                        <a:pt x="27" y="3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64" name="Freeform 1376"/>
                <p:cNvSpPr>
                  <a:spLocks/>
                </p:cNvSpPr>
                <p:nvPr/>
              </p:nvSpPr>
              <p:spPr bwMode="auto">
                <a:xfrm>
                  <a:off x="2045" y="1992"/>
                  <a:ext cx="63" cy="11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25" y="4"/>
                    </a:cxn>
                  </a:cxnLst>
                  <a:rect l="0" t="0" r="r" b="b"/>
                  <a:pathLst>
                    <a:path w="25" h="4">
                      <a:moveTo>
                        <a:pt x="0" y="3"/>
                      </a:moveTo>
                      <a:cubicBezTo>
                        <a:pt x="9" y="0"/>
                        <a:pt x="25" y="4"/>
                        <a:pt x="25" y="4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65" name="Freeform 1377"/>
                <p:cNvSpPr>
                  <a:spLocks/>
                </p:cNvSpPr>
                <p:nvPr/>
              </p:nvSpPr>
              <p:spPr bwMode="auto">
                <a:xfrm>
                  <a:off x="2063" y="1848"/>
                  <a:ext cx="82" cy="11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33" y="4"/>
                    </a:cxn>
                  </a:cxnLst>
                  <a:rect l="0" t="0" r="r" b="b"/>
                  <a:pathLst>
                    <a:path w="33" h="4">
                      <a:moveTo>
                        <a:pt x="0" y="2"/>
                      </a:moveTo>
                      <a:cubicBezTo>
                        <a:pt x="10" y="0"/>
                        <a:pt x="30" y="2"/>
                        <a:pt x="33" y="4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66" name="Freeform 1378"/>
                <p:cNvSpPr>
                  <a:spLocks/>
                </p:cNvSpPr>
                <p:nvPr/>
              </p:nvSpPr>
              <p:spPr bwMode="auto">
                <a:xfrm>
                  <a:off x="2075" y="1680"/>
                  <a:ext cx="65" cy="19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26" y="0"/>
                    </a:cxn>
                  </a:cxnLst>
                  <a:rect l="0" t="0" r="r" b="b"/>
                  <a:pathLst>
                    <a:path w="26" h="7">
                      <a:moveTo>
                        <a:pt x="0" y="7"/>
                      </a:moveTo>
                      <a:cubicBezTo>
                        <a:pt x="9" y="1"/>
                        <a:pt x="26" y="0"/>
                        <a:pt x="26" y="0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67" name="Freeform 1379"/>
                <p:cNvSpPr>
                  <a:spLocks/>
                </p:cNvSpPr>
                <p:nvPr/>
              </p:nvSpPr>
              <p:spPr bwMode="auto">
                <a:xfrm>
                  <a:off x="2255" y="1699"/>
                  <a:ext cx="83" cy="16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33" y="6"/>
                    </a:cxn>
                  </a:cxnLst>
                  <a:rect l="0" t="0" r="r" b="b"/>
                  <a:pathLst>
                    <a:path w="33" h="6">
                      <a:moveTo>
                        <a:pt x="0" y="1"/>
                      </a:moveTo>
                      <a:cubicBezTo>
                        <a:pt x="16" y="0"/>
                        <a:pt x="33" y="6"/>
                        <a:pt x="33" y="6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68" name="Freeform 1380"/>
                <p:cNvSpPr>
                  <a:spLocks/>
                </p:cNvSpPr>
                <p:nvPr/>
              </p:nvSpPr>
              <p:spPr bwMode="auto">
                <a:xfrm>
                  <a:off x="2255" y="1597"/>
                  <a:ext cx="80" cy="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2" y="5"/>
                    </a:cxn>
                  </a:cxnLst>
                  <a:rect l="0" t="0" r="r" b="b"/>
                  <a:pathLst>
                    <a:path w="32" h="5">
                      <a:moveTo>
                        <a:pt x="0" y="0"/>
                      </a:moveTo>
                      <a:cubicBezTo>
                        <a:pt x="8" y="0"/>
                        <a:pt x="27" y="0"/>
                        <a:pt x="32" y="5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69" name="Freeform 1381"/>
                <p:cNvSpPr>
                  <a:spLocks/>
                </p:cNvSpPr>
                <p:nvPr/>
              </p:nvSpPr>
              <p:spPr bwMode="auto">
                <a:xfrm>
                  <a:off x="2073" y="1536"/>
                  <a:ext cx="62" cy="21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25" y="1"/>
                    </a:cxn>
                  </a:cxnLst>
                  <a:rect l="0" t="0" r="r" b="b"/>
                  <a:pathLst>
                    <a:path w="25" h="8">
                      <a:moveTo>
                        <a:pt x="0" y="8"/>
                      </a:moveTo>
                      <a:cubicBezTo>
                        <a:pt x="10" y="0"/>
                        <a:pt x="23" y="1"/>
                        <a:pt x="25" y="1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70" name="Freeform 1382"/>
                <p:cNvSpPr>
                  <a:spLocks/>
                </p:cNvSpPr>
                <p:nvPr/>
              </p:nvSpPr>
              <p:spPr bwMode="auto">
                <a:xfrm>
                  <a:off x="2073" y="1291"/>
                  <a:ext cx="252" cy="21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" y="25"/>
                    </a:cxn>
                    <a:cxn ang="0">
                      <a:pos x="58" y="48"/>
                    </a:cxn>
                    <a:cxn ang="0">
                      <a:pos x="101" y="77"/>
                    </a:cxn>
                  </a:cxnLst>
                  <a:rect l="0" t="0" r="r" b="b"/>
                  <a:pathLst>
                    <a:path w="101" h="79">
                      <a:moveTo>
                        <a:pt x="0" y="0"/>
                      </a:moveTo>
                      <a:cubicBezTo>
                        <a:pt x="6" y="19"/>
                        <a:pt x="12" y="28"/>
                        <a:pt x="24" y="25"/>
                      </a:cubicBezTo>
                      <a:cubicBezTo>
                        <a:pt x="25" y="38"/>
                        <a:pt x="48" y="48"/>
                        <a:pt x="58" y="48"/>
                      </a:cubicBezTo>
                      <a:cubicBezTo>
                        <a:pt x="58" y="64"/>
                        <a:pt x="76" y="79"/>
                        <a:pt x="101" y="77"/>
                      </a:cubicBezTo>
                    </a:path>
                  </a:pathLst>
                </a:custGeom>
                <a:noFill/>
                <a:ln w="11113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71" name="Freeform 1383"/>
                <p:cNvSpPr>
                  <a:spLocks/>
                </p:cNvSpPr>
                <p:nvPr/>
              </p:nvSpPr>
              <p:spPr bwMode="auto">
                <a:xfrm>
                  <a:off x="2208" y="1275"/>
                  <a:ext cx="77" cy="144"/>
                </a:xfrm>
                <a:custGeom>
                  <a:avLst/>
                  <a:gdLst/>
                  <a:ahLst/>
                  <a:cxnLst>
                    <a:cxn ang="0">
                      <a:pos x="31" y="0"/>
                    </a:cxn>
                    <a:cxn ang="0">
                      <a:pos x="4" y="54"/>
                    </a:cxn>
                  </a:cxnLst>
                  <a:rect l="0" t="0" r="r" b="b"/>
                  <a:pathLst>
                    <a:path w="31" h="54">
                      <a:moveTo>
                        <a:pt x="31" y="0"/>
                      </a:moveTo>
                      <a:cubicBezTo>
                        <a:pt x="15" y="13"/>
                        <a:pt x="0" y="32"/>
                        <a:pt x="4" y="54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72" name="Freeform 1384"/>
                <p:cNvSpPr>
                  <a:spLocks/>
                </p:cNvSpPr>
                <p:nvPr/>
              </p:nvSpPr>
              <p:spPr bwMode="auto">
                <a:xfrm>
                  <a:off x="2298" y="1341"/>
                  <a:ext cx="85" cy="152"/>
                </a:xfrm>
                <a:custGeom>
                  <a:avLst/>
                  <a:gdLst/>
                  <a:ahLst/>
                  <a:cxnLst>
                    <a:cxn ang="0">
                      <a:pos x="34" y="0"/>
                    </a:cxn>
                    <a:cxn ang="0">
                      <a:pos x="11" y="57"/>
                    </a:cxn>
                  </a:cxnLst>
                  <a:rect l="0" t="0" r="r" b="b"/>
                  <a:pathLst>
                    <a:path w="34" h="57">
                      <a:moveTo>
                        <a:pt x="34" y="0"/>
                      </a:moveTo>
                      <a:cubicBezTo>
                        <a:pt x="21" y="8"/>
                        <a:pt x="0" y="44"/>
                        <a:pt x="11" y="57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73" name="Freeform 1385"/>
                <p:cNvSpPr>
                  <a:spLocks/>
                </p:cNvSpPr>
                <p:nvPr/>
              </p:nvSpPr>
              <p:spPr bwMode="auto">
                <a:xfrm>
                  <a:off x="2438" y="1459"/>
                  <a:ext cx="72" cy="122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3" y="46"/>
                    </a:cxn>
                  </a:cxnLst>
                  <a:rect l="0" t="0" r="r" b="b"/>
                  <a:pathLst>
                    <a:path w="29" h="46">
                      <a:moveTo>
                        <a:pt x="29" y="0"/>
                      </a:moveTo>
                      <a:cubicBezTo>
                        <a:pt x="15" y="12"/>
                        <a:pt x="0" y="12"/>
                        <a:pt x="3" y="46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74" name="Freeform 1386"/>
                <p:cNvSpPr>
                  <a:spLocks/>
                </p:cNvSpPr>
                <p:nvPr/>
              </p:nvSpPr>
              <p:spPr bwMode="auto">
                <a:xfrm>
                  <a:off x="2563" y="1512"/>
                  <a:ext cx="25" cy="115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3" y="43"/>
                    </a:cxn>
                  </a:cxnLst>
                  <a:rect l="0" t="0" r="r" b="b"/>
                  <a:pathLst>
                    <a:path w="10" h="43">
                      <a:moveTo>
                        <a:pt x="10" y="0"/>
                      </a:moveTo>
                      <a:cubicBezTo>
                        <a:pt x="4" y="11"/>
                        <a:pt x="0" y="24"/>
                        <a:pt x="3" y="43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75" name="Freeform 1387"/>
                <p:cNvSpPr>
                  <a:spLocks/>
                </p:cNvSpPr>
                <p:nvPr/>
              </p:nvSpPr>
              <p:spPr bwMode="auto">
                <a:xfrm>
                  <a:off x="2120" y="1203"/>
                  <a:ext cx="78" cy="154"/>
                </a:xfrm>
                <a:custGeom>
                  <a:avLst/>
                  <a:gdLst/>
                  <a:ahLst/>
                  <a:cxnLst>
                    <a:cxn ang="0">
                      <a:pos x="31" y="0"/>
                    </a:cxn>
                    <a:cxn ang="0">
                      <a:pos x="4" y="58"/>
                    </a:cxn>
                  </a:cxnLst>
                  <a:rect l="0" t="0" r="r" b="b"/>
                  <a:pathLst>
                    <a:path w="31" h="58">
                      <a:moveTo>
                        <a:pt x="31" y="0"/>
                      </a:moveTo>
                      <a:cubicBezTo>
                        <a:pt x="10" y="7"/>
                        <a:pt x="0" y="32"/>
                        <a:pt x="4" y="58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76" name="Freeform 1388"/>
                <p:cNvSpPr>
                  <a:spLocks/>
                </p:cNvSpPr>
                <p:nvPr/>
              </p:nvSpPr>
              <p:spPr bwMode="auto">
                <a:xfrm>
                  <a:off x="2263" y="1128"/>
                  <a:ext cx="47" cy="16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6">
                      <a:moveTo>
                        <a:pt x="0" y="6"/>
                      </a:moveTo>
                      <a:cubicBezTo>
                        <a:pt x="8" y="0"/>
                        <a:pt x="19" y="0"/>
                        <a:pt x="19" y="0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77" name="Freeform 1389"/>
                <p:cNvSpPr>
                  <a:spLocks/>
                </p:cNvSpPr>
                <p:nvPr/>
              </p:nvSpPr>
              <p:spPr bwMode="auto">
                <a:xfrm>
                  <a:off x="2358" y="1187"/>
                  <a:ext cx="52" cy="24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21" y="3"/>
                    </a:cxn>
                  </a:cxnLst>
                  <a:rect l="0" t="0" r="r" b="b"/>
                  <a:pathLst>
                    <a:path w="21" h="9">
                      <a:moveTo>
                        <a:pt x="0" y="9"/>
                      </a:moveTo>
                      <a:cubicBezTo>
                        <a:pt x="12" y="0"/>
                        <a:pt x="21" y="3"/>
                        <a:pt x="21" y="3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78" name="Freeform 1390"/>
                <p:cNvSpPr>
                  <a:spLocks/>
                </p:cNvSpPr>
                <p:nvPr/>
              </p:nvSpPr>
              <p:spPr bwMode="auto">
                <a:xfrm>
                  <a:off x="2448" y="1256"/>
                  <a:ext cx="35" cy="19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14" y="2"/>
                    </a:cxn>
                  </a:cxnLst>
                  <a:rect l="0" t="0" r="r" b="b"/>
                  <a:pathLst>
                    <a:path w="14" h="7">
                      <a:moveTo>
                        <a:pt x="0" y="7"/>
                      </a:moveTo>
                      <a:cubicBezTo>
                        <a:pt x="8" y="0"/>
                        <a:pt x="14" y="2"/>
                        <a:pt x="14" y="2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79" name="Freeform 1391"/>
                <p:cNvSpPr>
                  <a:spLocks/>
                </p:cNvSpPr>
                <p:nvPr/>
              </p:nvSpPr>
              <p:spPr bwMode="auto">
                <a:xfrm>
                  <a:off x="2553" y="1317"/>
                  <a:ext cx="37" cy="40"/>
                </a:xfrm>
                <a:custGeom>
                  <a:avLst/>
                  <a:gdLst/>
                  <a:ahLst/>
                  <a:cxnLst>
                    <a:cxn ang="0">
                      <a:pos x="15" y="0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15" h="15">
                      <a:moveTo>
                        <a:pt x="15" y="0"/>
                      </a:moveTo>
                      <a:cubicBezTo>
                        <a:pt x="6" y="1"/>
                        <a:pt x="3" y="7"/>
                        <a:pt x="0" y="15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80" name="Freeform 1392"/>
                <p:cNvSpPr>
                  <a:spLocks/>
                </p:cNvSpPr>
                <p:nvPr/>
              </p:nvSpPr>
              <p:spPr bwMode="auto">
                <a:xfrm>
                  <a:off x="2680" y="1333"/>
                  <a:ext cx="18" cy="67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0" y="25"/>
                    </a:cxn>
                  </a:cxnLst>
                  <a:rect l="0" t="0" r="r" b="b"/>
                  <a:pathLst>
                    <a:path w="7" h="25">
                      <a:moveTo>
                        <a:pt x="7" y="0"/>
                      </a:moveTo>
                      <a:cubicBezTo>
                        <a:pt x="2" y="9"/>
                        <a:pt x="0" y="25"/>
                        <a:pt x="0" y="25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81" name="Freeform 1393"/>
                <p:cNvSpPr>
                  <a:spLocks/>
                </p:cNvSpPr>
                <p:nvPr/>
              </p:nvSpPr>
              <p:spPr bwMode="auto">
                <a:xfrm>
                  <a:off x="2820" y="1339"/>
                  <a:ext cx="13" cy="6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25"/>
                    </a:cxn>
                  </a:cxnLst>
                  <a:rect l="0" t="0" r="r" b="b"/>
                  <a:pathLst>
                    <a:path w="5" h="25">
                      <a:moveTo>
                        <a:pt x="0" y="0"/>
                      </a:moveTo>
                      <a:cubicBezTo>
                        <a:pt x="3" y="7"/>
                        <a:pt x="5" y="25"/>
                        <a:pt x="5" y="25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82" name="Freeform 1394"/>
                <p:cNvSpPr>
                  <a:spLocks/>
                </p:cNvSpPr>
                <p:nvPr/>
              </p:nvSpPr>
              <p:spPr bwMode="auto">
                <a:xfrm>
                  <a:off x="2833" y="1541"/>
                  <a:ext cx="15" cy="110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41"/>
                    </a:cxn>
                  </a:cxnLst>
                  <a:rect l="0" t="0" r="r" b="b"/>
                  <a:pathLst>
                    <a:path w="6" h="41">
                      <a:moveTo>
                        <a:pt x="1" y="0"/>
                      </a:moveTo>
                      <a:cubicBezTo>
                        <a:pt x="3" y="14"/>
                        <a:pt x="6" y="21"/>
                        <a:pt x="0" y="41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83" name="Freeform 1395"/>
                <p:cNvSpPr>
                  <a:spLocks/>
                </p:cNvSpPr>
                <p:nvPr/>
              </p:nvSpPr>
              <p:spPr bwMode="auto">
                <a:xfrm>
                  <a:off x="2708" y="1533"/>
                  <a:ext cx="10" cy="110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1" y="41"/>
                    </a:cxn>
                  </a:cxnLst>
                  <a:rect l="0" t="0" r="r" b="b"/>
                  <a:pathLst>
                    <a:path w="4" h="41">
                      <a:moveTo>
                        <a:pt x="4" y="0"/>
                      </a:moveTo>
                      <a:cubicBezTo>
                        <a:pt x="0" y="11"/>
                        <a:pt x="0" y="34"/>
                        <a:pt x="1" y="41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84" name="Freeform 1396"/>
                <p:cNvSpPr>
                  <a:spLocks/>
                </p:cNvSpPr>
                <p:nvPr/>
              </p:nvSpPr>
              <p:spPr bwMode="auto">
                <a:xfrm>
                  <a:off x="2943" y="1325"/>
                  <a:ext cx="17" cy="5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" y="21"/>
                    </a:cxn>
                  </a:cxnLst>
                  <a:rect l="0" t="0" r="r" b="b"/>
                  <a:pathLst>
                    <a:path w="7" h="21">
                      <a:moveTo>
                        <a:pt x="0" y="0"/>
                      </a:moveTo>
                      <a:cubicBezTo>
                        <a:pt x="5" y="10"/>
                        <a:pt x="7" y="21"/>
                        <a:pt x="7" y="21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85" name="Freeform 1397"/>
                <p:cNvSpPr>
                  <a:spLocks/>
                </p:cNvSpPr>
                <p:nvPr/>
              </p:nvSpPr>
              <p:spPr bwMode="auto">
                <a:xfrm>
                  <a:off x="2945" y="1536"/>
                  <a:ext cx="13" cy="109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41"/>
                    </a:cxn>
                  </a:cxnLst>
                  <a:rect l="0" t="0" r="r" b="b"/>
                  <a:pathLst>
                    <a:path w="5" h="41">
                      <a:moveTo>
                        <a:pt x="2" y="0"/>
                      </a:moveTo>
                      <a:cubicBezTo>
                        <a:pt x="4" y="16"/>
                        <a:pt x="5" y="35"/>
                        <a:pt x="0" y="41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86" name="Freeform 1398"/>
                <p:cNvSpPr>
                  <a:spLocks/>
                </p:cNvSpPr>
                <p:nvPr/>
              </p:nvSpPr>
              <p:spPr bwMode="auto">
                <a:xfrm>
                  <a:off x="3065" y="1307"/>
                  <a:ext cx="18" cy="4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" y="18"/>
                    </a:cxn>
                  </a:cxnLst>
                  <a:rect l="0" t="0" r="r" b="b"/>
                  <a:pathLst>
                    <a:path w="7" h="18">
                      <a:moveTo>
                        <a:pt x="0" y="0"/>
                      </a:moveTo>
                      <a:cubicBezTo>
                        <a:pt x="5" y="6"/>
                        <a:pt x="6" y="15"/>
                        <a:pt x="7" y="18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87" name="Freeform 1399"/>
                <p:cNvSpPr>
                  <a:spLocks/>
                </p:cNvSpPr>
                <p:nvPr/>
              </p:nvSpPr>
              <p:spPr bwMode="auto">
                <a:xfrm>
                  <a:off x="3060" y="1539"/>
                  <a:ext cx="18" cy="7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29"/>
                    </a:cxn>
                  </a:cxnLst>
                  <a:rect l="0" t="0" r="r" b="b"/>
                  <a:pathLst>
                    <a:path w="7" h="29">
                      <a:moveTo>
                        <a:pt x="2" y="0"/>
                      </a:moveTo>
                      <a:cubicBezTo>
                        <a:pt x="7" y="16"/>
                        <a:pt x="6" y="19"/>
                        <a:pt x="0" y="29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88" name="Freeform 1400"/>
                <p:cNvSpPr>
                  <a:spLocks/>
                </p:cNvSpPr>
                <p:nvPr/>
              </p:nvSpPr>
              <p:spPr bwMode="auto">
                <a:xfrm>
                  <a:off x="3175" y="1480"/>
                  <a:ext cx="10" cy="10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41"/>
                    </a:cxn>
                  </a:cxnLst>
                  <a:rect l="0" t="0" r="r" b="b"/>
                  <a:pathLst>
                    <a:path w="4" h="41">
                      <a:moveTo>
                        <a:pt x="0" y="0"/>
                      </a:moveTo>
                      <a:cubicBezTo>
                        <a:pt x="2" y="11"/>
                        <a:pt x="4" y="32"/>
                        <a:pt x="1" y="41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89" name="Freeform 1401"/>
                <p:cNvSpPr>
                  <a:spLocks/>
                </p:cNvSpPr>
                <p:nvPr/>
              </p:nvSpPr>
              <p:spPr bwMode="auto">
                <a:xfrm>
                  <a:off x="3163" y="1256"/>
                  <a:ext cx="40" cy="6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25"/>
                    </a:cxn>
                  </a:cxnLst>
                  <a:rect l="0" t="0" r="r" b="b"/>
                  <a:pathLst>
                    <a:path w="16" h="25">
                      <a:moveTo>
                        <a:pt x="0" y="0"/>
                      </a:moveTo>
                      <a:cubicBezTo>
                        <a:pt x="8" y="6"/>
                        <a:pt x="16" y="25"/>
                        <a:pt x="16" y="25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90" name="Freeform 1402"/>
                <p:cNvSpPr>
                  <a:spLocks/>
                </p:cNvSpPr>
                <p:nvPr/>
              </p:nvSpPr>
              <p:spPr bwMode="auto">
                <a:xfrm>
                  <a:off x="3278" y="1421"/>
                  <a:ext cx="15" cy="9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35"/>
                    </a:cxn>
                  </a:cxnLst>
                  <a:rect l="0" t="0" r="r" b="b"/>
                  <a:pathLst>
                    <a:path w="6" h="35">
                      <a:moveTo>
                        <a:pt x="1" y="0"/>
                      </a:moveTo>
                      <a:cubicBezTo>
                        <a:pt x="6" y="11"/>
                        <a:pt x="2" y="25"/>
                        <a:pt x="0" y="35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91" name="Freeform 1403"/>
                <p:cNvSpPr>
                  <a:spLocks/>
                </p:cNvSpPr>
                <p:nvPr/>
              </p:nvSpPr>
              <p:spPr bwMode="auto">
                <a:xfrm>
                  <a:off x="3358" y="1021"/>
                  <a:ext cx="177" cy="398"/>
                </a:xfrm>
                <a:custGeom>
                  <a:avLst/>
                  <a:gdLst/>
                  <a:ahLst/>
                  <a:cxnLst>
                    <a:cxn ang="0">
                      <a:pos x="0" y="149"/>
                    </a:cxn>
                    <a:cxn ang="0">
                      <a:pos x="17" y="122"/>
                    </a:cxn>
                    <a:cxn ang="0">
                      <a:pos x="45" y="80"/>
                    </a:cxn>
                    <a:cxn ang="0">
                      <a:pos x="64" y="34"/>
                    </a:cxn>
                    <a:cxn ang="0">
                      <a:pos x="68" y="0"/>
                    </a:cxn>
                  </a:cxnLst>
                  <a:rect l="0" t="0" r="r" b="b"/>
                  <a:pathLst>
                    <a:path w="71" h="149">
                      <a:moveTo>
                        <a:pt x="0" y="149"/>
                      </a:moveTo>
                      <a:cubicBezTo>
                        <a:pt x="6" y="144"/>
                        <a:pt x="18" y="132"/>
                        <a:pt x="17" y="122"/>
                      </a:cubicBezTo>
                      <a:cubicBezTo>
                        <a:pt x="31" y="124"/>
                        <a:pt x="45" y="91"/>
                        <a:pt x="45" y="80"/>
                      </a:cubicBezTo>
                      <a:cubicBezTo>
                        <a:pt x="59" y="71"/>
                        <a:pt x="66" y="44"/>
                        <a:pt x="64" y="34"/>
                      </a:cubicBezTo>
                      <a:cubicBezTo>
                        <a:pt x="71" y="30"/>
                        <a:pt x="70" y="5"/>
                        <a:pt x="68" y="0"/>
                      </a:cubicBezTo>
                    </a:path>
                  </a:pathLst>
                </a:custGeom>
                <a:noFill/>
                <a:ln w="11113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92" name="Freeform 1404"/>
                <p:cNvSpPr>
                  <a:spLocks/>
                </p:cNvSpPr>
                <p:nvPr/>
              </p:nvSpPr>
              <p:spPr bwMode="auto">
                <a:xfrm>
                  <a:off x="3463" y="976"/>
                  <a:ext cx="67" cy="5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7" y="19"/>
                    </a:cxn>
                  </a:cxnLst>
                  <a:rect l="0" t="0" r="r" b="b"/>
                  <a:pathLst>
                    <a:path w="27" h="19">
                      <a:moveTo>
                        <a:pt x="0" y="0"/>
                      </a:moveTo>
                      <a:cubicBezTo>
                        <a:pt x="16" y="1"/>
                        <a:pt x="24" y="10"/>
                        <a:pt x="27" y="19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93" name="Freeform 1405"/>
                <p:cNvSpPr>
                  <a:spLocks/>
                </p:cNvSpPr>
                <p:nvPr/>
              </p:nvSpPr>
              <p:spPr bwMode="auto">
                <a:xfrm>
                  <a:off x="3428" y="1067"/>
                  <a:ext cx="90" cy="4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6" y="17"/>
                    </a:cxn>
                  </a:cxnLst>
                  <a:rect l="0" t="0" r="r" b="b"/>
                  <a:pathLst>
                    <a:path w="36" h="17">
                      <a:moveTo>
                        <a:pt x="0" y="0"/>
                      </a:moveTo>
                      <a:cubicBezTo>
                        <a:pt x="13" y="2"/>
                        <a:pt x="31" y="6"/>
                        <a:pt x="36" y="17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94" name="Freeform 1406"/>
                <p:cNvSpPr>
                  <a:spLocks/>
                </p:cNvSpPr>
                <p:nvPr/>
              </p:nvSpPr>
              <p:spPr bwMode="auto">
                <a:xfrm>
                  <a:off x="3390" y="1155"/>
                  <a:ext cx="80" cy="7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2" y="29"/>
                    </a:cxn>
                  </a:cxnLst>
                  <a:rect l="0" t="0" r="r" b="b"/>
                  <a:pathLst>
                    <a:path w="32" h="29">
                      <a:moveTo>
                        <a:pt x="0" y="0"/>
                      </a:moveTo>
                      <a:cubicBezTo>
                        <a:pt x="18" y="2"/>
                        <a:pt x="31" y="18"/>
                        <a:pt x="32" y="29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95" name="Freeform 1407"/>
                <p:cNvSpPr>
                  <a:spLocks/>
                </p:cNvSpPr>
                <p:nvPr/>
              </p:nvSpPr>
              <p:spPr bwMode="auto">
                <a:xfrm>
                  <a:off x="3363" y="1264"/>
                  <a:ext cx="37" cy="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33"/>
                    </a:cxn>
                  </a:cxnLst>
                  <a:rect l="0" t="0" r="r" b="b"/>
                  <a:pathLst>
                    <a:path w="15" h="33">
                      <a:moveTo>
                        <a:pt x="0" y="0"/>
                      </a:moveTo>
                      <a:cubicBezTo>
                        <a:pt x="8" y="7"/>
                        <a:pt x="15" y="17"/>
                        <a:pt x="15" y="33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96" name="Freeform 1408"/>
                <p:cNvSpPr>
                  <a:spLocks/>
                </p:cNvSpPr>
                <p:nvPr/>
              </p:nvSpPr>
              <p:spPr bwMode="auto">
                <a:xfrm>
                  <a:off x="3398" y="1360"/>
                  <a:ext cx="72" cy="5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29" y="2"/>
                    </a:cxn>
                  </a:cxnLst>
                  <a:rect l="0" t="0" r="r" b="b"/>
                  <a:pathLst>
                    <a:path w="29" h="2">
                      <a:moveTo>
                        <a:pt x="0" y="2"/>
                      </a:moveTo>
                      <a:cubicBezTo>
                        <a:pt x="12" y="0"/>
                        <a:pt x="26" y="1"/>
                        <a:pt x="29" y="2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97" name="Freeform 1409"/>
                <p:cNvSpPr>
                  <a:spLocks/>
                </p:cNvSpPr>
                <p:nvPr/>
              </p:nvSpPr>
              <p:spPr bwMode="auto">
                <a:xfrm>
                  <a:off x="3358" y="1488"/>
                  <a:ext cx="120" cy="1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48" y="1"/>
                    </a:cxn>
                  </a:cxnLst>
                  <a:rect l="0" t="0" r="r" b="b"/>
                  <a:pathLst>
                    <a:path w="48" h="5">
                      <a:moveTo>
                        <a:pt x="0" y="5"/>
                      </a:moveTo>
                      <a:cubicBezTo>
                        <a:pt x="10" y="0"/>
                        <a:pt x="46" y="1"/>
                        <a:pt x="48" y="1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98" name="Freeform 1410"/>
                <p:cNvSpPr>
                  <a:spLocks/>
                </p:cNvSpPr>
                <p:nvPr/>
              </p:nvSpPr>
              <p:spPr bwMode="auto">
                <a:xfrm>
                  <a:off x="3373" y="1611"/>
                  <a:ext cx="112" cy="8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45" y="1"/>
                    </a:cxn>
                  </a:cxnLst>
                  <a:rect l="0" t="0" r="r" b="b"/>
                  <a:pathLst>
                    <a:path w="45" h="3">
                      <a:moveTo>
                        <a:pt x="0" y="3"/>
                      </a:moveTo>
                      <a:cubicBezTo>
                        <a:pt x="8" y="0"/>
                        <a:pt x="41" y="1"/>
                        <a:pt x="45" y="1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499" name="Freeform 1411"/>
                <p:cNvSpPr>
                  <a:spLocks/>
                </p:cNvSpPr>
                <p:nvPr/>
              </p:nvSpPr>
              <p:spPr bwMode="auto">
                <a:xfrm>
                  <a:off x="3398" y="1739"/>
                  <a:ext cx="102" cy="8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1" h="3">
                      <a:moveTo>
                        <a:pt x="0" y="2"/>
                      </a:moveTo>
                      <a:cubicBezTo>
                        <a:pt x="7" y="3"/>
                        <a:pt x="33" y="2"/>
                        <a:pt x="41" y="0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00" name="Freeform 1412"/>
                <p:cNvSpPr>
                  <a:spLocks/>
                </p:cNvSpPr>
                <p:nvPr/>
              </p:nvSpPr>
              <p:spPr bwMode="auto">
                <a:xfrm>
                  <a:off x="3523" y="1493"/>
                  <a:ext cx="92" cy="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7" y="6"/>
                    </a:cxn>
                  </a:cxnLst>
                  <a:rect l="0" t="0" r="r" b="b"/>
                  <a:pathLst>
                    <a:path w="37" h="6">
                      <a:moveTo>
                        <a:pt x="0" y="0"/>
                      </a:moveTo>
                      <a:cubicBezTo>
                        <a:pt x="9" y="0"/>
                        <a:pt x="31" y="2"/>
                        <a:pt x="37" y="6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01" name="Freeform 1413"/>
                <p:cNvSpPr>
                  <a:spLocks/>
                </p:cNvSpPr>
                <p:nvPr/>
              </p:nvSpPr>
              <p:spPr bwMode="auto">
                <a:xfrm>
                  <a:off x="3533" y="1373"/>
                  <a:ext cx="82" cy="3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3" y="12"/>
                    </a:cxn>
                  </a:cxnLst>
                  <a:rect l="0" t="0" r="r" b="b"/>
                  <a:pathLst>
                    <a:path w="33" h="12">
                      <a:moveTo>
                        <a:pt x="0" y="0"/>
                      </a:moveTo>
                      <a:cubicBezTo>
                        <a:pt x="12" y="0"/>
                        <a:pt x="30" y="6"/>
                        <a:pt x="33" y="12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02" name="Freeform 1414"/>
                <p:cNvSpPr>
                  <a:spLocks/>
                </p:cNvSpPr>
                <p:nvPr/>
              </p:nvSpPr>
              <p:spPr bwMode="auto">
                <a:xfrm>
                  <a:off x="3560" y="1269"/>
                  <a:ext cx="63" cy="2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" y="8"/>
                    </a:cxn>
                  </a:cxnLst>
                  <a:rect l="0" t="0" r="r" b="b"/>
                  <a:pathLst>
                    <a:path w="25" h="8">
                      <a:moveTo>
                        <a:pt x="0" y="0"/>
                      </a:moveTo>
                      <a:cubicBezTo>
                        <a:pt x="10" y="1"/>
                        <a:pt x="25" y="8"/>
                        <a:pt x="25" y="8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03" name="Freeform 1415"/>
                <p:cNvSpPr>
                  <a:spLocks/>
                </p:cNvSpPr>
                <p:nvPr/>
              </p:nvSpPr>
              <p:spPr bwMode="auto">
                <a:xfrm>
                  <a:off x="3558" y="1160"/>
                  <a:ext cx="55" cy="11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22" y="3"/>
                    </a:cxn>
                  </a:cxnLst>
                  <a:rect l="0" t="0" r="r" b="b"/>
                  <a:pathLst>
                    <a:path w="22" h="4">
                      <a:moveTo>
                        <a:pt x="0" y="4"/>
                      </a:moveTo>
                      <a:cubicBezTo>
                        <a:pt x="10" y="0"/>
                        <a:pt x="22" y="3"/>
                        <a:pt x="22" y="3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04" name="Freeform 1416"/>
                <p:cNvSpPr>
                  <a:spLocks/>
                </p:cNvSpPr>
                <p:nvPr/>
              </p:nvSpPr>
              <p:spPr bwMode="auto">
                <a:xfrm>
                  <a:off x="3563" y="1037"/>
                  <a:ext cx="47" cy="6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19" y="2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cubicBezTo>
                        <a:pt x="7" y="0"/>
                        <a:pt x="19" y="2"/>
                        <a:pt x="19" y="2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05" name="Freeform 1417"/>
                <p:cNvSpPr>
                  <a:spLocks/>
                </p:cNvSpPr>
                <p:nvPr/>
              </p:nvSpPr>
              <p:spPr bwMode="auto">
                <a:xfrm>
                  <a:off x="3558" y="1707"/>
                  <a:ext cx="72" cy="18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29" h="7">
                      <a:moveTo>
                        <a:pt x="29" y="0"/>
                      </a:moveTo>
                      <a:cubicBezTo>
                        <a:pt x="29" y="0"/>
                        <a:pt x="9" y="7"/>
                        <a:pt x="0" y="5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06" name="Freeform 1418"/>
                <p:cNvSpPr>
                  <a:spLocks/>
                </p:cNvSpPr>
                <p:nvPr/>
              </p:nvSpPr>
              <p:spPr bwMode="auto">
                <a:xfrm>
                  <a:off x="3560" y="1597"/>
                  <a:ext cx="68" cy="11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27" y="4"/>
                    </a:cxn>
                  </a:cxnLst>
                  <a:rect l="0" t="0" r="r" b="b"/>
                  <a:pathLst>
                    <a:path w="27" h="4">
                      <a:moveTo>
                        <a:pt x="0" y="2"/>
                      </a:moveTo>
                      <a:cubicBezTo>
                        <a:pt x="10" y="0"/>
                        <a:pt x="27" y="4"/>
                        <a:pt x="27" y="4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07" name="Freeform 1419"/>
                <p:cNvSpPr>
                  <a:spLocks/>
                </p:cNvSpPr>
                <p:nvPr/>
              </p:nvSpPr>
              <p:spPr bwMode="auto">
                <a:xfrm>
                  <a:off x="3410" y="1883"/>
                  <a:ext cx="93" cy="13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37" y="0"/>
                    </a:cxn>
                  </a:cxnLst>
                  <a:rect l="0" t="0" r="r" b="b"/>
                  <a:pathLst>
                    <a:path w="37" h="5">
                      <a:moveTo>
                        <a:pt x="0" y="3"/>
                      </a:moveTo>
                      <a:cubicBezTo>
                        <a:pt x="9" y="5"/>
                        <a:pt x="30" y="3"/>
                        <a:pt x="37" y="0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08" name="Freeform 1420"/>
                <p:cNvSpPr>
                  <a:spLocks/>
                </p:cNvSpPr>
                <p:nvPr/>
              </p:nvSpPr>
              <p:spPr bwMode="auto">
                <a:xfrm>
                  <a:off x="3573" y="1845"/>
                  <a:ext cx="70" cy="16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28" y="0"/>
                    </a:cxn>
                  </a:cxnLst>
                  <a:rect l="0" t="0" r="r" b="b"/>
                  <a:pathLst>
                    <a:path w="28" h="6">
                      <a:moveTo>
                        <a:pt x="0" y="6"/>
                      </a:moveTo>
                      <a:cubicBezTo>
                        <a:pt x="11" y="5"/>
                        <a:pt x="24" y="3"/>
                        <a:pt x="28" y="0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09" name="Freeform 1421"/>
                <p:cNvSpPr>
                  <a:spLocks/>
                </p:cNvSpPr>
                <p:nvPr/>
              </p:nvSpPr>
              <p:spPr bwMode="auto">
                <a:xfrm>
                  <a:off x="3420" y="1995"/>
                  <a:ext cx="103" cy="18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1" h="7">
                      <a:moveTo>
                        <a:pt x="0" y="5"/>
                      </a:moveTo>
                      <a:cubicBezTo>
                        <a:pt x="10" y="7"/>
                        <a:pt x="35" y="2"/>
                        <a:pt x="41" y="0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10" name="Freeform 1422"/>
                <p:cNvSpPr>
                  <a:spLocks/>
                </p:cNvSpPr>
                <p:nvPr/>
              </p:nvSpPr>
              <p:spPr bwMode="auto">
                <a:xfrm>
                  <a:off x="3603" y="1971"/>
                  <a:ext cx="70" cy="10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28" y="2"/>
                    </a:cxn>
                  </a:cxnLst>
                  <a:rect l="0" t="0" r="r" b="b"/>
                  <a:pathLst>
                    <a:path w="28" h="4">
                      <a:moveTo>
                        <a:pt x="0" y="4"/>
                      </a:moveTo>
                      <a:cubicBezTo>
                        <a:pt x="11" y="2"/>
                        <a:pt x="21" y="0"/>
                        <a:pt x="28" y="2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11" name="Freeform 1423"/>
                <p:cNvSpPr>
                  <a:spLocks/>
                </p:cNvSpPr>
                <p:nvPr/>
              </p:nvSpPr>
              <p:spPr bwMode="auto">
                <a:xfrm>
                  <a:off x="3448" y="2107"/>
                  <a:ext cx="90" cy="10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4">
                      <a:moveTo>
                        <a:pt x="0" y="2"/>
                      </a:moveTo>
                      <a:cubicBezTo>
                        <a:pt x="7" y="4"/>
                        <a:pt x="34" y="1"/>
                        <a:pt x="36" y="0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12" name="Freeform 1424"/>
                <p:cNvSpPr>
                  <a:spLocks/>
                </p:cNvSpPr>
                <p:nvPr/>
              </p:nvSpPr>
              <p:spPr bwMode="auto">
                <a:xfrm>
                  <a:off x="3625" y="2072"/>
                  <a:ext cx="68" cy="1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27" y="4"/>
                    </a:cxn>
                  </a:cxnLst>
                  <a:rect l="0" t="0" r="r" b="b"/>
                  <a:pathLst>
                    <a:path w="27" h="5">
                      <a:moveTo>
                        <a:pt x="0" y="5"/>
                      </a:moveTo>
                      <a:cubicBezTo>
                        <a:pt x="6" y="4"/>
                        <a:pt x="22" y="0"/>
                        <a:pt x="27" y="4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13" name="Freeform 1425"/>
                <p:cNvSpPr>
                  <a:spLocks/>
                </p:cNvSpPr>
                <p:nvPr/>
              </p:nvSpPr>
              <p:spPr bwMode="auto">
                <a:xfrm>
                  <a:off x="3473" y="2200"/>
                  <a:ext cx="95" cy="5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8" h="2">
                      <a:moveTo>
                        <a:pt x="0" y="1"/>
                      </a:moveTo>
                      <a:cubicBezTo>
                        <a:pt x="7" y="1"/>
                        <a:pt x="32" y="2"/>
                        <a:pt x="38" y="0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14" name="Freeform 1426"/>
                <p:cNvSpPr>
                  <a:spLocks/>
                </p:cNvSpPr>
                <p:nvPr/>
              </p:nvSpPr>
              <p:spPr bwMode="auto">
                <a:xfrm>
                  <a:off x="3660" y="2200"/>
                  <a:ext cx="63" cy="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25" y="1"/>
                    </a:cxn>
                  </a:cxnLst>
                  <a:rect l="0" t="0" r="r" b="b"/>
                  <a:pathLst>
                    <a:path w="25" h="1">
                      <a:moveTo>
                        <a:pt x="0" y="1"/>
                      </a:moveTo>
                      <a:cubicBezTo>
                        <a:pt x="11" y="1"/>
                        <a:pt x="23" y="0"/>
                        <a:pt x="25" y="1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15" name="Freeform 1427"/>
                <p:cNvSpPr>
                  <a:spLocks/>
                </p:cNvSpPr>
                <p:nvPr/>
              </p:nvSpPr>
              <p:spPr bwMode="auto">
                <a:xfrm>
                  <a:off x="3493" y="2293"/>
                  <a:ext cx="102" cy="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1" y="5"/>
                    </a:cxn>
                  </a:cxnLst>
                  <a:rect l="0" t="0" r="r" b="b"/>
                  <a:pathLst>
                    <a:path w="41" h="6">
                      <a:moveTo>
                        <a:pt x="0" y="0"/>
                      </a:moveTo>
                      <a:cubicBezTo>
                        <a:pt x="11" y="3"/>
                        <a:pt x="32" y="6"/>
                        <a:pt x="41" y="5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16" name="Freeform 1428"/>
                <p:cNvSpPr>
                  <a:spLocks/>
                </p:cNvSpPr>
                <p:nvPr/>
              </p:nvSpPr>
              <p:spPr bwMode="auto">
                <a:xfrm>
                  <a:off x="3673" y="2325"/>
                  <a:ext cx="67" cy="1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7" y="6"/>
                    </a:cxn>
                  </a:cxnLst>
                  <a:rect l="0" t="0" r="r" b="b"/>
                  <a:pathLst>
                    <a:path w="27" h="6">
                      <a:moveTo>
                        <a:pt x="0" y="0"/>
                      </a:moveTo>
                      <a:cubicBezTo>
                        <a:pt x="10" y="4"/>
                        <a:pt x="27" y="6"/>
                        <a:pt x="27" y="6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17" name="Freeform 1429"/>
                <p:cNvSpPr>
                  <a:spLocks/>
                </p:cNvSpPr>
                <p:nvPr/>
              </p:nvSpPr>
              <p:spPr bwMode="auto">
                <a:xfrm>
                  <a:off x="3493" y="2371"/>
                  <a:ext cx="87" cy="3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5" y="12"/>
                    </a:cxn>
                  </a:cxnLst>
                  <a:rect l="0" t="0" r="r" b="b"/>
                  <a:pathLst>
                    <a:path w="35" h="13">
                      <a:moveTo>
                        <a:pt x="0" y="0"/>
                      </a:moveTo>
                      <a:cubicBezTo>
                        <a:pt x="8" y="5"/>
                        <a:pt x="27" y="13"/>
                        <a:pt x="35" y="12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18" name="Freeform 1430"/>
                <p:cNvSpPr>
                  <a:spLocks/>
                </p:cNvSpPr>
                <p:nvPr/>
              </p:nvSpPr>
              <p:spPr bwMode="auto">
                <a:xfrm>
                  <a:off x="3653" y="2453"/>
                  <a:ext cx="65" cy="3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6" y="8"/>
                    </a:cxn>
                  </a:cxnLst>
                  <a:rect l="0" t="0" r="r" b="b"/>
                  <a:pathLst>
                    <a:path w="26" h="11">
                      <a:moveTo>
                        <a:pt x="0" y="0"/>
                      </a:moveTo>
                      <a:cubicBezTo>
                        <a:pt x="10" y="4"/>
                        <a:pt x="20" y="11"/>
                        <a:pt x="26" y="8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19" name="Freeform 1431"/>
                <p:cNvSpPr>
                  <a:spLocks/>
                </p:cNvSpPr>
                <p:nvPr/>
              </p:nvSpPr>
              <p:spPr bwMode="auto">
                <a:xfrm>
                  <a:off x="3465" y="2453"/>
                  <a:ext cx="60" cy="4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" y="17"/>
                    </a:cxn>
                  </a:cxnLst>
                  <a:rect l="0" t="0" r="r" b="b"/>
                  <a:pathLst>
                    <a:path w="24" h="17">
                      <a:moveTo>
                        <a:pt x="0" y="0"/>
                      </a:moveTo>
                      <a:cubicBezTo>
                        <a:pt x="5" y="10"/>
                        <a:pt x="17" y="15"/>
                        <a:pt x="24" y="17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20" name="Freeform 1432"/>
                <p:cNvSpPr>
                  <a:spLocks/>
                </p:cNvSpPr>
                <p:nvPr/>
              </p:nvSpPr>
              <p:spPr bwMode="auto">
                <a:xfrm>
                  <a:off x="3495" y="2712"/>
                  <a:ext cx="33" cy="6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" y="24"/>
                    </a:cxn>
                  </a:cxnLst>
                  <a:rect l="0" t="0" r="r" b="b"/>
                  <a:pathLst>
                    <a:path w="13" h="24">
                      <a:moveTo>
                        <a:pt x="0" y="0"/>
                      </a:moveTo>
                      <a:cubicBezTo>
                        <a:pt x="5" y="9"/>
                        <a:pt x="11" y="15"/>
                        <a:pt x="13" y="24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21" name="Freeform 1433"/>
                <p:cNvSpPr>
                  <a:spLocks/>
                </p:cNvSpPr>
                <p:nvPr/>
              </p:nvSpPr>
              <p:spPr bwMode="auto">
                <a:xfrm>
                  <a:off x="3585" y="2605"/>
                  <a:ext cx="40" cy="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14"/>
                    </a:cxn>
                  </a:cxnLst>
                  <a:rect l="0" t="0" r="r" b="b"/>
                  <a:pathLst>
                    <a:path w="16" h="14">
                      <a:moveTo>
                        <a:pt x="0" y="0"/>
                      </a:moveTo>
                      <a:cubicBezTo>
                        <a:pt x="8" y="5"/>
                        <a:pt x="16" y="14"/>
                        <a:pt x="16" y="14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22" name="Freeform 1434"/>
                <p:cNvSpPr>
                  <a:spLocks/>
                </p:cNvSpPr>
                <p:nvPr/>
              </p:nvSpPr>
              <p:spPr bwMode="auto">
                <a:xfrm>
                  <a:off x="3390" y="2840"/>
                  <a:ext cx="10" cy="6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26"/>
                    </a:cxn>
                  </a:cxnLst>
                  <a:rect l="0" t="0" r="r" b="b"/>
                  <a:pathLst>
                    <a:path w="4" h="26">
                      <a:moveTo>
                        <a:pt x="0" y="0"/>
                      </a:moveTo>
                      <a:cubicBezTo>
                        <a:pt x="4" y="8"/>
                        <a:pt x="4" y="22"/>
                        <a:pt x="2" y="26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23" name="Freeform 1435"/>
                <p:cNvSpPr>
                  <a:spLocks/>
                </p:cNvSpPr>
                <p:nvPr/>
              </p:nvSpPr>
              <p:spPr bwMode="auto">
                <a:xfrm>
                  <a:off x="2978" y="2840"/>
                  <a:ext cx="60" cy="37"/>
                </a:xfrm>
                <a:custGeom>
                  <a:avLst/>
                  <a:gdLst/>
                  <a:ahLst/>
                  <a:cxnLst>
                    <a:cxn ang="0">
                      <a:pos x="0" y="14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24" h="14">
                      <a:moveTo>
                        <a:pt x="0" y="14"/>
                      </a:moveTo>
                      <a:cubicBezTo>
                        <a:pt x="8" y="5"/>
                        <a:pt x="11" y="1"/>
                        <a:pt x="24" y="0"/>
                      </a:cubicBezTo>
                    </a:path>
                  </a:pathLst>
                </a:custGeom>
                <a:noFill/>
                <a:ln w="11113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24" name="Freeform 1436"/>
                <p:cNvSpPr>
                  <a:spLocks/>
                </p:cNvSpPr>
                <p:nvPr/>
              </p:nvSpPr>
              <p:spPr bwMode="auto">
                <a:xfrm>
                  <a:off x="2055" y="1373"/>
                  <a:ext cx="68" cy="4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7" y="18"/>
                    </a:cxn>
                  </a:cxnLst>
                  <a:rect l="0" t="0" r="r" b="b"/>
                  <a:pathLst>
                    <a:path w="27" h="18">
                      <a:moveTo>
                        <a:pt x="0" y="0"/>
                      </a:moveTo>
                      <a:cubicBezTo>
                        <a:pt x="6" y="13"/>
                        <a:pt x="17" y="17"/>
                        <a:pt x="27" y="18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25" name="Freeform 1437"/>
                <p:cNvSpPr>
                  <a:spLocks/>
                </p:cNvSpPr>
                <p:nvPr/>
              </p:nvSpPr>
              <p:spPr bwMode="auto">
                <a:xfrm>
                  <a:off x="2100" y="1395"/>
                  <a:ext cx="403" cy="1261"/>
                </a:xfrm>
                <a:custGeom>
                  <a:avLst/>
                  <a:gdLst/>
                  <a:ahLst/>
                  <a:cxnLst>
                    <a:cxn ang="0">
                      <a:pos x="160" y="463"/>
                    </a:cxn>
                    <a:cxn ang="0">
                      <a:pos x="154" y="459"/>
                    </a:cxn>
                    <a:cxn ang="0">
                      <a:pos x="157" y="453"/>
                    </a:cxn>
                    <a:cxn ang="0">
                      <a:pos x="125" y="453"/>
                    </a:cxn>
                    <a:cxn ang="0">
                      <a:pos x="72" y="415"/>
                    </a:cxn>
                    <a:cxn ang="0">
                      <a:pos x="44" y="381"/>
                    </a:cxn>
                    <a:cxn ang="0">
                      <a:pos x="24" y="337"/>
                    </a:cxn>
                    <a:cxn ang="0">
                      <a:pos x="18" y="304"/>
                    </a:cxn>
                    <a:cxn ang="0">
                      <a:pos x="17" y="268"/>
                    </a:cxn>
                    <a:cxn ang="0">
                      <a:pos x="20" y="243"/>
                    </a:cxn>
                    <a:cxn ang="0">
                      <a:pos x="26" y="213"/>
                    </a:cxn>
                    <a:cxn ang="0">
                      <a:pos x="31" y="200"/>
                    </a:cxn>
                    <a:cxn ang="0">
                      <a:pos x="37" y="164"/>
                    </a:cxn>
                    <a:cxn ang="0">
                      <a:pos x="39" y="141"/>
                    </a:cxn>
                    <a:cxn ang="0">
                      <a:pos x="43" y="113"/>
                    </a:cxn>
                    <a:cxn ang="0">
                      <a:pos x="41" y="76"/>
                    </a:cxn>
                    <a:cxn ang="0">
                      <a:pos x="43" y="34"/>
                    </a:cxn>
                    <a:cxn ang="0">
                      <a:pos x="40" y="8"/>
                    </a:cxn>
                    <a:cxn ang="0">
                      <a:pos x="22" y="0"/>
                    </a:cxn>
                    <a:cxn ang="0">
                      <a:pos x="28" y="14"/>
                    </a:cxn>
                    <a:cxn ang="0">
                      <a:pos x="30" y="49"/>
                    </a:cxn>
                    <a:cxn ang="0">
                      <a:pos x="27" y="72"/>
                    </a:cxn>
                    <a:cxn ang="0">
                      <a:pos x="27" y="98"/>
                    </a:cxn>
                    <a:cxn ang="0">
                      <a:pos x="26" y="114"/>
                    </a:cxn>
                    <a:cxn ang="0">
                      <a:pos x="22" y="139"/>
                    </a:cxn>
                    <a:cxn ang="0">
                      <a:pos x="21" y="177"/>
                    </a:cxn>
                    <a:cxn ang="0">
                      <a:pos x="13" y="202"/>
                    </a:cxn>
                    <a:cxn ang="0">
                      <a:pos x="12" y="226"/>
                    </a:cxn>
                    <a:cxn ang="0">
                      <a:pos x="9" y="248"/>
                    </a:cxn>
                    <a:cxn ang="0">
                      <a:pos x="5" y="279"/>
                    </a:cxn>
                    <a:cxn ang="0">
                      <a:pos x="1" y="309"/>
                    </a:cxn>
                    <a:cxn ang="0">
                      <a:pos x="6" y="323"/>
                    </a:cxn>
                    <a:cxn ang="0">
                      <a:pos x="16" y="358"/>
                    </a:cxn>
                    <a:cxn ang="0">
                      <a:pos x="35" y="390"/>
                    </a:cxn>
                    <a:cxn ang="0">
                      <a:pos x="51" y="416"/>
                    </a:cxn>
                    <a:cxn ang="0">
                      <a:pos x="67" y="431"/>
                    </a:cxn>
                    <a:cxn ang="0">
                      <a:pos x="81" y="446"/>
                    </a:cxn>
                    <a:cxn ang="0">
                      <a:pos x="151" y="469"/>
                    </a:cxn>
                    <a:cxn ang="0">
                      <a:pos x="161" y="463"/>
                    </a:cxn>
                    <a:cxn ang="0">
                      <a:pos x="160" y="463"/>
                    </a:cxn>
                  </a:cxnLst>
                  <a:rect l="0" t="0" r="r" b="b"/>
                  <a:pathLst>
                    <a:path w="161" h="473">
                      <a:moveTo>
                        <a:pt x="160" y="463"/>
                      </a:moveTo>
                      <a:cubicBezTo>
                        <a:pt x="157" y="464"/>
                        <a:pt x="154" y="462"/>
                        <a:pt x="154" y="459"/>
                      </a:cubicBezTo>
                      <a:cubicBezTo>
                        <a:pt x="153" y="456"/>
                        <a:pt x="154" y="453"/>
                        <a:pt x="157" y="453"/>
                      </a:cubicBezTo>
                      <a:cubicBezTo>
                        <a:pt x="157" y="453"/>
                        <a:pt x="140" y="458"/>
                        <a:pt x="125" y="453"/>
                      </a:cubicBezTo>
                      <a:cubicBezTo>
                        <a:pt x="110" y="448"/>
                        <a:pt x="79" y="422"/>
                        <a:pt x="72" y="415"/>
                      </a:cubicBezTo>
                      <a:cubicBezTo>
                        <a:pt x="65" y="408"/>
                        <a:pt x="52" y="385"/>
                        <a:pt x="44" y="381"/>
                      </a:cubicBezTo>
                      <a:cubicBezTo>
                        <a:pt x="35" y="378"/>
                        <a:pt x="22" y="346"/>
                        <a:pt x="24" y="337"/>
                      </a:cubicBezTo>
                      <a:cubicBezTo>
                        <a:pt x="25" y="329"/>
                        <a:pt x="22" y="310"/>
                        <a:pt x="18" y="304"/>
                      </a:cubicBezTo>
                      <a:cubicBezTo>
                        <a:pt x="15" y="297"/>
                        <a:pt x="13" y="273"/>
                        <a:pt x="17" y="268"/>
                      </a:cubicBezTo>
                      <a:cubicBezTo>
                        <a:pt x="21" y="262"/>
                        <a:pt x="21" y="248"/>
                        <a:pt x="20" y="243"/>
                      </a:cubicBezTo>
                      <a:cubicBezTo>
                        <a:pt x="20" y="237"/>
                        <a:pt x="24" y="217"/>
                        <a:pt x="26" y="213"/>
                      </a:cubicBezTo>
                      <a:cubicBezTo>
                        <a:pt x="28" y="209"/>
                        <a:pt x="31" y="207"/>
                        <a:pt x="31" y="200"/>
                      </a:cubicBezTo>
                      <a:cubicBezTo>
                        <a:pt x="31" y="192"/>
                        <a:pt x="29" y="172"/>
                        <a:pt x="37" y="164"/>
                      </a:cubicBezTo>
                      <a:cubicBezTo>
                        <a:pt x="44" y="155"/>
                        <a:pt x="40" y="149"/>
                        <a:pt x="39" y="141"/>
                      </a:cubicBezTo>
                      <a:cubicBezTo>
                        <a:pt x="37" y="133"/>
                        <a:pt x="39" y="125"/>
                        <a:pt x="43" y="113"/>
                      </a:cubicBezTo>
                      <a:cubicBezTo>
                        <a:pt x="47" y="102"/>
                        <a:pt x="37" y="89"/>
                        <a:pt x="41" y="76"/>
                      </a:cubicBezTo>
                      <a:cubicBezTo>
                        <a:pt x="44" y="62"/>
                        <a:pt x="44" y="45"/>
                        <a:pt x="43" y="34"/>
                      </a:cubicBezTo>
                      <a:cubicBezTo>
                        <a:pt x="42" y="27"/>
                        <a:pt x="41" y="15"/>
                        <a:pt x="40" y="8"/>
                      </a:cubicBezTo>
                      <a:cubicBezTo>
                        <a:pt x="34" y="7"/>
                        <a:pt x="28" y="4"/>
                        <a:pt x="22" y="0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30" y="24"/>
                        <a:pt x="30" y="37"/>
                        <a:pt x="30" y="49"/>
                      </a:cubicBezTo>
                      <a:cubicBezTo>
                        <a:pt x="30" y="57"/>
                        <a:pt x="27" y="66"/>
                        <a:pt x="27" y="72"/>
                      </a:cubicBezTo>
                      <a:cubicBezTo>
                        <a:pt x="26" y="80"/>
                        <a:pt x="27" y="89"/>
                        <a:pt x="27" y="98"/>
                      </a:cubicBezTo>
                      <a:cubicBezTo>
                        <a:pt x="26" y="105"/>
                        <a:pt x="26" y="111"/>
                        <a:pt x="26" y="114"/>
                      </a:cubicBezTo>
                      <a:cubicBezTo>
                        <a:pt x="26" y="117"/>
                        <a:pt x="23" y="128"/>
                        <a:pt x="22" y="139"/>
                      </a:cubicBezTo>
                      <a:cubicBezTo>
                        <a:pt x="21" y="154"/>
                        <a:pt x="23" y="170"/>
                        <a:pt x="21" y="177"/>
                      </a:cubicBezTo>
                      <a:cubicBezTo>
                        <a:pt x="20" y="181"/>
                        <a:pt x="14" y="192"/>
                        <a:pt x="13" y="202"/>
                      </a:cubicBezTo>
                      <a:cubicBezTo>
                        <a:pt x="11" y="210"/>
                        <a:pt x="14" y="218"/>
                        <a:pt x="12" y="226"/>
                      </a:cubicBezTo>
                      <a:cubicBezTo>
                        <a:pt x="11" y="235"/>
                        <a:pt x="9" y="243"/>
                        <a:pt x="9" y="248"/>
                      </a:cubicBezTo>
                      <a:cubicBezTo>
                        <a:pt x="8" y="254"/>
                        <a:pt x="6" y="267"/>
                        <a:pt x="5" y="279"/>
                      </a:cubicBezTo>
                      <a:cubicBezTo>
                        <a:pt x="4" y="292"/>
                        <a:pt x="0" y="303"/>
                        <a:pt x="1" y="309"/>
                      </a:cubicBezTo>
                      <a:cubicBezTo>
                        <a:pt x="2" y="313"/>
                        <a:pt x="6" y="319"/>
                        <a:pt x="6" y="323"/>
                      </a:cubicBezTo>
                      <a:cubicBezTo>
                        <a:pt x="8" y="335"/>
                        <a:pt x="10" y="348"/>
                        <a:pt x="16" y="358"/>
                      </a:cubicBezTo>
                      <a:cubicBezTo>
                        <a:pt x="24" y="371"/>
                        <a:pt x="28" y="385"/>
                        <a:pt x="35" y="390"/>
                      </a:cubicBezTo>
                      <a:cubicBezTo>
                        <a:pt x="39" y="392"/>
                        <a:pt x="43" y="405"/>
                        <a:pt x="51" y="416"/>
                      </a:cubicBezTo>
                      <a:cubicBezTo>
                        <a:pt x="56" y="422"/>
                        <a:pt x="62" y="424"/>
                        <a:pt x="67" y="431"/>
                      </a:cubicBezTo>
                      <a:cubicBezTo>
                        <a:pt x="72" y="437"/>
                        <a:pt x="77" y="442"/>
                        <a:pt x="81" y="446"/>
                      </a:cubicBezTo>
                      <a:cubicBezTo>
                        <a:pt x="99" y="463"/>
                        <a:pt x="137" y="473"/>
                        <a:pt x="151" y="469"/>
                      </a:cubicBezTo>
                      <a:cubicBezTo>
                        <a:pt x="159" y="468"/>
                        <a:pt x="161" y="465"/>
                        <a:pt x="161" y="463"/>
                      </a:cubicBezTo>
                      <a:cubicBezTo>
                        <a:pt x="161" y="463"/>
                        <a:pt x="160" y="463"/>
                        <a:pt x="160" y="463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26" name="Freeform 1438"/>
                <p:cNvSpPr>
                  <a:spLocks/>
                </p:cNvSpPr>
                <p:nvPr/>
              </p:nvSpPr>
              <p:spPr bwMode="auto">
                <a:xfrm>
                  <a:off x="3283" y="2648"/>
                  <a:ext cx="17" cy="59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7" y="22"/>
                    </a:cxn>
                  </a:cxnLst>
                  <a:rect l="0" t="0" r="r" b="b"/>
                  <a:pathLst>
                    <a:path w="7" h="22">
                      <a:moveTo>
                        <a:pt x="7" y="0"/>
                      </a:moveTo>
                      <a:cubicBezTo>
                        <a:pt x="0" y="6"/>
                        <a:pt x="7" y="22"/>
                        <a:pt x="7" y="22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27" name="Freeform 1439"/>
                <p:cNvSpPr>
                  <a:spLocks/>
                </p:cNvSpPr>
                <p:nvPr/>
              </p:nvSpPr>
              <p:spPr bwMode="auto">
                <a:xfrm>
                  <a:off x="2750" y="2917"/>
                  <a:ext cx="33" cy="5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" y="20"/>
                    </a:cxn>
                  </a:cxnLst>
                  <a:rect l="0" t="0" r="r" b="b"/>
                  <a:pathLst>
                    <a:path w="13" h="20">
                      <a:moveTo>
                        <a:pt x="0" y="0"/>
                      </a:moveTo>
                      <a:cubicBezTo>
                        <a:pt x="5" y="12"/>
                        <a:pt x="13" y="20"/>
                        <a:pt x="13" y="20"/>
                      </a:cubicBezTo>
                    </a:path>
                  </a:pathLst>
                </a:custGeom>
                <a:noFill/>
                <a:ln w="11113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28" name="Freeform 1440"/>
                <p:cNvSpPr>
                  <a:spLocks/>
                </p:cNvSpPr>
                <p:nvPr/>
              </p:nvSpPr>
              <p:spPr bwMode="auto">
                <a:xfrm>
                  <a:off x="3450" y="2520"/>
                  <a:ext cx="28" cy="4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" y="15"/>
                    </a:cxn>
                  </a:cxnLst>
                  <a:rect l="0" t="0" r="r" b="b"/>
                  <a:pathLst>
                    <a:path w="11" h="15">
                      <a:moveTo>
                        <a:pt x="0" y="0"/>
                      </a:moveTo>
                      <a:cubicBezTo>
                        <a:pt x="2" y="6"/>
                        <a:pt x="5" y="12"/>
                        <a:pt x="11" y="15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29" name="Freeform 1441"/>
                <p:cNvSpPr>
                  <a:spLocks/>
                </p:cNvSpPr>
                <p:nvPr/>
              </p:nvSpPr>
              <p:spPr bwMode="auto">
                <a:xfrm>
                  <a:off x="2888" y="1019"/>
                  <a:ext cx="765" cy="1717"/>
                </a:xfrm>
                <a:custGeom>
                  <a:avLst/>
                  <a:gdLst/>
                  <a:ahLst/>
                  <a:cxnLst>
                    <a:cxn ang="0">
                      <a:pos x="0" y="577"/>
                    </a:cxn>
                    <a:cxn ang="0">
                      <a:pos x="62" y="591"/>
                    </a:cxn>
                    <a:cxn ang="0">
                      <a:pos x="105" y="613"/>
                    </a:cxn>
                    <a:cxn ang="0">
                      <a:pos x="140" y="634"/>
                    </a:cxn>
                    <a:cxn ang="0">
                      <a:pos x="230" y="610"/>
                    </a:cxn>
                    <a:cxn ang="0">
                      <a:pos x="260" y="590"/>
                    </a:cxn>
                    <a:cxn ang="0">
                      <a:pos x="277" y="558"/>
                    </a:cxn>
                    <a:cxn ang="0">
                      <a:pos x="289" y="510"/>
                    </a:cxn>
                    <a:cxn ang="0">
                      <a:pos x="287" y="462"/>
                    </a:cxn>
                    <a:cxn ang="0">
                      <a:pos x="281" y="420"/>
                    </a:cxn>
                    <a:cxn ang="0">
                      <a:pos x="266" y="384"/>
                    </a:cxn>
                    <a:cxn ang="0">
                      <a:pos x="254" y="340"/>
                    </a:cxn>
                    <a:cxn ang="0">
                      <a:pos x="253" y="295"/>
                    </a:cxn>
                    <a:cxn ang="0">
                      <a:pos x="246" y="246"/>
                    </a:cxn>
                    <a:cxn ang="0">
                      <a:pos x="240" y="202"/>
                    </a:cxn>
                    <a:cxn ang="0">
                      <a:pos x="240" y="162"/>
                    </a:cxn>
                    <a:cxn ang="0">
                      <a:pos x="246" y="131"/>
                    </a:cxn>
                    <a:cxn ang="0">
                      <a:pos x="250" y="90"/>
                    </a:cxn>
                    <a:cxn ang="0">
                      <a:pos x="252" y="41"/>
                    </a:cxn>
                    <a:cxn ang="0">
                      <a:pos x="252" y="41"/>
                    </a:cxn>
                    <a:cxn ang="0">
                      <a:pos x="252" y="35"/>
                    </a:cxn>
                    <a:cxn ang="0">
                      <a:pos x="256" y="1"/>
                    </a:cxn>
                    <a:cxn ang="0">
                      <a:pos x="256" y="1"/>
                    </a:cxn>
                    <a:cxn ang="0">
                      <a:pos x="256" y="1"/>
                    </a:cxn>
                    <a:cxn ang="0">
                      <a:pos x="262" y="28"/>
                    </a:cxn>
                    <a:cxn ang="0">
                      <a:pos x="263" y="62"/>
                    </a:cxn>
                    <a:cxn ang="0">
                      <a:pos x="262" y="93"/>
                    </a:cxn>
                    <a:cxn ang="0">
                      <a:pos x="260" y="122"/>
                    </a:cxn>
                    <a:cxn ang="0">
                      <a:pos x="258" y="135"/>
                    </a:cxn>
                    <a:cxn ang="0">
                      <a:pos x="258" y="155"/>
                    </a:cxn>
                    <a:cxn ang="0">
                      <a:pos x="251" y="181"/>
                    </a:cxn>
                    <a:cxn ang="0">
                      <a:pos x="254" y="201"/>
                    </a:cxn>
                    <a:cxn ang="0">
                      <a:pos x="258" y="220"/>
                    </a:cxn>
                    <a:cxn ang="0">
                      <a:pos x="261" y="245"/>
                    </a:cxn>
                    <a:cxn ang="0">
                      <a:pos x="262" y="274"/>
                    </a:cxn>
                    <a:cxn ang="0">
                      <a:pos x="266" y="301"/>
                    </a:cxn>
                    <a:cxn ang="0">
                      <a:pos x="270" y="325"/>
                    </a:cxn>
                    <a:cxn ang="0">
                      <a:pos x="272" y="347"/>
                    </a:cxn>
                    <a:cxn ang="0">
                      <a:pos x="278" y="367"/>
                    </a:cxn>
                    <a:cxn ang="0">
                      <a:pos x="287" y="384"/>
                    </a:cxn>
                    <a:cxn ang="0">
                      <a:pos x="288" y="404"/>
                    </a:cxn>
                    <a:cxn ang="0">
                      <a:pos x="296" y="425"/>
                    </a:cxn>
                    <a:cxn ang="0">
                      <a:pos x="302" y="464"/>
                    </a:cxn>
                    <a:cxn ang="0">
                      <a:pos x="305" y="490"/>
                    </a:cxn>
                    <a:cxn ang="0">
                      <a:pos x="301" y="530"/>
                    </a:cxn>
                    <a:cxn ang="0">
                      <a:pos x="285" y="564"/>
                    </a:cxn>
                    <a:cxn ang="0">
                      <a:pos x="265" y="599"/>
                    </a:cxn>
                    <a:cxn ang="0">
                      <a:pos x="235" y="618"/>
                    </a:cxn>
                    <a:cxn ang="0">
                      <a:pos x="193" y="638"/>
                    </a:cxn>
                    <a:cxn ang="0">
                      <a:pos x="149" y="643"/>
                    </a:cxn>
                    <a:cxn ang="0">
                      <a:pos x="114" y="632"/>
                    </a:cxn>
                    <a:cxn ang="0">
                      <a:pos x="86" y="619"/>
                    </a:cxn>
                    <a:cxn ang="0">
                      <a:pos x="51" y="594"/>
                    </a:cxn>
                    <a:cxn ang="0">
                      <a:pos x="0" y="577"/>
                    </a:cxn>
                  </a:cxnLst>
                  <a:rect l="0" t="0" r="r" b="b"/>
                  <a:pathLst>
                    <a:path w="306" h="644">
                      <a:moveTo>
                        <a:pt x="0" y="577"/>
                      </a:moveTo>
                      <a:cubicBezTo>
                        <a:pt x="25" y="572"/>
                        <a:pt x="46" y="581"/>
                        <a:pt x="62" y="591"/>
                      </a:cubicBezTo>
                      <a:cubicBezTo>
                        <a:pt x="78" y="602"/>
                        <a:pt x="90" y="609"/>
                        <a:pt x="105" y="613"/>
                      </a:cubicBezTo>
                      <a:cubicBezTo>
                        <a:pt x="120" y="618"/>
                        <a:pt x="122" y="630"/>
                        <a:pt x="140" y="634"/>
                      </a:cubicBezTo>
                      <a:cubicBezTo>
                        <a:pt x="202" y="640"/>
                        <a:pt x="219" y="621"/>
                        <a:pt x="230" y="610"/>
                      </a:cubicBezTo>
                      <a:cubicBezTo>
                        <a:pt x="242" y="600"/>
                        <a:pt x="251" y="602"/>
                        <a:pt x="260" y="590"/>
                      </a:cubicBezTo>
                      <a:cubicBezTo>
                        <a:pt x="268" y="578"/>
                        <a:pt x="270" y="569"/>
                        <a:pt x="277" y="558"/>
                      </a:cubicBezTo>
                      <a:cubicBezTo>
                        <a:pt x="284" y="546"/>
                        <a:pt x="285" y="524"/>
                        <a:pt x="289" y="510"/>
                      </a:cubicBezTo>
                      <a:cubicBezTo>
                        <a:pt x="293" y="496"/>
                        <a:pt x="288" y="474"/>
                        <a:pt x="287" y="462"/>
                      </a:cubicBezTo>
                      <a:cubicBezTo>
                        <a:pt x="286" y="449"/>
                        <a:pt x="284" y="432"/>
                        <a:pt x="281" y="420"/>
                      </a:cubicBezTo>
                      <a:cubicBezTo>
                        <a:pt x="277" y="408"/>
                        <a:pt x="270" y="397"/>
                        <a:pt x="266" y="384"/>
                      </a:cubicBezTo>
                      <a:cubicBezTo>
                        <a:pt x="262" y="371"/>
                        <a:pt x="258" y="352"/>
                        <a:pt x="254" y="340"/>
                      </a:cubicBezTo>
                      <a:cubicBezTo>
                        <a:pt x="251" y="328"/>
                        <a:pt x="255" y="307"/>
                        <a:pt x="253" y="295"/>
                      </a:cubicBezTo>
                      <a:cubicBezTo>
                        <a:pt x="251" y="283"/>
                        <a:pt x="246" y="259"/>
                        <a:pt x="246" y="246"/>
                      </a:cubicBezTo>
                      <a:cubicBezTo>
                        <a:pt x="246" y="233"/>
                        <a:pt x="239" y="211"/>
                        <a:pt x="240" y="202"/>
                      </a:cubicBezTo>
                      <a:cubicBezTo>
                        <a:pt x="241" y="193"/>
                        <a:pt x="238" y="175"/>
                        <a:pt x="240" y="162"/>
                      </a:cubicBezTo>
                      <a:cubicBezTo>
                        <a:pt x="241" y="149"/>
                        <a:pt x="245" y="138"/>
                        <a:pt x="246" y="131"/>
                      </a:cubicBezTo>
                      <a:cubicBezTo>
                        <a:pt x="246" y="124"/>
                        <a:pt x="249" y="99"/>
                        <a:pt x="250" y="90"/>
                      </a:cubicBezTo>
                      <a:cubicBezTo>
                        <a:pt x="251" y="80"/>
                        <a:pt x="256" y="52"/>
                        <a:pt x="252" y="41"/>
                      </a:cubicBezTo>
                      <a:cubicBezTo>
                        <a:pt x="252" y="41"/>
                        <a:pt x="252" y="41"/>
                        <a:pt x="252" y="41"/>
                      </a:cubicBezTo>
                      <a:cubicBezTo>
                        <a:pt x="252" y="39"/>
                        <a:pt x="252" y="36"/>
                        <a:pt x="252" y="35"/>
                      </a:cubicBezTo>
                      <a:cubicBezTo>
                        <a:pt x="259" y="31"/>
                        <a:pt x="258" y="6"/>
                        <a:pt x="256" y="1"/>
                      </a:cubicBezTo>
                      <a:cubicBezTo>
                        <a:pt x="258" y="0"/>
                        <a:pt x="254" y="3"/>
                        <a:pt x="256" y="1"/>
                      </a:cubicBezTo>
                      <a:cubicBezTo>
                        <a:pt x="256" y="1"/>
                        <a:pt x="256" y="1"/>
                        <a:pt x="256" y="1"/>
                      </a:cubicBezTo>
                      <a:cubicBezTo>
                        <a:pt x="256" y="1"/>
                        <a:pt x="262" y="22"/>
                        <a:pt x="262" y="28"/>
                      </a:cubicBezTo>
                      <a:cubicBezTo>
                        <a:pt x="261" y="33"/>
                        <a:pt x="263" y="53"/>
                        <a:pt x="263" y="62"/>
                      </a:cubicBezTo>
                      <a:cubicBezTo>
                        <a:pt x="262" y="70"/>
                        <a:pt x="264" y="88"/>
                        <a:pt x="262" y="93"/>
                      </a:cubicBezTo>
                      <a:cubicBezTo>
                        <a:pt x="260" y="98"/>
                        <a:pt x="261" y="116"/>
                        <a:pt x="260" y="122"/>
                      </a:cubicBezTo>
                      <a:cubicBezTo>
                        <a:pt x="259" y="129"/>
                        <a:pt x="258" y="133"/>
                        <a:pt x="258" y="135"/>
                      </a:cubicBezTo>
                      <a:cubicBezTo>
                        <a:pt x="258" y="137"/>
                        <a:pt x="260" y="146"/>
                        <a:pt x="258" y="155"/>
                      </a:cubicBezTo>
                      <a:cubicBezTo>
                        <a:pt x="257" y="164"/>
                        <a:pt x="251" y="176"/>
                        <a:pt x="251" y="181"/>
                      </a:cubicBezTo>
                      <a:cubicBezTo>
                        <a:pt x="251" y="186"/>
                        <a:pt x="254" y="196"/>
                        <a:pt x="254" y="201"/>
                      </a:cubicBezTo>
                      <a:cubicBezTo>
                        <a:pt x="254" y="206"/>
                        <a:pt x="258" y="215"/>
                        <a:pt x="258" y="220"/>
                      </a:cubicBezTo>
                      <a:cubicBezTo>
                        <a:pt x="258" y="225"/>
                        <a:pt x="261" y="238"/>
                        <a:pt x="261" y="245"/>
                      </a:cubicBezTo>
                      <a:cubicBezTo>
                        <a:pt x="261" y="254"/>
                        <a:pt x="262" y="265"/>
                        <a:pt x="262" y="274"/>
                      </a:cubicBezTo>
                      <a:cubicBezTo>
                        <a:pt x="262" y="282"/>
                        <a:pt x="265" y="293"/>
                        <a:pt x="266" y="301"/>
                      </a:cubicBezTo>
                      <a:cubicBezTo>
                        <a:pt x="267" y="309"/>
                        <a:pt x="269" y="318"/>
                        <a:pt x="270" y="325"/>
                      </a:cubicBezTo>
                      <a:cubicBezTo>
                        <a:pt x="271" y="331"/>
                        <a:pt x="270" y="336"/>
                        <a:pt x="272" y="347"/>
                      </a:cubicBezTo>
                      <a:cubicBezTo>
                        <a:pt x="274" y="357"/>
                        <a:pt x="277" y="363"/>
                        <a:pt x="278" y="367"/>
                      </a:cubicBezTo>
                      <a:cubicBezTo>
                        <a:pt x="279" y="372"/>
                        <a:pt x="284" y="374"/>
                        <a:pt x="287" y="384"/>
                      </a:cubicBezTo>
                      <a:cubicBezTo>
                        <a:pt x="289" y="395"/>
                        <a:pt x="286" y="398"/>
                        <a:pt x="288" y="404"/>
                      </a:cubicBezTo>
                      <a:cubicBezTo>
                        <a:pt x="290" y="410"/>
                        <a:pt x="294" y="417"/>
                        <a:pt x="296" y="425"/>
                      </a:cubicBezTo>
                      <a:cubicBezTo>
                        <a:pt x="298" y="433"/>
                        <a:pt x="302" y="457"/>
                        <a:pt x="302" y="464"/>
                      </a:cubicBezTo>
                      <a:cubicBezTo>
                        <a:pt x="303" y="471"/>
                        <a:pt x="306" y="482"/>
                        <a:pt x="305" y="490"/>
                      </a:cubicBezTo>
                      <a:cubicBezTo>
                        <a:pt x="305" y="499"/>
                        <a:pt x="304" y="517"/>
                        <a:pt x="301" y="530"/>
                      </a:cubicBezTo>
                      <a:cubicBezTo>
                        <a:pt x="298" y="543"/>
                        <a:pt x="289" y="556"/>
                        <a:pt x="285" y="564"/>
                      </a:cubicBezTo>
                      <a:cubicBezTo>
                        <a:pt x="281" y="572"/>
                        <a:pt x="274" y="592"/>
                        <a:pt x="265" y="599"/>
                      </a:cubicBezTo>
                      <a:cubicBezTo>
                        <a:pt x="256" y="605"/>
                        <a:pt x="241" y="609"/>
                        <a:pt x="235" y="618"/>
                      </a:cubicBezTo>
                      <a:cubicBezTo>
                        <a:pt x="223" y="632"/>
                        <a:pt x="204" y="632"/>
                        <a:pt x="193" y="638"/>
                      </a:cubicBezTo>
                      <a:cubicBezTo>
                        <a:pt x="183" y="643"/>
                        <a:pt x="167" y="643"/>
                        <a:pt x="149" y="643"/>
                      </a:cubicBezTo>
                      <a:cubicBezTo>
                        <a:pt x="131" y="643"/>
                        <a:pt x="122" y="644"/>
                        <a:pt x="114" y="632"/>
                      </a:cubicBezTo>
                      <a:cubicBezTo>
                        <a:pt x="106" y="621"/>
                        <a:pt x="95" y="629"/>
                        <a:pt x="86" y="619"/>
                      </a:cubicBezTo>
                      <a:cubicBezTo>
                        <a:pt x="77" y="609"/>
                        <a:pt x="65" y="606"/>
                        <a:pt x="51" y="594"/>
                      </a:cubicBezTo>
                      <a:cubicBezTo>
                        <a:pt x="37" y="583"/>
                        <a:pt x="13" y="577"/>
                        <a:pt x="0" y="577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30" name="Freeform 1442"/>
                <p:cNvSpPr>
                  <a:spLocks/>
                </p:cNvSpPr>
                <p:nvPr/>
              </p:nvSpPr>
              <p:spPr bwMode="auto">
                <a:xfrm>
                  <a:off x="3390" y="2611"/>
                  <a:ext cx="18" cy="3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" y="13"/>
                    </a:cxn>
                  </a:cxnLst>
                  <a:rect l="0" t="0" r="r" b="b"/>
                  <a:pathLst>
                    <a:path w="7" h="13">
                      <a:moveTo>
                        <a:pt x="0" y="0"/>
                      </a:moveTo>
                      <a:cubicBezTo>
                        <a:pt x="0" y="6"/>
                        <a:pt x="5" y="9"/>
                        <a:pt x="7" y="13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31" name="Freeform 1443"/>
                <p:cNvSpPr>
                  <a:spLocks/>
                </p:cNvSpPr>
                <p:nvPr/>
              </p:nvSpPr>
              <p:spPr bwMode="auto">
                <a:xfrm>
                  <a:off x="3213" y="1184"/>
                  <a:ext cx="60" cy="19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24" h="7">
                      <a:moveTo>
                        <a:pt x="0" y="1"/>
                      </a:moveTo>
                      <a:cubicBezTo>
                        <a:pt x="11" y="0"/>
                        <a:pt x="21" y="4"/>
                        <a:pt x="24" y="7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32" name="Freeform 1444"/>
                <p:cNvSpPr>
                  <a:spLocks/>
                </p:cNvSpPr>
                <p:nvPr/>
              </p:nvSpPr>
              <p:spPr bwMode="auto">
                <a:xfrm>
                  <a:off x="3265" y="1091"/>
                  <a:ext cx="65" cy="1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26" y="4"/>
                    </a:cxn>
                  </a:cxnLst>
                  <a:rect l="0" t="0" r="r" b="b"/>
                  <a:pathLst>
                    <a:path w="26" h="5">
                      <a:moveTo>
                        <a:pt x="0" y="5"/>
                      </a:moveTo>
                      <a:cubicBezTo>
                        <a:pt x="16" y="0"/>
                        <a:pt x="26" y="4"/>
                        <a:pt x="26" y="4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33" name="Freeform 1445"/>
                <p:cNvSpPr>
                  <a:spLocks/>
                </p:cNvSpPr>
                <p:nvPr/>
              </p:nvSpPr>
              <p:spPr bwMode="auto">
                <a:xfrm>
                  <a:off x="3298" y="1011"/>
                  <a:ext cx="60" cy="13"/>
                </a:xfrm>
                <a:custGeom>
                  <a:avLst/>
                  <a:gdLst/>
                  <a:ahLst/>
                  <a:cxnLst>
                    <a:cxn ang="0">
                      <a:pos x="24" y="2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24" h="5">
                      <a:moveTo>
                        <a:pt x="24" y="2"/>
                      </a:moveTo>
                      <a:cubicBezTo>
                        <a:pt x="24" y="2"/>
                        <a:pt x="16" y="0"/>
                        <a:pt x="0" y="5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34" name="Freeform 1446"/>
                <p:cNvSpPr>
                  <a:spLocks/>
                </p:cNvSpPr>
                <p:nvPr/>
              </p:nvSpPr>
              <p:spPr bwMode="auto">
                <a:xfrm>
                  <a:off x="3470" y="1248"/>
                  <a:ext cx="18" cy="3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1">
                      <a:moveTo>
                        <a:pt x="0" y="1"/>
                      </a:moveTo>
                      <a:cubicBezTo>
                        <a:pt x="4" y="0"/>
                        <a:pt x="7" y="0"/>
                        <a:pt x="7" y="0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35" name="Freeform 1447"/>
                <p:cNvSpPr>
                  <a:spLocks/>
                </p:cNvSpPr>
                <p:nvPr/>
              </p:nvSpPr>
              <p:spPr bwMode="auto">
                <a:xfrm>
                  <a:off x="3348" y="1379"/>
                  <a:ext cx="15" cy="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" y="16"/>
                    </a:cxn>
                  </a:cxnLst>
                  <a:rect l="0" t="0" r="r" b="b"/>
                  <a:pathLst>
                    <a:path w="6" h="16">
                      <a:moveTo>
                        <a:pt x="0" y="0"/>
                      </a:moveTo>
                      <a:cubicBezTo>
                        <a:pt x="3" y="3"/>
                        <a:pt x="6" y="12"/>
                        <a:pt x="3" y="16"/>
                      </a:cubicBezTo>
                    </a:path>
                  </a:pathLst>
                </a:custGeom>
                <a:noFill/>
                <a:ln w="7938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36" name="Freeform 1448"/>
                <p:cNvSpPr>
                  <a:spLocks/>
                </p:cNvSpPr>
                <p:nvPr/>
              </p:nvSpPr>
              <p:spPr bwMode="auto">
                <a:xfrm>
                  <a:off x="2005" y="875"/>
                  <a:ext cx="1753" cy="2568"/>
                </a:xfrm>
                <a:custGeom>
                  <a:avLst/>
                  <a:gdLst/>
                  <a:ahLst/>
                  <a:cxnLst>
                    <a:cxn ang="0">
                      <a:pos x="687" y="498"/>
                    </a:cxn>
                    <a:cxn ang="0">
                      <a:pos x="667" y="413"/>
                    </a:cxn>
                    <a:cxn ang="0">
                      <a:pos x="650" y="312"/>
                    </a:cxn>
                    <a:cxn ang="0">
                      <a:pos x="644" y="238"/>
                    </a:cxn>
                    <a:cxn ang="0">
                      <a:pos x="647" y="156"/>
                    </a:cxn>
                    <a:cxn ang="0">
                      <a:pos x="642" y="63"/>
                    </a:cxn>
                    <a:cxn ang="0">
                      <a:pos x="584" y="5"/>
                    </a:cxn>
                    <a:cxn ang="0">
                      <a:pos x="518" y="57"/>
                    </a:cxn>
                    <a:cxn ang="0">
                      <a:pos x="483" y="117"/>
                    </a:cxn>
                    <a:cxn ang="0">
                      <a:pos x="426" y="163"/>
                    </a:cxn>
                    <a:cxn ang="0">
                      <a:pos x="327" y="175"/>
                    </a:cxn>
                    <a:cxn ang="0">
                      <a:pos x="235" y="167"/>
                    </a:cxn>
                    <a:cxn ang="0">
                      <a:pos x="161" y="120"/>
                    </a:cxn>
                    <a:cxn ang="0">
                      <a:pos x="70" y="84"/>
                    </a:cxn>
                    <a:cxn ang="0">
                      <a:pos x="22" y="127"/>
                    </a:cxn>
                    <a:cxn ang="0">
                      <a:pos x="27" y="256"/>
                    </a:cxn>
                    <a:cxn ang="0">
                      <a:pos x="22" y="367"/>
                    </a:cxn>
                    <a:cxn ang="0">
                      <a:pos x="13" y="477"/>
                    </a:cxn>
                    <a:cxn ang="0">
                      <a:pos x="45" y="610"/>
                    </a:cxn>
                    <a:cxn ang="0">
                      <a:pos x="162" y="703"/>
                    </a:cxn>
                    <a:cxn ang="0">
                      <a:pos x="200" y="658"/>
                    </a:cxn>
                    <a:cxn ang="0">
                      <a:pos x="192" y="654"/>
                    </a:cxn>
                    <a:cxn ang="0">
                      <a:pos x="207" y="649"/>
                    </a:cxn>
                    <a:cxn ang="0">
                      <a:pos x="158" y="550"/>
                    </a:cxn>
                    <a:cxn ang="0">
                      <a:pos x="129" y="463"/>
                    </a:cxn>
                    <a:cxn ang="0">
                      <a:pos x="125" y="366"/>
                    </a:cxn>
                    <a:cxn ang="0">
                      <a:pos x="132" y="276"/>
                    </a:cxn>
                    <a:cxn ang="0">
                      <a:pos x="176" y="265"/>
                    </a:cxn>
                    <a:cxn ang="0">
                      <a:pos x="282" y="288"/>
                    </a:cxn>
                    <a:cxn ang="0">
                      <a:pos x="376" y="289"/>
                    </a:cxn>
                    <a:cxn ang="0">
                      <a:pos x="469" y="267"/>
                    </a:cxn>
                    <a:cxn ang="0">
                      <a:pos x="541" y="204"/>
                    </a:cxn>
                    <a:cxn ang="0">
                      <a:pos x="548" y="280"/>
                    </a:cxn>
                    <a:cxn ang="0">
                      <a:pos x="562" y="382"/>
                    </a:cxn>
                    <a:cxn ang="0">
                      <a:pos x="577" y="464"/>
                    </a:cxn>
                    <a:cxn ang="0">
                      <a:pos x="584" y="511"/>
                    </a:cxn>
                    <a:cxn ang="0">
                      <a:pos x="596" y="561"/>
                    </a:cxn>
                    <a:cxn ang="0">
                      <a:pos x="578" y="617"/>
                    </a:cxn>
                    <a:cxn ang="0">
                      <a:pos x="553" y="650"/>
                    </a:cxn>
                    <a:cxn ang="0">
                      <a:pos x="458" y="652"/>
                    </a:cxn>
                    <a:cxn ang="0">
                      <a:pos x="298" y="766"/>
                    </a:cxn>
                    <a:cxn ang="0">
                      <a:pos x="326" y="914"/>
                    </a:cxn>
                    <a:cxn ang="0">
                      <a:pos x="368" y="952"/>
                    </a:cxn>
                    <a:cxn ang="0">
                      <a:pos x="418" y="817"/>
                    </a:cxn>
                    <a:cxn ang="0">
                      <a:pos x="411" y="737"/>
                    </a:cxn>
                    <a:cxn ang="0">
                      <a:pos x="556" y="763"/>
                    </a:cxn>
                    <a:cxn ang="0">
                      <a:pos x="648" y="663"/>
                    </a:cxn>
                    <a:cxn ang="0">
                      <a:pos x="694" y="550"/>
                    </a:cxn>
                  </a:cxnLst>
                  <a:rect l="0" t="0" r="r" b="b"/>
                  <a:pathLst>
                    <a:path w="701" h="963">
                      <a:moveTo>
                        <a:pt x="694" y="550"/>
                      </a:moveTo>
                      <a:cubicBezTo>
                        <a:pt x="699" y="541"/>
                        <a:pt x="697" y="507"/>
                        <a:pt x="687" y="498"/>
                      </a:cubicBezTo>
                      <a:cubicBezTo>
                        <a:pt x="692" y="492"/>
                        <a:pt x="688" y="457"/>
                        <a:pt x="674" y="453"/>
                      </a:cubicBezTo>
                      <a:cubicBezTo>
                        <a:pt x="678" y="450"/>
                        <a:pt x="680" y="422"/>
                        <a:pt x="667" y="413"/>
                      </a:cubicBezTo>
                      <a:cubicBezTo>
                        <a:pt x="670" y="401"/>
                        <a:pt x="664" y="366"/>
                        <a:pt x="655" y="365"/>
                      </a:cubicBezTo>
                      <a:cubicBezTo>
                        <a:pt x="663" y="357"/>
                        <a:pt x="655" y="323"/>
                        <a:pt x="650" y="312"/>
                      </a:cubicBezTo>
                      <a:cubicBezTo>
                        <a:pt x="654" y="309"/>
                        <a:pt x="656" y="278"/>
                        <a:pt x="649" y="275"/>
                      </a:cubicBezTo>
                      <a:cubicBezTo>
                        <a:pt x="655" y="266"/>
                        <a:pt x="647" y="244"/>
                        <a:pt x="644" y="238"/>
                      </a:cubicBezTo>
                      <a:cubicBezTo>
                        <a:pt x="650" y="231"/>
                        <a:pt x="648" y="213"/>
                        <a:pt x="644" y="199"/>
                      </a:cubicBezTo>
                      <a:cubicBezTo>
                        <a:pt x="650" y="199"/>
                        <a:pt x="656" y="166"/>
                        <a:pt x="647" y="156"/>
                      </a:cubicBezTo>
                      <a:cubicBezTo>
                        <a:pt x="656" y="149"/>
                        <a:pt x="654" y="112"/>
                        <a:pt x="643" y="110"/>
                      </a:cubicBezTo>
                      <a:cubicBezTo>
                        <a:pt x="650" y="101"/>
                        <a:pt x="651" y="72"/>
                        <a:pt x="642" y="63"/>
                      </a:cubicBezTo>
                      <a:cubicBezTo>
                        <a:pt x="647" y="50"/>
                        <a:pt x="625" y="13"/>
                        <a:pt x="612" y="6"/>
                      </a:cubicBezTo>
                      <a:cubicBezTo>
                        <a:pt x="599" y="0"/>
                        <a:pt x="589" y="5"/>
                        <a:pt x="584" y="5"/>
                      </a:cubicBezTo>
                      <a:cubicBezTo>
                        <a:pt x="573" y="3"/>
                        <a:pt x="564" y="1"/>
                        <a:pt x="547" y="10"/>
                      </a:cubicBezTo>
                      <a:cubicBezTo>
                        <a:pt x="519" y="23"/>
                        <a:pt x="515" y="48"/>
                        <a:pt x="518" y="57"/>
                      </a:cubicBezTo>
                      <a:cubicBezTo>
                        <a:pt x="512" y="57"/>
                        <a:pt x="496" y="78"/>
                        <a:pt x="504" y="87"/>
                      </a:cubicBezTo>
                      <a:cubicBezTo>
                        <a:pt x="494" y="87"/>
                        <a:pt x="482" y="103"/>
                        <a:pt x="483" y="117"/>
                      </a:cubicBezTo>
                      <a:cubicBezTo>
                        <a:pt x="473" y="121"/>
                        <a:pt x="462" y="133"/>
                        <a:pt x="464" y="144"/>
                      </a:cubicBezTo>
                      <a:cubicBezTo>
                        <a:pt x="452" y="141"/>
                        <a:pt x="433" y="156"/>
                        <a:pt x="426" y="163"/>
                      </a:cubicBezTo>
                      <a:cubicBezTo>
                        <a:pt x="412" y="153"/>
                        <a:pt x="380" y="162"/>
                        <a:pt x="375" y="169"/>
                      </a:cubicBezTo>
                      <a:cubicBezTo>
                        <a:pt x="365" y="161"/>
                        <a:pt x="329" y="168"/>
                        <a:pt x="327" y="175"/>
                      </a:cubicBezTo>
                      <a:cubicBezTo>
                        <a:pt x="313" y="166"/>
                        <a:pt x="293" y="167"/>
                        <a:pt x="278" y="174"/>
                      </a:cubicBezTo>
                      <a:cubicBezTo>
                        <a:pt x="275" y="165"/>
                        <a:pt x="243" y="159"/>
                        <a:pt x="235" y="167"/>
                      </a:cubicBezTo>
                      <a:cubicBezTo>
                        <a:pt x="225" y="153"/>
                        <a:pt x="203" y="141"/>
                        <a:pt x="193" y="145"/>
                      </a:cubicBezTo>
                      <a:cubicBezTo>
                        <a:pt x="192" y="137"/>
                        <a:pt x="173" y="121"/>
                        <a:pt x="161" y="120"/>
                      </a:cubicBezTo>
                      <a:cubicBezTo>
                        <a:pt x="152" y="109"/>
                        <a:pt x="136" y="93"/>
                        <a:pt x="122" y="95"/>
                      </a:cubicBezTo>
                      <a:cubicBezTo>
                        <a:pt x="104" y="74"/>
                        <a:pt x="74" y="82"/>
                        <a:pt x="70" y="84"/>
                      </a:cubicBezTo>
                      <a:cubicBezTo>
                        <a:pt x="67" y="87"/>
                        <a:pt x="61" y="93"/>
                        <a:pt x="55" y="95"/>
                      </a:cubicBezTo>
                      <a:cubicBezTo>
                        <a:pt x="42" y="99"/>
                        <a:pt x="28" y="109"/>
                        <a:pt x="22" y="127"/>
                      </a:cubicBezTo>
                      <a:cubicBezTo>
                        <a:pt x="16" y="144"/>
                        <a:pt x="9" y="168"/>
                        <a:pt x="22" y="189"/>
                      </a:cubicBezTo>
                      <a:cubicBezTo>
                        <a:pt x="14" y="202"/>
                        <a:pt x="15" y="247"/>
                        <a:pt x="27" y="256"/>
                      </a:cubicBezTo>
                      <a:cubicBezTo>
                        <a:pt x="16" y="269"/>
                        <a:pt x="23" y="295"/>
                        <a:pt x="28" y="309"/>
                      </a:cubicBezTo>
                      <a:cubicBezTo>
                        <a:pt x="16" y="319"/>
                        <a:pt x="16" y="359"/>
                        <a:pt x="22" y="367"/>
                      </a:cubicBezTo>
                      <a:cubicBezTo>
                        <a:pt x="8" y="376"/>
                        <a:pt x="9" y="406"/>
                        <a:pt x="16" y="422"/>
                      </a:cubicBezTo>
                      <a:cubicBezTo>
                        <a:pt x="2" y="435"/>
                        <a:pt x="3" y="464"/>
                        <a:pt x="13" y="477"/>
                      </a:cubicBezTo>
                      <a:cubicBezTo>
                        <a:pt x="2" y="491"/>
                        <a:pt x="0" y="529"/>
                        <a:pt x="17" y="540"/>
                      </a:cubicBezTo>
                      <a:cubicBezTo>
                        <a:pt x="13" y="567"/>
                        <a:pt x="30" y="600"/>
                        <a:pt x="45" y="610"/>
                      </a:cubicBezTo>
                      <a:cubicBezTo>
                        <a:pt x="42" y="630"/>
                        <a:pt x="63" y="668"/>
                        <a:pt x="89" y="668"/>
                      </a:cubicBezTo>
                      <a:cubicBezTo>
                        <a:pt x="94" y="687"/>
                        <a:pt x="135" y="718"/>
                        <a:pt x="162" y="703"/>
                      </a:cubicBezTo>
                      <a:cubicBezTo>
                        <a:pt x="183" y="690"/>
                        <a:pt x="181" y="682"/>
                        <a:pt x="189" y="670"/>
                      </a:cubicBezTo>
                      <a:cubicBezTo>
                        <a:pt x="192" y="666"/>
                        <a:pt x="196" y="662"/>
                        <a:pt x="200" y="658"/>
                      </a:cubicBezTo>
                      <a:cubicBezTo>
                        <a:pt x="199" y="658"/>
                        <a:pt x="199" y="658"/>
                        <a:pt x="198" y="658"/>
                      </a:cubicBezTo>
                      <a:cubicBezTo>
                        <a:pt x="195" y="659"/>
                        <a:pt x="192" y="657"/>
                        <a:pt x="192" y="654"/>
                      </a:cubicBezTo>
                      <a:cubicBezTo>
                        <a:pt x="191" y="651"/>
                        <a:pt x="192" y="648"/>
                        <a:pt x="195" y="648"/>
                      </a:cubicBezTo>
                      <a:cubicBezTo>
                        <a:pt x="199" y="646"/>
                        <a:pt x="203" y="647"/>
                        <a:pt x="207" y="649"/>
                      </a:cubicBezTo>
                      <a:cubicBezTo>
                        <a:pt x="211" y="642"/>
                        <a:pt x="216" y="634"/>
                        <a:pt x="218" y="622"/>
                      </a:cubicBezTo>
                      <a:cubicBezTo>
                        <a:pt x="222" y="595"/>
                        <a:pt x="179" y="554"/>
                        <a:pt x="158" y="550"/>
                      </a:cubicBezTo>
                      <a:cubicBezTo>
                        <a:pt x="149" y="538"/>
                        <a:pt x="138" y="517"/>
                        <a:pt x="127" y="508"/>
                      </a:cubicBezTo>
                      <a:cubicBezTo>
                        <a:pt x="138" y="489"/>
                        <a:pt x="129" y="463"/>
                        <a:pt x="129" y="463"/>
                      </a:cubicBezTo>
                      <a:cubicBezTo>
                        <a:pt x="131" y="444"/>
                        <a:pt x="132" y="432"/>
                        <a:pt x="125" y="415"/>
                      </a:cubicBezTo>
                      <a:cubicBezTo>
                        <a:pt x="134" y="401"/>
                        <a:pt x="133" y="377"/>
                        <a:pt x="125" y="366"/>
                      </a:cubicBezTo>
                      <a:cubicBezTo>
                        <a:pt x="133" y="355"/>
                        <a:pt x="137" y="328"/>
                        <a:pt x="133" y="315"/>
                      </a:cubicBezTo>
                      <a:cubicBezTo>
                        <a:pt x="136" y="302"/>
                        <a:pt x="137" y="291"/>
                        <a:pt x="132" y="276"/>
                      </a:cubicBezTo>
                      <a:cubicBezTo>
                        <a:pt x="142" y="265"/>
                        <a:pt x="132" y="241"/>
                        <a:pt x="128" y="232"/>
                      </a:cubicBezTo>
                      <a:cubicBezTo>
                        <a:pt x="135" y="242"/>
                        <a:pt x="148" y="264"/>
                        <a:pt x="176" y="265"/>
                      </a:cubicBezTo>
                      <a:cubicBezTo>
                        <a:pt x="200" y="285"/>
                        <a:pt x="207" y="280"/>
                        <a:pt x="227" y="282"/>
                      </a:cubicBezTo>
                      <a:cubicBezTo>
                        <a:pt x="233" y="295"/>
                        <a:pt x="272" y="296"/>
                        <a:pt x="282" y="288"/>
                      </a:cubicBezTo>
                      <a:cubicBezTo>
                        <a:pt x="288" y="297"/>
                        <a:pt x="321" y="305"/>
                        <a:pt x="331" y="291"/>
                      </a:cubicBezTo>
                      <a:cubicBezTo>
                        <a:pt x="336" y="294"/>
                        <a:pt x="366" y="302"/>
                        <a:pt x="376" y="289"/>
                      </a:cubicBezTo>
                      <a:cubicBezTo>
                        <a:pt x="384" y="292"/>
                        <a:pt x="413" y="294"/>
                        <a:pt x="422" y="278"/>
                      </a:cubicBezTo>
                      <a:cubicBezTo>
                        <a:pt x="432" y="281"/>
                        <a:pt x="457" y="278"/>
                        <a:pt x="469" y="267"/>
                      </a:cubicBezTo>
                      <a:cubicBezTo>
                        <a:pt x="475" y="274"/>
                        <a:pt x="509" y="250"/>
                        <a:pt x="509" y="239"/>
                      </a:cubicBezTo>
                      <a:cubicBezTo>
                        <a:pt x="514" y="247"/>
                        <a:pt x="537" y="217"/>
                        <a:pt x="541" y="204"/>
                      </a:cubicBezTo>
                      <a:cubicBezTo>
                        <a:pt x="541" y="204"/>
                        <a:pt x="534" y="232"/>
                        <a:pt x="541" y="235"/>
                      </a:cubicBezTo>
                      <a:cubicBezTo>
                        <a:pt x="536" y="238"/>
                        <a:pt x="538" y="275"/>
                        <a:pt x="548" y="280"/>
                      </a:cubicBezTo>
                      <a:cubicBezTo>
                        <a:pt x="541" y="287"/>
                        <a:pt x="547" y="323"/>
                        <a:pt x="556" y="326"/>
                      </a:cubicBezTo>
                      <a:cubicBezTo>
                        <a:pt x="550" y="333"/>
                        <a:pt x="549" y="371"/>
                        <a:pt x="562" y="382"/>
                      </a:cubicBezTo>
                      <a:cubicBezTo>
                        <a:pt x="556" y="397"/>
                        <a:pt x="558" y="421"/>
                        <a:pt x="566" y="425"/>
                      </a:cubicBezTo>
                      <a:cubicBezTo>
                        <a:pt x="562" y="432"/>
                        <a:pt x="564" y="464"/>
                        <a:pt x="577" y="464"/>
                      </a:cubicBezTo>
                      <a:cubicBezTo>
                        <a:pt x="568" y="469"/>
                        <a:pt x="577" y="500"/>
                        <a:pt x="587" y="498"/>
                      </a:cubicBezTo>
                      <a:cubicBezTo>
                        <a:pt x="587" y="498"/>
                        <a:pt x="583" y="504"/>
                        <a:pt x="584" y="511"/>
                      </a:cubicBezTo>
                      <a:cubicBezTo>
                        <a:pt x="585" y="519"/>
                        <a:pt x="589" y="528"/>
                        <a:pt x="595" y="532"/>
                      </a:cubicBezTo>
                      <a:cubicBezTo>
                        <a:pt x="590" y="534"/>
                        <a:pt x="588" y="557"/>
                        <a:pt x="596" y="561"/>
                      </a:cubicBezTo>
                      <a:cubicBezTo>
                        <a:pt x="590" y="560"/>
                        <a:pt x="583" y="584"/>
                        <a:pt x="584" y="592"/>
                      </a:cubicBezTo>
                      <a:cubicBezTo>
                        <a:pt x="579" y="595"/>
                        <a:pt x="574" y="605"/>
                        <a:pt x="578" y="617"/>
                      </a:cubicBezTo>
                      <a:cubicBezTo>
                        <a:pt x="566" y="616"/>
                        <a:pt x="551" y="638"/>
                        <a:pt x="554" y="650"/>
                      </a:cubicBezTo>
                      <a:cubicBezTo>
                        <a:pt x="553" y="650"/>
                        <a:pt x="553" y="650"/>
                        <a:pt x="553" y="650"/>
                      </a:cubicBezTo>
                      <a:cubicBezTo>
                        <a:pt x="545" y="649"/>
                        <a:pt x="525" y="659"/>
                        <a:pt x="517" y="666"/>
                      </a:cubicBezTo>
                      <a:cubicBezTo>
                        <a:pt x="498" y="654"/>
                        <a:pt x="492" y="661"/>
                        <a:pt x="458" y="652"/>
                      </a:cubicBezTo>
                      <a:cubicBezTo>
                        <a:pt x="424" y="643"/>
                        <a:pt x="395" y="598"/>
                        <a:pt x="328" y="646"/>
                      </a:cubicBezTo>
                      <a:cubicBezTo>
                        <a:pt x="271" y="686"/>
                        <a:pt x="287" y="743"/>
                        <a:pt x="298" y="766"/>
                      </a:cubicBezTo>
                      <a:cubicBezTo>
                        <a:pt x="293" y="773"/>
                        <a:pt x="285" y="796"/>
                        <a:pt x="285" y="831"/>
                      </a:cubicBezTo>
                      <a:cubicBezTo>
                        <a:pt x="285" y="861"/>
                        <a:pt x="315" y="899"/>
                        <a:pt x="326" y="914"/>
                      </a:cubicBezTo>
                      <a:cubicBezTo>
                        <a:pt x="339" y="930"/>
                        <a:pt x="347" y="940"/>
                        <a:pt x="347" y="952"/>
                      </a:cubicBezTo>
                      <a:cubicBezTo>
                        <a:pt x="347" y="962"/>
                        <a:pt x="368" y="963"/>
                        <a:pt x="368" y="952"/>
                      </a:cubicBezTo>
                      <a:cubicBezTo>
                        <a:pt x="368" y="938"/>
                        <a:pt x="372" y="932"/>
                        <a:pt x="388" y="909"/>
                      </a:cubicBezTo>
                      <a:cubicBezTo>
                        <a:pt x="405" y="886"/>
                        <a:pt x="419" y="852"/>
                        <a:pt x="418" y="817"/>
                      </a:cubicBezTo>
                      <a:cubicBezTo>
                        <a:pt x="418" y="798"/>
                        <a:pt x="406" y="794"/>
                        <a:pt x="412" y="779"/>
                      </a:cubicBezTo>
                      <a:cubicBezTo>
                        <a:pt x="421" y="758"/>
                        <a:pt x="415" y="750"/>
                        <a:pt x="411" y="737"/>
                      </a:cubicBezTo>
                      <a:cubicBezTo>
                        <a:pt x="421" y="734"/>
                        <a:pt x="459" y="761"/>
                        <a:pt x="483" y="768"/>
                      </a:cubicBezTo>
                      <a:cubicBezTo>
                        <a:pt x="508" y="774"/>
                        <a:pt x="547" y="776"/>
                        <a:pt x="556" y="763"/>
                      </a:cubicBezTo>
                      <a:cubicBezTo>
                        <a:pt x="564" y="766"/>
                        <a:pt x="614" y="731"/>
                        <a:pt x="609" y="712"/>
                      </a:cubicBezTo>
                      <a:cubicBezTo>
                        <a:pt x="625" y="717"/>
                        <a:pt x="657" y="686"/>
                        <a:pt x="648" y="663"/>
                      </a:cubicBezTo>
                      <a:cubicBezTo>
                        <a:pt x="663" y="665"/>
                        <a:pt x="687" y="623"/>
                        <a:pt x="685" y="600"/>
                      </a:cubicBezTo>
                      <a:cubicBezTo>
                        <a:pt x="692" y="601"/>
                        <a:pt x="701" y="561"/>
                        <a:pt x="694" y="550"/>
                      </a:cubicBezTo>
                      <a:close/>
                    </a:path>
                  </a:pathLst>
                </a:custGeom>
                <a:noFill/>
                <a:ln w="11113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37" name="Freeform 1449"/>
                <p:cNvSpPr>
                  <a:spLocks/>
                </p:cNvSpPr>
                <p:nvPr/>
              </p:nvSpPr>
              <p:spPr bwMode="auto">
                <a:xfrm>
                  <a:off x="2128" y="880"/>
                  <a:ext cx="1335" cy="645"/>
                </a:xfrm>
                <a:custGeom>
                  <a:avLst/>
                  <a:gdLst/>
                  <a:ahLst/>
                  <a:cxnLst>
                    <a:cxn ang="0">
                      <a:pos x="529" y="15"/>
                    </a:cxn>
                    <a:cxn ang="0">
                      <a:pos x="514" y="49"/>
                    </a:cxn>
                    <a:cxn ang="0">
                      <a:pos x="506" y="75"/>
                    </a:cxn>
                    <a:cxn ang="0">
                      <a:pos x="499" y="105"/>
                    </a:cxn>
                    <a:cxn ang="0">
                      <a:pos x="487" y="133"/>
                    </a:cxn>
                    <a:cxn ang="0">
                      <a:pos x="471" y="152"/>
                    </a:cxn>
                    <a:cxn ang="0">
                      <a:pos x="458" y="184"/>
                    </a:cxn>
                    <a:cxn ang="0">
                      <a:pos x="447" y="197"/>
                    </a:cxn>
                    <a:cxn ang="0">
                      <a:pos x="410" y="220"/>
                    </a:cxn>
                    <a:cxn ang="0">
                      <a:pos x="374" y="235"/>
                    </a:cxn>
                    <a:cxn ang="0">
                      <a:pos x="328" y="240"/>
                    </a:cxn>
                    <a:cxn ang="0">
                      <a:pos x="283" y="242"/>
                    </a:cxn>
                    <a:cxn ang="0">
                      <a:pos x="238" y="238"/>
                    </a:cxn>
                    <a:cxn ang="0">
                      <a:pos x="197" y="233"/>
                    </a:cxn>
                    <a:cxn ang="0">
                      <a:pos x="174" y="221"/>
                    </a:cxn>
                    <a:cxn ang="0">
                      <a:pos x="146" y="209"/>
                    </a:cxn>
                    <a:cxn ang="0">
                      <a:pos x="103" y="167"/>
                    </a:cxn>
                    <a:cxn ang="0">
                      <a:pos x="70" y="145"/>
                    </a:cxn>
                    <a:cxn ang="0">
                      <a:pos x="33" y="116"/>
                    </a:cxn>
                    <a:cxn ang="0">
                      <a:pos x="4" y="99"/>
                    </a:cxn>
                    <a:cxn ang="0">
                      <a:pos x="0" y="95"/>
                    </a:cxn>
                    <a:cxn ang="0">
                      <a:pos x="6" y="93"/>
                    </a:cxn>
                    <a:cxn ang="0">
                      <a:pos x="18" y="85"/>
                    </a:cxn>
                    <a:cxn ang="0">
                      <a:pos x="56" y="109"/>
                    </a:cxn>
                    <a:cxn ang="0">
                      <a:pos x="76" y="123"/>
                    </a:cxn>
                    <a:cxn ang="0">
                      <a:pos x="97" y="135"/>
                    </a:cxn>
                    <a:cxn ang="0">
                      <a:pos x="114" y="150"/>
                    </a:cxn>
                    <a:cxn ang="0">
                      <a:pos x="139" y="181"/>
                    </a:cxn>
                    <a:cxn ang="0">
                      <a:pos x="160" y="197"/>
                    </a:cxn>
                    <a:cxn ang="0">
                      <a:pos x="191" y="203"/>
                    </a:cxn>
                    <a:cxn ang="0">
                      <a:pos x="221" y="219"/>
                    </a:cxn>
                    <a:cxn ang="0">
                      <a:pos x="249" y="218"/>
                    </a:cxn>
                    <a:cxn ang="0">
                      <a:pos x="281" y="224"/>
                    </a:cxn>
                    <a:cxn ang="0">
                      <a:pos x="301" y="219"/>
                    </a:cxn>
                    <a:cxn ang="0">
                      <a:pos x="339" y="216"/>
                    </a:cxn>
                    <a:cxn ang="0">
                      <a:pos x="375" y="210"/>
                    </a:cxn>
                    <a:cxn ang="0">
                      <a:pos x="407" y="202"/>
                    </a:cxn>
                    <a:cxn ang="0">
                      <a:pos x="440" y="178"/>
                    </a:cxn>
                    <a:cxn ang="0">
                      <a:pos x="457" y="156"/>
                    </a:cxn>
                    <a:cxn ang="0">
                      <a:pos x="473" y="133"/>
                    </a:cxn>
                    <a:cxn ang="0">
                      <a:pos x="490" y="97"/>
                    </a:cxn>
                    <a:cxn ang="0">
                      <a:pos x="502" y="54"/>
                    </a:cxn>
                    <a:cxn ang="0">
                      <a:pos x="512" y="30"/>
                    </a:cxn>
                    <a:cxn ang="0">
                      <a:pos x="522" y="15"/>
                    </a:cxn>
                    <a:cxn ang="0">
                      <a:pos x="534" y="5"/>
                    </a:cxn>
                    <a:cxn ang="0">
                      <a:pos x="529" y="15"/>
                    </a:cxn>
                  </a:cxnLst>
                  <a:rect l="0" t="0" r="r" b="b"/>
                  <a:pathLst>
                    <a:path w="534" h="242">
                      <a:moveTo>
                        <a:pt x="529" y="15"/>
                      </a:moveTo>
                      <a:cubicBezTo>
                        <a:pt x="528" y="25"/>
                        <a:pt x="514" y="37"/>
                        <a:pt x="514" y="49"/>
                      </a:cubicBezTo>
                      <a:cubicBezTo>
                        <a:pt x="513" y="61"/>
                        <a:pt x="510" y="67"/>
                        <a:pt x="506" y="75"/>
                      </a:cubicBezTo>
                      <a:cubicBezTo>
                        <a:pt x="503" y="84"/>
                        <a:pt x="504" y="93"/>
                        <a:pt x="499" y="105"/>
                      </a:cubicBezTo>
                      <a:cubicBezTo>
                        <a:pt x="495" y="116"/>
                        <a:pt x="494" y="127"/>
                        <a:pt x="487" y="133"/>
                      </a:cubicBezTo>
                      <a:cubicBezTo>
                        <a:pt x="479" y="139"/>
                        <a:pt x="476" y="145"/>
                        <a:pt x="471" y="152"/>
                      </a:cubicBezTo>
                      <a:cubicBezTo>
                        <a:pt x="467" y="160"/>
                        <a:pt x="463" y="177"/>
                        <a:pt x="458" y="184"/>
                      </a:cubicBezTo>
                      <a:cubicBezTo>
                        <a:pt x="452" y="190"/>
                        <a:pt x="447" y="197"/>
                        <a:pt x="447" y="197"/>
                      </a:cubicBezTo>
                      <a:cubicBezTo>
                        <a:pt x="429" y="198"/>
                        <a:pt x="415" y="213"/>
                        <a:pt x="410" y="220"/>
                      </a:cubicBezTo>
                      <a:cubicBezTo>
                        <a:pt x="401" y="218"/>
                        <a:pt x="381" y="226"/>
                        <a:pt x="374" y="235"/>
                      </a:cubicBezTo>
                      <a:cubicBezTo>
                        <a:pt x="365" y="231"/>
                        <a:pt x="339" y="231"/>
                        <a:pt x="328" y="240"/>
                      </a:cubicBezTo>
                      <a:cubicBezTo>
                        <a:pt x="320" y="235"/>
                        <a:pt x="296" y="238"/>
                        <a:pt x="283" y="242"/>
                      </a:cubicBezTo>
                      <a:cubicBezTo>
                        <a:pt x="277" y="240"/>
                        <a:pt x="253" y="235"/>
                        <a:pt x="238" y="238"/>
                      </a:cubicBezTo>
                      <a:cubicBezTo>
                        <a:pt x="229" y="234"/>
                        <a:pt x="201" y="235"/>
                        <a:pt x="197" y="233"/>
                      </a:cubicBezTo>
                      <a:cubicBezTo>
                        <a:pt x="193" y="231"/>
                        <a:pt x="183" y="223"/>
                        <a:pt x="174" y="221"/>
                      </a:cubicBezTo>
                      <a:cubicBezTo>
                        <a:pt x="164" y="219"/>
                        <a:pt x="153" y="217"/>
                        <a:pt x="146" y="209"/>
                      </a:cubicBezTo>
                      <a:cubicBezTo>
                        <a:pt x="138" y="200"/>
                        <a:pt x="117" y="169"/>
                        <a:pt x="103" y="167"/>
                      </a:cubicBezTo>
                      <a:cubicBezTo>
                        <a:pt x="98" y="160"/>
                        <a:pt x="87" y="152"/>
                        <a:pt x="70" y="145"/>
                      </a:cubicBezTo>
                      <a:cubicBezTo>
                        <a:pt x="65" y="138"/>
                        <a:pt x="46" y="121"/>
                        <a:pt x="33" y="116"/>
                      </a:cubicBezTo>
                      <a:cubicBezTo>
                        <a:pt x="29" y="110"/>
                        <a:pt x="20" y="101"/>
                        <a:pt x="4" y="99"/>
                      </a:cubicBezTo>
                      <a:cubicBezTo>
                        <a:pt x="0" y="95"/>
                        <a:pt x="0" y="95"/>
                        <a:pt x="0" y="95"/>
                      </a:cubicBezTo>
                      <a:cubicBezTo>
                        <a:pt x="2" y="95"/>
                        <a:pt x="4" y="94"/>
                        <a:pt x="6" y="93"/>
                      </a:cubicBezTo>
                      <a:cubicBezTo>
                        <a:pt x="10" y="91"/>
                        <a:pt x="15" y="88"/>
                        <a:pt x="18" y="85"/>
                      </a:cubicBezTo>
                      <a:cubicBezTo>
                        <a:pt x="28" y="89"/>
                        <a:pt x="52" y="107"/>
                        <a:pt x="56" y="109"/>
                      </a:cubicBezTo>
                      <a:cubicBezTo>
                        <a:pt x="61" y="111"/>
                        <a:pt x="73" y="120"/>
                        <a:pt x="76" y="123"/>
                      </a:cubicBezTo>
                      <a:cubicBezTo>
                        <a:pt x="79" y="127"/>
                        <a:pt x="91" y="132"/>
                        <a:pt x="97" y="135"/>
                      </a:cubicBezTo>
                      <a:cubicBezTo>
                        <a:pt x="103" y="138"/>
                        <a:pt x="111" y="147"/>
                        <a:pt x="114" y="150"/>
                      </a:cubicBezTo>
                      <a:cubicBezTo>
                        <a:pt x="116" y="153"/>
                        <a:pt x="133" y="178"/>
                        <a:pt x="139" y="181"/>
                      </a:cubicBezTo>
                      <a:cubicBezTo>
                        <a:pt x="146" y="184"/>
                        <a:pt x="156" y="193"/>
                        <a:pt x="160" y="197"/>
                      </a:cubicBezTo>
                      <a:cubicBezTo>
                        <a:pt x="164" y="200"/>
                        <a:pt x="182" y="200"/>
                        <a:pt x="191" y="203"/>
                      </a:cubicBezTo>
                      <a:cubicBezTo>
                        <a:pt x="199" y="206"/>
                        <a:pt x="211" y="219"/>
                        <a:pt x="221" y="219"/>
                      </a:cubicBezTo>
                      <a:cubicBezTo>
                        <a:pt x="231" y="219"/>
                        <a:pt x="239" y="219"/>
                        <a:pt x="249" y="218"/>
                      </a:cubicBezTo>
                      <a:cubicBezTo>
                        <a:pt x="259" y="218"/>
                        <a:pt x="273" y="226"/>
                        <a:pt x="281" y="224"/>
                      </a:cubicBezTo>
                      <a:cubicBezTo>
                        <a:pt x="288" y="223"/>
                        <a:pt x="289" y="222"/>
                        <a:pt x="301" y="219"/>
                      </a:cubicBezTo>
                      <a:cubicBezTo>
                        <a:pt x="312" y="216"/>
                        <a:pt x="323" y="218"/>
                        <a:pt x="339" y="216"/>
                      </a:cubicBezTo>
                      <a:cubicBezTo>
                        <a:pt x="354" y="214"/>
                        <a:pt x="365" y="215"/>
                        <a:pt x="375" y="210"/>
                      </a:cubicBezTo>
                      <a:cubicBezTo>
                        <a:pt x="386" y="205"/>
                        <a:pt x="401" y="209"/>
                        <a:pt x="407" y="202"/>
                      </a:cubicBezTo>
                      <a:cubicBezTo>
                        <a:pt x="413" y="195"/>
                        <a:pt x="428" y="185"/>
                        <a:pt x="440" y="178"/>
                      </a:cubicBezTo>
                      <a:cubicBezTo>
                        <a:pt x="442" y="171"/>
                        <a:pt x="456" y="157"/>
                        <a:pt x="457" y="156"/>
                      </a:cubicBezTo>
                      <a:cubicBezTo>
                        <a:pt x="468" y="146"/>
                        <a:pt x="468" y="140"/>
                        <a:pt x="473" y="133"/>
                      </a:cubicBezTo>
                      <a:cubicBezTo>
                        <a:pt x="478" y="125"/>
                        <a:pt x="486" y="109"/>
                        <a:pt x="490" y="97"/>
                      </a:cubicBezTo>
                      <a:cubicBezTo>
                        <a:pt x="495" y="85"/>
                        <a:pt x="495" y="62"/>
                        <a:pt x="502" y="54"/>
                      </a:cubicBezTo>
                      <a:cubicBezTo>
                        <a:pt x="507" y="48"/>
                        <a:pt x="511" y="40"/>
                        <a:pt x="512" y="30"/>
                      </a:cubicBezTo>
                      <a:cubicBezTo>
                        <a:pt x="517" y="24"/>
                        <a:pt x="519" y="24"/>
                        <a:pt x="522" y="15"/>
                      </a:cubicBezTo>
                      <a:cubicBezTo>
                        <a:pt x="526" y="5"/>
                        <a:pt x="533" y="0"/>
                        <a:pt x="534" y="5"/>
                      </a:cubicBezTo>
                      <a:cubicBezTo>
                        <a:pt x="532" y="6"/>
                        <a:pt x="529" y="12"/>
                        <a:pt x="529" y="15"/>
                      </a:cubicBezTo>
                      <a:close/>
                    </a:path>
                  </a:pathLst>
                </a:custGeom>
                <a:noFill/>
                <a:ln w="3175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38" name="Freeform 1450"/>
                <p:cNvSpPr>
                  <a:spLocks/>
                </p:cNvSpPr>
                <p:nvPr/>
              </p:nvSpPr>
              <p:spPr bwMode="auto">
                <a:xfrm>
                  <a:off x="3528" y="949"/>
                  <a:ext cx="10" cy="78"/>
                </a:xfrm>
                <a:custGeom>
                  <a:avLst/>
                  <a:gdLst/>
                  <a:ahLst/>
                  <a:cxnLst>
                    <a:cxn ang="0">
                      <a:pos x="1" y="2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" h="29">
                      <a:moveTo>
                        <a:pt x="1" y="29"/>
                      </a:moveTo>
                      <a:cubicBezTo>
                        <a:pt x="4" y="20"/>
                        <a:pt x="2" y="4"/>
                        <a:pt x="0" y="0"/>
                      </a:cubicBezTo>
                    </a:path>
                  </a:pathLst>
                </a:custGeom>
                <a:noFill/>
                <a:ln w="11113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39" name="Freeform 1451"/>
                <p:cNvSpPr>
                  <a:spLocks/>
                </p:cNvSpPr>
                <p:nvPr/>
              </p:nvSpPr>
              <p:spPr bwMode="auto">
                <a:xfrm>
                  <a:off x="3535" y="968"/>
                  <a:ext cx="28" cy="2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0">
                      <a:moveTo>
                        <a:pt x="0" y="10"/>
                      </a:moveTo>
                      <a:cubicBezTo>
                        <a:pt x="4" y="4"/>
                        <a:pt x="11" y="0"/>
                        <a:pt x="11" y="0"/>
                      </a:cubicBezTo>
                    </a:path>
                  </a:pathLst>
                </a:custGeom>
                <a:noFill/>
                <a:ln w="11113" cap="rnd">
                  <a:solidFill>
                    <a:srgbClr val="1A171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40" name="Freeform 1452"/>
                <p:cNvSpPr>
                  <a:spLocks/>
                </p:cNvSpPr>
                <p:nvPr/>
              </p:nvSpPr>
              <p:spPr bwMode="auto">
                <a:xfrm>
                  <a:off x="3063" y="1328"/>
                  <a:ext cx="35" cy="24"/>
                </a:xfrm>
                <a:custGeom>
                  <a:avLst/>
                  <a:gdLst/>
                  <a:ahLst/>
                  <a:cxnLst>
                    <a:cxn ang="0">
                      <a:pos x="4" y="8"/>
                    </a:cxn>
                    <a:cxn ang="0">
                      <a:pos x="13" y="0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14" h="9">
                      <a:moveTo>
                        <a:pt x="4" y="8"/>
                      </a:moveTo>
                      <a:cubicBezTo>
                        <a:pt x="8" y="9"/>
                        <a:pt x="14" y="5"/>
                        <a:pt x="13" y="0"/>
                      </a:cubicBezTo>
                      <a:cubicBezTo>
                        <a:pt x="9" y="0"/>
                        <a:pt x="4" y="3"/>
                        <a:pt x="0" y="4"/>
                      </a:cubicBezTo>
                    </a:path>
                  </a:pathLst>
                </a:custGeom>
                <a:noFill/>
                <a:ln w="158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41" name="Freeform 1453"/>
                <p:cNvSpPr>
                  <a:spLocks/>
                </p:cNvSpPr>
                <p:nvPr/>
              </p:nvSpPr>
              <p:spPr bwMode="auto">
                <a:xfrm>
                  <a:off x="3178" y="1280"/>
                  <a:ext cx="35" cy="35"/>
                </a:xfrm>
                <a:custGeom>
                  <a:avLst/>
                  <a:gdLst/>
                  <a:ahLst/>
                  <a:cxnLst>
                    <a:cxn ang="0">
                      <a:pos x="6" y="13"/>
                    </a:cxn>
                    <a:cxn ang="0">
                      <a:pos x="13" y="2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14" h="13">
                      <a:moveTo>
                        <a:pt x="6" y="13"/>
                      </a:moveTo>
                      <a:cubicBezTo>
                        <a:pt x="10" y="10"/>
                        <a:pt x="14" y="7"/>
                        <a:pt x="13" y="2"/>
                      </a:cubicBezTo>
                      <a:cubicBezTo>
                        <a:pt x="9" y="0"/>
                        <a:pt x="4" y="3"/>
                        <a:pt x="0" y="5"/>
                      </a:cubicBezTo>
                    </a:path>
                  </a:pathLst>
                </a:custGeom>
                <a:noFill/>
                <a:ln w="158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42" name="Freeform 1454"/>
                <p:cNvSpPr>
                  <a:spLocks/>
                </p:cNvSpPr>
                <p:nvPr/>
              </p:nvSpPr>
              <p:spPr bwMode="auto">
                <a:xfrm>
                  <a:off x="3243" y="1168"/>
                  <a:ext cx="35" cy="48"/>
                </a:xfrm>
                <a:custGeom>
                  <a:avLst/>
                  <a:gdLst/>
                  <a:ahLst/>
                  <a:cxnLst>
                    <a:cxn ang="0">
                      <a:pos x="8" y="18"/>
                    </a:cxn>
                    <a:cxn ang="0">
                      <a:pos x="14" y="4"/>
                    </a:cxn>
                    <a:cxn ang="0">
                      <a:pos x="0" y="13"/>
                    </a:cxn>
                  </a:cxnLst>
                  <a:rect l="0" t="0" r="r" b="b"/>
                  <a:pathLst>
                    <a:path w="14" h="18">
                      <a:moveTo>
                        <a:pt x="8" y="18"/>
                      </a:moveTo>
                      <a:cubicBezTo>
                        <a:pt x="10" y="13"/>
                        <a:pt x="13" y="9"/>
                        <a:pt x="14" y="4"/>
                      </a:cubicBezTo>
                      <a:cubicBezTo>
                        <a:pt x="9" y="0"/>
                        <a:pt x="2" y="10"/>
                        <a:pt x="0" y="13"/>
                      </a:cubicBezTo>
                    </a:path>
                  </a:pathLst>
                </a:custGeom>
                <a:noFill/>
                <a:ln w="158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43" name="Freeform 1455"/>
                <p:cNvSpPr>
                  <a:spLocks/>
                </p:cNvSpPr>
                <p:nvPr/>
              </p:nvSpPr>
              <p:spPr bwMode="auto">
                <a:xfrm>
                  <a:off x="3318" y="1093"/>
                  <a:ext cx="7" cy="14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" h="5">
                      <a:moveTo>
                        <a:pt x="3" y="0"/>
                      </a:moveTo>
                      <a:cubicBezTo>
                        <a:pt x="1" y="1"/>
                        <a:pt x="0" y="3"/>
                        <a:pt x="0" y="5"/>
                      </a:cubicBezTo>
                    </a:path>
                  </a:pathLst>
                </a:custGeom>
                <a:noFill/>
                <a:ln w="158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44" name="Freeform 1456"/>
                <p:cNvSpPr>
                  <a:spLocks/>
                </p:cNvSpPr>
                <p:nvPr/>
              </p:nvSpPr>
              <p:spPr bwMode="auto">
                <a:xfrm>
                  <a:off x="3398" y="1131"/>
                  <a:ext cx="32" cy="45"/>
                </a:xfrm>
                <a:custGeom>
                  <a:avLst/>
                  <a:gdLst/>
                  <a:ahLst/>
                  <a:cxnLst>
                    <a:cxn ang="0">
                      <a:pos x="0" y="13"/>
                    </a:cxn>
                    <a:cxn ang="0">
                      <a:pos x="9" y="17"/>
                    </a:cxn>
                  </a:cxnLst>
                  <a:rect l="0" t="0" r="r" b="b"/>
                  <a:pathLst>
                    <a:path w="13" h="17">
                      <a:moveTo>
                        <a:pt x="0" y="13"/>
                      </a:moveTo>
                      <a:cubicBezTo>
                        <a:pt x="3" y="0"/>
                        <a:pt x="13" y="6"/>
                        <a:pt x="9" y="17"/>
                      </a:cubicBezTo>
                    </a:path>
                  </a:pathLst>
                </a:custGeom>
                <a:noFill/>
                <a:ln w="158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45" name="Freeform 1457"/>
                <p:cNvSpPr>
                  <a:spLocks/>
                </p:cNvSpPr>
                <p:nvPr/>
              </p:nvSpPr>
              <p:spPr bwMode="auto">
                <a:xfrm>
                  <a:off x="3433" y="1059"/>
                  <a:ext cx="10" cy="1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4" h="6">
                      <a:moveTo>
                        <a:pt x="4" y="0"/>
                      </a:moveTo>
                      <a:cubicBezTo>
                        <a:pt x="2" y="1"/>
                        <a:pt x="1" y="4"/>
                        <a:pt x="0" y="6"/>
                      </a:cubicBezTo>
                    </a:path>
                  </a:pathLst>
                </a:custGeom>
                <a:noFill/>
                <a:ln w="158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46" name="Freeform 1458"/>
                <p:cNvSpPr>
                  <a:spLocks/>
                </p:cNvSpPr>
                <p:nvPr/>
              </p:nvSpPr>
              <p:spPr bwMode="auto">
                <a:xfrm>
                  <a:off x="3463" y="963"/>
                  <a:ext cx="32" cy="34"/>
                </a:xfrm>
                <a:custGeom>
                  <a:avLst/>
                  <a:gdLst/>
                  <a:ahLst/>
                  <a:cxnLst>
                    <a:cxn ang="0">
                      <a:pos x="6" y="1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13" h="13">
                      <a:moveTo>
                        <a:pt x="6" y="1"/>
                      </a:moveTo>
                      <a:cubicBezTo>
                        <a:pt x="0" y="12"/>
                        <a:pt x="11" y="13"/>
                        <a:pt x="13" y="0"/>
                      </a:cubicBezTo>
                    </a:path>
                  </a:pathLst>
                </a:custGeom>
                <a:noFill/>
                <a:ln w="158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  <p:sp>
              <p:nvSpPr>
                <p:cNvPr id="547" name="Freeform 1459"/>
                <p:cNvSpPr>
                  <a:spLocks/>
                </p:cNvSpPr>
                <p:nvPr/>
              </p:nvSpPr>
              <p:spPr bwMode="auto">
                <a:xfrm>
                  <a:off x="3518" y="960"/>
                  <a:ext cx="22" cy="5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0" y="2"/>
                    </a:cxn>
                  </a:cxnLst>
                  <a:rect l="0" t="0" r="r" b="b"/>
                  <a:pathLst>
                    <a:path w="9" h="2">
                      <a:moveTo>
                        <a:pt x="9" y="0"/>
                      </a:moveTo>
                      <a:cubicBezTo>
                        <a:pt x="6" y="0"/>
                        <a:pt x="3" y="0"/>
                        <a:pt x="0" y="2"/>
                      </a:cubicBezTo>
                    </a:path>
                  </a:pathLst>
                </a:custGeom>
                <a:noFill/>
                <a:ln w="15875" cap="flat">
                  <a:solidFill>
                    <a:srgbClr val="FADED4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000">
                    <a:latin typeface="Bookman Old Style" pitchFamily="18" charset="0"/>
                  </a:endParaRPr>
                </a:p>
              </p:txBody>
            </p:sp>
          </p:grpSp>
          <p:sp>
            <p:nvSpPr>
              <p:cNvPr id="283" name="Freeform 1460"/>
              <p:cNvSpPr>
                <a:spLocks/>
              </p:cNvSpPr>
              <p:nvPr/>
            </p:nvSpPr>
            <p:spPr bwMode="auto">
              <a:xfrm>
                <a:off x="3565" y="1027"/>
                <a:ext cx="20" cy="45"/>
              </a:xfrm>
              <a:custGeom>
                <a:avLst/>
                <a:gdLst/>
                <a:ahLst/>
                <a:cxnLst>
                  <a:cxn ang="0">
                    <a:pos x="2" y="12"/>
                  </a:cxn>
                  <a:cxn ang="0">
                    <a:pos x="5" y="0"/>
                  </a:cxn>
                  <a:cxn ang="0">
                    <a:pos x="7" y="17"/>
                  </a:cxn>
                </a:cxnLst>
                <a:rect l="0" t="0" r="r" b="b"/>
                <a:pathLst>
                  <a:path w="8" h="17">
                    <a:moveTo>
                      <a:pt x="2" y="12"/>
                    </a:moveTo>
                    <a:cubicBezTo>
                      <a:pt x="0" y="8"/>
                      <a:pt x="0" y="1"/>
                      <a:pt x="5" y="0"/>
                    </a:cubicBezTo>
                    <a:cubicBezTo>
                      <a:pt x="8" y="5"/>
                      <a:pt x="7" y="11"/>
                      <a:pt x="7" y="17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84" name="Freeform 1461"/>
              <p:cNvSpPr>
                <a:spLocks/>
              </p:cNvSpPr>
              <p:nvPr/>
            </p:nvSpPr>
            <p:spPr bwMode="auto">
              <a:xfrm>
                <a:off x="3565" y="1157"/>
                <a:ext cx="3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" h="11">
                    <a:moveTo>
                      <a:pt x="0" y="0"/>
                    </a:moveTo>
                    <a:cubicBezTo>
                      <a:pt x="1" y="4"/>
                      <a:pt x="0" y="8"/>
                      <a:pt x="0" y="11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85" name="Freeform 1462"/>
              <p:cNvSpPr>
                <a:spLocks/>
              </p:cNvSpPr>
              <p:nvPr/>
            </p:nvSpPr>
            <p:spPr bwMode="auto">
              <a:xfrm>
                <a:off x="3565" y="1261"/>
                <a:ext cx="5" cy="1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2" h="7">
                    <a:moveTo>
                      <a:pt x="2" y="0"/>
                    </a:moveTo>
                    <a:cubicBezTo>
                      <a:pt x="1" y="2"/>
                      <a:pt x="0" y="5"/>
                      <a:pt x="1" y="7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86" name="Freeform 1463"/>
              <p:cNvSpPr>
                <a:spLocks/>
              </p:cNvSpPr>
              <p:nvPr/>
            </p:nvSpPr>
            <p:spPr bwMode="auto">
              <a:xfrm>
                <a:off x="3523" y="1483"/>
                <a:ext cx="22" cy="26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1" y="10"/>
                  </a:cxn>
                  <a:cxn ang="0">
                    <a:pos x="9" y="0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1" y="4"/>
                      <a:pt x="0" y="7"/>
                      <a:pt x="1" y="10"/>
                    </a:cubicBezTo>
                    <a:cubicBezTo>
                      <a:pt x="6" y="9"/>
                      <a:pt x="6" y="3"/>
                      <a:pt x="9" y="0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87" name="Freeform 1464"/>
              <p:cNvSpPr>
                <a:spLocks/>
              </p:cNvSpPr>
              <p:nvPr/>
            </p:nvSpPr>
            <p:spPr bwMode="auto">
              <a:xfrm>
                <a:off x="3458" y="1603"/>
                <a:ext cx="2" cy="3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3"/>
                  </a:cxn>
                </a:cxnLst>
                <a:rect l="0" t="0" r="r" b="b"/>
                <a:pathLst>
                  <a:path w="1" h="13">
                    <a:moveTo>
                      <a:pt x="1" y="0"/>
                    </a:moveTo>
                    <a:cubicBezTo>
                      <a:pt x="1" y="5"/>
                      <a:pt x="0" y="9"/>
                      <a:pt x="0" y="13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88" name="Freeform 1465"/>
              <p:cNvSpPr>
                <a:spLocks/>
              </p:cNvSpPr>
              <p:nvPr/>
            </p:nvSpPr>
            <p:spPr bwMode="auto">
              <a:xfrm>
                <a:off x="3450" y="1731"/>
                <a:ext cx="33" cy="4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8" y="14"/>
                  </a:cxn>
                  <a:cxn ang="0">
                    <a:pos x="1" y="1"/>
                  </a:cxn>
                </a:cxnLst>
                <a:rect l="0" t="0" r="r" b="b"/>
                <a:pathLst>
                  <a:path w="13" h="15">
                    <a:moveTo>
                      <a:pt x="9" y="0"/>
                    </a:moveTo>
                    <a:cubicBezTo>
                      <a:pt x="9" y="3"/>
                      <a:pt x="13" y="13"/>
                      <a:pt x="8" y="14"/>
                    </a:cubicBezTo>
                    <a:cubicBezTo>
                      <a:pt x="3" y="15"/>
                      <a:pt x="0" y="4"/>
                      <a:pt x="1" y="1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89" name="Freeform 1466"/>
              <p:cNvSpPr>
                <a:spLocks/>
              </p:cNvSpPr>
              <p:nvPr/>
            </p:nvSpPr>
            <p:spPr bwMode="auto">
              <a:xfrm>
                <a:off x="3570" y="1589"/>
                <a:ext cx="3" cy="19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0"/>
                  </a:cxn>
                </a:cxnLst>
                <a:rect l="0" t="0" r="r" b="b"/>
                <a:pathLst>
                  <a:path w="1" h="7">
                    <a:moveTo>
                      <a:pt x="0" y="7"/>
                    </a:moveTo>
                    <a:cubicBezTo>
                      <a:pt x="0" y="4"/>
                      <a:pt x="0" y="2"/>
                      <a:pt x="1" y="0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90" name="Freeform 1467"/>
              <p:cNvSpPr>
                <a:spLocks/>
              </p:cNvSpPr>
              <p:nvPr/>
            </p:nvSpPr>
            <p:spPr bwMode="auto">
              <a:xfrm>
                <a:off x="3578" y="1843"/>
                <a:ext cx="27" cy="26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3" y="0"/>
                  </a:cxn>
                  <a:cxn ang="0">
                    <a:pos x="11" y="9"/>
                  </a:cxn>
                </a:cxnLst>
                <a:rect l="0" t="0" r="r" b="b"/>
                <a:pathLst>
                  <a:path w="11" h="10">
                    <a:moveTo>
                      <a:pt x="2" y="10"/>
                    </a:moveTo>
                    <a:cubicBezTo>
                      <a:pt x="0" y="7"/>
                      <a:pt x="1" y="3"/>
                      <a:pt x="3" y="0"/>
                    </a:cubicBezTo>
                    <a:cubicBezTo>
                      <a:pt x="5" y="3"/>
                      <a:pt x="8" y="7"/>
                      <a:pt x="11" y="9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91" name="Freeform 1468"/>
              <p:cNvSpPr>
                <a:spLocks/>
              </p:cNvSpPr>
              <p:nvPr/>
            </p:nvSpPr>
            <p:spPr bwMode="auto">
              <a:xfrm>
                <a:off x="3503" y="2088"/>
                <a:ext cx="30" cy="29"/>
              </a:xfrm>
              <a:custGeom>
                <a:avLst/>
                <a:gdLst/>
                <a:ahLst/>
                <a:cxnLst>
                  <a:cxn ang="0">
                    <a:pos x="12" y="11"/>
                  </a:cxn>
                  <a:cxn ang="0">
                    <a:pos x="6" y="11"/>
                  </a:cxn>
                </a:cxnLst>
                <a:rect l="0" t="0" r="r" b="b"/>
                <a:pathLst>
                  <a:path w="12" h="11">
                    <a:moveTo>
                      <a:pt x="12" y="11"/>
                    </a:moveTo>
                    <a:cubicBezTo>
                      <a:pt x="10" y="0"/>
                      <a:pt x="0" y="4"/>
                      <a:pt x="6" y="11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92" name="Freeform 1469"/>
              <p:cNvSpPr>
                <a:spLocks/>
              </p:cNvSpPr>
              <p:nvPr/>
            </p:nvSpPr>
            <p:spPr bwMode="auto">
              <a:xfrm>
                <a:off x="3553" y="2192"/>
                <a:ext cx="10" cy="2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4" y="10"/>
                  </a:cxn>
                </a:cxnLst>
                <a:rect l="0" t="0" r="r" b="b"/>
                <a:pathLst>
                  <a:path w="4" h="10">
                    <a:moveTo>
                      <a:pt x="1" y="0"/>
                    </a:moveTo>
                    <a:cubicBezTo>
                      <a:pt x="0" y="4"/>
                      <a:pt x="1" y="8"/>
                      <a:pt x="4" y="10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93" name="Freeform 1470"/>
              <p:cNvSpPr>
                <a:spLocks/>
              </p:cNvSpPr>
              <p:nvPr/>
            </p:nvSpPr>
            <p:spPr bwMode="auto">
              <a:xfrm>
                <a:off x="3585" y="2293"/>
                <a:ext cx="5" cy="3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" y="12"/>
                  </a:cxn>
                </a:cxnLst>
                <a:rect l="0" t="0" r="r" b="b"/>
                <a:pathLst>
                  <a:path w="2" h="12">
                    <a:moveTo>
                      <a:pt x="1" y="0"/>
                    </a:moveTo>
                    <a:cubicBezTo>
                      <a:pt x="1" y="4"/>
                      <a:pt x="0" y="8"/>
                      <a:pt x="2" y="12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94" name="Freeform 1471"/>
              <p:cNvSpPr>
                <a:spLocks/>
              </p:cNvSpPr>
              <p:nvPr/>
            </p:nvSpPr>
            <p:spPr bwMode="auto">
              <a:xfrm>
                <a:off x="3675" y="2325"/>
                <a:ext cx="10" cy="11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0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2" y="3"/>
                      <a:pt x="3" y="1"/>
                      <a:pt x="4" y="0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95" name="Freeform 1472"/>
              <p:cNvSpPr>
                <a:spLocks/>
              </p:cNvSpPr>
              <p:nvPr/>
            </p:nvSpPr>
            <p:spPr bwMode="auto">
              <a:xfrm>
                <a:off x="3673" y="2192"/>
                <a:ext cx="2" cy="19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" y="0"/>
                  </a:cxn>
                </a:cxnLst>
                <a:rect l="0" t="0" r="r" b="b"/>
                <a:pathLst>
                  <a:path w="1" h="7">
                    <a:moveTo>
                      <a:pt x="0" y="7"/>
                    </a:moveTo>
                    <a:cubicBezTo>
                      <a:pt x="1" y="4"/>
                      <a:pt x="1" y="2"/>
                      <a:pt x="1" y="0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96" name="Freeform 1473"/>
              <p:cNvSpPr>
                <a:spLocks/>
              </p:cNvSpPr>
              <p:nvPr/>
            </p:nvSpPr>
            <p:spPr bwMode="auto">
              <a:xfrm>
                <a:off x="3630" y="2061"/>
                <a:ext cx="20" cy="35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1" y="12"/>
                  </a:cxn>
                  <a:cxn ang="0">
                    <a:pos x="7" y="0"/>
                  </a:cxn>
                </a:cxnLst>
                <a:rect l="0" t="0" r="r" b="b"/>
                <a:pathLst>
                  <a:path w="8" h="13">
                    <a:moveTo>
                      <a:pt x="1" y="6"/>
                    </a:moveTo>
                    <a:cubicBezTo>
                      <a:pt x="0" y="8"/>
                      <a:pt x="0" y="10"/>
                      <a:pt x="1" y="12"/>
                    </a:cubicBezTo>
                    <a:cubicBezTo>
                      <a:pt x="8" y="13"/>
                      <a:pt x="8" y="5"/>
                      <a:pt x="7" y="0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97" name="Freeform 1474"/>
              <p:cNvSpPr>
                <a:spLocks/>
              </p:cNvSpPr>
              <p:nvPr/>
            </p:nvSpPr>
            <p:spPr bwMode="auto">
              <a:xfrm>
                <a:off x="3610" y="1973"/>
                <a:ext cx="1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</a:cxnLst>
                <a:rect l="0" t="0" r="r" b="b"/>
                <a:pathLst>
                  <a:path h="6">
                    <a:moveTo>
                      <a:pt x="0" y="0"/>
                    </a:moveTo>
                    <a:cubicBezTo>
                      <a:pt x="0" y="2"/>
                      <a:pt x="0" y="4"/>
                      <a:pt x="0" y="6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98" name="Freeform 1475"/>
              <p:cNvSpPr>
                <a:spLocks/>
              </p:cNvSpPr>
              <p:nvPr/>
            </p:nvSpPr>
            <p:spPr bwMode="auto">
              <a:xfrm>
                <a:off x="3553" y="2384"/>
                <a:ext cx="22" cy="24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7" y="0"/>
                  </a:cxn>
                  <a:cxn ang="0">
                    <a:pos x="0" y="9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8" y="6"/>
                      <a:pt x="9" y="3"/>
                      <a:pt x="7" y="0"/>
                    </a:cubicBezTo>
                    <a:cubicBezTo>
                      <a:pt x="3" y="1"/>
                      <a:pt x="1" y="5"/>
                      <a:pt x="0" y="9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99" name="Freeform 1476"/>
              <p:cNvSpPr>
                <a:spLocks/>
              </p:cNvSpPr>
              <p:nvPr/>
            </p:nvSpPr>
            <p:spPr bwMode="auto">
              <a:xfrm>
                <a:off x="3650" y="2440"/>
                <a:ext cx="33" cy="37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10" y="2"/>
                  </a:cxn>
                  <a:cxn ang="0">
                    <a:pos x="8" y="14"/>
                  </a:cxn>
                </a:cxnLst>
                <a:rect l="0" t="0" r="r" b="b"/>
                <a:pathLst>
                  <a:path w="13" h="14">
                    <a:moveTo>
                      <a:pt x="0" y="9"/>
                    </a:moveTo>
                    <a:cubicBezTo>
                      <a:pt x="2" y="7"/>
                      <a:pt x="6" y="0"/>
                      <a:pt x="10" y="2"/>
                    </a:cubicBezTo>
                    <a:cubicBezTo>
                      <a:pt x="13" y="4"/>
                      <a:pt x="9" y="12"/>
                      <a:pt x="8" y="14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00" name="Freeform 1477"/>
              <p:cNvSpPr>
                <a:spLocks/>
              </p:cNvSpPr>
              <p:nvPr/>
            </p:nvSpPr>
            <p:spPr bwMode="auto">
              <a:xfrm>
                <a:off x="3583" y="2584"/>
                <a:ext cx="40" cy="53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4" y="20"/>
                  </a:cxn>
                </a:cxnLst>
                <a:rect l="0" t="0" r="r" b="b"/>
                <a:pathLst>
                  <a:path w="16" h="20">
                    <a:moveTo>
                      <a:pt x="0" y="13"/>
                    </a:moveTo>
                    <a:cubicBezTo>
                      <a:pt x="5" y="0"/>
                      <a:pt x="16" y="13"/>
                      <a:pt x="4" y="20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01" name="Freeform 1478"/>
              <p:cNvSpPr>
                <a:spLocks/>
              </p:cNvSpPr>
              <p:nvPr/>
            </p:nvSpPr>
            <p:spPr bwMode="auto">
              <a:xfrm>
                <a:off x="3485" y="2469"/>
                <a:ext cx="50" cy="35"/>
              </a:xfrm>
              <a:custGeom>
                <a:avLst/>
                <a:gdLst/>
                <a:ahLst/>
                <a:cxnLst>
                  <a:cxn ang="0">
                    <a:pos x="11" y="13"/>
                  </a:cxn>
                  <a:cxn ang="0">
                    <a:pos x="0" y="9"/>
                  </a:cxn>
                </a:cxnLst>
                <a:rect l="0" t="0" r="r" b="b"/>
                <a:pathLst>
                  <a:path w="20" h="13">
                    <a:moveTo>
                      <a:pt x="11" y="13"/>
                    </a:moveTo>
                    <a:cubicBezTo>
                      <a:pt x="20" y="3"/>
                      <a:pt x="4" y="0"/>
                      <a:pt x="0" y="9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02" name="Freeform 1479"/>
              <p:cNvSpPr>
                <a:spLocks/>
              </p:cNvSpPr>
              <p:nvPr/>
            </p:nvSpPr>
            <p:spPr bwMode="auto">
              <a:xfrm>
                <a:off x="3463" y="2544"/>
                <a:ext cx="25" cy="2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0" y="0"/>
                  </a:cxn>
                </a:cxnLst>
                <a:rect l="0" t="0" r="r" b="b"/>
                <a:pathLst>
                  <a:path w="10" h="8">
                    <a:moveTo>
                      <a:pt x="0" y="8"/>
                    </a:moveTo>
                    <a:cubicBezTo>
                      <a:pt x="1" y="3"/>
                      <a:pt x="6" y="2"/>
                      <a:pt x="10" y="0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03" name="Freeform 1480"/>
              <p:cNvSpPr>
                <a:spLocks/>
              </p:cNvSpPr>
              <p:nvPr/>
            </p:nvSpPr>
            <p:spPr bwMode="auto">
              <a:xfrm>
                <a:off x="3398" y="2621"/>
                <a:ext cx="22" cy="24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9" y="0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cubicBezTo>
                      <a:pt x="2" y="6"/>
                      <a:pt x="5" y="2"/>
                      <a:pt x="9" y="0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04" name="Freeform 1481"/>
              <p:cNvSpPr>
                <a:spLocks/>
              </p:cNvSpPr>
              <p:nvPr/>
            </p:nvSpPr>
            <p:spPr bwMode="auto">
              <a:xfrm>
                <a:off x="3495" y="2701"/>
                <a:ext cx="18" cy="2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7" y="0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cubicBezTo>
                      <a:pt x="3" y="6"/>
                      <a:pt x="5" y="3"/>
                      <a:pt x="7" y="0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05" name="Freeform 1482"/>
              <p:cNvSpPr>
                <a:spLocks/>
              </p:cNvSpPr>
              <p:nvPr/>
            </p:nvSpPr>
            <p:spPr bwMode="auto">
              <a:xfrm>
                <a:off x="3388" y="2851"/>
                <a:ext cx="15" cy="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0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2" y="2"/>
                      <a:pt x="4" y="1"/>
                      <a:pt x="6" y="0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06" name="Freeform 1483"/>
              <p:cNvSpPr>
                <a:spLocks/>
              </p:cNvSpPr>
              <p:nvPr/>
            </p:nvSpPr>
            <p:spPr bwMode="auto">
              <a:xfrm>
                <a:off x="2980" y="2851"/>
                <a:ext cx="25" cy="24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1" y="0"/>
                  </a:cxn>
                  <a:cxn ang="0">
                    <a:pos x="10" y="3"/>
                  </a:cxn>
                </a:cxnLst>
                <a:rect l="0" t="0" r="r" b="b"/>
                <a:pathLst>
                  <a:path w="10" h="9">
                    <a:moveTo>
                      <a:pt x="5" y="9"/>
                    </a:moveTo>
                    <a:cubicBezTo>
                      <a:pt x="0" y="8"/>
                      <a:pt x="0" y="3"/>
                      <a:pt x="1" y="0"/>
                    </a:cubicBezTo>
                    <a:cubicBezTo>
                      <a:pt x="4" y="0"/>
                      <a:pt x="8" y="0"/>
                      <a:pt x="10" y="3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07" name="Freeform 1484"/>
              <p:cNvSpPr>
                <a:spLocks/>
              </p:cNvSpPr>
              <p:nvPr/>
            </p:nvSpPr>
            <p:spPr bwMode="auto">
              <a:xfrm>
                <a:off x="2770" y="2939"/>
                <a:ext cx="23" cy="29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9" y="0"/>
                  </a:cxn>
                </a:cxnLst>
                <a:rect l="0" t="0" r="r" b="b"/>
                <a:pathLst>
                  <a:path w="9" h="11">
                    <a:moveTo>
                      <a:pt x="0" y="11"/>
                    </a:moveTo>
                    <a:cubicBezTo>
                      <a:pt x="4" y="9"/>
                      <a:pt x="6" y="4"/>
                      <a:pt x="9" y="0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08" name="Freeform 1485"/>
              <p:cNvSpPr>
                <a:spLocks/>
              </p:cNvSpPr>
              <p:nvPr/>
            </p:nvSpPr>
            <p:spPr bwMode="auto">
              <a:xfrm>
                <a:off x="2198" y="2216"/>
                <a:ext cx="25" cy="35"/>
              </a:xfrm>
              <a:custGeom>
                <a:avLst/>
                <a:gdLst/>
                <a:ahLst/>
                <a:cxnLst>
                  <a:cxn ang="0">
                    <a:pos x="1" y="13"/>
                  </a:cxn>
                  <a:cxn ang="0">
                    <a:pos x="2" y="0"/>
                  </a:cxn>
                  <a:cxn ang="0">
                    <a:pos x="10" y="11"/>
                  </a:cxn>
                </a:cxnLst>
                <a:rect l="0" t="0" r="r" b="b"/>
                <a:pathLst>
                  <a:path w="10" h="13">
                    <a:moveTo>
                      <a:pt x="1" y="13"/>
                    </a:moveTo>
                    <a:cubicBezTo>
                      <a:pt x="1" y="9"/>
                      <a:pt x="0" y="4"/>
                      <a:pt x="2" y="0"/>
                    </a:cubicBezTo>
                    <a:cubicBezTo>
                      <a:pt x="5" y="3"/>
                      <a:pt x="8" y="7"/>
                      <a:pt x="10" y="11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09" name="Freeform 1486"/>
              <p:cNvSpPr>
                <a:spLocks/>
              </p:cNvSpPr>
              <p:nvPr/>
            </p:nvSpPr>
            <p:spPr bwMode="auto">
              <a:xfrm>
                <a:off x="2188" y="2061"/>
                <a:ext cx="22" cy="30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5" y="0"/>
                  </a:cxn>
                  <a:cxn ang="0">
                    <a:pos x="9" y="11"/>
                  </a:cxn>
                </a:cxnLst>
                <a:rect l="0" t="0" r="r" b="b"/>
                <a:pathLst>
                  <a:path w="9" h="11">
                    <a:moveTo>
                      <a:pt x="0" y="9"/>
                    </a:moveTo>
                    <a:cubicBezTo>
                      <a:pt x="1" y="6"/>
                      <a:pt x="2" y="2"/>
                      <a:pt x="5" y="0"/>
                    </a:cubicBezTo>
                    <a:cubicBezTo>
                      <a:pt x="7" y="3"/>
                      <a:pt x="9" y="7"/>
                      <a:pt x="9" y="11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10" name="Freeform 1487"/>
              <p:cNvSpPr>
                <a:spLocks/>
              </p:cNvSpPr>
              <p:nvPr/>
            </p:nvSpPr>
            <p:spPr bwMode="auto">
              <a:xfrm>
                <a:off x="2200" y="1941"/>
                <a:ext cx="23" cy="2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5" y="0"/>
                  </a:cxn>
                  <a:cxn ang="0">
                    <a:pos x="9" y="8"/>
                  </a:cxn>
                </a:cxnLst>
                <a:rect l="0" t="0" r="r" b="b"/>
                <a:pathLst>
                  <a:path w="9" h="10">
                    <a:moveTo>
                      <a:pt x="0" y="10"/>
                    </a:moveTo>
                    <a:cubicBezTo>
                      <a:pt x="1" y="6"/>
                      <a:pt x="1" y="2"/>
                      <a:pt x="5" y="0"/>
                    </a:cubicBezTo>
                    <a:cubicBezTo>
                      <a:pt x="7" y="2"/>
                      <a:pt x="8" y="4"/>
                      <a:pt x="9" y="8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11" name="Freeform 1488"/>
              <p:cNvSpPr>
                <a:spLocks/>
              </p:cNvSpPr>
              <p:nvPr/>
            </p:nvSpPr>
            <p:spPr bwMode="auto">
              <a:xfrm>
                <a:off x="2215" y="1803"/>
                <a:ext cx="23" cy="34"/>
              </a:xfrm>
              <a:custGeom>
                <a:avLst/>
                <a:gdLst/>
                <a:ahLst/>
                <a:cxnLst>
                  <a:cxn ang="0">
                    <a:pos x="1" y="5"/>
                  </a:cxn>
                  <a:cxn ang="0">
                    <a:pos x="3" y="13"/>
                  </a:cxn>
                  <a:cxn ang="0">
                    <a:pos x="7" y="0"/>
                  </a:cxn>
                </a:cxnLst>
                <a:rect l="0" t="0" r="r" b="b"/>
                <a:pathLst>
                  <a:path w="9" h="13">
                    <a:moveTo>
                      <a:pt x="1" y="5"/>
                    </a:moveTo>
                    <a:cubicBezTo>
                      <a:pt x="0" y="8"/>
                      <a:pt x="0" y="11"/>
                      <a:pt x="3" y="13"/>
                    </a:cubicBezTo>
                    <a:cubicBezTo>
                      <a:pt x="7" y="11"/>
                      <a:pt x="9" y="5"/>
                      <a:pt x="7" y="0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12" name="Freeform 1489"/>
              <p:cNvSpPr>
                <a:spLocks/>
              </p:cNvSpPr>
              <p:nvPr/>
            </p:nvSpPr>
            <p:spPr bwMode="auto">
              <a:xfrm>
                <a:off x="2268" y="1696"/>
                <a:ext cx="2" cy="1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4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cubicBezTo>
                      <a:pt x="0" y="1"/>
                      <a:pt x="0" y="2"/>
                      <a:pt x="0" y="4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13" name="Freeform 1490"/>
              <p:cNvSpPr>
                <a:spLocks/>
              </p:cNvSpPr>
              <p:nvPr/>
            </p:nvSpPr>
            <p:spPr bwMode="auto">
              <a:xfrm>
                <a:off x="2268" y="1587"/>
                <a:ext cx="2" cy="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7"/>
                  </a:cxn>
                </a:cxnLst>
                <a:rect l="0" t="0" r="r" b="b"/>
                <a:pathLst>
                  <a:path w="1" h="7">
                    <a:moveTo>
                      <a:pt x="0" y="0"/>
                    </a:moveTo>
                    <a:cubicBezTo>
                      <a:pt x="0" y="3"/>
                      <a:pt x="0" y="5"/>
                      <a:pt x="1" y="7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14" name="Freeform 1491"/>
              <p:cNvSpPr>
                <a:spLocks/>
              </p:cNvSpPr>
              <p:nvPr/>
            </p:nvSpPr>
            <p:spPr bwMode="auto">
              <a:xfrm>
                <a:off x="2098" y="2424"/>
                <a:ext cx="42" cy="59"/>
              </a:xfrm>
              <a:custGeom>
                <a:avLst/>
                <a:gdLst/>
                <a:ahLst/>
                <a:cxnLst>
                  <a:cxn ang="0">
                    <a:pos x="17" y="15"/>
                  </a:cxn>
                  <a:cxn ang="0">
                    <a:pos x="16" y="21"/>
                  </a:cxn>
                </a:cxnLst>
                <a:rect l="0" t="0" r="r" b="b"/>
                <a:pathLst>
                  <a:path w="17" h="22">
                    <a:moveTo>
                      <a:pt x="17" y="15"/>
                    </a:moveTo>
                    <a:cubicBezTo>
                      <a:pt x="13" y="0"/>
                      <a:pt x="0" y="22"/>
                      <a:pt x="16" y="21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15" name="Freeform 1492"/>
              <p:cNvSpPr>
                <a:spLocks/>
              </p:cNvSpPr>
              <p:nvPr/>
            </p:nvSpPr>
            <p:spPr bwMode="auto">
              <a:xfrm>
                <a:off x="2223" y="2563"/>
                <a:ext cx="32" cy="53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4" y="11"/>
                  </a:cxn>
                  <a:cxn ang="0">
                    <a:pos x="9" y="18"/>
                  </a:cxn>
                  <a:cxn ang="0">
                    <a:pos x="0" y="18"/>
                  </a:cxn>
                </a:cxnLst>
                <a:rect l="0" t="0" r="r" b="b"/>
                <a:pathLst>
                  <a:path w="13" h="20">
                    <a:moveTo>
                      <a:pt x="8" y="7"/>
                    </a:moveTo>
                    <a:cubicBezTo>
                      <a:pt x="3" y="0"/>
                      <a:pt x="0" y="6"/>
                      <a:pt x="4" y="11"/>
                    </a:cubicBezTo>
                    <a:cubicBezTo>
                      <a:pt x="6" y="14"/>
                      <a:pt x="13" y="13"/>
                      <a:pt x="9" y="18"/>
                    </a:cubicBezTo>
                    <a:cubicBezTo>
                      <a:pt x="8" y="20"/>
                      <a:pt x="1" y="19"/>
                      <a:pt x="0" y="18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16" name="Freeform 1493"/>
              <p:cNvSpPr>
                <a:spLocks/>
              </p:cNvSpPr>
              <p:nvPr/>
            </p:nvSpPr>
            <p:spPr bwMode="auto">
              <a:xfrm>
                <a:off x="2578" y="1517"/>
                <a:ext cx="12" cy="6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0" y="0"/>
                  </a:cxn>
                </a:cxnLst>
                <a:rect l="0" t="0" r="r" b="b"/>
                <a:pathLst>
                  <a:path w="5" h="2">
                    <a:moveTo>
                      <a:pt x="5" y="2"/>
                    </a:moveTo>
                    <a:cubicBezTo>
                      <a:pt x="3" y="2"/>
                      <a:pt x="1" y="2"/>
                      <a:pt x="0" y="0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17" name="Freeform 1494"/>
              <p:cNvSpPr>
                <a:spLocks/>
              </p:cNvSpPr>
              <p:nvPr/>
            </p:nvSpPr>
            <p:spPr bwMode="auto">
              <a:xfrm>
                <a:off x="2708" y="1541"/>
                <a:ext cx="20" cy="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8" y="0"/>
                  </a:cxn>
                </a:cxnLst>
                <a:rect l="0" t="0" r="r" b="b"/>
                <a:pathLst>
                  <a:path w="8" h="1">
                    <a:moveTo>
                      <a:pt x="0" y="1"/>
                    </a:moveTo>
                    <a:cubicBezTo>
                      <a:pt x="3" y="1"/>
                      <a:pt x="5" y="1"/>
                      <a:pt x="8" y="0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18" name="Freeform 1495"/>
              <p:cNvSpPr>
                <a:spLocks/>
              </p:cNvSpPr>
              <p:nvPr/>
            </p:nvSpPr>
            <p:spPr bwMode="auto">
              <a:xfrm>
                <a:off x="2825" y="1547"/>
                <a:ext cx="23" cy="26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9"/>
                  </a:cxn>
                  <a:cxn ang="0">
                    <a:pos x="9" y="7"/>
                  </a:cxn>
                </a:cxnLst>
                <a:rect l="0" t="0" r="r" b="b"/>
                <a:pathLst>
                  <a:path w="9" h="10">
                    <a:moveTo>
                      <a:pt x="7" y="0"/>
                    </a:moveTo>
                    <a:cubicBezTo>
                      <a:pt x="2" y="0"/>
                      <a:pt x="0" y="5"/>
                      <a:pt x="2" y="9"/>
                    </a:cubicBezTo>
                    <a:cubicBezTo>
                      <a:pt x="4" y="10"/>
                      <a:pt x="7" y="9"/>
                      <a:pt x="9" y="7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19" name="Freeform 1496"/>
              <p:cNvSpPr>
                <a:spLocks/>
              </p:cNvSpPr>
              <p:nvPr/>
            </p:nvSpPr>
            <p:spPr bwMode="auto">
              <a:xfrm>
                <a:off x="2943" y="1539"/>
                <a:ext cx="20" cy="24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" y="7"/>
                  </a:cxn>
                  <a:cxn ang="0">
                    <a:pos x="8" y="7"/>
                  </a:cxn>
                </a:cxnLst>
                <a:rect l="0" t="0" r="r" b="b"/>
                <a:pathLst>
                  <a:path w="8" h="9">
                    <a:moveTo>
                      <a:pt x="5" y="0"/>
                    </a:moveTo>
                    <a:cubicBezTo>
                      <a:pt x="4" y="3"/>
                      <a:pt x="0" y="3"/>
                      <a:pt x="1" y="7"/>
                    </a:cubicBezTo>
                    <a:cubicBezTo>
                      <a:pt x="3" y="8"/>
                      <a:pt x="5" y="9"/>
                      <a:pt x="8" y="7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20" name="Freeform 1497"/>
              <p:cNvSpPr>
                <a:spLocks/>
              </p:cNvSpPr>
              <p:nvPr/>
            </p:nvSpPr>
            <p:spPr bwMode="auto">
              <a:xfrm>
                <a:off x="3058" y="1544"/>
                <a:ext cx="15" cy="8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" y="0"/>
                  </a:cxn>
                </a:cxnLst>
                <a:rect l="0" t="0" r="r" b="b"/>
                <a:pathLst>
                  <a:path w="6" h="3">
                    <a:moveTo>
                      <a:pt x="0" y="3"/>
                    </a:moveTo>
                    <a:cubicBezTo>
                      <a:pt x="3" y="3"/>
                      <a:pt x="5" y="2"/>
                      <a:pt x="6" y="0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21" name="Freeform 1498"/>
              <p:cNvSpPr>
                <a:spLocks/>
              </p:cNvSpPr>
              <p:nvPr/>
            </p:nvSpPr>
            <p:spPr bwMode="auto">
              <a:xfrm>
                <a:off x="3155" y="1488"/>
                <a:ext cx="38" cy="2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5" y="4"/>
                  </a:cxn>
                </a:cxnLst>
                <a:rect l="0" t="0" r="r" b="b"/>
                <a:pathLst>
                  <a:path w="15" h="11">
                    <a:moveTo>
                      <a:pt x="13" y="0"/>
                    </a:moveTo>
                    <a:cubicBezTo>
                      <a:pt x="0" y="1"/>
                      <a:pt x="5" y="11"/>
                      <a:pt x="15" y="4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22" name="Freeform 1499"/>
              <p:cNvSpPr>
                <a:spLocks/>
              </p:cNvSpPr>
              <p:nvPr/>
            </p:nvSpPr>
            <p:spPr bwMode="auto">
              <a:xfrm>
                <a:off x="3280" y="1429"/>
                <a:ext cx="5" cy="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1" y="2"/>
                      <a:pt x="0" y="2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23" name="Freeform 1500"/>
              <p:cNvSpPr>
                <a:spLocks/>
              </p:cNvSpPr>
              <p:nvPr/>
            </p:nvSpPr>
            <p:spPr bwMode="auto">
              <a:xfrm>
                <a:off x="3348" y="1381"/>
                <a:ext cx="7" cy="14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2" y="2"/>
                      <a:pt x="1" y="4"/>
                      <a:pt x="0" y="5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24" name="Freeform 1501"/>
              <p:cNvSpPr>
                <a:spLocks/>
              </p:cNvSpPr>
              <p:nvPr/>
            </p:nvSpPr>
            <p:spPr bwMode="auto">
              <a:xfrm>
                <a:off x="3365" y="1264"/>
                <a:ext cx="10" cy="16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6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cubicBezTo>
                      <a:pt x="2" y="1"/>
                      <a:pt x="1" y="3"/>
                      <a:pt x="0" y="6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25" name="Freeform 1502"/>
              <p:cNvSpPr>
                <a:spLocks/>
              </p:cNvSpPr>
              <p:nvPr/>
            </p:nvSpPr>
            <p:spPr bwMode="auto">
              <a:xfrm>
                <a:off x="2948" y="1371"/>
                <a:ext cx="15" cy="1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6">
                    <a:moveTo>
                      <a:pt x="6" y="0"/>
                    </a:moveTo>
                    <a:cubicBezTo>
                      <a:pt x="4" y="0"/>
                      <a:pt x="2" y="0"/>
                      <a:pt x="0" y="0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26" name="Freeform 1503"/>
              <p:cNvSpPr>
                <a:spLocks/>
              </p:cNvSpPr>
              <p:nvPr/>
            </p:nvSpPr>
            <p:spPr bwMode="auto">
              <a:xfrm>
                <a:off x="2813" y="1371"/>
                <a:ext cx="30" cy="34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0" y="9"/>
                  </a:cxn>
                  <a:cxn ang="0">
                    <a:pos x="10" y="0"/>
                  </a:cxn>
                </a:cxnLst>
                <a:rect l="0" t="0" r="r" b="b"/>
                <a:pathLst>
                  <a:path w="12" h="13">
                    <a:moveTo>
                      <a:pt x="11" y="11"/>
                    </a:moveTo>
                    <a:cubicBezTo>
                      <a:pt x="8" y="12"/>
                      <a:pt x="2" y="13"/>
                      <a:pt x="0" y="9"/>
                    </a:cubicBezTo>
                    <a:cubicBezTo>
                      <a:pt x="2" y="5"/>
                      <a:pt x="12" y="6"/>
                      <a:pt x="10" y="0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27" name="Freeform 1504"/>
              <p:cNvSpPr>
                <a:spLocks/>
              </p:cNvSpPr>
              <p:nvPr/>
            </p:nvSpPr>
            <p:spPr bwMode="auto">
              <a:xfrm>
                <a:off x="2668" y="1355"/>
                <a:ext cx="42" cy="40"/>
              </a:xfrm>
              <a:custGeom>
                <a:avLst/>
                <a:gdLst/>
                <a:ahLst/>
                <a:cxnLst>
                  <a:cxn ang="0">
                    <a:pos x="9" y="15"/>
                  </a:cxn>
                  <a:cxn ang="0">
                    <a:pos x="0" y="10"/>
                  </a:cxn>
                  <a:cxn ang="0">
                    <a:pos x="11" y="7"/>
                  </a:cxn>
                  <a:cxn ang="0">
                    <a:pos x="2" y="0"/>
                  </a:cxn>
                </a:cxnLst>
                <a:rect l="0" t="0" r="r" b="b"/>
                <a:pathLst>
                  <a:path w="17" h="15">
                    <a:moveTo>
                      <a:pt x="9" y="15"/>
                    </a:moveTo>
                    <a:cubicBezTo>
                      <a:pt x="5" y="15"/>
                      <a:pt x="1" y="14"/>
                      <a:pt x="0" y="10"/>
                    </a:cubicBezTo>
                    <a:cubicBezTo>
                      <a:pt x="3" y="7"/>
                      <a:pt x="8" y="9"/>
                      <a:pt x="11" y="7"/>
                    </a:cubicBezTo>
                    <a:cubicBezTo>
                      <a:pt x="17" y="2"/>
                      <a:pt x="7" y="1"/>
                      <a:pt x="2" y="0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28" name="Freeform 1505"/>
              <p:cNvSpPr>
                <a:spLocks/>
              </p:cNvSpPr>
              <p:nvPr/>
            </p:nvSpPr>
            <p:spPr bwMode="auto">
              <a:xfrm>
                <a:off x="2548" y="1344"/>
                <a:ext cx="15" cy="11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0" y="0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cubicBezTo>
                      <a:pt x="3" y="4"/>
                      <a:pt x="1" y="3"/>
                      <a:pt x="0" y="0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29" name="Freeform 1506"/>
              <p:cNvSpPr>
                <a:spLocks/>
              </p:cNvSpPr>
              <p:nvPr/>
            </p:nvSpPr>
            <p:spPr bwMode="auto">
              <a:xfrm>
                <a:off x="2455" y="1261"/>
                <a:ext cx="15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cubicBezTo>
                      <a:pt x="0" y="3"/>
                      <a:pt x="2" y="5"/>
                      <a:pt x="6" y="6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30" name="Freeform 1507"/>
              <p:cNvSpPr>
                <a:spLocks/>
              </p:cNvSpPr>
              <p:nvPr/>
            </p:nvSpPr>
            <p:spPr bwMode="auto">
              <a:xfrm>
                <a:off x="2348" y="1331"/>
                <a:ext cx="32" cy="37"/>
              </a:xfrm>
              <a:custGeom>
                <a:avLst/>
                <a:gdLst/>
                <a:ahLst/>
                <a:cxnLst>
                  <a:cxn ang="0">
                    <a:pos x="13" y="9"/>
                  </a:cxn>
                  <a:cxn ang="0">
                    <a:pos x="11" y="13"/>
                  </a:cxn>
                </a:cxnLst>
                <a:rect l="0" t="0" r="r" b="b"/>
                <a:pathLst>
                  <a:path w="13" h="14">
                    <a:moveTo>
                      <a:pt x="13" y="9"/>
                    </a:moveTo>
                    <a:cubicBezTo>
                      <a:pt x="7" y="0"/>
                      <a:pt x="0" y="14"/>
                      <a:pt x="11" y="13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31" name="Freeform 1508"/>
              <p:cNvSpPr>
                <a:spLocks/>
              </p:cNvSpPr>
              <p:nvPr/>
            </p:nvSpPr>
            <p:spPr bwMode="auto">
              <a:xfrm>
                <a:off x="2483" y="1461"/>
                <a:ext cx="27" cy="22"/>
              </a:xfrm>
              <a:custGeom>
                <a:avLst/>
                <a:gdLst/>
                <a:ahLst/>
                <a:cxnLst>
                  <a:cxn ang="0">
                    <a:pos x="11" y="3"/>
                  </a:cxn>
                  <a:cxn ang="0">
                    <a:pos x="0" y="1"/>
                  </a:cxn>
                  <a:cxn ang="0">
                    <a:pos x="8" y="8"/>
                  </a:cxn>
                </a:cxnLst>
                <a:rect l="0" t="0" r="r" b="b"/>
                <a:pathLst>
                  <a:path w="11" h="8">
                    <a:moveTo>
                      <a:pt x="11" y="3"/>
                    </a:moveTo>
                    <a:cubicBezTo>
                      <a:pt x="8" y="0"/>
                      <a:pt x="4" y="0"/>
                      <a:pt x="0" y="1"/>
                    </a:cubicBezTo>
                    <a:cubicBezTo>
                      <a:pt x="1" y="4"/>
                      <a:pt x="4" y="7"/>
                      <a:pt x="8" y="8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32" name="Freeform 1509"/>
              <p:cNvSpPr>
                <a:spLocks/>
              </p:cNvSpPr>
              <p:nvPr/>
            </p:nvSpPr>
            <p:spPr bwMode="auto">
              <a:xfrm>
                <a:off x="2150" y="1179"/>
                <a:ext cx="40" cy="48"/>
              </a:xfrm>
              <a:custGeom>
                <a:avLst/>
                <a:gdLst/>
                <a:ahLst/>
                <a:cxnLst>
                  <a:cxn ang="0">
                    <a:pos x="16" y="12"/>
                  </a:cxn>
                  <a:cxn ang="0">
                    <a:pos x="13" y="18"/>
                  </a:cxn>
                </a:cxnLst>
                <a:rect l="0" t="0" r="r" b="b"/>
                <a:pathLst>
                  <a:path w="16" h="18">
                    <a:moveTo>
                      <a:pt x="16" y="12"/>
                    </a:moveTo>
                    <a:cubicBezTo>
                      <a:pt x="10" y="0"/>
                      <a:pt x="0" y="16"/>
                      <a:pt x="13" y="18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33" name="Freeform 1510"/>
              <p:cNvSpPr>
                <a:spLocks/>
              </p:cNvSpPr>
              <p:nvPr/>
            </p:nvSpPr>
            <p:spPr bwMode="auto">
              <a:xfrm>
                <a:off x="2068" y="1291"/>
                <a:ext cx="17" cy="1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cubicBezTo>
                      <a:pt x="4" y="1"/>
                      <a:pt x="1" y="4"/>
                      <a:pt x="0" y="7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34" name="Freeform 1511"/>
              <p:cNvSpPr>
                <a:spLocks/>
              </p:cNvSpPr>
              <p:nvPr/>
            </p:nvSpPr>
            <p:spPr bwMode="auto">
              <a:xfrm>
                <a:off x="2085" y="1395"/>
                <a:ext cx="33" cy="45"/>
              </a:xfrm>
              <a:custGeom>
                <a:avLst/>
                <a:gdLst/>
                <a:ahLst/>
                <a:cxnLst>
                  <a:cxn ang="0">
                    <a:pos x="11" y="7"/>
                  </a:cxn>
                  <a:cxn ang="0">
                    <a:pos x="7" y="17"/>
                  </a:cxn>
                  <a:cxn ang="0">
                    <a:pos x="4" y="0"/>
                  </a:cxn>
                </a:cxnLst>
                <a:rect l="0" t="0" r="r" b="b"/>
                <a:pathLst>
                  <a:path w="13" h="17">
                    <a:moveTo>
                      <a:pt x="11" y="7"/>
                    </a:moveTo>
                    <a:cubicBezTo>
                      <a:pt x="10" y="10"/>
                      <a:pt x="13" y="17"/>
                      <a:pt x="7" y="17"/>
                    </a:cubicBezTo>
                    <a:cubicBezTo>
                      <a:pt x="0" y="16"/>
                      <a:pt x="1" y="4"/>
                      <a:pt x="4" y="0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35" name="Freeform 1512"/>
              <p:cNvSpPr>
                <a:spLocks/>
              </p:cNvSpPr>
              <p:nvPr/>
            </p:nvSpPr>
            <p:spPr bwMode="auto">
              <a:xfrm>
                <a:off x="2260" y="1131"/>
                <a:ext cx="30" cy="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" y="7"/>
                  </a:cxn>
                </a:cxnLst>
                <a:rect l="0" t="0" r="r" b="b"/>
                <a:pathLst>
                  <a:path w="12" h="7">
                    <a:moveTo>
                      <a:pt x="0" y="0"/>
                    </a:moveTo>
                    <a:cubicBezTo>
                      <a:pt x="2" y="5"/>
                      <a:pt x="9" y="3"/>
                      <a:pt x="12" y="7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36" name="Freeform 1513"/>
              <p:cNvSpPr>
                <a:spLocks/>
              </p:cNvSpPr>
              <p:nvPr/>
            </p:nvSpPr>
            <p:spPr bwMode="auto">
              <a:xfrm>
                <a:off x="2365" y="1197"/>
                <a:ext cx="20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cubicBezTo>
                      <a:pt x="3" y="2"/>
                      <a:pt x="5" y="4"/>
                      <a:pt x="8" y="6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37" name="Freeform 1514"/>
              <p:cNvSpPr>
                <a:spLocks/>
              </p:cNvSpPr>
              <p:nvPr/>
            </p:nvSpPr>
            <p:spPr bwMode="auto">
              <a:xfrm>
                <a:off x="2273" y="2397"/>
                <a:ext cx="40" cy="46"/>
              </a:xfrm>
              <a:custGeom>
                <a:avLst/>
                <a:gdLst/>
                <a:ahLst/>
                <a:cxnLst>
                  <a:cxn ang="0">
                    <a:pos x="14" y="17"/>
                  </a:cxn>
                  <a:cxn ang="0">
                    <a:pos x="16" y="10"/>
                  </a:cxn>
                </a:cxnLst>
                <a:rect l="0" t="0" r="r" b="b"/>
                <a:pathLst>
                  <a:path w="16" h="17">
                    <a:moveTo>
                      <a:pt x="14" y="17"/>
                    </a:moveTo>
                    <a:cubicBezTo>
                      <a:pt x="0" y="14"/>
                      <a:pt x="12" y="0"/>
                      <a:pt x="16" y="10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38" name="Freeform 1515"/>
              <p:cNvSpPr>
                <a:spLocks/>
              </p:cNvSpPr>
              <p:nvPr/>
            </p:nvSpPr>
            <p:spPr bwMode="auto">
              <a:xfrm>
                <a:off x="2060" y="2285"/>
                <a:ext cx="25" cy="4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8"/>
                  </a:cxn>
                  <a:cxn ang="0">
                    <a:pos x="0" y="0"/>
                  </a:cxn>
                </a:cxnLst>
                <a:rect l="0" t="0" r="r" b="b"/>
                <a:pathLst>
                  <a:path w="10" h="16">
                    <a:moveTo>
                      <a:pt x="7" y="0"/>
                    </a:moveTo>
                    <a:cubicBezTo>
                      <a:pt x="8" y="2"/>
                      <a:pt x="10" y="6"/>
                      <a:pt x="8" y="8"/>
                    </a:cubicBezTo>
                    <a:cubicBezTo>
                      <a:pt x="3" y="16"/>
                      <a:pt x="1" y="3"/>
                      <a:pt x="0" y="0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39" name="Freeform 1516"/>
              <p:cNvSpPr>
                <a:spLocks/>
              </p:cNvSpPr>
              <p:nvPr/>
            </p:nvSpPr>
            <p:spPr bwMode="auto">
              <a:xfrm>
                <a:off x="2083" y="2120"/>
                <a:ext cx="1" cy="24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0" y="0"/>
                  </a:cxn>
                </a:cxnLst>
                <a:rect l="0" t="0" r="r" b="b"/>
                <a:pathLst>
                  <a:path h="9">
                    <a:moveTo>
                      <a:pt x="0" y="9"/>
                    </a:moveTo>
                    <a:cubicBezTo>
                      <a:pt x="0" y="6"/>
                      <a:pt x="0" y="3"/>
                      <a:pt x="0" y="0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40" name="Freeform 1517"/>
              <p:cNvSpPr>
                <a:spLocks/>
              </p:cNvSpPr>
              <p:nvPr/>
            </p:nvSpPr>
            <p:spPr bwMode="auto">
              <a:xfrm>
                <a:off x="3458" y="1357"/>
                <a:ext cx="5" cy="19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2" y="0"/>
                  </a:cxn>
                </a:cxnLst>
                <a:rect l="0" t="0" r="r" b="b"/>
                <a:pathLst>
                  <a:path w="2" h="7">
                    <a:moveTo>
                      <a:pt x="1" y="7"/>
                    </a:moveTo>
                    <a:cubicBezTo>
                      <a:pt x="0" y="4"/>
                      <a:pt x="0" y="2"/>
                      <a:pt x="2" y="0"/>
                    </a:cubicBezTo>
                  </a:path>
                </a:pathLst>
              </a:custGeom>
              <a:noFill/>
              <a:ln w="15875" cap="flat">
                <a:solidFill>
                  <a:srgbClr val="F7C2B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41" name="Freeform 1518"/>
              <p:cNvSpPr>
                <a:spLocks/>
              </p:cNvSpPr>
              <p:nvPr/>
            </p:nvSpPr>
            <p:spPr bwMode="auto">
              <a:xfrm>
                <a:off x="3468" y="1485"/>
                <a:ext cx="2" cy="16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1" y="0"/>
                  </a:cxn>
                </a:cxnLst>
                <a:rect l="0" t="0" r="r" b="b"/>
                <a:pathLst>
                  <a:path w="1" h="6">
                    <a:moveTo>
                      <a:pt x="1" y="6"/>
                    </a:moveTo>
                    <a:cubicBezTo>
                      <a:pt x="0" y="4"/>
                      <a:pt x="0" y="2"/>
                      <a:pt x="1" y="0"/>
                    </a:cubicBezTo>
                  </a:path>
                </a:pathLst>
              </a:custGeom>
              <a:noFill/>
              <a:ln w="15875" cap="flat">
                <a:solidFill>
                  <a:srgbClr val="F7C2B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42" name="Freeform 1519"/>
              <p:cNvSpPr>
                <a:spLocks/>
              </p:cNvSpPr>
              <p:nvPr/>
            </p:nvSpPr>
            <p:spPr bwMode="auto">
              <a:xfrm>
                <a:off x="3510" y="1992"/>
                <a:ext cx="8" cy="11"/>
              </a:xfrm>
              <a:custGeom>
                <a:avLst/>
                <a:gdLst/>
                <a:ahLst/>
                <a:cxnLst>
                  <a:cxn ang="0">
                    <a:pos x="3" y="3"/>
                  </a:cxn>
                  <a:cxn ang="0">
                    <a:pos x="1" y="4"/>
                  </a:cxn>
                  <a:cxn ang="0">
                    <a:pos x="0" y="0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2" y="4"/>
                      <a:pt x="1" y="4"/>
                    </a:cubicBezTo>
                    <a:cubicBezTo>
                      <a:pt x="1" y="3"/>
                      <a:pt x="0" y="1"/>
                      <a:pt x="0" y="0"/>
                    </a:cubicBezTo>
                  </a:path>
                </a:pathLst>
              </a:custGeom>
              <a:noFill/>
              <a:ln w="15875" cap="flat">
                <a:solidFill>
                  <a:srgbClr val="F7C2B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43" name="Freeform 1520"/>
              <p:cNvSpPr>
                <a:spLocks/>
              </p:cNvSpPr>
              <p:nvPr/>
            </p:nvSpPr>
            <p:spPr bwMode="auto">
              <a:xfrm>
                <a:off x="2133" y="1672"/>
                <a:ext cx="5" cy="16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0" y="0"/>
                  </a:cxn>
                </a:cxnLst>
                <a:rect l="0" t="0" r="r" b="b"/>
                <a:pathLst>
                  <a:path w="2" h="6">
                    <a:moveTo>
                      <a:pt x="2" y="6"/>
                    </a:moveTo>
                    <a:cubicBezTo>
                      <a:pt x="1" y="4"/>
                      <a:pt x="0" y="2"/>
                      <a:pt x="0" y="0"/>
                    </a:cubicBezTo>
                  </a:path>
                </a:pathLst>
              </a:custGeom>
              <a:noFill/>
              <a:ln w="15875" cap="flat">
                <a:solidFill>
                  <a:srgbClr val="F7C2B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44" name="Freeform 1521"/>
              <p:cNvSpPr>
                <a:spLocks/>
              </p:cNvSpPr>
              <p:nvPr/>
            </p:nvSpPr>
            <p:spPr bwMode="auto">
              <a:xfrm>
                <a:off x="2125" y="1533"/>
                <a:ext cx="5" cy="1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1" y="4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1" y="1"/>
                      <a:pt x="0" y="3"/>
                      <a:pt x="1" y="4"/>
                    </a:cubicBezTo>
                  </a:path>
                </a:pathLst>
              </a:custGeom>
              <a:noFill/>
              <a:ln w="15875" cap="flat">
                <a:solidFill>
                  <a:srgbClr val="F7C2B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45" name="Freeform 1522"/>
              <p:cNvSpPr>
                <a:spLocks/>
              </p:cNvSpPr>
              <p:nvPr/>
            </p:nvSpPr>
            <p:spPr bwMode="auto">
              <a:xfrm>
                <a:off x="2098" y="1989"/>
                <a:ext cx="5" cy="2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0"/>
                  </a:cxn>
                </a:cxnLst>
                <a:rect l="0" t="0" r="r" b="b"/>
                <a:pathLst>
                  <a:path w="2" h="8">
                    <a:moveTo>
                      <a:pt x="0" y="8"/>
                    </a:moveTo>
                    <a:cubicBezTo>
                      <a:pt x="1" y="5"/>
                      <a:pt x="1" y="2"/>
                      <a:pt x="2" y="0"/>
                    </a:cubicBezTo>
                  </a:path>
                </a:pathLst>
              </a:custGeom>
              <a:noFill/>
              <a:ln w="15875" cap="flat">
                <a:solidFill>
                  <a:srgbClr val="F7C2B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46" name="Freeform 1523"/>
              <p:cNvSpPr>
                <a:spLocks/>
              </p:cNvSpPr>
              <p:nvPr/>
            </p:nvSpPr>
            <p:spPr bwMode="auto">
              <a:xfrm>
                <a:off x="2135" y="1837"/>
                <a:ext cx="10" cy="2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4" y="0"/>
                  </a:cxn>
                </a:cxnLst>
                <a:rect l="0" t="0" r="r" b="b"/>
                <a:pathLst>
                  <a:path w="4" h="10">
                    <a:moveTo>
                      <a:pt x="0" y="10"/>
                    </a:moveTo>
                    <a:cubicBezTo>
                      <a:pt x="1" y="7"/>
                      <a:pt x="2" y="3"/>
                      <a:pt x="4" y="0"/>
                    </a:cubicBezTo>
                  </a:path>
                </a:pathLst>
              </a:custGeom>
              <a:noFill/>
              <a:ln w="15875" cap="flat">
                <a:solidFill>
                  <a:srgbClr val="F7C2B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347" name="Freeform 1524"/>
              <p:cNvSpPr>
                <a:spLocks/>
              </p:cNvSpPr>
              <p:nvPr/>
            </p:nvSpPr>
            <p:spPr bwMode="auto">
              <a:xfrm>
                <a:off x="2248" y="1275"/>
                <a:ext cx="40" cy="32"/>
              </a:xfrm>
              <a:custGeom>
                <a:avLst/>
                <a:gdLst/>
                <a:ahLst/>
                <a:cxnLst>
                  <a:cxn ang="0">
                    <a:pos x="16" y="3"/>
                  </a:cxn>
                  <a:cxn ang="0">
                    <a:pos x="12" y="8"/>
                  </a:cxn>
                  <a:cxn ang="0">
                    <a:pos x="0" y="7"/>
                  </a:cxn>
                </a:cxnLst>
                <a:rect l="0" t="0" r="r" b="b"/>
                <a:pathLst>
                  <a:path w="16" h="12">
                    <a:moveTo>
                      <a:pt x="16" y="3"/>
                    </a:moveTo>
                    <a:cubicBezTo>
                      <a:pt x="9" y="0"/>
                      <a:pt x="5" y="3"/>
                      <a:pt x="12" y="8"/>
                    </a:cubicBezTo>
                    <a:cubicBezTo>
                      <a:pt x="8" y="12"/>
                      <a:pt x="4" y="9"/>
                      <a:pt x="0" y="7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</p:grpSp>
        <p:grpSp>
          <p:nvGrpSpPr>
            <p:cNvPr id="212" name="Group 1006"/>
            <p:cNvGrpSpPr>
              <a:grpSpLocks/>
            </p:cNvGrpSpPr>
            <p:nvPr/>
          </p:nvGrpSpPr>
          <p:grpSpPr bwMode="auto">
            <a:xfrm>
              <a:off x="1809293" y="914407"/>
              <a:ext cx="1695907" cy="1399219"/>
              <a:chOff x="714" y="720"/>
              <a:chExt cx="749" cy="869"/>
            </a:xfrm>
          </p:grpSpPr>
          <p:sp>
            <p:nvSpPr>
              <p:cNvPr id="213" name="Freeform 1007"/>
              <p:cNvSpPr>
                <a:spLocks/>
              </p:cNvSpPr>
              <p:nvPr/>
            </p:nvSpPr>
            <p:spPr bwMode="auto">
              <a:xfrm>
                <a:off x="775" y="1283"/>
                <a:ext cx="324" cy="83"/>
              </a:xfrm>
              <a:custGeom>
                <a:avLst/>
                <a:gdLst/>
                <a:ahLst/>
                <a:cxnLst>
                  <a:cxn ang="0">
                    <a:pos x="13" y="49"/>
                  </a:cxn>
                  <a:cxn ang="0">
                    <a:pos x="13" y="49"/>
                  </a:cxn>
                  <a:cxn ang="0">
                    <a:pos x="20" y="65"/>
                  </a:cxn>
                  <a:cxn ang="0">
                    <a:pos x="20" y="65"/>
                  </a:cxn>
                  <a:cxn ang="0">
                    <a:pos x="32" y="46"/>
                  </a:cxn>
                  <a:cxn ang="0">
                    <a:pos x="34" y="60"/>
                  </a:cxn>
                  <a:cxn ang="0">
                    <a:pos x="43" y="51"/>
                  </a:cxn>
                  <a:cxn ang="0">
                    <a:pos x="206" y="19"/>
                  </a:cxn>
                  <a:cxn ang="0">
                    <a:pos x="213" y="19"/>
                  </a:cxn>
                  <a:cxn ang="0">
                    <a:pos x="215" y="19"/>
                  </a:cxn>
                  <a:cxn ang="0">
                    <a:pos x="221" y="20"/>
                  </a:cxn>
                  <a:cxn ang="0">
                    <a:pos x="223" y="20"/>
                  </a:cxn>
                  <a:cxn ang="0">
                    <a:pos x="229" y="21"/>
                  </a:cxn>
                  <a:cxn ang="0">
                    <a:pos x="231" y="22"/>
                  </a:cxn>
                  <a:cxn ang="0">
                    <a:pos x="235" y="23"/>
                  </a:cxn>
                  <a:cxn ang="0">
                    <a:pos x="237" y="23"/>
                  </a:cxn>
                  <a:cxn ang="0">
                    <a:pos x="240" y="24"/>
                  </a:cxn>
                  <a:cxn ang="0">
                    <a:pos x="246" y="26"/>
                  </a:cxn>
                  <a:cxn ang="0">
                    <a:pos x="246" y="26"/>
                  </a:cxn>
                  <a:cxn ang="0">
                    <a:pos x="247" y="26"/>
                  </a:cxn>
                  <a:cxn ang="0">
                    <a:pos x="261" y="31"/>
                  </a:cxn>
                  <a:cxn ang="0">
                    <a:pos x="263" y="32"/>
                  </a:cxn>
                  <a:cxn ang="0">
                    <a:pos x="263" y="32"/>
                  </a:cxn>
                  <a:cxn ang="0">
                    <a:pos x="264" y="32"/>
                  </a:cxn>
                  <a:cxn ang="0">
                    <a:pos x="265" y="33"/>
                  </a:cxn>
                  <a:cxn ang="0">
                    <a:pos x="266" y="33"/>
                  </a:cxn>
                  <a:cxn ang="0">
                    <a:pos x="268" y="34"/>
                  </a:cxn>
                  <a:cxn ang="0">
                    <a:pos x="269" y="34"/>
                  </a:cxn>
                  <a:cxn ang="0">
                    <a:pos x="270" y="34"/>
                  </a:cxn>
                  <a:cxn ang="0">
                    <a:pos x="270" y="34"/>
                  </a:cxn>
                  <a:cxn ang="0">
                    <a:pos x="271" y="34"/>
                  </a:cxn>
                  <a:cxn ang="0">
                    <a:pos x="272" y="32"/>
                  </a:cxn>
                  <a:cxn ang="0">
                    <a:pos x="228" y="9"/>
                  </a:cxn>
                  <a:cxn ang="0">
                    <a:pos x="137" y="1"/>
                  </a:cxn>
                  <a:cxn ang="0">
                    <a:pos x="8" y="25"/>
                  </a:cxn>
                  <a:cxn ang="0">
                    <a:pos x="0" y="29"/>
                  </a:cxn>
                  <a:cxn ang="0">
                    <a:pos x="0" y="30"/>
                  </a:cxn>
                  <a:cxn ang="0">
                    <a:pos x="13" y="49"/>
                  </a:cxn>
                </a:cxnLst>
                <a:rect l="0" t="0" r="r" b="b"/>
                <a:pathLst>
                  <a:path w="273" h="65">
                    <a:moveTo>
                      <a:pt x="13" y="49"/>
                    </a:moveTo>
                    <a:cubicBezTo>
                      <a:pt x="13" y="49"/>
                      <a:pt x="13" y="49"/>
                      <a:pt x="13" y="49"/>
                    </a:cubicBezTo>
                    <a:cubicBezTo>
                      <a:pt x="16" y="52"/>
                      <a:pt x="16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2" y="59"/>
                      <a:pt x="29" y="44"/>
                      <a:pt x="32" y="46"/>
                    </a:cubicBezTo>
                    <a:cubicBezTo>
                      <a:pt x="34" y="47"/>
                      <a:pt x="34" y="54"/>
                      <a:pt x="34" y="60"/>
                    </a:cubicBezTo>
                    <a:cubicBezTo>
                      <a:pt x="36" y="57"/>
                      <a:pt x="38" y="54"/>
                      <a:pt x="43" y="51"/>
                    </a:cubicBezTo>
                    <a:cubicBezTo>
                      <a:pt x="89" y="14"/>
                      <a:pt x="167" y="15"/>
                      <a:pt x="206" y="19"/>
                    </a:cubicBezTo>
                    <a:cubicBezTo>
                      <a:pt x="208" y="19"/>
                      <a:pt x="211" y="19"/>
                      <a:pt x="213" y="19"/>
                    </a:cubicBezTo>
                    <a:cubicBezTo>
                      <a:pt x="214" y="19"/>
                      <a:pt x="215" y="19"/>
                      <a:pt x="215" y="19"/>
                    </a:cubicBezTo>
                    <a:cubicBezTo>
                      <a:pt x="217" y="20"/>
                      <a:pt x="219" y="20"/>
                      <a:pt x="221" y="20"/>
                    </a:cubicBezTo>
                    <a:cubicBezTo>
                      <a:pt x="221" y="20"/>
                      <a:pt x="222" y="20"/>
                      <a:pt x="223" y="20"/>
                    </a:cubicBezTo>
                    <a:cubicBezTo>
                      <a:pt x="225" y="21"/>
                      <a:pt x="227" y="21"/>
                      <a:pt x="229" y="21"/>
                    </a:cubicBezTo>
                    <a:cubicBezTo>
                      <a:pt x="229" y="22"/>
                      <a:pt x="230" y="22"/>
                      <a:pt x="231" y="22"/>
                    </a:cubicBezTo>
                    <a:cubicBezTo>
                      <a:pt x="232" y="22"/>
                      <a:pt x="233" y="22"/>
                      <a:pt x="235" y="23"/>
                    </a:cubicBezTo>
                    <a:cubicBezTo>
                      <a:pt x="235" y="23"/>
                      <a:pt x="236" y="23"/>
                      <a:pt x="237" y="23"/>
                    </a:cubicBezTo>
                    <a:cubicBezTo>
                      <a:pt x="238" y="24"/>
                      <a:pt x="239" y="24"/>
                      <a:pt x="240" y="24"/>
                    </a:cubicBezTo>
                    <a:cubicBezTo>
                      <a:pt x="242" y="25"/>
                      <a:pt x="244" y="25"/>
                      <a:pt x="246" y="26"/>
                    </a:cubicBezTo>
                    <a:cubicBezTo>
                      <a:pt x="246" y="26"/>
                      <a:pt x="246" y="26"/>
                      <a:pt x="246" y="26"/>
                    </a:cubicBezTo>
                    <a:cubicBezTo>
                      <a:pt x="246" y="26"/>
                      <a:pt x="247" y="26"/>
                      <a:pt x="247" y="26"/>
                    </a:cubicBezTo>
                    <a:cubicBezTo>
                      <a:pt x="252" y="28"/>
                      <a:pt x="257" y="29"/>
                      <a:pt x="261" y="31"/>
                    </a:cubicBezTo>
                    <a:cubicBezTo>
                      <a:pt x="262" y="31"/>
                      <a:pt x="263" y="32"/>
                      <a:pt x="263" y="32"/>
                    </a:cubicBezTo>
                    <a:cubicBezTo>
                      <a:pt x="263" y="32"/>
                      <a:pt x="263" y="32"/>
                      <a:pt x="263" y="32"/>
                    </a:cubicBezTo>
                    <a:cubicBezTo>
                      <a:pt x="264" y="32"/>
                      <a:pt x="264" y="32"/>
                      <a:pt x="264" y="32"/>
                    </a:cubicBezTo>
                    <a:cubicBezTo>
                      <a:pt x="264" y="32"/>
                      <a:pt x="265" y="32"/>
                      <a:pt x="265" y="33"/>
                    </a:cubicBezTo>
                    <a:cubicBezTo>
                      <a:pt x="266" y="33"/>
                      <a:pt x="266" y="33"/>
                      <a:pt x="266" y="33"/>
                    </a:cubicBezTo>
                    <a:cubicBezTo>
                      <a:pt x="267" y="33"/>
                      <a:pt x="267" y="33"/>
                      <a:pt x="268" y="34"/>
                    </a:cubicBezTo>
                    <a:cubicBezTo>
                      <a:pt x="268" y="34"/>
                      <a:pt x="268" y="34"/>
                      <a:pt x="269" y="34"/>
                    </a:cubicBezTo>
                    <a:cubicBezTo>
                      <a:pt x="269" y="34"/>
                      <a:pt x="269" y="34"/>
                      <a:pt x="270" y="34"/>
                    </a:cubicBezTo>
                    <a:cubicBezTo>
                      <a:pt x="270" y="34"/>
                      <a:pt x="270" y="34"/>
                      <a:pt x="270" y="34"/>
                    </a:cubicBezTo>
                    <a:cubicBezTo>
                      <a:pt x="271" y="34"/>
                      <a:pt x="271" y="34"/>
                      <a:pt x="271" y="34"/>
                    </a:cubicBezTo>
                    <a:cubicBezTo>
                      <a:pt x="272" y="34"/>
                      <a:pt x="273" y="33"/>
                      <a:pt x="272" y="32"/>
                    </a:cubicBezTo>
                    <a:cubicBezTo>
                      <a:pt x="267" y="21"/>
                      <a:pt x="250" y="13"/>
                      <a:pt x="228" y="9"/>
                    </a:cubicBezTo>
                    <a:cubicBezTo>
                      <a:pt x="196" y="3"/>
                      <a:pt x="185" y="1"/>
                      <a:pt x="137" y="1"/>
                    </a:cubicBezTo>
                    <a:cubicBezTo>
                      <a:pt x="71" y="0"/>
                      <a:pt x="33" y="14"/>
                      <a:pt x="8" y="25"/>
                    </a:cubicBezTo>
                    <a:cubicBezTo>
                      <a:pt x="5" y="27"/>
                      <a:pt x="3" y="28"/>
                      <a:pt x="0" y="29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6" y="26"/>
                      <a:pt x="12" y="43"/>
                      <a:pt x="13" y="49"/>
                    </a:cubicBezTo>
                    <a:close/>
                  </a:path>
                </a:pathLst>
              </a:custGeom>
              <a:solidFill>
                <a:srgbClr val="F4E5E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14" name="Freeform 1008"/>
              <p:cNvSpPr>
                <a:spLocks/>
              </p:cNvSpPr>
              <p:nvPr/>
            </p:nvSpPr>
            <p:spPr bwMode="auto">
              <a:xfrm>
                <a:off x="775" y="1283"/>
                <a:ext cx="324" cy="83"/>
              </a:xfrm>
              <a:custGeom>
                <a:avLst/>
                <a:gdLst/>
                <a:ahLst/>
                <a:cxnLst>
                  <a:cxn ang="0">
                    <a:pos x="13" y="49"/>
                  </a:cxn>
                  <a:cxn ang="0">
                    <a:pos x="13" y="49"/>
                  </a:cxn>
                  <a:cxn ang="0">
                    <a:pos x="20" y="65"/>
                  </a:cxn>
                  <a:cxn ang="0">
                    <a:pos x="20" y="65"/>
                  </a:cxn>
                  <a:cxn ang="0">
                    <a:pos x="32" y="46"/>
                  </a:cxn>
                  <a:cxn ang="0">
                    <a:pos x="34" y="60"/>
                  </a:cxn>
                  <a:cxn ang="0">
                    <a:pos x="43" y="51"/>
                  </a:cxn>
                  <a:cxn ang="0">
                    <a:pos x="206" y="19"/>
                  </a:cxn>
                  <a:cxn ang="0">
                    <a:pos x="213" y="19"/>
                  </a:cxn>
                  <a:cxn ang="0">
                    <a:pos x="215" y="19"/>
                  </a:cxn>
                  <a:cxn ang="0">
                    <a:pos x="221" y="20"/>
                  </a:cxn>
                  <a:cxn ang="0">
                    <a:pos x="223" y="20"/>
                  </a:cxn>
                  <a:cxn ang="0">
                    <a:pos x="229" y="21"/>
                  </a:cxn>
                  <a:cxn ang="0">
                    <a:pos x="231" y="22"/>
                  </a:cxn>
                  <a:cxn ang="0">
                    <a:pos x="235" y="23"/>
                  </a:cxn>
                  <a:cxn ang="0">
                    <a:pos x="237" y="23"/>
                  </a:cxn>
                  <a:cxn ang="0">
                    <a:pos x="240" y="24"/>
                  </a:cxn>
                  <a:cxn ang="0">
                    <a:pos x="246" y="26"/>
                  </a:cxn>
                  <a:cxn ang="0">
                    <a:pos x="246" y="26"/>
                  </a:cxn>
                  <a:cxn ang="0">
                    <a:pos x="247" y="26"/>
                  </a:cxn>
                  <a:cxn ang="0">
                    <a:pos x="261" y="31"/>
                  </a:cxn>
                  <a:cxn ang="0">
                    <a:pos x="263" y="32"/>
                  </a:cxn>
                  <a:cxn ang="0">
                    <a:pos x="263" y="32"/>
                  </a:cxn>
                  <a:cxn ang="0">
                    <a:pos x="264" y="32"/>
                  </a:cxn>
                  <a:cxn ang="0">
                    <a:pos x="265" y="33"/>
                  </a:cxn>
                  <a:cxn ang="0">
                    <a:pos x="266" y="33"/>
                  </a:cxn>
                  <a:cxn ang="0">
                    <a:pos x="268" y="34"/>
                  </a:cxn>
                  <a:cxn ang="0">
                    <a:pos x="269" y="34"/>
                  </a:cxn>
                  <a:cxn ang="0">
                    <a:pos x="270" y="34"/>
                  </a:cxn>
                  <a:cxn ang="0">
                    <a:pos x="270" y="34"/>
                  </a:cxn>
                  <a:cxn ang="0">
                    <a:pos x="271" y="34"/>
                  </a:cxn>
                  <a:cxn ang="0">
                    <a:pos x="272" y="32"/>
                  </a:cxn>
                  <a:cxn ang="0">
                    <a:pos x="228" y="9"/>
                  </a:cxn>
                  <a:cxn ang="0">
                    <a:pos x="137" y="1"/>
                  </a:cxn>
                  <a:cxn ang="0">
                    <a:pos x="8" y="25"/>
                  </a:cxn>
                  <a:cxn ang="0">
                    <a:pos x="0" y="29"/>
                  </a:cxn>
                  <a:cxn ang="0">
                    <a:pos x="0" y="30"/>
                  </a:cxn>
                  <a:cxn ang="0">
                    <a:pos x="13" y="49"/>
                  </a:cxn>
                </a:cxnLst>
                <a:rect l="0" t="0" r="r" b="b"/>
                <a:pathLst>
                  <a:path w="273" h="65">
                    <a:moveTo>
                      <a:pt x="13" y="49"/>
                    </a:moveTo>
                    <a:cubicBezTo>
                      <a:pt x="13" y="49"/>
                      <a:pt x="13" y="49"/>
                      <a:pt x="13" y="49"/>
                    </a:cubicBezTo>
                    <a:cubicBezTo>
                      <a:pt x="16" y="52"/>
                      <a:pt x="16" y="65"/>
                      <a:pt x="20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2" y="59"/>
                      <a:pt x="29" y="44"/>
                      <a:pt x="32" y="46"/>
                    </a:cubicBezTo>
                    <a:cubicBezTo>
                      <a:pt x="34" y="47"/>
                      <a:pt x="34" y="54"/>
                      <a:pt x="34" y="60"/>
                    </a:cubicBezTo>
                    <a:cubicBezTo>
                      <a:pt x="36" y="57"/>
                      <a:pt x="38" y="54"/>
                      <a:pt x="43" y="51"/>
                    </a:cubicBezTo>
                    <a:cubicBezTo>
                      <a:pt x="89" y="14"/>
                      <a:pt x="167" y="15"/>
                      <a:pt x="206" y="19"/>
                    </a:cubicBezTo>
                    <a:cubicBezTo>
                      <a:pt x="208" y="19"/>
                      <a:pt x="211" y="19"/>
                      <a:pt x="213" y="19"/>
                    </a:cubicBezTo>
                    <a:cubicBezTo>
                      <a:pt x="214" y="19"/>
                      <a:pt x="215" y="19"/>
                      <a:pt x="215" y="19"/>
                    </a:cubicBezTo>
                    <a:cubicBezTo>
                      <a:pt x="217" y="20"/>
                      <a:pt x="219" y="20"/>
                      <a:pt x="221" y="20"/>
                    </a:cubicBezTo>
                    <a:cubicBezTo>
                      <a:pt x="221" y="20"/>
                      <a:pt x="222" y="20"/>
                      <a:pt x="223" y="20"/>
                    </a:cubicBezTo>
                    <a:cubicBezTo>
                      <a:pt x="225" y="21"/>
                      <a:pt x="227" y="21"/>
                      <a:pt x="229" y="21"/>
                    </a:cubicBezTo>
                    <a:cubicBezTo>
                      <a:pt x="229" y="22"/>
                      <a:pt x="230" y="22"/>
                      <a:pt x="231" y="22"/>
                    </a:cubicBezTo>
                    <a:cubicBezTo>
                      <a:pt x="232" y="22"/>
                      <a:pt x="233" y="22"/>
                      <a:pt x="235" y="23"/>
                    </a:cubicBezTo>
                    <a:cubicBezTo>
                      <a:pt x="235" y="23"/>
                      <a:pt x="236" y="23"/>
                      <a:pt x="237" y="23"/>
                    </a:cubicBezTo>
                    <a:cubicBezTo>
                      <a:pt x="238" y="24"/>
                      <a:pt x="239" y="24"/>
                      <a:pt x="240" y="24"/>
                    </a:cubicBezTo>
                    <a:cubicBezTo>
                      <a:pt x="242" y="25"/>
                      <a:pt x="244" y="25"/>
                      <a:pt x="246" y="26"/>
                    </a:cubicBezTo>
                    <a:cubicBezTo>
                      <a:pt x="246" y="26"/>
                      <a:pt x="246" y="26"/>
                      <a:pt x="246" y="26"/>
                    </a:cubicBezTo>
                    <a:cubicBezTo>
                      <a:pt x="246" y="26"/>
                      <a:pt x="247" y="26"/>
                      <a:pt x="247" y="26"/>
                    </a:cubicBezTo>
                    <a:cubicBezTo>
                      <a:pt x="252" y="28"/>
                      <a:pt x="257" y="29"/>
                      <a:pt x="261" y="31"/>
                    </a:cubicBezTo>
                    <a:cubicBezTo>
                      <a:pt x="262" y="31"/>
                      <a:pt x="263" y="32"/>
                      <a:pt x="263" y="32"/>
                    </a:cubicBezTo>
                    <a:cubicBezTo>
                      <a:pt x="263" y="32"/>
                      <a:pt x="263" y="32"/>
                      <a:pt x="263" y="32"/>
                    </a:cubicBezTo>
                    <a:cubicBezTo>
                      <a:pt x="264" y="32"/>
                      <a:pt x="264" y="32"/>
                      <a:pt x="264" y="32"/>
                    </a:cubicBezTo>
                    <a:cubicBezTo>
                      <a:pt x="264" y="32"/>
                      <a:pt x="265" y="32"/>
                      <a:pt x="265" y="33"/>
                    </a:cubicBezTo>
                    <a:cubicBezTo>
                      <a:pt x="266" y="33"/>
                      <a:pt x="266" y="33"/>
                      <a:pt x="266" y="33"/>
                    </a:cubicBezTo>
                    <a:cubicBezTo>
                      <a:pt x="267" y="33"/>
                      <a:pt x="267" y="33"/>
                      <a:pt x="268" y="34"/>
                    </a:cubicBezTo>
                    <a:cubicBezTo>
                      <a:pt x="268" y="34"/>
                      <a:pt x="268" y="34"/>
                      <a:pt x="269" y="34"/>
                    </a:cubicBezTo>
                    <a:cubicBezTo>
                      <a:pt x="269" y="34"/>
                      <a:pt x="269" y="34"/>
                      <a:pt x="270" y="34"/>
                    </a:cubicBezTo>
                    <a:cubicBezTo>
                      <a:pt x="270" y="34"/>
                      <a:pt x="270" y="34"/>
                      <a:pt x="270" y="34"/>
                    </a:cubicBezTo>
                    <a:cubicBezTo>
                      <a:pt x="271" y="34"/>
                      <a:pt x="271" y="34"/>
                      <a:pt x="271" y="34"/>
                    </a:cubicBezTo>
                    <a:cubicBezTo>
                      <a:pt x="272" y="34"/>
                      <a:pt x="273" y="33"/>
                      <a:pt x="272" y="32"/>
                    </a:cubicBezTo>
                    <a:cubicBezTo>
                      <a:pt x="267" y="21"/>
                      <a:pt x="250" y="13"/>
                      <a:pt x="228" y="9"/>
                    </a:cubicBezTo>
                    <a:cubicBezTo>
                      <a:pt x="196" y="3"/>
                      <a:pt x="185" y="1"/>
                      <a:pt x="137" y="1"/>
                    </a:cubicBezTo>
                    <a:cubicBezTo>
                      <a:pt x="71" y="0"/>
                      <a:pt x="33" y="14"/>
                      <a:pt x="8" y="25"/>
                    </a:cubicBezTo>
                    <a:cubicBezTo>
                      <a:pt x="5" y="27"/>
                      <a:pt x="3" y="28"/>
                      <a:pt x="0" y="29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6" y="26"/>
                      <a:pt x="12" y="43"/>
                      <a:pt x="13" y="49"/>
                    </a:cubicBezTo>
                    <a:close/>
                  </a:path>
                </a:pathLst>
              </a:custGeom>
              <a:solidFill>
                <a:srgbClr val="F4E5E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15" name="Freeform 1009"/>
              <p:cNvSpPr>
                <a:spLocks/>
              </p:cNvSpPr>
              <p:nvPr/>
            </p:nvSpPr>
            <p:spPr bwMode="auto">
              <a:xfrm>
                <a:off x="797" y="1340"/>
                <a:ext cx="20" cy="61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5" y="21"/>
                  </a:cxn>
                  <a:cxn ang="0">
                    <a:pos x="11" y="35"/>
                  </a:cxn>
                  <a:cxn ang="0">
                    <a:pos x="5" y="46"/>
                  </a:cxn>
                  <a:cxn ang="0">
                    <a:pos x="1" y="41"/>
                  </a:cxn>
                  <a:cxn ang="0">
                    <a:pos x="1" y="22"/>
                  </a:cxn>
                  <a:cxn ang="0">
                    <a:pos x="13" y="2"/>
                  </a:cxn>
                </a:cxnLst>
                <a:rect l="0" t="0" r="r" b="b"/>
                <a:pathLst>
                  <a:path w="16" h="49">
                    <a:moveTo>
                      <a:pt x="13" y="2"/>
                    </a:moveTo>
                    <a:cubicBezTo>
                      <a:pt x="16" y="3"/>
                      <a:pt x="14" y="15"/>
                      <a:pt x="15" y="21"/>
                    </a:cubicBezTo>
                    <a:cubicBezTo>
                      <a:pt x="15" y="28"/>
                      <a:pt x="14" y="30"/>
                      <a:pt x="11" y="35"/>
                    </a:cubicBezTo>
                    <a:cubicBezTo>
                      <a:pt x="8" y="40"/>
                      <a:pt x="6" y="42"/>
                      <a:pt x="5" y="46"/>
                    </a:cubicBezTo>
                    <a:cubicBezTo>
                      <a:pt x="5" y="49"/>
                      <a:pt x="3" y="47"/>
                      <a:pt x="1" y="41"/>
                    </a:cubicBezTo>
                    <a:cubicBezTo>
                      <a:pt x="0" y="35"/>
                      <a:pt x="0" y="27"/>
                      <a:pt x="1" y="22"/>
                    </a:cubicBezTo>
                    <a:cubicBezTo>
                      <a:pt x="2" y="18"/>
                      <a:pt x="10" y="0"/>
                      <a:pt x="13" y="2"/>
                    </a:cubicBezTo>
                    <a:close/>
                  </a:path>
                </a:pathLst>
              </a:custGeom>
              <a:solidFill>
                <a:srgbClr val="F2F9F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16" name="Freeform 1010"/>
              <p:cNvSpPr>
                <a:spLocks/>
              </p:cNvSpPr>
              <p:nvPr/>
            </p:nvSpPr>
            <p:spPr bwMode="auto">
              <a:xfrm>
                <a:off x="805" y="1395"/>
                <a:ext cx="24" cy="5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19"/>
                  </a:cxn>
                  <a:cxn ang="0">
                    <a:pos x="13" y="39"/>
                  </a:cxn>
                  <a:cxn ang="0">
                    <a:pos x="20" y="45"/>
                  </a:cxn>
                  <a:cxn ang="0">
                    <a:pos x="17" y="33"/>
                  </a:cxn>
                  <a:cxn ang="0">
                    <a:pos x="14" y="18"/>
                  </a:cxn>
                  <a:cxn ang="0">
                    <a:pos x="7" y="7"/>
                  </a:cxn>
                  <a:cxn ang="0">
                    <a:pos x="2" y="0"/>
                  </a:cxn>
                </a:cxnLst>
                <a:rect l="0" t="0" r="r" b="b"/>
                <a:pathLst>
                  <a:path w="21" h="46">
                    <a:moveTo>
                      <a:pt x="2" y="0"/>
                    </a:moveTo>
                    <a:cubicBezTo>
                      <a:pt x="0" y="1"/>
                      <a:pt x="0" y="11"/>
                      <a:pt x="2" y="19"/>
                    </a:cubicBezTo>
                    <a:cubicBezTo>
                      <a:pt x="3" y="27"/>
                      <a:pt x="8" y="32"/>
                      <a:pt x="13" y="39"/>
                    </a:cubicBezTo>
                    <a:cubicBezTo>
                      <a:pt x="16" y="43"/>
                      <a:pt x="19" y="46"/>
                      <a:pt x="20" y="45"/>
                    </a:cubicBezTo>
                    <a:cubicBezTo>
                      <a:pt x="21" y="44"/>
                      <a:pt x="19" y="37"/>
                      <a:pt x="17" y="33"/>
                    </a:cubicBezTo>
                    <a:cubicBezTo>
                      <a:pt x="14" y="28"/>
                      <a:pt x="15" y="25"/>
                      <a:pt x="14" y="18"/>
                    </a:cubicBezTo>
                    <a:cubicBezTo>
                      <a:pt x="13" y="10"/>
                      <a:pt x="9" y="12"/>
                      <a:pt x="7" y="7"/>
                    </a:cubicBezTo>
                    <a:cubicBezTo>
                      <a:pt x="4" y="2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rgbClr val="F2F9F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17" name="Freeform 1011"/>
              <p:cNvSpPr>
                <a:spLocks/>
              </p:cNvSpPr>
              <p:nvPr/>
            </p:nvSpPr>
            <p:spPr bwMode="auto">
              <a:xfrm>
                <a:off x="789" y="998"/>
                <a:ext cx="242" cy="183"/>
              </a:xfrm>
              <a:custGeom>
                <a:avLst/>
                <a:gdLst/>
                <a:ahLst/>
                <a:cxnLst>
                  <a:cxn ang="0">
                    <a:pos x="5" y="140"/>
                  </a:cxn>
                  <a:cxn ang="0">
                    <a:pos x="5" y="143"/>
                  </a:cxn>
                  <a:cxn ang="0">
                    <a:pos x="70" y="72"/>
                  </a:cxn>
                  <a:cxn ang="0">
                    <a:pos x="166" y="63"/>
                  </a:cxn>
                  <a:cxn ang="0">
                    <a:pos x="203" y="70"/>
                  </a:cxn>
                  <a:cxn ang="0">
                    <a:pos x="204" y="70"/>
                  </a:cxn>
                  <a:cxn ang="0">
                    <a:pos x="201" y="61"/>
                  </a:cxn>
                  <a:cxn ang="0">
                    <a:pos x="80" y="58"/>
                  </a:cxn>
                  <a:cxn ang="0">
                    <a:pos x="37" y="51"/>
                  </a:cxn>
                  <a:cxn ang="0">
                    <a:pos x="22" y="1"/>
                  </a:cxn>
                  <a:cxn ang="0">
                    <a:pos x="18" y="0"/>
                  </a:cxn>
                  <a:cxn ang="0">
                    <a:pos x="2" y="62"/>
                  </a:cxn>
                  <a:cxn ang="0">
                    <a:pos x="9" y="104"/>
                  </a:cxn>
                  <a:cxn ang="0">
                    <a:pos x="5" y="140"/>
                  </a:cxn>
                </a:cxnLst>
                <a:rect l="0" t="0" r="r" b="b"/>
                <a:pathLst>
                  <a:path w="204" h="144">
                    <a:moveTo>
                      <a:pt x="5" y="140"/>
                    </a:moveTo>
                    <a:cubicBezTo>
                      <a:pt x="4" y="142"/>
                      <a:pt x="4" y="144"/>
                      <a:pt x="5" y="143"/>
                    </a:cubicBezTo>
                    <a:cubicBezTo>
                      <a:pt x="22" y="116"/>
                      <a:pt x="45" y="85"/>
                      <a:pt x="70" y="72"/>
                    </a:cubicBezTo>
                    <a:cubicBezTo>
                      <a:pt x="95" y="60"/>
                      <a:pt x="131" y="62"/>
                      <a:pt x="166" y="63"/>
                    </a:cubicBezTo>
                    <a:cubicBezTo>
                      <a:pt x="184" y="64"/>
                      <a:pt x="194" y="66"/>
                      <a:pt x="203" y="70"/>
                    </a:cubicBezTo>
                    <a:cubicBezTo>
                      <a:pt x="203" y="70"/>
                      <a:pt x="204" y="70"/>
                      <a:pt x="204" y="70"/>
                    </a:cubicBezTo>
                    <a:cubicBezTo>
                      <a:pt x="201" y="61"/>
                      <a:pt x="201" y="61"/>
                      <a:pt x="201" y="61"/>
                    </a:cubicBezTo>
                    <a:cubicBezTo>
                      <a:pt x="160" y="52"/>
                      <a:pt x="97" y="56"/>
                      <a:pt x="80" y="58"/>
                    </a:cubicBezTo>
                    <a:cubicBezTo>
                      <a:pt x="63" y="60"/>
                      <a:pt x="45" y="59"/>
                      <a:pt x="37" y="51"/>
                    </a:cubicBezTo>
                    <a:cubicBezTo>
                      <a:pt x="28" y="43"/>
                      <a:pt x="15" y="20"/>
                      <a:pt x="22" y="1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0" y="21"/>
                      <a:pt x="4" y="52"/>
                      <a:pt x="2" y="62"/>
                    </a:cubicBezTo>
                    <a:cubicBezTo>
                      <a:pt x="0" y="73"/>
                      <a:pt x="8" y="91"/>
                      <a:pt x="9" y="104"/>
                    </a:cubicBezTo>
                    <a:cubicBezTo>
                      <a:pt x="10" y="116"/>
                      <a:pt x="9" y="131"/>
                      <a:pt x="5" y="140"/>
                    </a:cubicBezTo>
                    <a:close/>
                  </a:path>
                </a:pathLst>
              </a:custGeom>
              <a:solidFill>
                <a:srgbClr val="FFECC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18" name="Freeform 1012"/>
              <p:cNvSpPr>
                <a:spLocks/>
              </p:cNvSpPr>
              <p:nvPr/>
            </p:nvSpPr>
            <p:spPr bwMode="auto">
              <a:xfrm>
                <a:off x="800" y="1049"/>
                <a:ext cx="48" cy="75"/>
              </a:xfrm>
              <a:custGeom>
                <a:avLst/>
                <a:gdLst/>
                <a:ahLst/>
                <a:cxnLst>
                  <a:cxn ang="0">
                    <a:pos x="8" y="1"/>
                  </a:cxn>
                  <a:cxn ang="0">
                    <a:pos x="2" y="20"/>
                  </a:cxn>
                  <a:cxn ang="0">
                    <a:pos x="11" y="56"/>
                  </a:cxn>
                  <a:cxn ang="0">
                    <a:pos x="36" y="39"/>
                  </a:cxn>
                  <a:cxn ang="0">
                    <a:pos x="26" y="23"/>
                  </a:cxn>
                  <a:cxn ang="0">
                    <a:pos x="8" y="1"/>
                  </a:cxn>
                </a:cxnLst>
                <a:rect l="0" t="0" r="r" b="b"/>
                <a:pathLst>
                  <a:path w="40" h="59">
                    <a:moveTo>
                      <a:pt x="8" y="1"/>
                    </a:moveTo>
                    <a:cubicBezTo>
                      <a:pt x="6" y="0"/>
                      <a:pt x="3" y="12"/>
                      <a:pt x="2" y="20"/>
                    </a:cubicBezTo>
                    <a:cubicBezTo>
                      <a:pt x="0" y="28"/>
                      <a:pt x="5" y="52"/>
                      <a:pt x="11" y="56"/>
                    </a:cubicBezTo>
                    <a:cubicBezTo>
                      <a:pt x="18" y="59"/>
                      <a:pt x="32" y="46"/>
                      <a:pt x="36" y="39"/>
                    </a:cubicBezTo>
                    <a:cubicBezTo>
                      <a:pt x="40" y="32"/>
                      <a:pt x="37" y="32"/>
                      <a:pt x="26" y="23"/>
                    </a:cubicBezTo>
                    <a:cubicBezTo>
                      <a:pt x="15" y="14"/>
                      <a:pt x="12" y="3"/>
                      <a:pt x="8" y="1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19" name="Freeform 1013"/>
              <p:cNvSpPr>
                <a:spLocks/>
              </p:cNvSpPr>
              <p:nvPr/>
            </p:nvSpPr>
            <p:spPr bwMode="auto">
              <a:xfrm>
                <a:off x="794" y="1291"/>
                <a:ext cx="201" cy="68"/>
              </a:xfrm>
              <a:custGeom>
                <a:avLst/>
                <a:gdLst/>
                <a:ahLst/>
                <a:cxnLst>
                  <a:cxn ang="0">
                    <a:pos x="125" y="0"/>
                  </a:cxn>
                  <a:cxn ang="0">
                    <a:pos x="64" y="4"/>
                  </a:cxn>
                  <a:cxn ang="0">
                    <a:pos x="14" y="17"/>
                  </a:cxn>
                  <a:cxn ang="0">
                    <a:pos x="1" y="37"/>
                  </a:cxn>
                  <a:cxn ang="0">
                    <a:pos x="6" y="53"/>
                  </a:cxn>
                  <a:cxn ang="0">
                    <a:pos x="6" y="53"/>
                  </a:cxn>
                  <a:cxn ang="0">
                    <a:pos x="16" y="40"/>
                  </a:cxn>
                  <a:cxn ang="0">
                    <a:pos x="18" y="47"/>
                  </a:cxn>
                  <a:cxn ang="0">
                    <a:pos x="49" y="26"/>
                  </a:cxn>
                  <a:cxn ang="0">
                    <a:pos x="145" y="5"/>
                  </a:cxn>
                  <a:cxn ang="0">
                    <a:pos x="125" y="0"/>
                  </a:cxn>
                </a:cxnLst>
                <a:rect l="0" t="0" r="r" b="b"/>
                <a:pathLst>
                  <a:path w="169" h="53">
                    <a:moveTo>
                      <a:pt x="125" y="0"/>
                    </a:moveTo>
                    <a:cubicBezTo>
                      <a:pt x="106" y="0"/>
                      <a:pt x="85" y="1"/>
                      <a:pt x="64" y="4"/>
                    </a:cubicBezTo>
                    <a:cubicBezTo>
                      <a:pt x="42" y="8"/>
                      <a:pt x="24" y="14"/>
                      <a:pt x="14" y="17"/>
                    </a:cubicBezTo>
                    <a:cubicBezTo>
                      <a:pt x="1" y="21"/>
                      <a:pt x="0" y="25"/>
                      <a:pt x="1" y="37"/>
                    </a:cubicBezTo>
                    <a:cubicBezTo>
                      <a:pt x="2" y="45"/>
                      <a:pt x="3" y="51"/>
                      <a:pt x="6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9" y="47"/>
                      <a:pt x="14" y="38"/>
                      <a:pt x="16" y="40"/>
                    </a:cubicBezTo>
                    <a:cubicBezTo>
                      <a:pt x="18" y="40"/>
                      <a:pt x="18" y="43"/>
                      <a:pt x="18" y="47"/>
                    </a:cubicBezTo>
                    <a:cubicBezTo>
                      <a:pt x="22" y="43"/>
                      <a:pt x="32" y="35"/>
                      <a:pt x="49" y="26"/>
                    </a:cubicBezTo>
                    <a:cubicBezTo>
                      <a:pt x="72" y="14"/>
                      <a:pt x="121" y="5"/>
                      <a:pt x="145" y="5"/>
                    </a:cubicBezTo>
                    <a:cubicBezTo>
                      <a:pt x="169" y="5"/>
                      <a:pt x="147" y="1"/>
                      <a:pt x="125" y="0"/>
                    </a:cubicBezTo>
                    <a:close/>
                  </a:path>
                </a:pathLst>
              </a:custGeom>
              <a:solidFill>
                <a:srgbClr val="FFECC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20" name="Freeform 1014"/>
              <p:cNvSpPr>
                <a:spLocks/>
              </p:cNvSpPr>
              <p:nvPr/>
            </p:nvSpPr>
            <p:spPr bwMode="auto">
              <a:xfrm>
                <a:off x="817" y="1429"/>
                <a:ext cx="43" cy="94"/>
              </a:xfrm>
              <a:custGeom>
                <a:avLst/>
                <a:gdLst/>
                <a:ahLst/>
                <a:cxnLst>
                  <a:cxn ang="0">
                    <a:pos x="28" y="35"/>
                  </a:cxn>
                  <a:cxn ang="0">
                    <a:pos x="5" y="0"/>
                  </a:cxn>
                  <a:cxn ang="0">
                    <a:pos x="7" y="6"/>
                  </a:cxn>
                  <a:cxn ang="0">
                    <a:pos x="10" y="18"/>
                  </a:cxn>
                  <a:cxn ang="0">
                    <a:pos x="3" y="12"/>
                  </a:cxn>
                  <a:cxn ang="0">
                    <a:pos x="0" y="7"/>
                  </a:cxn>
                  <a:cxn ang="0">
                    <a:pos x="5" y="40"/>
                  </a:cxn>
                  <a:cxn ang="0">
                    <a:pos x="26" y="69"/>
                  </a:cxn>
                  <a:cxn ang="0">
                    <a:pos x="28" y="35"/>
                  </a:cxn>
                </a:cxnLst>
                <a:rect l="0" t="0" r="r" b="b"/>
                <a:pathLst>
                  <a:path w="37" h="74">
                    <a:moveTo>
                      <a:pt x="28" y="35"/>
                    </a:moveTo>
                    <a:cubicBezTo>
                      <a:pt x="22" y="26"/>
                      <a:pt x="13" y="6"/>
                      <a:pt x="5" y="0"/>
                    </a:cubicBezTo>
                    <a:cubicBezTo>
                      <a:pt x="5" y="2"/>
                      <a:pt x="5" y="4"/>
                      <a:pt x="7" y="6"/>
                    </a:cubicBezTo>
                    <a:cubicBezTo>
                      <a:pt x="9" y="10"/>
                      <a:pt x="11" y="17"/>
                      <a:pt x="10" y="18"/>
                    </a:cubicBezTo>
                    <a:cubicBezTo>
                      <a:pt x="9" y="19"/>
                      <a:pt x="6" y="16"/>
                      <a:pt x="3" y="12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2" y="15"/>
                      <a:pt x="7" y="27"/>
                      <a:pt x="5" y="40"/>
                    </a:cubicBezTo>
                    <a:cubicBezTo>
                      <a:pt x="1" y="62"/>
                      <a:pt x="15" y="74"/>
                      <a:pt x="26" y="69"/>
                    </a:cubicBezTo>
                    <a:cubicBezTo>
                      <a:pt x="37" y="65"/>
                      <a:pt x="35" y="47"/>
                      <a:pt x="28" y="35"/>
                    </a:cubicBezTo>
                    <a:close/>
                  </a:path>
                </a:pathLst>
              </a:custGeom>
              <a:solidFill>
                <a:srgbClr val="FFECC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21" name="Freeform 1015"/>
              <p:cNvSpPr>
                <a:spLocks/>
              </p:cNvSpPr>
              <p:nvPr/>
            </p:nvSpPr>
            <p:spPr bwMode="auto">
              <a:xfrm>
                <a:off x="977" y="1486"/>
                <a:ext cx="31" cy="32"/>
              </a:xfrm>
              <a:custGeom>
                <a:avLst/>
                <a:gdLst/>
                <a:ahLst/>
                <a:cxnLst>
                  <a:cxn ang="0">
                    <a:pos x="6" y="22"/>
                  </a:cxn>
                  <a:cxn ang="0">
                    <a:pos x="22" y="3"/>
                  </a:cxn>
                  <a:cxn ang="0">
                    <a:pos x="6" y="22"/>
                  </a:cxn>
                </a:cxnLst>
                <a:rect l="0" t="0" r="r" b="b"/>
                <a:pathLst>
                  <a:path w="26" h="25">
                    <a:moveTo>
                      <a:pt x="6" y="22"/>
                    </a:moveTo>
                    <a:cubicBezTo>
                      <a:pt x="13" y="25"/>
                      <a:pt x="26" y="6"/>
                      <a:pt x="22" y="3"/>
                    </a:cubicBezTo>
                    <a:cubicBezTo>
                      <a:pt x="18" y="0"/>
                      <a:pt x="0" y="18"/>
                      <a:pt x="6" y="22"/>
                    </a:cubicBezTo>
                    <a:close/>
                  </a:path>
                </a:pathLst>
              </a:custGeom>
              <a:solidFill>
                <a:srgbClr val="FFECC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22" name="Freeform 1016"/>
              <p:cNvSpPr>
                <a:spLocks/>
              </p:cNvSpPr>
              <p:nvPr/>
            </p:nvSpPr>
            <p:spPr bwMode="auto">
              <a:xfrm>
                <a:off x="775" y="1346"/>
                <a:ext cx="35" cy="96"/>
              </a:xfrm>
              <a:custGeom>
                <a:avLst/>
                <a:gdLst/>
                <a:ahLst/>
                <a:cxnLst>
                  <a:cxn ang="0">
                    <a:pos x="27" y="58"/>
                  </a:cxn>
                  <a:cxn ang="0">
                    <a:pos x="26" y="42"/>
                  </a:cxn>
                  <a:cxn ang="0">
                    <a:pos x="25" y="39"/>
                  </a:cxn>
                  <a:cxn ang="0">
                    <a:pos x="25" y="39"/>
                  </a:cxn>
                  <a:cxn ang="0">
                    <a:pos x="24" y="41"/>
                  </a:cxn>
                  <a:cxn ang="0">
                    <a:pos x="20" y="36"/>
                  </a:cxn>
                  <a:cxn ang="0">
                    <a:pos x="20" y="17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12" y="0"/>
                  </a:cxn>
                  <a:cxn ang="0">
                    <a:pos x="14" y="34"/>
                  </a:cxn>
                  <a:cxn ang="0">
                    <a:pos x="0" y="39"/>
                  </a:cxn>
                  <a:cxn ang="0">
                    <a:pos x="17" y="54"/>
                  </a:cxn>
                  <a:cxn ang="0">
                    <a:pos x="27" y="76"/>
                  </a:cxn>
                  <a:cxn ang="0">
                    <a:pos x="29" y="64"/>
                  </a:cxn>
                  <a:cxn ang="0">
                    <a:pos x="27" y="58"/>
                  </a:cxn>
                </a:cxnLst>
                <a:rect l="0" t="0" r="r" b="b"/>
                <a:pathLst>
                  <a:path w="29" h="76">
                    <a:moveTo>
                      <a:pt x="27" y="58"/>
                    </a:moveTo>
                    <a:cubicBezTo>
                      <a:pt x="26" y="52"/>
                      <a:pt x="25" y="45"/>
                      <a:pt x="26" y="42"/>
                    </a:cubicBezTo>
                    <a:cubicBezTo>
                      <a:pt x="26" y="41"/>
                      <a:pt x="25" y="40"/>
                      <a:pt x="25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5" y="39"/>
                      <a:pt x="24" y="40"/>
                      <a:pt x="24" y="41"/>
                    </a:cubicBezTo>
                    <a:cubicBezTo>
                      <a:pt x="24" y="44"/>
                      <a:pt x="22" y="42"/>
                      <a:pt x="20" y="36"/>
                    </a:cubicBezTo>
                    <a:cubicBezTo>
                      <a:pt x="19" y="30"/>
                      <a:pt x="19" y="22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6" y="16"/>
                      <a:pt x="16" y="0"/>
                      <a:pt x="12" y="0"/>
                    </a:cubicBezTo>
                    <a:cubicBezTo>
                      <a:pt x="7" y="0"/>
                      <a:pt x="17" y="28"/>
                      <a:pt x="14" y="34"/>
                    </a:cubicBezTo>
                    <a:cubicBezTo>
                      <a:pt x="11" y="40"/>
                      <a:pt x="9" y="38"/>
                      <a:pt x="0" y="39"/>
                    </a:cubicBezTo>
                    <a:cubicBezTo>
                      <a:pt x="6" y="39"/>
                      <a:pt x="14" y="44"/>
                      <a:pt x="17" y="54"/>
                    </a:cubicBezTo>
                    <a:cubicBezTo>
                      <a:pt x="20" y="66"/>
                      <a:pt x="25" y="76"/>
                      <a:pt x="27" y="76"/>
                    </a:cubicBezTo>
                    <a:cubicBezTo>
                      <a:pt x="29" y="76"/>
                      <a:pt x="29" y="70"/>
                      <a:pt x="29" y="64"/>
                    </a:cubicBezTo>
                    <a:cubicBezTo>
                      <a:pt x="28" y="62"/>
                      <a:pt x="27" y="60"/>
                      <a:pt x="27" y="58"/>
                    </a:cubicBezTo>
                    <a:close/>
                  </a:path>
                </a:pathLst>
              </a:custGeom>
              <a:solidFill>
                <a:srgbClr val="E6C1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23" name="Freeform 1017"/>
              <p:cNvSpPr>
                <a:spLocks/>
              </p:cNvSpPr>
              <p:nvPr/>
            </p:nvSpPr>
            <p:spPr bwMode="auto">
              <a:xfrm>
                <a:off x="734" y="1074"/>
                <a:ext cx="415" cy="515"/>
              </a:xfrm>
              <a:custGeom>
                <a:avLst/>
                <a:gdLst/>
                <a:ahLst/>
                <a:cxnLst>
                  <a:cxn ang="0">
                    <a:pos x="99" y="214"/>
                  </a:cxn>
                  <a:cxn ang="0">
                    <a:pos x="280" y="212"/>
                  </a:cxn>
                  <a:cxn ang="0">
                    <a:pos x="292" y="244"/>
                  </a:cxn>
                  <a:cxn ang="0">
                    <a:pos x="302" y="258"/>
                  </a:cxn>
                  <a:cxn ang="0">
                    <a:pos x="288" y="308"/>
                  </a:cxn>
                  <a:cxn ang="0">
                    <a:pos x="291" y="400"/>
                  </a:cxn>
                  <a:cxn ang="0">
                    <a:pos x="317" y="406"/>
                  </a:cxn>
                  <a:cxn ang="0">
                    <a:pos x="344" y="398"/>
                  </a:cxn>
                  <a:cxn ang="0">
                    <a:pos x="347" y="144"/>
                  </a:cxn>
                  <a:cxn ang="0">
                    <a:pos x="316" y="61"/>
                  </a:cxn>
                  <a:cxn ang="0">
                    <a:pos x="269" y="28"/>
                  </a:cxn>
                  <a:cxn ang="0">
                    <a:pos x="212" y="3"/>
                  </a:cxn>
                  <a:cxn ang="0">
                    <a:pos x="116" y="12"/>
                  </a:cxn>
                  <a:cxn ang="0">
                    <a:pos x="50" y="85"/>
                  </a:cxn>
                  <a:cxn ang="0">
                    <a:pos x="6" y="158"/>
                  </a:cxn>
                  <a:cxn ang="0">
                    <a:pos x="13" y="189"/>
                  </a:cxn>
                  <a:cxn ang="0">
                    <a:pos x="13" y="189"/>
                  </a:cxn>
                  <a:cxn ang="0">
                    <a:pos x="30" y="195"/>
                  </a:cxn>
                  <a:cxn ang="0">
                    <a:pos x="32" y="196"/>
                  </a:cxn>
                  <a:cxn ang="0">
                    <a:pos x="42" y="190"/>
                  </a:cxn>
                  <a:cxn ang="0">
                    <a:pos x="171" y="166"/>
                  </a:cxn>
                  <a:cxn ang="0">
                    <a:pos x="262" y="174"/>
                  </a:cxn>
                  <a:cxn ang="0">
                    <a:pos x="306" y="197"/>
                  </a:cxn>
                  <a:cxn ang="0">
                    <a:pos x="240" y="184"/>
                  </a:cxn>
                  <a:cxn ang="0">
                    <a:pos x="77" y="216"/>
                  </a:cxn>
                  <a:cxn ang="0">
                    <a:pos x="68" y="225"/>
                  </a:cxn>
                  <a:cxn ang="0">
                    <a:pos x="68" y="230"/>
                  </a:cxn>
                  <a:cxn ang="0">
                    <a:pos x="64" y="244"/>
                  </a:cxn>
                  <a:cxn ang="0">
                    <a:pos x="59" y="253"/>
                  </a:cxn>
                  <a:cxn ang="0">
                    <a:pos x="60" y="255"/>
                  </a:cxn>
                  <a:cxn ang="0">
                    <a:pos x="61" y="253"/>
                  </a:cxn>
                  <a:cxn ang="0">
                    <a:pos x="66" y="260"/>
                  </a:cxn>
                  <a:cxn ang="0">
                    <a:pos x="73" y="271"/>
                  </a:cxn>
                  <a:cxn ang="0">
                    <a:pos x="73" y="276"/>
                  </a:cxn>
                  <a:cxn ang="0">
                    <a:pos x="74" y="276"/>
                  </a:cxn>
                  <a:cxn ang="0">
                    <a:pos x="97" y="295"/>
                  </a:cxn>
                  <a:cxn ang="0">
                    <a:pos x="114" y="295"/>
                  </a:cxn>
                  <a:cxn ang="0">
                    <a:pos x="109" y="287"/>
                  </a:cxn>
                  <a:cxn ang="0">
                    <a:pos x="81" y="267"/>
                  </a:cxn>
                  <a:cxn ang="0">
                    <a:pos x="99" y="214"/>
                  </a:cxn>
                </a:cxnLst>
                <a:rect l="0" t="0" r="r" b="b"/>
                <a:pathLst>
                  <a:path w="349" h="406">
                    <a:moveTo>
                      <a:pt x="99" y="214"/>
                    </a:moveTo>
                    <a:cubicBezTo>
                      <a:pt x="138" y="193"/>
                      <a:pt x="229" y="179"/>
                      <a:pt x="280" y="212"/>
                    </a:cubicBezTo>
                    <a:cubicBezTo>
                      <a:pt x="298" y="224"/>
                      <a:pt x="294" y="237"/>
                      <a:pt x="292" y="244"/>
                    </a:cubicBezTo>
                    <a:cubicBezTo>
                      <a:pt x="289" y="250"/>
                      <a:pt x="300" y="244"/>
                      <a:pt x="302" y="258"/>
                    </a:cubicBezTo>
                    <a:cubicBezTo>
                      <a:pt x="305" y="271"/>
                      <a:pt x="301" y="295"/>
                      <a:pt x="288" y="308"/>
                    </a:cubicBezTo>
                    <a:cubicBezTo>
                      <a:pt x="289" y="312"/>
                      <a:pt x="290" y="347"/>
                      <a:pt x="291" y="400"/>
                    </a:cubicBezTo>
                    <a:cubicBezTo>
                      <a:pt x="296" y="403"/>
                      <a:pt x="305" y="406"/>
                      <a:pt x="317" y="406"/>
                    </a:cubicBezTo>
                    <a:cubicBezTo>
                      <a:pt x="330" y="406"/>
                      <a:pt x="342" y="403"/>
                      <a:pt x="344" y="398"/>
                    </a:cubicBezTo>
                    <a:cubicBezTo>
                      <a:pt x="345" y="267"/>
                      <a:pt x="346" y="164"/>
                      <a:pt x="347" y="144"/>
                    </a:cubicBezTo>
                    <a:cubicBezTo>
                      <a:pt x="349" y="107"/>
                      <a:pt x="349" y="69"/>
                      <a:pt x="316" y="61"/>
                    </a:cubicBezTo>
                    <a:cubicBezTo>
                      <a:pt x="282" y="53"/>
                      <a:pt x="277" y="39"/>
                      <a:pt x="269" y="28"/>
                    </a:cubicBezTo>
                    <a:cubicBezTo>
                      <a:pt x="254" y="10"/>
                      <a:pt x="247" y="5"/>
                      <a:pt x="212" y="3"/>
                    </a:cubicBezTo>
                    <a:cubicBezTo>
                      <a:pt x="177" y="2"/>
                      <a:pt x="141" y="0"/>
                      <a:pt x="116" y="12"/>
                    </a:cubicBezTo>
                    <a:cubicBezTo>
                      <a:pt x="91" y="25"/>
                      <a:pt x="67" y="58"/>
                      <a:pt x="50" y="85"/>
                    </a:cubicBezTo>
                    <a:cubicBezTo>
                      <a:pt x="29" y="113"/>
                      <a:pt x="12" y="142"/>
                      <a:pt x="6" y="158"/>
                    </a:cubicBezTo>
                    <a:cubicBezTo>
                      <a:pt x="0" y="175"/>
                      <a:pt x="13" y="189"/>
                      <a:pt x="13" y="189"/>
                    </a:cubicBezTo>
                    <a:cubicBezTo>
                      <a:pt x="13" y="189"/>
                      <a:pt x="13" y="189"/>
                      <a:pt x="13" y="189"/>
                    </a:cubicBezTo>
                    <a:cubicBezTo>
                      <a:pt x="19" y="192"/>
                      <a:pt x="21" y="191"/>
                      <a:pt x="30" y="195"/>
                    </a:cubicBezTo>
                    <a:cubicBezTo>
                      <a:pt x="31" y="195"/>
                      <a:pt x="31" y="195"/>
                      <a:pt x="32" y="196"/>
                    </a:cubicBezTo>
                    <a:cubicBezTo>
                      <a:pt x="35" y="194"/>
                      <a:pt x="38" y="192"/>
                      <a:pt x="42" y="190"/>
                    </a:cubicBezTo>
                    <a:cubicBezTo>
                      <a:pt x="67" y="179"/>
                      <a:pt x="105" y="165"/>
                      <a:pt x="171" y="166"/>
                    </a:cubicBezTo>
                    <a:cubicBezTo>
                      <a:pt x="219" y="166"/>
                      <a:pt x="230" y="168"/>
                      <a:pt x="262" y="174"/>
                    </a:cubicBezTo>
                    <a:cubicBezTo>
                      <a:pt x="284" y="178"/>
                      <a:pt x="301" y="186"/>
                      <a:pt x="306" y="197"/>
                    </a:cubicBezTo>
                    <a:cubicBezTo>
                      <a:pt x="309" y="206"/>
                      <a:pt x="285" y="186"/>
                      <a:pt x="240" y="184"/>
                    </a:cubicBezTo>
                    <a:cubicBezTo>
                      <a:pt x="201" y="180"/>
                      <a:pt x="123" y="179"/>
                      <a:pt x="77" y="216"/>
                    </a:cubicBezTo>
                    <a:cubicBezTo>
                      <a:pt x="72" y="219"/>
                      <a:pt x="70" y="222"/>
                      <a:pt x="68" y="225"/>
                    </a:cubicBezTo>
                    <a:cubicBezTo>
                      <a:pt x="68" y="227"/>
                      <a:pt x="68" y="229"/>
                      <a:pt x="68" y="230"/>
                    </a:cubicBezTo>
                    <a:cubicBezTo>
                      <a:pt x="68" y="237"/>
                      <a:pt x="67" y="239"/>
                      <a:pt x="64" y="244"/>
                    </a:cubicBezTo>
                    <a:cubicBezTo>
                      <a:pt x="62" y="248"/>
                      <a:pt x="60" y="250"/>
                      <a:pt x="59" y="253"/>
                    </a:cubicBezTo>
                    <a:cubicBezTo>
                      <a:pt x="60" y="255"/>
                      <a:pt x="60" y="255"/>
                      <a:pt x="60" y="255"/>
                    </a:cubicBezTo>
                    <a:cubicBezTo>
                      <a:pt x="60" y="254"/>
                      <a:pt x="61" y="253"/>
                      <a:pt x="61" y="253"/>
                    </a:cubicBezTo>
                    <a:cubicBezTo>
                      <a:pt x="62" y="253"/>
                      <a:pt x="63" y="255"/>
                      <a:pt x="66" y="260"/>
                    </a:cubicBezTo>
                    <a:cubicBezTo>
                      <a:pt x="68" y="265"/>
                      <a:pt x="72" y="263"/>
                      <a:pt x="73" y="271"/>
                    </a:cubicBezTo>
                    <a:cubicBezTo>
                      <a:pt x="73" y="273"/>
                      <a:pt x="73" y="275"/>
                      <a:pt x="73" y="276"/>
                    </a:cubicBezTo>
                    <a:cubicBezTo>
                      <a:pt x="74" y="276"/>
                      <a:pt x="74" y="276"/>
                      <a:pt x="74" y="276"/>
                    </a:cubicBezTo>
                    <a:cubicBezTo>
                      <a:pt x="79" y="276"/>
                      <a:pt x="88" y="289"/>
                      <a:pt x="97" y="295"/>
                    </a:cubicBezTo>
                    <a:cubicBezTo>
                      <a:pt x="105" y="298"/>
                      <a:pt x="113" y="297"/>
                      <a:pt x="114" y="295"/>
                    </a:cubicBezTo>
                    <a:cubicBezTo>
                      <a:pt x="115" y="293"/>
                      <a:pt x="113" y="290"/>
                      <a:pt x="109" y="287"/>
                    </a:cubicBezTo>
                    <a:cubicBezTo>
                      <a:pt x="102" y="283"/>
                      <a:pt x="98" y="281"/>
                      <a:pt x="81" y="267"/>
                    </a:cubicBezTo>
                    <a:cubicBezTo>
                      <a:pt x="64" y="252"/>
                      <a:pt x="67" y="231"/>
                      <a:pt x="99" y="214"/>
                    </a:cubicBezTo>
                    <a:close/>
                  </a:path>
                </a:pathLst>
              </a:custGeom>
              <a:solidFill>
                <a:srgbClr val="E6C1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24" name="Freeform 1018"/>
              <p:cNvSpPr>
                <a:spLocks/>
              </p:cNvSpPr>
              <p:nvPr/>
            </p:nvSpPr>
            <p:spPr bwMode="auto">
              <a:xfrm>
                <a:off x="734" y="1076"/>
                <a:ext cx="409" cy="247"/>
              </a:xfrm>
              <a:custGeom>
                <a:avLst/>
                <a:gdLst/>
                <a:ahLst/>
                <a:cxnLst>
                  <a:cxn ang="0">
                    <a:pos x="344" y="129"/>
                  </a:cxn>
                  <a:cxn ang="0">
                    <a:pos x="334" y="91"/>
                  </a:cxn>
                  <a:cxn ang="0">
                    <a:pos x="321" y="68"/>
                  </a:cxn>
                  <a:cxn ang="0">
                    <a:pos x="308" y="60"/>
                  </a:cxn>
                  <a:cxn ang="0">
                    <a:pos x="309" y="59"/>
                  </a:cxn>
                  <a:cxn ang="0">
                    <a:pos x="269" y="27"/>
                  </a:cxn>
                  <a:cxn ang="0">
                    <a:pos x="248" y="8"/>
                  </a:cxn>
                  <a:cxn ang="0">
                    <a:pos x="244" y="7"/>
                  </a:cxn>
                  <a:cxn ang="0">
                    <a:pos x="221" y="3"/>
                  </a:cxn>
                  <a:cxn ang="0">
                    <a:pos x="221" y="3"/>
                  </a:cxn>
                  <a:cxn ang="0">
                    <a:pos x="221" y="3"/>
                  </a:cxn>
                  <a:cxn ang="0">
                    <a:pos x="217" y="3"/>
                  </a:cxn>
                  <a:cxn ang="0">
                    <a:pos x="212" y="2"/>
                  </a:cxn>
                  <a:cxn ang="0">
                    <a:pos x="205" y="2"/>
                  </a:cxn>
                  <a:cxn ang="0">
                    <a:pos x="116" y="11"/>
                  </a:cxn>
                  <a:cxn ang="0">
                    <a:pos x="50" y="84"/>
                  </a:cxn>
                  <a:cxn ang="0">
                    <a:pos x="6" y="157"/>
                  </a:cxn>
                  <a:cxn ang="0">
                    <a:pos x="13" y="188"/>
                  </a:cxn>
                  <a:cxn ang="0">
                    <a:pos x="13" y="188"/>
                  </a:cxn>
                  <a:cxn ang="0">
                    <a:pos x="30" y="194"/>
                  </a:cxn>
                  <a:cxn ang="0">
                    <a:pos x="32" y="195"/>
                  </a:cxn>
                  <a:cxn ang="0">
                    <a:pos x="22" y="173"/>
                  </a:cxn>
                  <a:cxn ang="0">
                    <a:pos x="58" y="102"/>
                  </a:cxn>
                  <a:cxn ang="0">
                    <a:pos x="119" y="30"/>
                  </a:cxn>
                  <a:cxn ang="0">
                    <a:pos x="207" y="14"/>
                  </a:cxn>
                  <a:cxn ang="0">
                    <a:pos x="240" y="24"/>
                  </a:cxn>
                  <a:cxn ang="0">
                    <a:pos x="214" y="47"/>
                  </a:cxn>
                  <a:cxn ang="0">
                    <a:pos x="190" y="46"/>
                  </a:cxn>
                  <a:cxn ang="0">
                    <a:pos x="195" y="48"/>
                  </a:cxn>
                  <a:cxn ang="0">
                    <a:pos x="194" y="48"/>
                  </a:cxn>
                  <a:cxn ang="0">
                    <a:pos x="196" y="49"/>
                  </a:cxn>
                  <a:cxn ang="0">
                    <a:pos x="278" y="91"/>
                  </a:cxn>
                  <a:cxn ang="0">
                    <a:pos x="108" y="88"/>
                  </a:cxn>
                  <a:cxn ang="0">
                    <a:pos x="106" y="87"/>
                  </a:cxn>
                  <a:cxn ang="0">
                    <a:pos x="110" y="68"/>
                  </a:cxn>
                  <a:cxn ang="0">
                    <a:pos x="120" y="50"/>
                  </a:cxn>
                  <a:cxn ang="0">
                    <a:pos x="119" y="51"/>
                  </a:cxn>
                  <a:cxn ang="0">
                    <a:pos x="98" y="74"/>
                  </a:cxn>
                  <a:cxn ang="0">
                    <a:pos x="96" y="86"/>
                  </a:cxn>
                  <a:cxn ang="0">
                    <a:pos x="172" y="119"/>
                  </a:cxn>
                  <a:cxn ang="0">
                    <a:pos x="296" y="113"/>
                  </a:cxn>
                  <a:cxn ang="0">
                    <a:pos x="296" y="113"/>
                  </a:cxn>
                  <a:cxn ang="0">
                    <a:pos x="296" y="134"/>
                  </a:cxn>
                  <a:cxn ang="0">
                    <a:pos x="97" y="121"/>
                  </a:cxn>
                  <a:cxn ang="0">
                    <a:pos x="84" y="127"/>
                  </a:cxn>
                  <a:cxn ang="0">
                    <a:pos x="104" y="136"/>
                  </a:cxn>
                  <a:cxn ang="0">
                    <a:pos x="160" y="159"/>
                  </a:cxn>
                  <a:cxn ang="0">
                    <a:pos x="276" y="155"/>
                  </a:cxn>
                  <a:cxn ang="0">
                    <a:pos x="311" y="131"/>
                  </a:cxn>
                  <a:cxn ang="0">
                    <a:pos x="326" y="131"/>
                  </a:cxn>
                  <a:cxn ang="0">
                    <a:pos x="344" y="171"/>
                  </a:cxn>
                  <a:cxn ang="0">
                    <a:pos x="344" y="129"/>
                  </a:cxn>
                </a:cxnLst>
                <a:rect l="0" t="0" r="r" b="b"/>
                <a:pathLst>
                  <a:path w="344" h="195">
                    <a:moveTo>
                      <a:pt x="344" y="129"/>
                    </a:moveTo>
                    <a:cubicBezTo>
                      <a:pt x="344" y="114"/>
                      <a:pt x="340" y="104"/>
                      <a:pt x="334" y="91"/>
                    </a:cubicBezTo>
                    <a:cubicBezTo>
                      <a:pt x="331" y="83"/>
                      <a:pt x="326" y="75"/>
                      <a:pt x="321" y="68"/>
                    </a:cubicBezTo>
                    <a:cubicBezTo>
                      <a:pt x="317" y="63"/>
                      <a:pt x="314" y="61"/>
                      <a:pt x="308" y="60"/>
                    </a:cubicBezTo>
                    <a:cubicBezTo>
                      <a:pt x="309" y="60"/>
                      <a:pt x="309" y="59"/>
                      <a:pt x="309" y="59"/>
                    </a:cubicBezTo>
                    <a:cubicBezTo>
                      <a:pt x="282" y="51"/>
                      <a:pt x="276" y="37"/>
                      <a:pt x="269" y="27"/>
                    </a:cubicBezTo>
                    <a:cubicBezTo>
                      <a:pt x="262" y="18"/>
                      <a:pt x="256" y="12"/>
                      <a:pt x="248" y="8"/>
                    </a:cubicBezTo>
                    <a:cubicBezTo>
                      <a:pt x="250" y="8"/>
                      <a:pt x="244" y="7"/>
                      <a:pt x="244" y="7"/>
                    </a:cubicBezTo>
                    <a:cubicBezTo>
                      <a:pt x="238" y="5"/>
                      <a:pt x="231" y="4"/>
                      <a:pt x="221" y="3"/>
                    </a:cubicBezTo>
                    <a:cubicBezTo>
                      <a:pt x="221" y="3"/>
                      <a:pt x="221" y="3"/>
                      <a:pt x="221" y="3"/>
                    </a:cubicBezTo>
                    <a:cubicBezTo>
                      <a:pt x="221" y="3"/>
                      <a:pt x="221" y="3"/>
                      <a:pt x="221" y="3"/>
                    </a:cubicBezTo>
                    <a:cubicBezTo>
                      <a:pt x="220" y="3"/>
                      <a:pt x="218" y="3"/>
                      <a:pt x="217" y="3"/>
                    </a:cubicBezTo>
                    <a:cubicBezTo>
                      <a:pt x="215" y="3"/>
                      <a:pt x="214" y="2"/>
                      <a:pt x="212" y="2"/>
                    </a:cubicBezTo>
                    <a:cubicBezTo>
                      <a:pt x="209" y="2"/>
                      <a:pt x="207" y="2"/>
                      <a:pt x="205" y="2"/>
                    </a:cubicBezTo>
                    <a:cubicBezTo>
                      <a:pt x="172" y="1"/>
                      <a:pt x="139" y="0"/>
                      <a:pt x="116" y="11"/>
                    </a:cubicBezTo>
                    <a:cubicBezTo>
                      <a:pt x="91" y="24"/>
                      <a:pt x="67" y="57"/>
                      <a:pt x="50" y="84"/>
                    </a:cubicBezTo>
                    <a:cubicBezTo>
                      <a:pt x="29" y="112"/>
                      <a:pt x="12" y="141"/>
                      <a:pt x="6" y="157"/>
                    </a:cubicBezTo>
                    <a:cubicBezTo>
                      <a:pt x="0" y="174"/>
                      <a:pt x="13" y="188"/>
                      <a:pt x="13" y="188"/>
                    </a:cubicBezTo>
                    <a:cubicBezTo>
                      <a:pt x="13" y="188"/>
                      <a:pt x="13" y="188"/>
                      <a:pt x="13" y="188"/>
                    </a:cubicBezTo>
                    <a:cubicBezTo>
                      <a:pt x="19" y="191"/>
                      <a:pt x="21" y="190"/>
                      <a:pt x="30" y="194"/>
                    </a:cubicBezTo>
                    <a:cubicBezTo>
                      <a:pt x="31" y="194"/>
                      <a:pt x="31" y="194"/>
                      <a:pt x="32" y="195"/>
                    </a:cubicBezTo>
                    <a:cubicBezTo>
                      <a:pt x="28" y="191"/>
                      <a:pt x="22" y="190"/>
                      <a:pt x="22" y="173"/>
                    </a:cubicBezTo>
                    <a:cubicBezTo>
                      <a:pt x="21" y="155"/>
                      <a:pt x="40" y="135"/>
                      <a:pt x="58" y="102"/>
                    </a:cubicBezTo>
                    <a:cubicBezTo>
                      <a:pt x="77" y="69"/>
                      <a:pt x="96" y="49"/>
                      <a:pt x="119" y="30"/>
                    </a:cubicBezTo>
                    <a:cubicBezTo>
                      <a:pt x="145" y="8"/>
                      <a:pt x="202" y="13"/>
                      <a:pt x="207" y="14"/>
                    </a:cubicBezTo>
                    <a:cubicBezTo>
                      <a:pt x="216" y="15"/>
                      <a:pt x="235" y="16"/>
                      <a:pt x="240" y="24"/>
                    </a:cubicBezTo>
                    <a:cubicBezTo>
                      <a:pt x="250" y="41"/>
                      <a:pt x="231" y="46"/>
                      <a:pt x="214" y="47"/>
                    </a:cubicBezTo>
                    <a:cubicBezTo>
                      <a:pt x="209" y="47"/>
                      <a:pt x="203" y="48"/>
                      <a:pt x="190" y="46"/>
                    </a:cubicBezTo>
                    <a:cubicBezTo>
                      <a:pt x="195" y="48"/>
                      <a:pt x="195" y="48"/>
                      <a:pt x="195" y="48"/>
                    </a:cubicBezTo>
                    <a:cubicBezTo>
                      <a:pt x="194" y="48"/>
                      <a:pt x="194" y="48"/>
                      <a:pt x="194" y="48"/>
                    </a:cubicBezTo>
                    <a:cubicBezTo>
                      <a:pt x="196" y="49"/>
                      <a:pt x="196" y="49"/>
                      <a:pt x="196" y="49"/>
                    </a:cubicBezTo>
                    <a:cubicBezTo>
                      <a:pt x="278" y="91"/>
                      <a:pt x="278" y="91"/>
                      <a:pt x="278" y="91"/>
                    </a:cubicBezTo>
                    <a:cubicBezTo>
                      <a:pt x="278" y="91"/>
                      <a:pt x="116" y="99"/>
                      <a:pt x="108" y="88"/>
                    </a:cubicBezTo>
                    <a:cubicBezTo>
                      <a:pt x="106" y="87"/>
                      <a:pt x="106" y="87"/>
                      <a:pt x="106" y="87"/>
                    </a:cubicBezTo>
                    <a:cubicBezTo>
                      <a:pt x="105" y="81"/>
                      <a:pt x="107" y="73"/>
                      <a:pt x="110" y="68"/>
                    </a:cubicBezTo>
                    <a:cubicBezTo>
                      <a:pt x="113" y="64"/>
                      <a:pt x="127" y="55"/>
                      <a:pt x="120" y="50"/>
                    </a:cubicBezTo>
                    <a:cubicBezTo>
                      <a:pt x="119" y="51"/>
                      <a:pt x="119" y="51"/>
                      <a:pt x="119" y="51"/>
                    </a:cubicBezTo>
                    <a:cubicBezTo>
                      <a:pt x="120" y="63"/>
                      <a:pt x="104" y="67"/>
                      <a:pt x="98" y="74"/>
                    </a:cubicBezTo>
                    <a:cubicBezTo>
                      <a:pt x="95" y="78"/>
                      <a:pt x="95" y="83"/>
                      <a:pt x="96" y="86"/>
                    </a:cubicBezTo>
                    <a:cubicBezTo>
                      <a:pt x="101" y="106"/>
                      <a:pt x="130" y="113"/>
                      <a:pt x="172" y="119"/>
                    </a:cubicBezTo>
                    <a:cubicBezTo>
                      <a:pt x="206" y="124"/>
                      <a:pt x="264" y="122"/>
                      <a:pt x="296" y="113"/>
                    </a:cubicBezTo>
                    <a:cubicBezTo>
                      <a:pt x="296" y="113"/>
                      <a:pt x="296" y="113"/>
                      <a:pt x="296" y="113"/>
                    </a:cubicBezTo>
                    <a:cubicBezTo>
                      <a:pt x="296" y="113"/>
                      <a:pt x="304" y="124"/>
                      <a:pt x="296" y="134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84" y="127"/>
                      <a:pt x="84" y="127"/>
                      <a:pt x="84" y="127"/>
                    </a:cubicBezTo>
                    <a:cubicBezTo>
                      <a:pt x="94" y="123"/>
                      <a:pt x="94" y="126"/>
                      <a:pt x="104" y="136"/>
                    </a:cubicBezTo>
                    <a:cubicBezTo>
                      <a:pt x="114" y="146"/>
                      <a:pt x="130" y="159"/>
                      <a:pt x="160" y="159"/>
                    </a:cubicBezTo>
                    <a:cubicBezTo>
                      <a:pt x="190" y="159"/>
                      <a:pt x="252" y="163"/>
                      <a:pt x="276" y="155"/>
                    </a:cubicBezTo>
                    <a:cubicBezTo>
                      <a:pt x="296" y="149"/>
                      <a:pt x="306" y="142"/>
                      <a:pt x="311" y="131"/>
                    </a:cubicBezTo>
                    <a:cubicBezTo>
                      <a:pt x="317" y="127"/>
                      <a:pt x="324" y="129"/>
                      <a:pt x="326" y="131"/>
                    </a:cubicBezTo>
                    <a:cubicBezTo>
                      <a:pt x="339" y="141"/>
                      <a:pt x="343" y="156"/>
                      <a:pt x="344" y="171"/>
                    </a:cubicBezTo>
                    <a:cubicBezTo>
                      <a:pt x="344" y="157"/>
                      <a:pt x="344" y="143"/>
                      <a:pt x="344" y="129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25" name="Freeform 1019"/>
              <p:cNvSpPr>
                <a:spLocks/>
              </p:cNvSpPr>
              <p:nvPr/>
            </p:nvSpPr>
            <p:spPr bwMode="auto">
              <a:xfrm>
                <a:off x="1095" y="1148"/>
                <a:ext cx="53" cy="9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0" y="22"/>
                  </a:cxn>
                  <a:cxn ang="0">
                    <a:pos x="12" y="32"/>
                  </a:cxn>
                  <a:cxn ang="0">
                    <a:pos x="21" y="41"/>
                  </a:cxn>
                  <a:cxn ang="0">
                    <a:pos x="44" y="77"/>
                  </a:cxn>
                  <a:cxn ang="0">
                    <a:pos x="36" y="46"/>
                  </a:cxn>
                  <a:cxn ang="0">
                    <a:pos x="24" y="15"/>
                  </a:cxn>
                </a:cxnLst>
                <a:rect l="0" t="0" r="r" b="b"/>
                <a:pathLst>
                  <a:path w="45" h="77">
                    <a:moveTo>
                      <a:pt x="1" y="0"/>
                    </a:moveTo>
                    <a:cubicBezTo>
                      <a:pt x="1" y="8"/>
                      <a:pt x="0" y="15"/>
                      <a:pt x="10" y="22"/>
                    </a:cubicBezTo>
                    <a:cubicBezTo>
                      <a:pt x="13" y="24"/>
                      <a:pt x="10" y="28"/>
                      <a:pt x="12" y="32"/>
                    </a:cubicBezTo>
                    <a:cubicBezTo>
                      <a:pt x="14" y="35"/>
                      <a:pt x="18" y="37"/>
                      <a:pt x="21" y="41"/>
                    </a:cubicBezTo>
                    <a:cubicBezTo>
                      <a:pt x="28" y="53"/>
                      <a:pt x="31" y="64"/>
                      <a:pt x="44" y="77"/>
                    </a:cubicBezTo>
                    <a:cubicBezTo>
                      <a:pt x="45" y="67"/>
                      <a:pt x="39" y="55"/>
                      <a:pt x="36" y="46"/>
                    </a:cubicBezTo>
                    <a:cubicBezTo>
                      <a:pt x="33" y="36"/>
                      <a:pt x="33" y="21"/>
                      <a:pt x="24" y="15"/>
                    </a:cubicBezTo>
                  </a:path>
                </a:pathLst>
              </a:custGeom>
              <a:solidFill>
                <a:srgbClr val="D1829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26" name="Freeform 1020"/>
              <p:cNvSpPr>
                <a:spLocks/>
              </p:cNvSpPr>
              <p:nvPr/>
            </p:nvSpPr>
            <p:spPr bwMode="auto">
              <a:xfrm>
                <a:off x="843" y="1228"/>
                <a:ext cx="248" cy="51"/>
              </a:xfrm>
              <a:custGeom>
                <a:avLst/>
                <a:gdLst/>
                <a:ahLst/>
                <a:cxnLst>
                  <a:cxn ang="0">
                    <a:pos x="19" y="15"/>
                  </a:cxn>
                  <a:cxn ang="0">
                    <a:pos x="47" y="33"/>
                  </a:cxn>
                  <a:cxn ang="0">
                    <a:pos x="156" y="35"/>
                  </a:cxn>
                  <a:cxn ang="0">
                    <a:pos x="209" y="3"/>
                  </a:cxn>
                  <a:cxn ang="0">
                    <a:pos x="205" y="7"/>
                  </a:cxn>
                  <a:cxn ang="0">
                    <a:pos x="164" y="23"/>
                  </a:cxn>
                  <a:cxn ang="0">
                    <a:pos x="91" y="25"/>
                  </a:cxn>
                  <a:cxn ang="0">
                    <a:pos x="24" y="11"/>
                  </a:cxn>
                  <a:cxn ang="0">
                    <a:pos x="0" y="5"/>
                  </a:cxn>
                  <a:cxn ang="0">
                    <a:pos x="19" y="15"/>
                  </a:cxn>
                </a:cxnLst>
                <a:rect l="0" t="0" r="r" b="b"/>
                <a:pathLst>
                  <a:path w="209" h="40">
                    <a:moveTo>
                      <a:pt x="19" y="15"/>
                    </a:moveTo>
                    <a:cubicBezTo>
                      <a:pt x="26" y="21"/>
                      <a:pt x="34" y="29"/>
                      <a:pt x="47" y="33"/>
                    </a:cubicBezTo>
                    <a:cubicBezTo>
                      <a:pt x="63" y="37"/>
                      <a:pt x="110" y="40"/>
                      <a:pt x="156" y="35"/>
                    </a:cubicBezTo>
                    <a:cubicBezTo>
                      <a:pt x="202" y="29"/>
                      <a:pt x="209" y="15"/>
                      <a:pt x="209" y="3"/>
                    </a:cubicBezTo>
                    <a:cubicBezTo>
                      <a:pt x="205" y="7"/>
                      <a:pt x="205" y="7"/>
                      <a:pt x="205" y="7"/>
                    </a:cubicBezTo>
                    <a:cubicBezTo>
                      <a:pt x="164" y="23"/>
                      <a:pt x="164" y="23"/>
                      <a:pt x="164" y="23"/>
                    </a:cubicBezTo>
                    <a:cubicBezTo>
                      <a:pt x="91" y="25"/>
                      <a:pt x="91" y="25"/>
                      <a:pt x="91" y="25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10" y="0"/>
                      <a:pt x="0" y="5"/>
                    </a:cubicBezTo>
                    <a:cubicBezTo>
                      <a:pt x="5" y="3"/>
                      <a:pt x="15" y="10"/>
                      <a:pt x="19" y="15"/>
                    </a:cubicBezTo>
                    <a:close/>
                  </a:path>
                </a:pathLst>
              </a:custGeom>
              <a:solidFill>
                <a:srgbClr val="D1829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27" name="Freeform 1021"/>
              <p:cNvSpPr>
                <a:spLocks/>
              </p:cNvSpPr>
              <p:nvPr/>
            </p:nvSpPr>
            <p:spPr bwMode="auto">
              <a:xfrm>
                <a:off x="874" y="1148"/>
                <a:ext cx="241" cy="85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137" y="58"/>
                  </a:cxn>
                  <a:cxn ang="0">
                    <a:pos x="200" y="35"/>
                  </a:cxn>
                  <a:cxn ang="0">
                    <a:pos x="170" y="15"/>
                  </a:cxn>
                  <a:cxn ang="0">
                    <a:pos x="107" y="0"/>
                  </a:cxn>
                </a:cxnLst>
                <a:rect l="0" t="0" r="r" b="b"/>
                <a:pathLst>
                  <a:path w="203" h="67">
                    <a:moveTo>
                      <a:pt x="0" y="40"/>
                    </a:moveTo>
                    <a:cubicBezTo>
                      <a:pt x="9" y="50"/>
                      <a:pt x="83" y="67"/>
                      <a:pt x="137" y="58"/>
                    </a:cubicBezTo>
                    <a:cubicBezTo>
                      <a:pt x="190" y="50"/>
                      <a:pt x="197" y="46"/>
                      <a:pt x="200" y="35"/>
                    </a:cubicBezTo>
                    <a:cubicBezTo>
                      <a:pt x="203" y="24"/>
                      <a:pt x="188" y="18"/>
                      <a:pt x="170" y="15"/>
                    </a:cubicBezTo>
                    <a:cubicBezTo>
                      <a:pt x="152" y="12"/>
                      <a:pt x="107" y="0"/>
                      <a:pt x="107" y="0"/>
                    </a:cubicBezTo>
                  </a:path>
                </a:pathLst>
              </a:custGeom>
              <a:solidFill>
                <a:srgbClr val="D1829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28" name="Freeform 1022"/>
              <p:cNvSpPr>
                <a:spLocks/>
              </p:cNvSpPr>
              <p:nvPr/>
            </p:nvSpPr>
            <p:spPr bwMode="auto">
              <a:xfrm>
                <a:off x="1102" y="1274"/>
                <a:ext cx="33" cy="1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" y="34"/>
                  </a:cxn>
                  <a:cxn ang="0">
                    <a:pos x="26" y="87"/>
                  </a:cxn>
                  <a:cxn ang="0">
                    <a:pos x="16" y="30"/>
                  </a:cxn>
                  <a:cxn ang="0">
                    <a:pos x="12" y="4"/>
                  </a:cxn>
                </a:cxnLst>
                <a:rect l="0" t="0" r="r" b="b"/>
                <a:pathLst>
                  <a:path w="28" h="87">
                    <a:moveTo>
                      <a:pt x="0" y="0"/>
                    </a:moveTo>
                    <a:cubicBezTo>
                      <a:pt x="2" y="11"/>
                      <a:pt x="7" y="23"/>
                      <a:pt x="12" y="34"/>
                    </a:cubicBezTo>
                    <a:cubicBezTo>
                      <a:pt x="18" y="45"/>
                      <a:pt x="26" y="69"/>
                      <a:pt x="26" y="87"/>
                    </a:cubicBezTo>
                    <a:cubicBezTo>
                      <a:pt x="28" y="70"/>
                      <a:pt x="19" y="40"/>
                      <a:pt x="16" y="30"/>
                    </a:cubicBezTo>
                    <a:cubicBezTo>
                      <a:pt x="12" y="21"/>
                      <a:pt x="13" y="8"/>
                      <a:pt x="12" y="4"/>
                    </a:cubicBezTo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29" name="Freeform 1023"/>
              <p:cNvSpPr>
                <a:spLocks/>
              </p:cNvSpPr>
              <p:nvPr/>
            </p:nvSpPr>
            <p:spPr bwMode="auto">
              <a:xfrm>
                <a:off x="1102" y="1262"/>
                <a:ext cx="17" cy="37"/>
              </a:xfrm>
              <a:custGeom>
                <a:avLst/>
                <a:gdLst/>
                <a:ahLst/>
                <a:cxnLst>
                  <a:cxn ang="0">
                    <a:pos x="1" y="15"/>
                  </a:cxn>
                  <a:cxn ang="0">
                    <a:pos x="1" y="3"/>
                  </a:cxn>
                  <a:cxn ang="0">
                    <a:pos x="7" y="6"/>
                  </a:cxn>
                  <a:cxn ang="0">
                    <a:pos x="15" y="29"/>
                  </a:cxn>
                  <a:cxn ang="0">
                    <a:pos x="2" y="10"/>
                  </a:cxn>
                </a:cxnLst>
                <a:rect l="0" t="0" r="r" b="b"/>
                <a:pathLst>
                  <a:path w="15" h="29">
                    <a:moveTo>
                      <a:pt x="1" y="15"/>
                    </a:moveTo>
                    <a:cubicBezTo>
                      <a:pt x="0" y="13"/>
                      <a:pt x="0" y="6"/>
                      <a:pt x="1" y="3"/>
                    </a:cubicBezTo>
                    <a:cubicBezTo>
                      <a:pt x="4" y="0"/>
                      <a:pt x="5" y="4"/>
                      <a:pt x="7" y="6"/>
                    </a:cubicBezTo>
                    <a:cubicBezTo>
                      <a:pt x="14" y="11"/>
                      <a:pt x="14" y="21"/>
                      <a:pt x="15" y="29"/>
                    </a:cubicBezTo>
                    <a:cubicBezTo>
                      <a:pt x="12" y="25"/>
                      <a:pt x="9" y="6"/>
                      <a:pt x="2" y="10"/>
                    </a:cubicBezTo>
                  </a:path>
                </a:pathLst>
              </a:custGeom>
              <a:solidFill>
                <a:srgbClr val="D1829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30" name="Freeform 1024"/>
              <p:cNvSpPr>
                <a:spLocks/>
              </p:cNvSpPr>
              <p:nvPr/>
            </p:nvSpPr>
            <p:spPr bwMode="auto">
              <a:xfrm>
                <a:off x="805" y="1302"/>
                <a:ext cx="321" cy="150"/>
              </a:xfrm>
              <a:custGeom>
                <a:avLst/>
                <a:gdLst/>
                <a:ahLst/>
                <a:cxnLst>
                  <a:cxn ang="0">
                    <a:pos x="246" y="20"/>
                  </a:cxn>
                  <a:cxn ang="0">
                    <a:pos x="238" y="18"/>
                  </a:cxn>
                  <a:cxn ang="0">
                    <a:pos x="238" y="18"/>
                  </a:cxn>
                  <a:cxn ang="0">
                    <a:pos x="227" y="14"/>
                  </a:cxn>
                  <a:cxn ang="0">
                    <a:pos x="226" y="13"/>
                  </a:cxn>
                  <a:cxn ang="0">
                    <a:pos x="222" y="12"/>
                  </a:cxn>
                  <a:cxn ang="0">
                    <a:pos x="221" y="12"/>
                  </a:cxn>
                  <a:cxn ang="0">
                    <a:pos x="221" y="12"/>
                  </a:cxn>
                  <a:cxn ang="0">
                    <a:pos x="181" y="5"/>
                  </a:cxn>
                  <a:cxn ang="0">
                    <a:pos x="18" y="37"/>
                  </a:cxn>
                  <a:cxn ang="0">
                    <a:pos x="9" y="46"/>
                  </a:cxn>
                  <a:cxn ang="0">
                    <a:pos x="9" y="51"/>
                  </a:cxn>
                  <a:cxn ang="0">
                    <a:pos x="5" y="65"/>
                  </a:cxn>
                  <a:cxn ang="0">
                    <a:pos x="0" y="74"/>
                  </a:cxn>
                  <a:cxn ang="0">
                    <a:pos x="1" y="76"/>
                  </a:cxn>
                  <a:cxn ang="0">
                    <a:pos x="2" y="74"/>
                  </a:cxn>
                  <a:cxn ang="0">
                    <a:pos x="7" y="81"/>
                  </a:cxn>
                  <a:cxn ang="0">
                    <a:pos x="14" y="92"/>
                  </a:cxn>
                  <a:cxn ang="0">
                    <a:pos x="14" y="97"/>
                  </a:cxn>
                  <a:cxn ang="0">
                    <a:pos x="15" y="97"/>
                  </a:cxn>
                  <a:cxn ang="0">
                    <a:pos x="38" y="116"/>
                  </a:cxn>
                  <a:cxn ang="0">
                    <a:pos x="55" y="116"/>
                  </a:cxn>
                  <a:cxn ang="0">
                    <a:pos x="50" y="108"/>
                  </a:cxn>
                  <a:cxn ang="0">
                    <a:pos x="22" y="88"/>
                  </a:cxn>
                  <a:cxn ang="0">
                    <a:pos x="40" y="35"/>
                  </a:cxn>
                  <a:cxn ang="0">
                    <a:pos x="209" y="26"/>
                  </a:cxn>
                  <a:cxn ang="0">
                    <a:pos x="209" y="26"/>
                  </a:cxn>
                  <a:cxn ang="0">
                    <a:pos x="215" y="29"/>
                  </a:cxn>
                  <a:cxn ang="0">
                    <a:pos x="215" y="29"/>
                  </a:cxn>
                  <a:cxn ang="0">
                    <a:pos x="221" y="33"/>
                  </a:cxn>
                  <a:cxn ang="0">
                    <a:pos x="225" y="35"/>
                  </a:cxn>
                  <a:cxn ang="0">
                    <a:pos x="226" y="36"/>
                  </a:cxn>
                  <a:cxn ang="0">
                    <a:pos x="228" y="38"/>
                  </a:cxn>
                  <a:cxn ang="0">
                    <a:pos x="228" y="39"/>
                  </a:cxn>
                  <a:cxn ang="0">
                    <a:pos x="230" y="41"/>
                  </a:cxn>
                  <a:cxn ang="0">
                    <a:pos x="231" y="41"/>
                  </a:cxn>
                  <a:cxn ang="0">
                    <a:pos x="232" y="44"/>
                  </a:cxn>
                  <a:cxn ang="0">
                    <a:pos x="232" y="44"/>
                  </a:cxn>
                  <a:cxn ang="0">
                    <a:pos x="233" y="65"/>
                  </a:cxn>
                  <a:cxn ang="0">
                    <a:pos x="243" y="79"/>
                  </a:cxn>
                  <a:cxn ang="0">
                    <a:pos x="244" y="83"/>
                  </a:cxn>
                  <a:cxn ang="0">
                    <a:pos x="245" y="84"/>
                  </a:cxn>
                  <a:cxn ang="0">
                    <a:pos x="245" y="61"/>
                  </a:cxn>
                  <a:cxn ang="0">
                    <a:pos x="270" y="80"/>
                  </a:cxn>
                  <a:cxn ang="0">
                    <a:pos x="246" y="20"/>
                  </a:cxn>
                </a:cxnLst>
                <a:rect l="0" t="0" r="r" b="b"/>
                <a:pathLst>
                  <a:path w="270" h="119">
                    <a:moveTo>
                      <a:pt x="246" y="20"/>
                    </a:moveTo>
                    <a:cubicBezTo>
                      <a:pt x="245" y="20"/>
                      <a:pt x="242" y="19"/>
                      <a:pt x="238" y="18"/>
                    </a:cubicBezTo>
                    <a:cubicBezTo>
                      <a:pt x="238" y="18"/>
                      <a:pt x="238" y="18"/>
                      <a:pt x="238" y="18"/>
                    </a:cubicBezTo>
                    <a:cubicBezTo>
                      <a:pt x="235" y="17"/>
                      <a:pt x="231" y="15"/>
                      <a:pt x="227" y="14"/>
                    </a:cubicBezTo>
                    <a:cubicBezTo>
                      <a:pt x="226" y="14"/>
                      <a:pt x="226" y="13"/>
                      <a:pt x="226" y="13"/>
                    </a:cubicBezTo>
                    <a:cubicBezTo>
                      <a:pt x="224" y="13"/>
                      <a:pt x="223" y="12"/>
                      <a:pt x="222" y="12"/>
                    </a:cubicBezTo>
                    <a:cubicBezTo>
                      <a:pt x="222" y="12"/>
                      <a:pt x="222" y="12"/>
                      <a:pt x="221" y="12"/>
                    </a:cubicBezTo>
                    <a:cubicBezTo>
                      <a:pt x="221" y="12"/>
                      <a:pt x="221" y="12"/>
                      <a:pt x="221" y="12"/>
                    </a:cubicBezTo>
                    <a:cubicBezTo>
                      <a:pt x="211" y="9"/>
                      <a:pt x="197" y="6"/>
                      <a:pt x="181" y="5"/>
                    </a:cubicBezTo>
                    <a:cubicBezTo>
                      <a:pt x="142" y="1"/>
                      <a:pt x="64" y="0"/>
                      <a:pt x="18" y="37"/>
                    </a:cubicBezTo>
                    <a:cubicBezTo>
                      <a:pt x="13" y="40"/>
                      <a:pt x="11" y="43"/>
                      <a:pt x="9" y="46"/>
                    </a:cubicBezTo>
                    <a:cubicBezTo>
                      <a:pt x="9" y="48"/>
                      <a:pt x="9" y="50"/>
                      <a:pt x="9" y="51"/>
                    </a:cubicBezTo>
                    <a:cubicBezTo>
                      <a:pt x="9" y="58"/>
                      <a:pt x="8" y="60"/>
                      <a:pt x="5" y="65"/>
                    </a:cubicBezTo>
                    <a:cubicBezTo>
                      <a:pt x="3" y="69"/>
                      <a:pt x="1" y="71"/>
                      <a:pt x="0" y="74"/>
                    </a:cubicBezTo>
                    <a:cubicBezTo>
                      <a:pt x="1" y="76"/>
                      <a:pt x="1" y="76"/>
                      <a:pt x="1" y="76"/>
                    </a:cubicBezTo>
                    <a:cubicBezTo>
                      <a:pt x="1" y="75"/>
                      <a:pt x="2" y="74"/>
                      <a:pt x="2" y="74"/>
                    </a:cubicBezTo>
                    <a:cubicBezTo>
                      <a:pt x="3" y="74"/>
                      <a:pt x="4" y="76"/>
                      <a:pt x="7" y="81"/>
                    </a:cubicBezTo>
                    <a:cubicBezTo>
                      <a:pt x="9" y="86"/>
                      <a:pt x="13" y="84"/>
                      <a:pt x="14" y="92"/>
                    </a:cubicBezTo>
                    <a:cubicBezTo>
                      <a:pt x="14" y="94"/>
                      <a:pt x="14" y="96"/>
                      <a:pt x="14" y="97"/>
                    </a:cubicBezTo>
                    <a:cubicBezTo>
                      <a:pt x="15" y="97"/>
                      <a:pt x="15" y="97"/>
                      <a:pt x="15" y="97"/>
                    </a:cubicBezTo>
                    <a:cubicBezTo>
                      <a:pt x="20" y="97"/>
                      <a:pt x="29" y="110"/>
                      <a:pt x="38" y="116"/>
                    </a:cubicBezTo>
                    <a:cubicBezTo>
                      <a:pt x="46" y="119"/>
                      <a:pt x="54" y="118"/>
                      <a:pt x="55" y="116"/>
                    </a:cubicBezTo>
                    <a:cubicBezTo>
                      <a:pt x="56" y="114"/>
                      <a:pt x="54" y="111"/>
                      <a:pt x="50" y="108"/>
                    </a:cubicBezTo>
                    <a:cubicBezTo>
                      <a:pt x="43" y="104"/>
                      <a:pt x="39" y="102"/>
                      <a:pt x="22" y="88"/>
                    </a:cubicBezTo>
                    <a:cubicBezTo>
                      <a:pt x="5" y="73"/>
                      <a:pt x="8" y="52"/>
                      <a:pt x="40" y="35"/>
                    </a:cubicBezTo>
                    <a:cubicBezTo>
                      <a:pt x="76" y="16"/>
                      <a:pt x="157" y="2"/>
                      <a:pt x="209" y="26"/>
                    </a:cubicBezTo>
                    <a:cubicBezTo>
                      <a:pt x="209" y="26"/>
                      <a:pt x="209" y="26"/>
                      <a:pt x="209" y="26"/>
                    </a:cubicBezTo>
                    <a:cubicBezTo>
                      <a:pt x="211" y="27"/>
                      <a:pt x="213" y="28"/>
                      <a:pt x="215" y="29"/>
                    </a:cubicBezTo>
                    <a:cubicBezTo>
                      <a:pt x="215" y="29"/>
                      <a:pt x="215" y="29"/>
                      <a:pt x="215" y="29"/>
                    </a:cubicBezTo>
                    <a:cubicBezTo>
                      <a:pt x="217" y="30"/>
                      <a:pt x="219" y="31"/>
                      <a:pt x="221" y="33"/>
                    </a:cubicBezTo>
                    <a:cubicBezTo>
                      <a:pt x="222" y="34"/>
                      <a:pt x="224" y="34"/>
                      <a:pt x="225" y="35"/>
                    </a:cubicBezTo>
                    <a:cubicBezTo>
                      <a:pt x="225" y="36"/>
                      <a:pt x="225" y="36"/>
                      <a:pt x="226" y="36"/>
                    </a:cubicBezTo>
                    <a:cubicBezTo>
                      <a:pt x="226" y="37"/>
                      <a:pt x="227" y="37"/>
                      <a:pt x="228" y="38"/>
                    </a:cubicBezTo>
                    <a:cubicBezTo>
                      <a:pt x="228" y="38"/>
                      <a:pt x="228" y="38"/>
                      <a:pt x="228" y="39"/>
                    </a:cubicBezTo>
                    <a:cubicBezTo>
                      <a:pt x="229" y="39"/>
                      <a:pt x="230" y="40"/>
                      <a:pt x="230" y="41"/>
                    </a:cubicBezTo>
                    <a:cubicBezTo>
                      <a:pt x="230" y="41"/>
                      <a:pt x="230" y="41"/>
                      <a:pt x="231" y="41"/>
                    </a:cubicBezTo>
                    <a:cubicBezTo>
                      <a:pt x="231" y="42"/>
                      <a:pt x="232" y="43"/>
                      <a:pt x="232" y="44"/>
                    </a:cubicBezTo>
                    <a:cubicBezTo>
                      <a:pt x="232" y="44"/>
                      <a:pt x="232" y="44"/>
                      <a:pt x="232" y="44"/>
                    </a:cubicBezTo>
                    <a:cubicBezTo>
                      <a:pt x="237" y="52"/>
                      <a:pt x="235" y="60"/>
                      <a:pt x="233" y="65"/>
                    </a:cubicBezTo>
                    <a:cubicBezTo>
                      <a:pt x="230" y="71"/>
                      <a:pt x="241" y="65"/>
                      <a:pt x="243" y="79"/>
                    </a:cubicBezTo>
                    <a:cubicBezTo>
                      <a:pt x="244" y="80"/>
                      <a:pt x="244" y="82"/>
                      <a:pt x="244" y="83"/>
                    </a:cubicBezTo>
                    <a:cubicBezTo>
                      <a:pt x="245" y="84"/>
                      <a:pt x="245" y="84"/>
                      <a:pt x="245" y="84"/>
                    </a:cubicBezTo>
                    <a:cubicBezTo>
                      <a:pt x="249" y="73"/>
                      <a:pt x="245" y="69"/>
                      <a:pt x="245" y="61"/>
                    </a:cubicBezTo>
                    <a:cubicBezTo>
                      <a:pt x="244" y="52"/>
                      <a:pt x="261" y="41"/>
                      <a:pt x="270" y="80"/>
                    </a:cubicBezTo>
                    <a:cubicBezTo>
                      <a:pt x="269" y="62"/>
                      <a:pt x="262" y="33"/>
                      <a:pt x="246" y="20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31" name="Freeform 1025"/>
              <p:cNvSpPr>
                <a:spLocks/>
              </p:cNvSpPr>
              <p:nvPr/>
            </p:nvSpPr>
            <p:spPr bwMode="auto">
              <a:xfrm>
                <a:off x="810" y="1318"/>
                <a:ext cx="286" cy="199"/>
              </a:xfrm>
              <a:custGeom>
                <a:avLst/>
                <a:gdLst/>
                <a:ahLst/>
                <a:cxnLst>
                  <a:cxn ang="0">
                    <a:pos x="238" y="66"/>
                  </a:cxn>
                  <a:cxn ang="0">
                    <a:pos x="228" y="50"/>
                  </a:cxn>
                  <a:cxn ang="0">
                    <a:pos x="229" y="48"/>
                  </a:cxn>
                  <a:cxn ang="0">
                    <a:pos x="230" y="45"/>
                  </a:cxn>
                  <a:cxn ang="0">
                    <a:pos x="230" y="43"/>
                  </a:cxn>
                  <a:cxn ang="0">
                    <a:pos x="230" y="37"/>
                  </a:cxn>
                  <a:cxn ang="0">
                    <a:pos x="229" y="34"/>
                  </a:cxn>
                  <a:cxn ang="0">
                    <a:pos x="227" y="31"/>
                  </a:cxn>
                  <a:cxn ang="0">
                    <a:pos x="225" y="28"/>
                  </a:cxn>
                  <a:cxn ang="0">
                    <a:pos x="223" y="25"/>
                  </a:cxn>
                  <a:cxn ang="0">
                    <a:pos x="221" y="23"/>
                  </a:cxn>
                  <a:cxn ang="0">
                    <a:pos x="216" y="20"/>
                  </a:cxn>
                  <a:cxn ang="0">
                    <a:pos x="210" y="16"/>
                  </a:cxn>
                  <a:cxn ang="0">
                    <a:pos x="204" y="13"/>
                  </a:cxn>
                  <a:cxn ang="0">
                    <a:pos x="143" y="0"/>
                  </a:cxn>
                  <a:cxn ang="0">
                    <a:pos x="137" y="0"/>
                  </a:cxn>
                  <a:cxn ang="0">
                    <a:pos x="131" y="0"/>
                  </a:cxn>
                  <a:cxn ang="0">
                    <a:pos x="125" y="0"/>
                  </a:cxn>
                  <a:cxn ang="0">
                    <a:pos x="85" y="5"/>
                  </a:cxn>
                  <a:cxn ang="0">
                    <a:pos x="79" y="7"/>
                  </a:cxn>
                  <a:cxn ang="0">
                    <a:pos x="74" y="8"/>
                  </a:cxn>
                  <a:cxn ang="0">
                    <a:pos x="68" y="9"/>
                  </a:cxn>
                  <a:cxn ang="0">
                    <a:pos x="63" y="11"/>
                  </a:cxn>
                  <a:cxn ang="0">
                    <a:pos x="58" y="13"/>
                  </a:cxn>
                  <a:cxn ang="0">
                    <a:pos x="53" y="14"/>
                  </a:cxn>
                  <a:cxn ang="0">
                    <a:pos x="49" y="16"/>
                  </a:cxn>
                  <a:cxn ang="0">
                    <a:pos x="44" y="18"/>
                  </a:cxn>
                  <a:cxn ang="0">
                    <a:pos x="40" y="20"/>
                  </a:cxn>
                  <a:cxn ang="0">
                    <a:pos x="35" y="22"/>
                  </a:cxn>
                  <a:cxn ang="0">
                    <a:pos x="45" y="95"/>
                  </a:cxn>
                  <a:cxn ang="0">
                    <a:pos x="33" y="103"/>
                  </a:cxn>
                  <a:cxn ang="0">
                    <a:pos x="9" y="84"/>
                  </a:cxn>
                  <a:cxn ang="0">
                    <a:pos x="10" y="88"/>
                  </a:cxn>
                  <a:cxn ang="0">
                    <a:pos x="31" y="157"/>
                  </a:cxn>
                  <a:cxn ang="0">
                    <a:pos x="162" y="136"/>
                  </a:cxn>
                  <a:cxn ang="0">
                    <a:pos x="164" y="143"/>
                  </a:cxn>
                  <a:cxn ang="0">
                    <a:pos x="239" y="70"/>
                  </a:cxn>
                </a:cxnLst>
                <a:rect l="0" t="0" r="r" b="b"/>
                <a:pathLst>
                  <a:path w="240" h="157">
                    <a:moveTo>
                      <a:pt x="239" y="70"/>
                    </a:moveTo>
                    <a:cubicBezTo>
                      <a:pt x="239" y="69"/>
                      <a:pt x="239" y="67"/>
                      <a:pt x="238" y="66"/>
                    </a:cubicBezTo>
                    <a:cubicBezTo>
                      <a:pt x="236" y="52"/>
                      <a:pt x="225" y="58"/>
                      <a:pt x="228" y="52"/>
                    </a:cubicBezTo>
                    <a:cubicBezTo>
                      <a:pt x="228" y="51"/>
                      <a:pt x="228" y="50"/>
                      <a:pt x="228" y="50"/>
                    </a:cubicBezTo>
                    <a:cubicBezTo>
                      <a:pt x="228" y="50"/>
                      <a:pt x="228" y="50"/>
                      <a:pt x="228" y="49"/>
                    </a:cubicBezTo>
                    <a:cubicBezTo>
                      <a:pt x="229" y="49"/>
                      <a:pt x="229" y="48"/>
                      <a:pt x="229" y="48"/>
                    </a:cubicBezTo>
                    <a:cubicBezTo>
                      <a:pt x="229" y="48"/>
                      <a:pt x="229" y="48"/>
                      <a:pt x="229" y="47"/>
                    </a:cubicBezTo>
                    <a:cubicBezTo>
                      <a:pt x="229" y="47"/>
                      <a:pt x="229" y="46"/>
                      <a:pt x="230" y="45"/>
                    </a:cubicBezTo>
                    <a:cubicBezTo>
                      <a:pt x="230" y="45"/>
                      <a:pt x="230" y="45"/>
                      <a:pt x="230" y="45"/>
                    </a:cubicBezTo>
                    <a:cubicBezTo>
                      <a:pt x="230" y="44"/>
                      <a:pt x="230" y="44"/>
                      <a:pt x="230" y="43"/>
                    </a:cubicBezTo>
                    <a:cubicBezTo>
                      <a:pt x="230" y="43"/>
                      <a:pt x="230" y="43"/>
                      <a:pt x="230" y="42"/>
                    </a:cubicBezTo>
                    <a:cubicBezTo>
                      <a:pt x="230" y="41"/>
                      <a:pt x="230" y="39"/>
                      <a:pt x="230" y="37"/>
                    </a:cubicBezTo>
                    <a:cubicBezTo>
                      <a:pt x="230" y="37"/>
                      <a:pt x="230" y="37"/>
                      <a:pt x="230" y="37"/>
                    </a:cubicBezTo>
                    <a:cubicBezTo>
                      <a:pt x="229" y="36"/>
                      <a:pt x="229" y="35"/>
                      <a:pt x="229" y="34"/>
                    </a:cubicBezTo>
                    <a:cubicBezTo>
                      <a:pt x="229" y="34"/>
                      <a:pt x="229" y="34"/>
                      <a:pt x="229" y="34"/>
                    </a:cubicBezTo>
                    <a:cubicBezTo>
                      <a:pt x="228" y="33"/>
                      <a:pt x="228" y="32"/>
                      <a:pt x="227" y="31"/>
                    </a:cubicBezTo>
                    <a:cubicBezTo>
                      <a:pt x="227" y="30"/>
                      <a:pt x="226" y="29"/>
                      <a:pt x="226" y="28"/>
                    </a:cubicBezTo>
                    <a:cubicBezTo>
                      <a:pt x="225" y="28"/>
                      <a:pt x="225" y="28"/>
                      <a:pt x="225" y="28"/>
                    </a:cubicBezTo>
                    <a:cubicBezTo>
                      <a:pt x="225" y="27"/>
                      <a:pt x="224" y="26"/>
                      <a:pt x="223" y="26"/>
                    </a:cubicBezTo>
                    <a:cubicBezTo>
                      <a:pt x="223" y="26"/>
                      <a:pt x="223" y="25"/>
                      <a:pt x="223" y="25"/>
                    </a:cubicBezTo>
                    <a:cubicBezTo>
                      <a:pt x="223" y="25"/>
                      <a:pt x="223" y="25"/>
                      <a:pt x="223" y="25"/>
                    </a:cubicBezTo>
                    <a:cubicBezTo>
                      <a:pt x="222" y="24"/>
                      <a:pt x="221" y="24"/>
                      <a:pt x="221" y="23"/>
                    </a:cubicBezTo>
                    <a:cubicBezTo>
                      <a:pt x="220" y="23"/>
                      <a:pt x="220" y="23"/>
                      <a:pt x="220" y="22"/>
                    </a:cubicBezTo>
                    <a:cubicBezTo>
                      <a:pt x="219" y="21"/>
                      <a:pt x="217" y="21"/>
                      <a:pt x="216" y="20"/>
                    </a:cubicBezTo>
                    <a:cubicBezTo>
                      <a:pt x="214" y="18"/>
                      <a:pt x="212" y="17"/>
                      <a:pt x="210" y="16"/>
                    </a:cubicBezTo>
                    <a:cubicBezTo>
                      <a:pt x="210" y="16"/>
                      <a:pt x="210" y="16"/>
                      <a:pt x="210" y="16"/>
                    </a:cubicBezTo>
                    <a:cubicBezTo>
                      <a:pt x="210" y="16"/>
                      <a:pt x="210" y="16"/>
                      <a:pt x="210" y="16"/>
                    </a:cubicBezTo>
                    <a:cubicBezTo>
                      <a:pt x="208" y="15"/>
                      <a:pt x="206" y="14"/>
                      <a:pt x="204" y="13"/>
                    </a:cubicBezTo>
                    <a:cubicBezTo>
                      <a:pt x="186" y="5"/>
                      <a:pt x="165" y="1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1" y="0"/>
                      <a:pt x="139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5" y="0"/>
                      <a:pt x="133" y="0"/>
                      <a:pt x="131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29" y="0"/>
                      <a:pt x="127" y="0"/>
                      <a:pt x="125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12" y="1"/>
                      <a:pt x="99" y="3"/>
                      <a:pt x="86" y="5"/>
                    </a:cubicBezTo>
                    <a:cubicBezTo>
                      <a:pt x="86" y="5"/>
                      <a:pt x="85" y="5"/>
                      <a:pt x="85" y="5"/>
                    </a:cubicBezTo>
                    <a:cubicBezTo>
                      <a:pt x="84" y="6"/>
                      <a:pt x="82" y="6"/>
                      <a:pt x="81" y="6"/>
                    </a:cubicBezTo>
                    <a:cubicBezTo>
                      <a:pt x="80" y="6"/>
                      <a:pt x="80" y="7"/>
                      <a:pt x="79" y="7"/>
                    </a:cubicBezTo>
                    <a:cubicBezTo>
                      <a:pt x="78" y="7"/>
                      <a:pt x="77" y="7"/>
                      <a:pt x="76" y="7"/>
                    </a:cubicBezTo>
                    <a:cubicBezTo>
                      <a:pt x="75" y="8"/>
                      <a:pt x="74" y="8"/>
                      <a:pt x="74" y="8"/>
                    </a:cubicBezTo>
                    <a:cubicBezTo>
                      <a:pt x="73" y="8"/>
                      <a:pt x="72" y="9"/>
                      <a:pt x="71" y="9"/>
                    </a:cubicBezTo>
                    <a:cubicBezTo>
                      <a:pt x="70" y="9"/>
                      <a:pt x="69" y="9"/>
                      <a:pt x="68" y="9"/>
                    </a:cubicBezTo>
                    <a:cubicBezTo>
                      <a:pt x="67" y="10"/>
                      <a:pt x="66" y="10"/>
                      <a:pt x="65" y="10"/>
                    </a:cubicBezTo>
                    <a:cubicBezTo>
                      <a:pt x="65" y="10"/>
                      <a:pt x="64" y="11"/>
                      <a:pt x="63" y="11"/>
                    </a:cubicBezTo>
                    <a:cubicBezTo>
                      <a:pt x="62" y="11"/>
                      <a:pt x="61" y="11"/>
                      <a:pt x="60" y="12"/>
                    </a:cubicBezTo>
                    <a:cubicBezTo>
                      <a:pt x="60" y="12"/>
                      <a:pt x="59" y="12"/>
                      <a:pt x="58" y="13"/>
                    </a:cubicBezTo>
                    <a:cubicBezTo>
                      <a:pt x="57" y="13"/>
                      <a:pt x="56" y="13"/>
                      <a:pt x="56" y="13"/>
                    </a:cubicBezTo>
                    <a:cubicBezTo>
                      <a:pt x="55" y="14"/>
                      <a:pt x="54" y="14"/>
                      <a:pt x="53" y="14"/>
                    </a:cubicBezTo>
                    <a:cubicBezTo>
                      <a:pt x="52" y="14"/>
                      <a:pt x="52" y="15"/>
                      <a:pt x="51" y="15"/>
                    </a:cubicBezTo>
                    <a:cubicBezTo>
                      <a:pt x="50" y="15"/>
                      <a:pt x="49" y="16"/>
                      <a:pt x="49" y="16"/>
                    </a:cubicBezTo>
                    <a:cubicBezTo>
                      <a:pt x="48" y="16"/>
                      <a:pt x="47" y="16"/>
                      <a:pt x="46" y="17"/>
                    </a:cubicBezTo>
                    <a:cubicBezTo>
                      <a:pt x="46" y="17"/>
                      <a:pt x="45" y="17"/>
                      <a:pt x="44" y="18"/>
                    </a:cubicBezTo>
                    <a:cubicBezTo>
                      <a:pt x="43" y="18"/>
                      <a:pt x="43" y="18"/>
                      <a:pt x="42" y="19"/>
                    </a:cubicBezTo>
                    <a:cubicBezTo>
                      <a:pt x="41" y="19"/>
                      <a:pt x="40" y="19"/>
                      <a:pt x="40" y="20"/>
                    </a:cubicBezTo>
                    <a:cubicBezTo>
                      <a:pt x="39" y="20"/>
                      <a:pt x="39" y="20"/>
                      <a:pt x="38" y="20"/>
                    </a:cubicBezTo>
                    <a:cubicBezTo>
                      <a:pt x="37" y="21"/>
                      <a:pt x="36" y="22"/>
                      <a:pt x="35" y="22"/>
                    </a:cubicBezTo>
                    <a:cubicBezTo>
                      <a:pt x="3" y="39"/>
                      <a:pt x="0" y="60"/>
                      <a:pt x="17" y="75"/>
                    </a:cubicBezTo>
                    <a:cubicBezTo>
                      <a:pt x="34" y="89"/>
                      <a:pt x="38" y="91"/>
                      <a:pt x="45" y="95"/>
                    </a:cubicBezTo>
                    <a:cubicBezTo>
                      <a:pt x="49" y="98"/>
                      <a:pt x="51" y="101"/>
                      <a:pt x="50" y="103"/>
                    </a:cubicBezTo>
                    <a:cubicBezTo>
                      <a:pt x="49" y="105"/>
                      <a:pt x="41" y="106"/>
                      <a:pt x="33" y="103"/>
                    </a:cubicBezTo>
                    <a:cubicBezTo>
                      <a:pt x="24" y="97"/>
                      <a:pt x="15" y="84"/>
                      <a:pt x="10" y="84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9" y="86"/>
                      <a:pt x="9" y="87"/>
                      <a:pt x="10" y="88"/>
                    </a:cubicBezTo>
                    <a:cubicBezTo>
                      <a:pt x="18" y="94"/>
                      <a:pt x="27" y="114"/>
                      <a:pt x="33" y="123"/>
                    </a:cubicBezTo>
                    <a:cubicBezTo>
                      <a:pt x="40" y="135"/>
                      <a:pt x="42" y="153"/>
                      <a:pt x="31" y="157"/>
                    </a:cubicBezTo>
                    <a:cubicBezTo>
                      <a:pt x="45" y="154"/>
                      <a:pt x="121" y="152"/>
                      <a:pt x="145" y="154"/>
                    </a:cubicBezTo>
                    <a:cubicBezTo>
                      <a:pt x="142" y="149"/>
                      <a:pt x="158" y="133"/>
                      <a:pt x="162" y="136"/>
                    </a:cubicBezTo>
                    <a:cubicBezTo>
                      <a:pt x="164" y="137"/>
                      <a:pt x="162" y="142"/>
                      <a:pt x="159" y="146"/>
                    </a:cubicBezTo>
                    <a:cubicBezTo>
                      <a:pt x="164" y="143"/>
                      <a:pt x="164" y="143"/>
                      <a:pt x="164" y="143"/>
                    </a:cubicBezTo>
                    <a:cubicBezTo>
                      <a:pt x="176" y="141"/>
                      <a:pt x="207" y="133"/>
                      <a:pt x="224" y="116"/>
                    </a:cubicBezTo>
                    <a:cubicBezTo>
                      <a:pt x="235" y="104"/>
                      <a:pt x="240" y="84"/>
                      <a:pt x="239" y="70"/>
                    </a:cubicBezTo>
                    <a:close/>
                  </a:path>
                </a:pathLst>
              </a:custGeom>
              <a:solidFill>
                <a:srgbClr val="F2DFE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32" name="Freeform 1026"/>
              <p:cNvSpPr>
                <a:spLocks/>
              </p:cNvSpPr>
              <p:nvPr/>
            </p:nvSpPr>
            <p:spPr bwMode="auto">
              <a:xfrm>
                <a:off x="1102" y="1150"/>
                <a:ext cx="47" cy="93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0" y="0"/>
                  </a:cxn>
                  <a:cxn ang="0">
                    <a:pos x="2" y="8"/>
                  </a:cxn>
                  <a:cxn ang="0">
                    <a:pos x="9" y="15"/>
                  </a:cxn>
                  <a:cxn ang="0">
                    <a:pos x="12" y="20"/>
                  </a:cxn>
                  <a:cxn ang="0">
                    <a:pos x="18" y="26"/>
                  </a:cxn>
                  <a:cxn ang="0">
                    <a:pos x="20" y="39"/>
                  </a:cxn>
                  <a:cxn ang="0">
                    <a:pos x="25" y="43"/>
                  </a:cxn>
                  <a:cxn ang="0">
                    <a:pos x="26" y="50"/>
                  </a:cxn>
                  <a:cxn ang="0">
                    <a:pos x="33" y="65"/>
                  </a:cxn>
                  <a:cxn ang="0">
                    <a:pos x="39" y="73"/>
                  </a:cxn>
                  <a:cxn ang="0">
                    <a:pos x="7" y="1"/>
                  </a:cxn>
                </a:cxnLst>
                <a:rect l="0" t="0" r="r" b="b"/>
                <a:pathLst>
                  <a:path w="40" h="73">
                    <a:moveTo>
                      <a:pt x="7" y="1"/>
                    </a:moveTo>
                    <a:cubicBezTo>
                      <a:pt x="4" y="1"/>
                      <a:pt x="2" y="0"/>
                      <a:pt x="0" y="0"/>
                    </a:cubicBezTo>
                    <a:cubicBezTo>
                      <a:pt x="0" y="3"/>
                      <a:pt x="1" y="6"/>
                      <a:pt x="2" y="8"/>
                    </a:cubicBezTo>
                    <a:cubicBezTo>
                      <a:pt x="4" y="12"/>
                      <a:pt x="7" y="12"/>
                      <a:pt x="9" y="15"/>
                    </a:cubicBezTo>
                    <a:cubicBezTo>
                      <a:pt x="10" y="16"/>
                      <a:pt x="11" y="19"/>
                      <a:pt x="12" y="20"/>
                    </a:cubicBezTo>
                    <a:cubicBezTo>
                      <a:pt x="13" y="23"/>
                      <a:pt x="17" y="24"/>
                      <a:pt x="18" y="26"/>
                    </a:cubicBezTo>
                    <a:cubicBezTo>
                      <a:pt x="21" y="29"/>
                      <a:pt x="18" y="35"/>
                      <a:pt x="20" y="39"/>
                    </a:cubicBezTo>
                    <a:cubicBezTo>
                      <a:pt x="22" y="40"/>
                      <a:pt x="25" y="41"/>
                      <a:pt x="25" y="43"/>
                    </a:cubicBezTo>
                    <a:cubicBezTo>
                      <a:pt x="26" y="44"/>
                      <a:pt x="26" y="48"/>
                      <a:pt x="26" y="50"/>
                    </a:cubicBezTo>
                    <a:cubicBezTo>
                      <a:pt x="27" y="55"/>
                      <a:pt x="32" y="59"/>
                      <a:pt x="33" y="65"/>
                    </a:cubicBezTo>
                    <a:cubicBezTo>
                      <a:pt x="34" y="70"/>
                      <a:pt x="36" y="72"/>
                      <a:pt x="39" y="73"/>
                    </a:cubicBezTo>
                    <a:cubicBezTo>
                      <a:pt x="40" y="40"/>
                      <a:pt x="37" y="9"/>
                      <a:pt x="7" y="1"/>
                    </a:cubicBezTo>
                    <a:close/>
                  </a:path>
                </a:pathLst>
              </a:custGeom>
              <a:solidFill>
                <a:srgbClr val="EED5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33" name="Freeform 1027"/>
              <p:cNvSpPr>
                <a:spLocks/>
              </p:cNvSpPr>
              <p:nvPr/>
            </p:nvSpPr>
            <p:spPr bwMode="auto">
              <a:xfrm>
                <a:off x="859" y="1134"/>
                <a:ext cx="253" cy="86"/>
              </a:xfrm>
              <a:custGeom>
                <a:avLst/>
                <a:gdLst/>
                <a:ahLst/>
                <a:cxnLst>
                  <a:cxn ang="0">
                    <a:pos x="14" y="3"/>
                  </a:cxn>
                  <a:cxn ang="0">
                    <a:pos x="1" y="35"/>
                  </a:cxn>
                  <a:cxn ang="0">
                    <a:pos x="73" y="63"/>
                  </a:cxn>
                  <a:cxn ang="0">
                    <a:pos x="199" y="53"/>
                  </a:cxn>
                  <a:cxn ang="0">
                    <a:pos x="174" y="30"/>
                  </a:cxn>
                  <a:cxn ang="0">
                    <a:pos x="79" y="0"/>
                  </a:cxn>
                </a:cxnLst>
                <a:rect l="0" t="0" r="r" b="b"/>
                <a:pathLst>
                  <a:path w="213" h="68">
                    <a:moveTo>
                      <a:pt x="14" y="3"/>
                    </a:moveTo>
                    <a:cubicBezTo>
                      <a:pt x="28" y="13"/>
                      <a:pt x="2" y="18"/>
                      <a:pt x="1" y="35"/>
                    </a:cubicBezTo>
                    <a:cubicBezTo>
                      <a:pt x="0" y="51"/>
                      <a:pt x="31" y="59"/>
                      <a:pt x="73" y="63"/>
                    </a:cubicBezTo>
                    <a:cubicBezTo>
                      <a:pt x="115" y="68"/>
                      <a:pt x="183" y="66"/>
                      <a:pt x="199" y="53"/>
                    </a:cubicBezTo>
                    <a:cubicBezTo>
                      <a:pt x="213" y="42"/>
                      <a:pt x="203" y="38"/>
                      <a:pt x="174" y="30"/>
                    </a:cubicBezTo>
                    <a:cubicBezTo>
                      <a:pt x="128" y="18"/>
                      <a:pt x="120" y="6"/>
                      <a:pt x="79" y="0"/>
                    </a:cubicBezTo>
                  </a:path>
                </a:pathLst>
              </a:custGeom>
              <a:solidFill>
                <a:srgbClr val="E6C1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34" name="Freeform 1028"/>
              <p:cNvSpPr>
                <a:spLocks/>
              </p:cNvSpPr>
              <p:nvPr/>
            </p:nvSpPr>
            <p:spPr bwMode="auto">
              <a:xfrm>
                <a:off x="832" y="1224"/>
                <a:ext cx="267" cy="48"/>
              </a:xfrm>
              <a:custGeom>
                <a:avLst/>
                <a:gdLst/>
                <a:ahLst/>
                <a:cxnLst>
                  <a:cxn ang="0">
                    <a:pos x="216" y="1"/>
                  </a:cxn>
                  <a:cxn ang="0">
                    <a:pos x="145" y="33"/>
                  </a:cxn>
                  <a:cxn ang="0">
                    <a:pos x="39" y="20"/>
                  </a:cxn>
                  <a:cxn ang="0">
                    <a:pos x="0" y="10"/>
                  </a:cxn>
                  <a:cxn ang="0">
                    <a:pos x="8" y="0"/>
                  </a:cxn>
                  <a:cxn ang="0">
                    <a:pos x="61" y="6"/>
                  </a:cxn>
                  <a:cxn ang="0">
                    <a:pos x="154" y="11"/>
                  </a:cxn>
                </a:cxnLst>
                <a:rect l="0" t="0" r="r" b="b"/>
                <a:pathLst>
                  <a:path w="225" h="38">
                    <a:moveTo>
                      <a:pt x="216" y="1"/>
                    </a:moveTo>
                    <a:cubicBezTo>
                      <a:pt x="225" y="18"/>
                      <a:pt x="195" y="32"/>
                      <a:pt x="145" y="33"/>
                    </a:cubicBezTo>
                    <a:cubicBezTo>
                      <a:pt x="94" y="35"/>
                      <a:pt x="67" y="38"/>
                      <a:pt x="39" y="20"/>
                    </a:cubicBezTo>
                    <a:cubicBezTo>
                      <a:pt x="10" y="2"/>
                      <a:pt x="18" y="4"/>
                      <a:pt x="0" y="1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50" y="2"/>
                      <a:pt x="61" y="6"/>
                    </a:cubicBezTo>
                    <a:cubicBezTo>
                      <a:pt x="72" y="9"/>
                      <a:pt x="140" y="11"/>
                      <a:pt x="154" y="11"/>
                    </a:cubicBezTo>
                  </a:path>
                </a:pathLst>
              </a:custGeom>
              <a:solidFill>
                <a:srgbClr val="E6C1C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35" name="Freeform 1029"/>
              <p:cNvSpPr>
                <a:spLocks/>
              </p:cNvSpPr>
              <p:nvPr/>
            </p:nvSpPr>
            <p:spPr bwMode="auto">
              <a:xfrm>
                <a:off x="859" y="1167"/>
                <a:ext cx="234" cy="43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54" y="25"/>
                  </a:cxn>
                  <a:cxn ang="0">
                    <a:pos x="114" y="31"/>
                  </a:cxn>
                  <a:cxn ang="0">
                    <a:pos x="173" y="29"/>
                  </a:cxn>
                  <a:cxn ang="0">
                    <a:pos x="196" y="19"/>
                  </a:cxn>
                  <a:cxn ang="0">
                    <a:pos x="162" y="9"/>
                  </a:cxn>
                  <a:cxn ang="0">
                    <a:pos x="145" y="22"/>
                  </a:cxn>
                  <a:cxn ang="0">
                    <a:pos x="123" y="16"/>
                  </a:cxn>
                  <a:cxn ang="0">
                    <a:pos x="99" y="18"/>
                  </a:cxn>
                  <a:cxn ang="0">
                    <a:pos x="14" y="0"/>
                  </a:cxn>
                </a:cxnLst>
                <a:rect l="0" t="0" r="r" b="b"/>
                <a:pathLst>
                  <a:path w="197" h="34">
                    <a:moveTo>
                      <a:pt x="10" y="5"/>
                    </a:moveTo>
                    <a:cubicBezTo>
                      <a:pt x="0" y="28"/>
                      <a:pt x="43" y="22"/>
                      <a:pt x="54" y="25"/>
                    </a:cubicBezTo>
                    <a:cubicBezTo>
                      <a:pt x="73" y="31"/>
                      <a:pt x="94" y="33"/>
                      <a:pt x="114" y="31"/>
                    </a:cubicBezTo>
                    <a:cubicBezTo>
                      <a:pt x="134" y="29"/>
                      <a:pt x="154" y="34"/>
                      <a:pt x="173" y="29"/>
                    </a:cubicBezTo>
                    <a:cubicBezTo>
                      <a:pt x="178" y="28"/>
                      <a:pt x="197" y="25"/>
                      <a:pt x="196" y="19"/>
                    </a:cubicBezTo>
                    <a:cubicBezTo>
                      <a:pt x="195" y="13"/>
                      <a:pt x="167" y="11"/>
                      <a:pt x="162" y="9"/>
                    </a:cubicBezTo>
                    <a:cubicBezTo>
                      <a:pt x="184" y="16"/>
                      <a:pt x="155" y="23"/>
                      <a:pt x="145" y="22"/>
                    </a:cubicBezTo>
                    <a:cubicBezTo>
                      <a:pt x="138" y="20"/>
                      <a:pt x="131" y="17"/>
                      <a:pt x="123" y="16"/>
                    </a:cubicBezTo>
                    <a:cubicBezTo>
                      <a:pt x="114" y="15"/>
                      <a:pt x="107" y="17"/>
                      <a:pt x="99" y="18"/>
                    </a:cubicBezTo>
                    <a:cubicBezTo>
                      <a:pt x="89" y="20"/>
                      <a:pt x="0" y="22"/>
                      <a:pt x="14" y="0"/>
                    </a:cubicBezTo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36" name="Freeform 1030"/>
              <p:cNvSpPr>
                <a:spLocks/>
              </p:cNvSpPr>
              <p:nvPr/>
            </p:nvSpPr>
            <p:spPr bwMode="auto">
              <a:xfrm>
                <a:off x="870" y="1211"/>
                <a:ext cx="220" cy="49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46" y="36"/>
                  </a:cxn>
                  <a:cxn ang="0">
                    <a:pos x="103" y="38"/>
                  </a:cxn>
                  <a:cxn ang="0">
                    <a:pos x="155" y="32"/>
                  </a:cxn>
                  <a:cxn ang="0">
                    <a:pos x="178" y="22"/>
                  </a:cxn>
                  <a:cxn ang="0">
                    <a:pos x="185" y="0"/>
                  </a:cxn>
                  <a:cxn ang="0">
                    <a:pos x="158" y="8"/>
                  </a:cxn>
                  <a:cxn ang="0">
                    <a:pos x="136" y="12"/>
                  </a:cxn>
                  <a:cxn ang="0">
                    <a:pos x="140" y="23"/>
                  </a:cxn>
                  <a:cxn ang="0">
                    <a:pos x="119" y="29"/>
                  </a:cxn>
                  <a:cxn ang="0">
                    <a:pos x="78" y="29"/>
                  </a:cxn>
                  <a:cxn ang="0">
                    <a:pos x="36" y="27"/>
                  </a:cxn>
                  <a:cxn ang="0">
                    <a:pos x="2" y="16"/>
                  </a:cxn>
                </a:cxnLst>
                <a:rect l="0" t="0" r="r" b="b"/>
                <a:pathLst>
                  <a:path w="185" h="38">
                    <a:moveTo>
                      <a:pt x="0" y="17"/>
                    </a:moveTo>
                    <a:cubicBezTo>
                      <a:pt x="17" y="21"/>
                      <a:pt x="28" y="35"/>
                      <a:pt x="46" y="36"/>
                    </a:cubicBezTo>
                    <a:cubicBezTo>
                      <a:pt x="65" y="38"/>
                      <a:pt x="84" y="38"/>
                      <a:pt x="103" y="38"/>
                    </a:cubicBezTo>
                    <a:cubicBezTo>
                      <a:pt x="121" y="38"/>
                      <a:pt x="137" y="37"/>
                      <a:pt x="155" y="32"/>
                    </a:cubicBezTo>
                    <a:cubicBezTo>
                      <a:pt x="162" y="30"/>
                      <a:pt x="173" y="28"/>
                      <a:pt x="178" y="22"/>
                    </a:cubicBezTo>
                    <a:cubicBezTo>
                      <a:pt x="183" y="16"/>
                      <a:pt x="182" y="8"/>
                      <a:pt x="185" y="0"/>
                    </a:cubicBezTo>
                    <a:cubicBezTo>
                      <a:pt x="176" y="2"/>
                      <a:pt x="167" y="6"/>
                      <a:pt x="158" y="8"/>
                    </a:cubicBezTo>
                    <a:cubicBezTo>
                      <a:pt x="151" y="10"/>
                      <a:pt x="143" y="10"/>
                      <a:pt x="136" y="12"/>
                    </a:cubicBezTo>
                    <a:cubicBezTo>
                      <a:pt x="143" y="13"/>
                      <a:pt x="146" y="16"/>
                      <a:pt x="140" y="23"/>
                    </a:cubicBezTo>
                    <a:cubicBezTo>
                      <a:pt x="136" y="29"/>
                      <a:pt x="126" y="29"/>
                      <a:pt x="119" y="29"/>
                    </a:cubicBezTo>
                    <a:cubicBezTo>
                      <a:pt x="105" y="29"/>
                      <a:pt x="92" y="27"/>
                      <a:pt x="78" y="29"/>
                    </a:cubicBezTo>
                    <a:cubicBezTo>
                      <a:pt x="64" y="31"/>
                      <a:pt x="50" y="29"/>
                      <a:pt x="36" y="27"/>
                    </a:cubicBezTo>
                    <a:cubicBezTo>
                      <a:pt x="24" y="26"/>
                      <a:pt x="14" y="19"/>
                      <a:pt x="2" y="16"/>
                    </a:cubicBezTo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37" name="Freeform 1031"/>
              <p:cNvSpPr>
                <a:spLocks/>
              </p:cNvSpPr>
              <p:nvPr/>
            </p:nvSpPr>
            <p:spPr bwMode="auto">
              <a:xfrm>
                <a:off x="734" y="1076"/>
                <a:ext cx="319" cy="242"/>
              </a:xfrm>
              <a:custGeom>
                <a:avLst/>
                <a:gdLst/>
                <a:ahLst/>
                <a:cxnLst>
                  <a:cxn ang="0">
                    <a:pos x="122" y="17"/>
                  </a:cxn>
                  <a:cxn ang="0">
                    <a:pos x="208" y="8"/>
                  </a:cxn>
                  <a:cxn ang="0">
                    <a:pos x="268" y="26"/>
                  </a:cxn>
                  <a:cxn ang="0">
                    <a:pos x="248" y="8"/>
                  </a:cxn>
                  <a:cxn ang="0">
                    <a:pos x="244" y="7"/>
                  </a:cxn>
                  <a:cxn ang="0">
                    <a:pos x="221" y="3"/>
                  </a:cxn>
                  <a:cxn ang="0">
                    <a:pos x="221" y="3"/>
                  </a:cxn>
                  <a:cxn ang="0">
                    <a:pos x="221" y="3"/>
                  </a:cxn>
                  <a:cxn ang="0">
                    <a:pos x="217" y="3"/>
                  </a:cxn>
                  <a:cxn ang="0">
                    <a:pos x="212" y="2"/>
                  </a:cxn>
                  <a:cxn ang="0">
                    <a:pos x="205" y="2"/>
                  </a:cxn>
                  <a:cxn ang="0">
                    <a:pos x="116" y="11"/>
                  </a:cxn>
                  <a:cxn ang="0">
                    <a:pos x="50" y="84"/>
                  </a:cxn>
                  <a:cxn ang="0">
                    <a:pos x="6" y="157"/>
                  </a:cxn>
                  <a:cxn ang="0">
                    <a:pos x="13" y="188"/>
                  </a:cxn>
                  <a:cxn ang="0">
                    <a:pos x="13" y="188"/>
                  </a:cxn>
                  <a:cxn ang="0">
                    <a:pos x="22" y="191"/>
                  </a:cxn>
                  <a:cxn ang="0">
                    <a:pos x="13" y="167"/>
                  </a:cxn>
                  <a:cxn ang="0">
                    <a:pos x="60" y="83"/>
                  </a:cxn>
                  <a:cxn ang="0">
                    <a:pos x="122" y="17"/>
                  </a:cxn>
                </a:cxnLst>
                <a:rect l="0" t="0" r="r" b="b"/>
                <a:pathLst>
                  <a:path w="268" h="191">
                    <a:moveTo>
                      <a:pt x="122" y="17"/>
                    </a:moveTo>
                    <a:cubicBezTo>
                      <a:pt x="140" y="9"/>
                      <a:pt x="169" y="5"/>
                      <a:pt x="208" y="8"/>
                    </a:cubicBezTo>
                    <a:cubicBezTo>
                      <a:pt x="245" y="10"/>
                      <a:pt x="259" y="16"/>
                      <a:pt x="268" y="26"/>
                    </a:cubicBezTo>
                    <a:cubicBezTo>
                      <a:pt x="261" y="17"/>
                      <a:pt x="256" y="12"/>
                      <a:pt x="248" y="8"/>
                    </a:cubicBezTo>
                    <a:cubicBezTo>
                      <a:pt x="250" y="8"/>
                      <a:pt x="244" y="7"/>
                      <a:pt x="244" y="7"/>
                    </a:cubicBezTo>
                    <a:cubicBezTo>
                      <a:pt x="238" y="5"/>
                      <a:pt x="231" y="4"/>
                      <a:pt x="221" y="3"/>
                    </a:cubicBezTo>
                    <a:cubicBezTo>
                      <a:pt x="221" y="3"/>
                      <a:pt x="221" y="3"/>
                      <a:pt x="221" y="3"/>
                    </a:cubicBezTo>
                    <a:cubicBezTo>
                      <a:pt x="221" y="3"/>
                      <a:pt x="221" y="3"/>
                      <a:pt x="221" y="3"/>
                    </a:cubicBezTo>
                    <a:cubicBezTo>
                      <a:pt x="220" y="3"/>
                      <a:pt x="218" y="3"/>
                      <a:pt x="217" y="3"/>
                    </a:cubicBezTo>
                    <a:cubicBezTo>
                      <a:pt x="215" y="3"/>
                      <a:pt x="214" y="2"/>
                      <a:pt x="212" y="2"/>
                    </a:cubicBezTo>
                    <a:cubicBezTo>
                      <a:pt x="209" y="2"/>
                      <a:pt x="207" y="2"/>
                      <a:pt x="205" y="2"/>
                    </a:cubicBezTo>
                    <a:cubicBezTo>
                      <a:pt x="172" y="1"/>
                      <a:pt x="139" y="0"/>
                      <a:pt x="116" y="11"/>
                    </a:cubicBezTo>
                    <a:cubicBezTo>
                      <a:pt x="91" y="24"/>
                      <a:pt x="67" y="57"/>
                      <a:pt x="50" y="84"/>
                    </a:cubicBezTo>
                    <a:cubicBezTo>
                      <a:pt x="29" y="112"/>
                      <a:pt x="12" y="141"/>
                      <a:pt x="6" y="157"/>
                    </a:cubicBezTo>
                    <a:cubicBezTo>
                      <a:pt x="0" y="174"/>
                      <a:pt x="13" y="188"/>
                      <a:pt x="13" y="188"/>
                    </a:cubicBezTo>
                    <a:cubicBezTo>
                      <a:pt x="13" y="188"/>
                      <a:pt x="13" y="188"/>
                      <a:pt x="13" y="188"/>
                    </a:cubicBezTo>
                    <a:cubicBezTo>
                      <a:pt x="17" y="190"/>
                      <a:pt x="19" y="190"/>
                      <a:pt x="22" y="191"/>
                    </a:cubicBezTo>
                    <a:cubicBezTo>
                      <a:pt x="16" y="183"/>
                      <a:pt x="14" y="176"/>
                      <a:pt x="13" y="167"/>
                    </a:cubicBezTo>
                    <a:cubicBezTo>
                      <a:pt x="12" y="156"/>
                      <a:pt x="42" y="110"/>
                      <a:pt x="60" y="83"/>
                    </a:cubicBezTo>
                    <a:cubicBezTo>
                      <a:pt x="78" y="55"/>
                      <a:pt x="103" y="25"/>
                      <a:pt x="122" y="17"/>
                    </a:cubicBezTo>
                    <a:close/>
                  </a:path>
                </a:pathLst>
              </a:custGeom>
              <a:solidFill>
                <a:srgbClr val="D1829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38" name="Freeform 1032"/>
              <p:cNvSpPr>
                <a:spLocks/>
              </p:cNvSpPr>
              <p:nvPr/>
            </p:nvSpPr>
            <p:spPr bwMode="auto">
              <a:xfrm>
                <a:off x="757" y="1279"/>
                <a:ext cx="170" cy="44"/>
              </a:xfrm>
              <a:custGeom>
                <a:avLst/>
                <a:gdLst/>
                <a:ahLst/>
                <a:cxnLst>
                  <a:cxn ang="0">
                    <a:pos x="11" y="34"/>
                  </a:cxn>
                  <a:cxn ang="0">
                    <a:pos x="13" y="35"/>
                  </a:cxn>
                  <a:cxn ang="0">
                    <a:pos x="23" y="29"/>
                  </a:cxn>
                  <a:cxn ang="0">
                    <a:pos x="143" y="5"/>
                  </a:cxn>
                  <a:cxn ang="0">
                    <a:pos x="46" y="12"/>
                  </a:cxn>
                  <a:cxn ang="0">
                    <a:pos x="2" y="8"/>
                  </a:cxn>
                  <a:cxn ang="0">
                    <a:pos x="0" y="17"/>
                  </a:cxn>
                  <a:cxn ang="0">
                    <a:pos x="0" y="30"/>
                  </a:cxn>
                  <a:cxn ang="0">
                    <a:pos x="11" y="34"/>
                  </a:cxn>
                </a:cxnLst>
                <a:rect l="0" t="0" r="r" b="b"/>
                <a:pathLst>
                  <a:path w="143" h="35">
                    <a:moveTo>
                      <a:pt x="11" y="34"/>
                    </a:moveTo>
                    <a:cubicBezTo>
                      <a:pt x="12" y="34"/>
                      <a:pt x="12" y="34"/>
                      <a:pt x="13" y="35"/>
                    </a:cubicBezTo>
                    <a:cubicBezTo>
                      <a:pt x="16" y="33"/>
                      <a:pt x="19" y="31"/>
                      <a:pt x="23" y="29"/>
                    </a:cubicBezTo>
                    <a:cubicBezTo>
                      <a:pt x="46" y="19"/>
                      <a:pt x="82" y="5"/>
                      <a:pt x="143" y="5"/>
                    </a:cubicBezTo>
                    <a:cubicBezTo>
                      <a:pt x="117" y="0"/>
                      <a:pt x="75" y="3"/>
                      <a:pt x="46" y="12"/>
                    </a:cubicBezTo>
                    <a:cubicBezTo>
                      <a:pt x="12" y="22"/>
                      <a:pt x="6" y="24"/>
                      <a:pt x="2" y="8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3" y="31"/>
                      <a:pt x="6" y="31"/>
                      <a:pt x="11" y="34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39" name="Freeform 1033"/>
              <p:cNvSpPr>
                <a:spLocks/>
              </p:cNvSpPr>
              <p:nvPr/>
            </p:nvSpPr>
            <p:spPr bwMode="auto">
              <a:xfrm>
                <a:off x="1084" y="1356"/>
                <a:ext cx="56" cy="139"/>
              </a:xfrm>
              <a:custGeom>
                <a:avLst/>
                <a:gdLst/>
                <a:ahLst/>
                <a:cxnLst>
                  <a:cxn ang="0">
                    <a:pos x="0" y="80"/>
                  </a:cxn>
                  <a:cxn ang="0">
                    <a:pos x="0" y="102"/>
                  </a:cxn>
                  <a:cxn ang="0">
                    <a:pos x="32" y="107"/>
                  </a:cxn>
                  <a:cxn ang="0">
                    <a:pos x="47" y="101"/>
                  </a:cxn>
                  <a:cxn ang="0">
                    <a:pos x="44" y="58"/>
                  </a:cxn>
                  <a:cxn ang="0">
                    <a:pos x="33" y="24"/>
                  </a:cxn>
                  <a:cxn ang="0">
                    <a:pos x="11" y="2"/>
                  </a:cxn>
                  <a:cxn ang="0">
                    <a:pos x="2" y="21"/>
                  </a:cxn>
                  <a:cxn ang="0">
                    <a:pos x="8" y="36"/>
                  </a:cxn>
                  <a:cxn ang="0">
                    <a:pos x="3" y="71"/>
                  </a:cxn>
                </a:cxnLst>
                <a:rect l="0" t="0" r="r" b="b"/>
                <a:pathLst>
                  <a:path w="47" h="110">
                    <a:moveTo>
                      <a:pt x="0" y="80"/>
                    </a:move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02"/>
                      <a:pt x="16" y="110"/>
                      <a:pt x="32" y="107"/>
                    </a:cubicBezTo>
                    <a:cubicBezTo>
                      <a:pt x="47" y="104"/>
                      <a:pt x="47" y="101"/>
                      <a:pt x="47" y="101"/>
                    </a:cubicBezTo>
                    <a:cubicBezTo>
                      <a:pt x="47" y="101"/>
                      <a:pt x="45" y="68"/>
                      <a:pt x="44" y="58"/>
                    </a:cubicBezTo>
                    <a:cubicBezTo>
                      <a:pt x="42" y="49"/>
                      <a:pt x="36" y="47"/>
                      <a:pt x="33" y="24"/>
                    </a:cubicBezTo>
                    <a:cubicBezTo>
                      <a:pt x="30" y="0"/>
                      <a:pt x="11" y="2"/>
                      <a:pt x="11" y="2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8" y="25"/>
                      <a:pt x="8" y="36"/>
                    </a:cubicBezTo>
                    <a:cubicBezTo>
                      <a:pt x="9" y="46"/>
                      <a:pt x="10" y="63"/>
                      <a:pt x="3" y="71"/>
                    </a:cubicBezTo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40" name="Freeform 1034"/>
              <p:cNvSpPr>
                <a:spLocks/>
              </p:cNvSpPr>
              <p:nvPr/>
            </p:nvSpPr>
            <p:spPr bwMode="auto">
              <a:xfrm>
                <a:off x="891" y="1195"/>
                <a:ext cx="132" cy="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5"/>
                  </a:cxn>
                  <a:cxn ang="0">
                    <a:pos x="51" y="10"/>
                  </a:cxn>
                  <a:cxn ang="0">
                    <a:pos x="77" y="11"/>
                  </a:cxn>
                  <a:cxn ang="0">
                    <a:pos x="111" y="9"/>
                  </a:cxn>
                  <a:cxn ang="0">
                    <a:pos x="60" y="8"/>
                  </a:cxn>
                  <a:cxn ang="0">
                    <a:pos x="7" y="2"/>
                  </a:cxn>
                </a:cxnLst>
                <a:rect l="0" t="0" r="r" b="b"/>
                <a:pathLst>
                  <a:path w="111" h="12">
                    <a:moveTo>
                      <a:pt x="0" y="0"/>
                    </a:moveTo>
                    <a:cubicBezTo>
                      <a:pt x="8" y="4"/>
                      <a:pt x="18" y="3"/>
                      <a:pt x="26" y="5"/>
                    </a:cubicBezTo>
                    <a:cubicBezTo>
                      <a:pt x="34" y="8"/>
                      <a:pt x="43" y="9"/>
                      <a:pt x="51" y="10"/>
                    </a:cubicBezTo>
                    <a:cubicBezTo>
                      <a:pt x="61" y="12"/>
                      <a:pt x="68" y="12"/>
                      <a:pt x="77" y="11"/>
                    </a:cubicBezTo>
                    <a:cubicBezTo>
                      <a:pt x="87" y="10"/>
                      <a:pt x="102" y="6"/>
                      <a:pt x="111" y="9"/>
                    </a:cubicBezTo>
                    <a:cubicBezTo>
                      <a:pt x="95" y="6"/>
                      <a:pt x="76" y="9"/>
                      <a:pt x="60" y="8"/>
                    </a:cubicBezTo>
                    <a:cubicBezTo>
                      <a:pt x="42" y="6"/>
                      <a:pt x="26" y="2"/>
                      <a:pt x="7" y="2"/>
                    </a:cubicBezTo>
                  </a:path>
                </a:pathLst>
              </a:custGeom>
              <a:solidFill>
                <a:srgbClr val="D1829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41" name="Freeform 1035"/>
              <p:cNvSpPr>
                <a:spLocks/>
              </p:cNvSpPr>
              <p:nvPr/>
            </p:nvSpPr>
            <p:spPr bwMode="auto">
              <a:xfrm>
                <a:off x="910" y="1241"/>
                <a:ext cx="170" cy="2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36" y="15"/>
                  </a:cxn>
                  <a:cxn ang="0">
                    <a:pos x="75" y="16"/>
                  </a:cxn>
                  <a:cxn ang="0">
                    <a:pos x="110" y="12"/>
                  </a:cxn>
                  <a:cxn ang="0">
                    <a:pos x="143" y="0"/>
                  </a:cxn>
                  <a:cxn ang="0">
                    <a:pos x="112" y="7"/>
                  </a:cxn>
                  <a:cxn ang="0">
                    <a:pos x="97" y="11"/>
                  </a:cxn>
                  <a:cxn ang="0">
                    <a:pos x="73" y="11"/>
                  </a:cxn>
                  <a:cxn ang="0">
                    <a:pos x="40" y="13"/>
                  </a:cxn>
                  <a:cxn ang="0">
                    <a:pos x="0" y="10"/>
                  </a:cxn>
                </a:cxnLst>
                <a:rect l="0" t="0" r="r" b="b"/>
                <a:pathLst>
                  <a:path w="143" h="16">
                    <a:moveTo>
                      <a:pt x="0" y="10"/>
                    </a:moveTo>
                    <a:cubicBezTo>
                      <a:pt x="11" y="16"/>
                      <a:pt x="25" y="16"/>
                      <a:pt x="36" y="15"/>
                    </a:cubicBezTo>
                    <a:cubicBezTo>
                      <a:pt x="49" y="15"/>
                      <a:pt x="62" y="16"/>
                      <a:pt x="75" y="16"/>
                    </a:cubicBezTo>
                    <a:cubicBezTo>
                      <a:pt x="86" y="15"/>
                      <a:pt x="98" y="14"/>
                      <a:pt x="110" y="12"/>
                    </a:cubicBezTo>
                    <a:cubicBezTo>
                      <a:pt x="118" y="10"/>
                      <a:pt x="138" y="7"/>
                      <a:pt x="143" y="0"/>
                    </a:cubicBezTo>
                    <a:cubicBezTo>
                      <a:pt x="134" y="0"/>
                      <a:pt x="122" y="5"/>
                      <a:pt x="112" y="7"/>
                    </a:cubicBezTo>
                    <a:cubicBezTo>
                      <a:pt x="107" y="9"/>
                      <a:pt x="102" y="11"/>
                      <a:pt x="97" y="11"/>
                    </a:cubicBezTo>
                    <a:cubicBezTo>
                      <a:pt x="89" y="13"/>
                      <a:pt x="81" y="11"/>
                      <a:pt x="73" y="11"/>
                    </a:cubicBezTo>
                    <a:cubicBezTo>
                      <a:pt x="62" y="12"/>
                      <a:pt x="51" y="13"/>
                      <a:pt x="40" y="13"/>
                    </a:cubicBezTo>
                    <a:cubicBezTo>
                      <a:pt x="32" y="13"/>
                      <a:pt x="6" y="15"/>
                      <a:pt x="0" y="10"/>
                    </a:cubicBezTo>
                  </a:path>
                </a:pathLst>
              </a:custGeom>
              <a:solidFill>
                <a:srgbClr val="D1829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42" name="Freeform 1036"/>
              <p:cNvSpPr>
                <a:spLocks/>
              </p:cNvSpPr>
              <p:nvPr/>
            </p:nvSpPr>
            <p:spPr bwMode="auto">
              <a:xfrm>
                <a:off x="955" y="1139"/>
                <a:ext cx="93" cy="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0" y="13"/>
                  </a:cxn>
                  <a:cxn ang="0">
                    <a:pos x="78" y="26"/>
                  </a:cxn>
                  <a:cxn ang="0">
                    <a:pos x="38" y="16"/>
                  </a:cxn>
                  <a:cxn ang="0">
                    <a:pos x="0" y="0"/>
                  </a:cxn>
                </a:cxnLst>
                <a:rect l="0" t="0" r="r" b="b"/>
                <a:pathLst>
                  <a:path w="78" h="26">
                    <a:moveTo>
                      <a:pt x="0" y="0"/>
                    </a:moveTo>
                    <a:cubicBezTo>
                      <a:pt x="14" y="3"/>
                      <a:pt x="26" y="7"/>
                      <a:pt x="40" y="13"/>
                    </a:cubicBezTo>
                    <a:cubicBezTo>
                      <a:pt x="55" y="18"/>
                      <a:pt x="67" y="23"/>
                      <a:pt x="78" y="26"/>
                    </a:cubicBezTo>
                    <a:cubicBezTo>
                      <a:pt x="59" y="26"/>
                      <a:pt x="50" y="19"/>
                      <a:pt x="38" y="16"/>
                    </a:cubicBezTo>
                    <a:cubicBezTo>
                      <a:pt x="26" y="13"/>
                      <a:pt x="8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43" name="Freeform 1037"/>
              <p:cNvSpPr>
                <a:spLocks/>
              </p:cNvSpPr>
              <p:nvPr/>
            </p:nvSpPr>
            <p:spPr bwMode="auto">
              <a:xfrm>
                <a:off x="877" y="1118"/>
                <a:ext cx="21" cy="44"/>
              </a:xfrm>
              <a:custGeom>
                <a:avLst/>
                <a:gdLst/>
                <a:ahLst/>
                <a:cxnLst>
                  <a:cxn ang="0">
                    <a:pos x="3" y="35"/>
                  </a:cxn>
                  <a:cxn ang="0">
                    <a:pos x="6" y="14"/>
                  </a:cxn>
                  <a:cxn ang="0">
                    <a:pos x="18" y="0"/>
                  </a:cxn>
                  <a:cxn ang="0">
                    <a:pos x="10" y="13"/>
                  </a:cxn>
                  <a:cxn ang="0">
                    <a:pos x="3" y="35"/>
                  </a:cxn>
                </a:cxnLst>
                <a:rect l="0" t="0" r="r" b="b"/>
                <a:pathLst>
                  <a:path w="18" h="35">
                    <a:moveTo>
                      <a:pt x="3" y="35"/>
                    </a:moveTo>
                    <a:cubicBezTo>
                      <a:pt x="16" y="21"/>
                      <a:pt x="11" y="19"/>
                      <a:pt x="6" y="14"/>
                    </a:cubicBezTo>
                    <a:cubicBezTo>
                      <a:pt x="0" y="9"/>
                      <a:pt x="6" y="0"/>
                      <a:pt x="18" y="0"/>
                    </a:cubicBezTo>
                    <a:cubicBezTo>
                      <a:pt x="10" y="2"/>
                      <a:pt x="3" y="6"/>
                      <a:pt x="10" y="13"/>
                    </a:cubicBezTo>
                    <a:cubicBezTo>
                      <a:pt x="18" y="20"/>
                      <a:pt x="14" y="28"/>
                      <a:pt x="3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44" name="Freeform 1038"/>
              <p:cNvSpPr>
                <a:spLocks/>
              </p:cNvSpPr>
              <p:nvPr/>
            </p:nvSpPr>
            <p:spPr bwMode="auto">
              <a:xfrm>
                <a:off x="1104" y="1249"/>
                <a:ext cx="23" cy="46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16" y="36"/>
                  </a:cxn>
                  <a:cxn ang="0">
                    <a:pos x="0" y="9"/>
                  </a:cxn>
                </a:cxnLst>
                <a:rect l="0" t="0" r="r" b="b"/>
                <a:pathLst>
                  <a:path w="19" h="36">
                    <a:moveTo>
                      <a:pt x="0" y="9"/>
                    </a:moveTo>
                    <a:cubicBezTo>
                      <a:pt x="7" y="8"/>
                      <a:pt x="15" y="11"/>
                      <a:pt x="16" y="36"/>
                    </a:cubicBezTo>
                    <a:cubicBezTo>
                      <a:pt x="19" y="16"/>
                      <a:pt x="11" y="0"/>
                      <a:pt x="0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45" name="Freeform 1039"/>
              <p:cNvSpPr>
                <a:spLocks/>
              </p:cNvSpPr>
              <p:nvPr/>
            </p:nvSpPr>
            <p:spPr bwMode="auto">
              <a:xfrm>
                <a:off x="1109" y="1158"/>
                <a:ext cx="36" cy="6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8" y="51"/>
                  </a:cxn>
                  <a:cxn ang="0">
                    <a:pos x="18" y="20"/>
                  </a:cxn>
                  <a:cxn ang="0">
                    <a:pos x="0" y="0"/>
                  </a:cxn>
                </a:cxnLst>
                <a:rect l="0" t="0" r="r" b="b"/>
                <a:pathLst>
                  <a:path w="30" h="51">
                    <a:moveTo>
                      <a:pt x="3" y="0"/>
                    </a:moveTo>
                    <a:cubicBezTo>
                      <a:pt x="24" y="3"/>
                      <a:pt x="30" y="34"/>
                      <a:pt x="28" y="51"/>
                    </a:cubicBezTo>
                    <a:cubicBezTo>
                      <a:pt x="23" y="41"/>
                      <a:pt x="23" y="29"/>
                      <a:pt x="18" y="20"/>
                    </a:cubicBezTo>
                    <a:cubicBezTo>
                      <a:pt x="14" y="13"/>
                      <a:pt x="7" y="4"/>
                      <a:pt x="0" y="0"/>
                    </a:cubicBezTo>
                  </a:path>
                </a:pathLst>
              </a:custGeom>
              <a:solidFill>
                <a:srgbClr val="E4BAC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46" name="Freeform 1040"/>
              <p:cNvSpPr>
                <a:spLocks/>
              </p:cNvSpPr>
              <p:nvPr/>
            </p:nvSpPr>
            <p:spPr bwMode="auto">
              <a:xfrm>
                <a:off x="761" y="1280"/>
                <a:ext cx="104" cy="26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8" y="14"/>
                  </a:cxn>
                  <a:cxn ang="0">
                    <a:pos x="88" y="0"/>
                  </a:cxn>
                  <a:cxn ang="0">
                    <a:pos x="34" y="8"/>
                  </a:cxn>
                  <a:cxn ang="0">
                    <a:pos x="0" y="10"/>
                  </a:cxn>
                </a:cxnLst>
                <a:rect l="0" t="0" r="r" b="b"/>
                <a:pathLst>
                  <a:path w="88" h="21">
                    <a:moveTo>
                      <a:pt x="0" y="10"/>
                    </a:moveTo>
                    <a:cubicBezTo>
                      <a:pt x="4" y="15"/>
                      <a:pt x="8" y="21"/>
                      <a:pt x="28" y="14"/>
                    </a:cubicBezTo>
                    <a:cubicBezTo>
                      <a:pt x="48" y="8"/>
                      <a:pt x="67" y="2"/>
                      <a:pt x="88" y="0"/>
                    </a:cubicBezTo>
                    <a:cubicBezTo>
                      <a:pt x="75" y="1"/>
                      <a:pt x="58" y="0"/>
                      <a:pt x="34" y="8"/>
                    </a:cubicBezTo>
                    <a:cubicBezTo>
                      <a:pt x="10" y="15"/>
                      <a:pt x="4" y="16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47" name="Freeform 1041"/>
              <p:cNvSpPr>
                <a:spLocks/>
              </p:cNvSpPr>
              <p:nvPr/>
            </p:nvSpPr>
            <p:spPr bwMode="auto">
              <a:xfrm>
                <a:off x="1107" y="1328"/>
                <a:ext cx="24" cy="7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" y="58"/>
                  </a:cxn>
                  <a:cxn ang="0">
                    <a:pos x="0" y="0"/>
                  </a:cxn>
                </a:cxnLst>
                <a:rect l="0" t="0" r="r" b="b"/>
                <a:pathLst>
                  <a:path w="21" h="58">
                    <a:moveTo>
                      <a:pt x="0" y="0"/>
                    </a:moveTo>
                    <a:cubicBezTo>
                      <a:pt x="11" y="12"/>
                      <a:pt x="18" y="36"/>
                      <a:pt x="19" y="58"/>
                    </a:cubicBezTo>
                    <a:cubicBezTo>
                      <a:pt x="21" y="31"/>
                      <a:pt x="15" y="1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48" name="Freeform 1042"/>
              <p:cNvSpPr>
                <a:spLocks/>
              </p:cNvSpPr>
              <p:nvPr/>
            </p:nvSpPr>
            <p:spPr bwMode="auto">
              <a:xfrm>
                <a:off x="1078" y="1485"/>
                <a:ext cx="67" cy="14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28" y="6"/>
                  </a:cxn>
                  <a:cxn ang="0">
                    <a:pos x="51" y="0"/>
                  </a:cxn>
                  <a:cxn ang="0">
                    <a:pos x="56" y="0"/>
                  </a:cxn>
                  <a:cxn ang="0">
                    <a:pos x="28" y="11"/>
                  </a:cxn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6" h="11">
                    <a:moveTo>
                      <a:pt x="5" y="0"/>
                    </a:moveTo>
                    <a:cubicBezTo>
                      <a:pt x="5" y="2"/>
                      <a:pt x="15" y="6"/>
                      <a:pt x="28" y="6"/>
                    </a:cubicBezTo>
                    <a:cubicBezTo>
                      <a:pt x="41" y="6"/>
                      <a:pt x="51" y="2"/>
                      <a:pt x="51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6"/>
                      <a:pt x="43" y="11"/>
                      <a:pt x="28" y="11"/>
                    </a:cubicBezTo>
                    <a:cubicBezTo>
                      <a:pt x="13" y="11"/>
                      <a:pt x="0" y="6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EED5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49" name="Freeform 1043"/>
              <p:cNvSpPr>
                <a:spLocks/>
              </p:cNvSpPr>
              <p:nvPr/>
            </p:nvSpPr>
            <p:spPr bwMode="auto">
              <a:xfrm>
                <a:off x="1105" y="1500"/>
                <a:ext cx="36" cy="88"/>
              </a:xfrm>
              <a:custGeom>
                <a:avLst/>
                <a:gdLst/>
                <a:ahLst/>
                <a:cxnLst>
                  <a:cxn ang="0">
                    <a:pos x="15" y="33"/>
                  </a:cxn>
                  <a:cxn ang="0">
                    <a:pos x="15" y="69"/>
                  </a:cxn>
                  <a:cxn ang="0">
                    <a:pos x="26" y="67"/>
                  </a:cxn>
                  <a:cxn ang="0">
                    <a:pos x="26" y="57"/>
                  </a:cxn>
                  <a:cxn ang="0">
                    <a:pos x="26" y="4"/>
                  </a:cxn>
                  <a:cxn ang="0">
                    <a:pos x="0" y="7"/>
                  </a:cxn>
                  <a:cxn ang="0">
                    <a:pos x="15" y="33"/>
                  </a:cxn>
                </a:cxnLst>
                <a:rect l="0" t="0" r="r" b="b"/>
                <a:pathLst>
                  <a:path w="30" h="69">
                    <a:moveTo>
                      <a:pt x="15" y="33"/>
                    </a:moveTo>
                    <a:cubicBezTo>
                      <a:pt x="15" y="36"/>
                      <a:pt x="15" y="49"/>
                      <a:pt x="15" y="69"/>
                    </a:cubicBezTo>
                    <a:cubicBezTo>
                      <a:pt x="19" y="69"/>
                      <a:pt x="23" y="68"/>
                      <a:pt x="26" y="67"/>
                    </a:cubicBezTo>
                    <a:cubicBezTo>
                      <a:pt x="26" y="62"/>
                      <a:pt x="26" y="59"/>
                      <a:pt x="26" y="57"/>
                    </a:cubicBezTo>
                    <a:cubicBezTo>
                      <a:pt x="26" y="21"/>
                      <a:pt x="30" y="0"/>
                      <a:pt x="26" y="4"/>
                    </a:cubicBezTo>
                    <a:cubicBezTo>
                      <a:pt x="19" y="7"/>
                      <a:pt x="7" y="10"/>
                      <a:pt x="0" y="7"/>
                    </a:cubicBezTo>
                    <a:cubicBezTo>
                      <a:pt x="3" y="8"/>
                      <a:pt x="14" y="14"/>
                      <a:pt x="15" y="33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50" name="Freeform 1044"/>
              <p:cNvSpPr>
                <a:spLocks/>
              </p:cNvSpPr>
              <p:nvPr/>
            </p:nvSpPr>
            <p:spPr bwMode="auto">
              <a:xfrm>
                <a:off x="1104" y="1508"/>
                <a:ext cx="1" cy="1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0"/>
                  </a:cxn>
                  <a:cxn ang="0">
                    <a:pos x="1" y="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DDA6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51" name="Freeform 1045"/>
              <p:cNvSpPr>
                <a:spLocks/>
              </p:cNvSpPr>
              <p:nvPr/>
            </p:nvSpPr>
            <p:spPr bwMode="auto">
              <a:xfrm>
                <a:off x="800" y="1049"/>
                <a:ext cx="48" cy="71"/>
              </a:xfrm>
              <a:custGeom>
                <a:avLst/>
                <a:gdLst/>
                <a:ahLst/>
                <a:cxnLst>
                  <a:cxn ang="0">
                    <a:pos x="26" y="23"/>
                  </a:cxn>
                  <a:cxn ang="0">
                    <a:pos x="8" y="1"/>
                  </a:cxn>
                  <a:cxn ang="0">
                    <a:pos x="2" y="20"/>
                  </a:cxn>
                  <a:cxn ang="0">
                    <a:pos x="11" y="56"/>
                  </a:cxn>
                  <a:cxn ang="0">
                    <a:pos x="13" y="56"/>
                  </a:cxn>
                  <a:cxn ang="0">
                    <a:pos x="9" y="31"/>
                  </a:cxn>
                  <a:cxn ang="0">
                    <a:pos x="22" y="30"/>
                  </a:cxn>
                  <a:cxn ang="0">
                    <a:pos x="37" y="37"/>
                  </a:cxn>
                  <a:cxn ang="0">
                    <a:pos x="26" y="23"/>
                  </a:cxn>
                </a:cxnLst>
                <a:rect l="0" t="0" r="r" b="b"/>
                <a:pathLst>
                  <a:path w="40" h="56">
                    <a:moveTo>
                      <a:pt x="26" y="23"/>
                    </a:moveTo>
                    <a:cubicBezTo>
                      <a:pt x="15" y="14"/>
                      <a:pt x="12" y="3"/>
                      <a:pt x="8" y="1"/>
                    </a:cubicBezTo>
                    <a:cubicBezTo>
                      <a:pt x="6" y="0"/>
                      <a:pt x="3" y="12"/>
                      <a:pt x="2" y="20"/>
                    </a:cubicBezTo>
                    <a:cubicBezTo>
                      <a:pt x="0" y="28"/>
                      <a:pt x="5" y="52"/>
                      <a:pt x="11" y="56"/>
                    </a:cubicBezTo>
                    <a:cubicBezTo>
                      <a:pt x="12" y="56"/>
                      <a:pt x="12" y="56"/>
                      <a:pt x="13" y="56"/>
                    </a:cubicBezTo>
                    <a:cubicBezTo>
                      <a:pt x="9" y="48"/>
                      <a:pt x="8" y="40"/>
                      <a:pt x="9" y="31"/>
                    </a:cubicBezTo>
                    <a:cubicBezTo>
                      <a:pt x="11" y="22"/>
                      <a:pt x="17" y="26"/>
                      <a:pt x="22" y="30"/>
                    </a:cubicBezTo>
                    <a:cubicBezTo>
                      <a:pt x="25" y="32"/>
                      <a:pt x="32" y="36"/>
                      <a:pt x="37" y="37"/>
                    </a:cubicBezTo>
                    <a:cubicBezTo>
                      <a:pt x="40" y="32"/>
                      <a:pt x="36" y="31"/>
                      <a:pt x="26" y="23"/>
                    </a:cubicBezTo>
                    <a:close/>
                  </a:path>
                </a:pathLst>
              </a:custGeom>
              <a:solidFill>
                <a:srgbClr val="D1829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52" name="Freeform 1046"/>
              <p:cNvSpPr>
                <a:spLocks/>
              </p:cNvSpPr>
              <p:nvPr/>
            </p:nvSpPr>
            <p:spPr bwMode="auto">
              <a:xfrm>
                <a:off x="859" y="1134"/>
                <a:ext cx="253" cy="86"/>
              </a:xfrm>
              <a:custGeom>
                <a:avLst/>
                <a:gdLst/>
                <a:ahLst/>
                <a:cxnLst>
                  <a:cxn ang="0">
                    <a:pos x="14" y="3"/>
                  </a:cxn>
                  <a:cxn ang="0">
                    <a:pos x="1" y="35"/>
                  </a:cxn>
                  <a:cxn ang="0">
                    <a:pos x="73" y="63"/>
                  </a:cxn>
                  <a:cxn ang="0">
                    <a:pos x="199" y="53"/>
                  </a:cxn>
                  <a:cxn ang="0">
                    <a:pos x="174" y="30"/>
                  </a:cxn>
                  <a:cxn ang="0">
                    <a:pos x="79" y="0"/>
                  </a:cxn>
                </a:cxnLst>
                <a:rect l="0" t="0" r="r" b="b"/>
                <a:pathLst>
                  <a:path w="213" h="68">
                    <a:moveTo>
                      <a:pt x="14" y="3"/>
                    </a:moveTo>
                    <a:cubicBezTo>
                      <a:pt x="28" y="13"/>
                      <a:pt x="2" y="18"/>
                      <a:pt x="1" y="35"/>
                    </a:cubicBezTo>
                    <a:cubicBezTo>
                      <a:pt x="0" y="51"/>
                      <a:pt x="31" y="59"/>
                      <a:pt x="73" y="63"/>
                    </a:cubicBezTo>
                    <a:cubicBezTo>
                      <a:pt x="115" y="68"/>
                      <a:pt x="183" y="66"/>
                      <a:pt x="199" y="53"/>
                    </a:cubicBezTo>
                    <a:cubicBezTo>
                      <a:pt x="213" y="42"/>
                      <a:pt x="203" y="38"/>
                      <a:pt x="174" y="30"/>
                    </a:cubicBezTo>
                    <a:cubicBezTo>
                      <a:pt x="128" y="18"/>
                      <a:pt x="120" y="6"/>
                      <a:pt x="79" y="0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53" name="Freeform 1047"/>
              <p:cNvSpPr>
                <a:spLocks/>
              </p:cNvSpPr>
              <p:nvPr/>
            </p:nvSpPr>
            <p:spPr bwMode="auto">
              <a:xfrm>
                <a:off x="832" y="1226"/>
                <a:ext cx="267" cy="46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39" y="19"/>
                  </a:cxn>
                  <a:cxn ang="0">
                    <a:pos x="145" y="32"/>
                  </a:cxn>
                  <a:cxn ang="0">
                    <a:pos x="216" y="0"/>
                  </a:cxn>
                </a:cxnLst>
                <a:rect l="0" t="0" r="r" b="b"/>
                <a:pathLst>
                  <a:path w="225" h="37">
                    <a:moveTo>
                      <a:pt x="0" y="9"/>
                    </a:moveTo>
                    <a:cubicBezTo>
                      <a:pt x="18" y="3"/>
                      <a:pt x="10" y="1"/>
                      <a:pt x="39" y="19"/>
                    </a:cubicBezTo>
                    <a:cubicBezTo>
                      <a:pt x="67" y="37"/>
                      <a:pt x="94" y="34"/>
                      <a:pt x="145" y="32"/>
                    </a:cubicBezTo>
                    <a:cubicBezTo>
                      <a:pt x="195" y="31"/>
                      <a:pt x="225" y="17"/>
                      <a:pt x="216" y="0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54" name="Freeform 1048"/>
              <p:cNvSpPr>
                <a:spLocks/>
              </p:cNvSpPr>
              <p:nvPr/>
            </p:nvSpPr>
            <p:spPr bwMode="auto">
              <a:xfrm>
                <a:off x="1316" y="1552"/>
                <a:ext cx="3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4"/>
                  </a:cxn>
                </a:cxnLst>
                <a:rect l="0" t="0" r="r" b="b"/>
                <a:pathLst>
                  <a:path w="3" h="4">
                    <a:moveTo>
                      <a:pt x="0" y="0"/>
                    </a:moveTo>
                    <a:cubicBezTo>
                      <a:pt x="1" y="1"/>
                      <a:pt x="2" y="3"/>
                      <a:pt x="3" y="4"/>
                    </a:cubicBezTo>
                  </a:path>
                </a:pathLst>
              </a:custGeom>
              <a:noFill/>
              <a:ln w="12700" cap="rnd">
                <a:solidFill>
                  <a:srgbClr val="1A1A1A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55" name="Freeform 1049"/>
              <p:cNvSpPr>
                <a:spLocks/>
              </p:cNvSpPr>
              <p:nvPr/>
            </p:nvSpPr>
            <p:spPr bwMode="auto">
              <a:xfrm>
                <a:off x="714" y="720"/>
                <a:ext cx="749" cy="827"/>
              </a:xfrm>
              <a:custGeom>
                <a:avLst/>
                <a:gdLst/>
                <a:ahLst/>
                <a:cxnLst>
                  <a:cxn ang="0">
                    <a:pos x="204" y="649"/>
                  </a:cxn>
                  <a:cxn ang="0">
                    <a:pos x="150" y="652"/>
                  </a:cxn>
                  <a:cxn ang="0">
                    <a:pos x="104" y="649"/>
                  </a:cxn>
                  <a:cxn ang="0">
                    <a:pos x="67" y="589"/>
                  </a:cxn>
                  <a:cxn ang="0">
                    <a:pos x="52" y="558"/>
                  </a:cxn>
                  <a:cxn ang="0">
                    <a:pos x="46" y="549"/>
                  </a:cxn>
                  <a:cxn ang="0">
                    <a:pos x="51" y="533"/>
                  </a:cxn>
                  <a:cxn ang="0">
                    <a:pos x="43" y="512"/>
                  </a:cxn>
                  <a:cxn ang="0">
                    <a:pos x="48" y="498"/>
                  </a:cxn>
                  <a:cxn ang="0">
                    <a:pos x="47" y="475"/>
                  </a:cxn>
                  <a:cxn ang="0">
                    <a:pos x="23" y="465"/>
                  </a:cxn>
                  <a:cxn ang="0">
                    <a:pos x="22" y="411"/>
                  </a:cxn>
                  <a:cxn ang="0">
                    <a:pos x="43" y="374"/>
                  </a:cxn>
                  <a:cxn ang="0">
                    <a:pos x="60" y="326"/>
                  </a:cxn>
                  <a:cxn ang="0">
                    <a:pos x="50" y="278"/>
                  </a:cxn>
                  <a:cxn ang="0">
                    <a:pos x="60" y="232"/>
                  </a:cxn>
                  <a:cxn ang="0">
                    <a:pos x="82" y="167"/>
                  </a:cxn>
                  <a:cxn ang="0">
                    <a:pos x="112" y="118"/>
                  </a:cxn>
                  <a:cxn ang="0">
                    <a:pos x="111" y="116"/>
                  </a:cxn>
                  <a:cxn ang="0">
                    <a:pos x="100" y="111"/>
                  </a:cxn>
                  <a:cxn ang="0">
                    <a:pos x="111" y="101"/>
                  </a:cxn>
                  <a:cxn ang="0">
                    <a:pos x="118" y="89"/>
                  </a:cxn>
                  <a:cxn ang="0">
                    <a:pos x="119" y="81"/>
                  </a:cxn>
                  <a:cxn ang="0">
                    <a:pos x="125" y="77"/>
                  </a:cxn>
                  <a:cxn ang="0">
                    <a:pos x="141" y="68"/>
                  </a:cxn>
                  <a:cxn ang="0">
                    <a:pos x="150" y="56"/>
                  </a:cxn>
                  <a:cxn ang="0">
                    <a:pos x="182" y="47"/>
                  </a:cxn>
                  <a:cxn ang="0">
                    <a:pos x="224" y="23"/>
                  </a:cxn>
                  <a:cxn ang="0">
                    <a:pos x="269" y="11"/>
                  </a:cxn>
                  <a:cxn ang="0">
                    <a:pos x="312" y="8"/>
                  </a:cxn>
                  <a:cxn ang="0">
                    <a:pos x="343" y="3"/>
                  </a:cxn>
                  <a:cxn ang="0">
                    <a:pos x="358" y="3"/>
                  </a:cxn>
                  <a:cxn ang="0">
                    <a:pos x="392" y="9"/>
                  </a:cxn>
                  <a:cxn ang="0">
                    <a:pos x="438" y="18"/>
                  </a:cxn>
                  <a:cxn ang="0">
                    <a:pos x="499" y="40"/>
                  </a:cxn>
                  <a:cxn ang="0">
                    <a:pos x="527" y="55"/>
                  </a:cxn>
                  <a:cxn ang="0">
                    <a:pos x="531" y="64"/>
                  </a:cxn>
                  <a:cxn ang="0">
                    <a:pos x="543" y="80"/>
                  </a:cxn>
                  <a:cxn ang="0">
                    <a:pos x="576" y="104"/>
                  </a:cxn>
                  <a:cxn ang="0">
                    <a:pos x="591" y="122"/>
                  </a:cxn>
                  <a:cxn ang="0">
                    <a:pos x="602" y="140"/>
                  </a:cxn>
                  <a:cxn ang="0">
                    <a:pos x="613" y="156"/>
                  </a:cxn>
                  <a:cxn ang="0">
                    <a:pos x="609" y="167"/>
                  </a:cxn>
                  <a:cxn ang="0">
                    <a:pos x="614" y="189"/>
                  </a:cxn>
                  <a:cxn ang="0">
                    <a:pos x="626" y="225"/>
                  </a:cxn>
                  <a:cxn ang="0">
                    <a:pos x="628" y="249"/>
                  </a:cxn>
                  <a:cxn ang="0">
                    <a:pos x="628" y="266"/>
                  </a:cxn>
                  <a:cxn ang="0">
                    <a:pos x="624" y="292"/>
                  </a:cxn>
                  <a:cxn ang="0">
                    <a:pos x="626" y="316"/>
                  </a:cxn>
                  <a:cxn ang="0">
                    <a:pos x="619" y="336"/>
                  </a:cxn>
                  <a:cxn ang="0">
                    <a:pos x="616" y="360"/>
                  </a:cxn>
                  <a:cxn ang="0">
                    <a:pos x="606" y="394"/>
                  </a:cxn>
                  <a:cxn ang="0">
                    <a:pos x="609" y="417"/>
                  </a:cxn>
                  <a:cxn ang="0">
                    <a:pos x="604" y="432"/>
                  </a:cxn>
                  <a:cxn ang="0">
                    <a:pos x="595" y="443"/>
                  </a:cxn>
                  <a:cxn ang="0">
                    <a:pos x="571" y="453"/>
                  </a:cxn>
                  <a:cxn ang="0">
                    <a:pos x="555" y="469"/>
                  </a:cxn>
                  <a:cxn ang="0">
                    <a:pos x="544" y="476"/>
                  </a:cxn>
                  <a:cxn ang="0">
                    <a:pos x="525" y="486"/>
                  </a:cxn>
                  <a:cxn ang="0">
                    <a:pos x="518" y="495"/>
                  </a:cxn>
                  <a:cxn ang="0">
                    <a:pos x="498" y="543"/>
                  </a:cxn>
                  <a:cxn ang="0">
                    <a:pos x="495" y="601"/>
                  </a:cxn>
                  <a:cxn ang="0">
                    <a:pos x="504" y="652"/>
                  </a:cxn>
                </a:cxnLst>
                <a:rect l="0" t="0" r="r" b="b"/>
                <a:pathLst>
                  <a:path w="630" h="653">
                    <a:moveTo>
                      <a:pt x="204" y="649"/>
                    </a:moveTo>
                    <a:cubicBezTo>
                      <a:pt x="187" y="650"/>
                      <a:pt x="165" y="652"/>
                      <a:pt x="150" y="652"/>
                    </a:cubicBezTo>
                    <a:cubicBezTo>
                      <a:pt x="137" y="653"/>
                      <a:pt x="122" y="652"/>
                      <a:pt x="104" y="649"/>
                    </a:cubicBezTo>
                    <a:cubicBezTo>
                      <a:pt x="61" y="641"/>
                      <a:pt x="68" y="603"/>
                      <a:pt x="67" y="589"/>
                    </a:cubicBezTo>
                    <a:cubicBezTo>
                      <a:pt x="67" y="575"/>
                      <a:pt x="64" y="569"/>
                      <a:pt x="52" y="558"/>
                    </a:cubicBezTo>
                    <a:cubicBezTo>
                      <a:pt x="49" y="556"/>
                      <a:pt x="47" y="555"/>
                      <a:pt x="46" y="549"/>
                    </a:cubicBezTo>
                    <a:cubicBezTo>
                      <a:pt x="45" y="542"/>
                      <a:pt x="48" y="537"/>
                      <a:pt x="51" y="533"/>
                    </a:cubicBezTo>
                    <a:cubicBezTo>
                      <a:pt x="45" y="529"/>
                      <a:pt x="39" y="521"/>
                      <a:pt x="43" y="512"/>
                    </a:cubicBezTo>
                    <a:cubicBezTo>
                      <a:pt x="44" y="509"/>
                      <a:pt x="47" y="504"/>
                      <a:pt x="48" y="498"/>
                    </a:cubicBezTo>
                    <a:cubicBezTo>
                      <a:pt x="49" y="489"/>
                      <a:pt x="54" y="477"/>
                      <a:pt x="47" y="475"/>
                    </a:cubicBezTo>
                    <a:cubicBezTo>
                      <a:pt x="35" y="470"/>
                      <a:pt x="35" y="474"/>
                      <a:pt x="23" y="465"/>
                    </a:cubicBezTo>
                    <a:cubicBezTo>
                      <a:pt x="0" y="449"/>
                      <a:pt x="10" y="429"/>
                      <a:pt x="22" y="411"/>
                    </a:cubicBezTo>
                    <a:cubicBezTo>
                      <a:pt x="34" y="392"/>
                      <a:pt x="27" y="405"/>
                      <a:pt x="43" y="374"/>
                    </a:cubicBezTo>
                    <a:cubicBezTo>
                      <a:pt x="51" y="361"/>
                      <a:pt x="58" y="350"/>
                      <a:pt x="60" y="326"/>
                    </a:cubicBezTo>
                    <a:cubicBezTo>
                      <a:pt x="60" y="319"/>
                      <a:pt x="50" y="284"/>
                      <a:pt x="50" y="278"/>
                    </a:cubicBezTo>
                    <a:cubicBezTo>
                      <a:pt x="52" y="257"/>
                      <a:pt x="54" y="257"/>
                      <a:pt x="60" y="232"/>
                    </a:cubicBezTo>
                    <a:cubicBezTo>
                      <a:pt x="66" y="208"/>
                      <a:pt x="71" y="188"/>
                      <a:pt x="82" y="167"/>
                    </a:cubicBezTo>
                    <a:cubicBezTo>
                      <a:pt x="92" y="146"/>
                      <a:pt x="106" y="126"/>
                      <a:pt x="112" y="118"/>
                    </a:cubicBezTo>
                    <a:cubicBezTo>
                      <a:pt x="111" y="116"/>
                      <a:pt x="111" y="116"/>
                      <a:pt x="111" y="116"/>
                    </a:cubicBezTo>
                    <a:cubicBezTo>
                      <a:pt x="106" y="118"/>
                      <a:pt x="98" y="117"/>
                      <a:pt x="100" y="111"/>
                    </a:cubicBezTo>
                    <a:cubicBezTo>
                      <a:pt x="101" y="108"/>
                      <a:pt x="108" y="104"/>
                      <a:pt x="111" y="101"/>
                    </a:cubicBezTo>
                    <a:cubicBezTo>
                      <a:pt x="113" y="97"/>
                      <a:pt x="117" y="93"/>
                      <a:pt x="118" y="89"/>
                    </a:cubicBezTo>
                    <a:cubicBezTo>
                      <a:pt x="119" y="86"/>
                      <a:pt x="118" y="83"/>
                      <a:pt x="119" y="81"/>
                    </a:cubicBezTo>
                    <a:cubicBezTo>
                      <a:pt x="121" y="76"/>
                      <a:pt x="120" y="79"/>
                      <a:pt x="125" y="77"/>
                    </a:cubicBezTo>
                    <a:cubicBezTo>
                      <a:pt x="131" y="75"/>
                      <a:pt x="136" y="72"/>
                      <a:pt x="141" y="68"/>
                    </a:cubicBezTo>
                    <a:cubicBezTo>
                      <a:pt x="145" y="64"/>
                      <a:pt x="146" y="60"/>
                      <a:pt x="150" y="56"/>
                    </a:cubicBezTo>
                    <a:cubicBezTo>
                      <a:pt x="155" y="50"/>
                      <a:pt x="172" y="50"/>
                      <a:pt x="182" y="47"/>
                    </a:cubicBezTo>
                    <a:cubicBezTo>
                      <a:pt x="198" y="42"/>
                      <a:pt x="211" y="34"/>
                      <a:pt x="224" y="23"/>
                    </a:cubicBezTo>
                    <a:cubicBezTo>
                      <a:pt x="236" y="14"/>
                      <a:pt x="254" y="10"/>
                      <a:pt x="269" y="11"/>
                    </a:cubicBezTo>
                    <a:cubicBezTo>
                      <a:pt x="284" y="13"/>
                      <a:pt x="297" y="14"/>
                      <a:pt x="312" y="8"/>
                    </a:cubicBezTo>
                    <a:cubicBezTo>
                      <a:pt x="321" y="4"/>
                      <a:pt x="334" y="2"/>
                      <a:pt x="343" y="3"/>
                    </a:cubicBezTo>
                    <a:cubicBezTo>
                      <a:pt x="353" y="4"/>
                      <a:pt x="361" y="4"/>
                      <a:pt x="358" y="3"/>
                    </a:cubicBezTo>
                    <a:cubicBezTo>
                      <a:pt x="347" y="0"/>
                      <a:pt x="380" y="8"/>
                      <a:pt x="392" y="9"/>
                    </a:cubicBezTo>
                    <a:cubicBezTo>
                      <a:pt x="408" y="11"/>
                      <a:pt x="423" y="11"/>
                      <a:pt x="438" y="18"/>
                    </a:cubicBezTo>
                    <a:cubicBezTo>
                      <a:pt x="451" y="24"/>
                      <a:pt x="488" y="32"/>
                      <a:pt x="499" y="40"/>
                    </a:cubicBezTo>
                    <a:cubicBezTo>
                      <a:pt x="508" y="45"/>
                      <a:pt x="521" y="46"/>
                      <a:pt x="527" y="55"/>
                    </a:cubicBezTo>
                    <a:cubicBezTo>
                      <a:pt x="529" y="58"/>
                      <a:pt x="530" y="61"/>
                      <a:pt x="531" y="64"/>
                    </a:cubicBezTo>
                    <a:cubicBezTo>
                      <a:pt x="533" y="71"/>
                      <a:pt x="538" y="75"/>
                      <a:pt x="543" y="80"/>
                    </a:cubicBezTo>
                    <a:cubicBezTo>
                      <a:pt x="552" y="89"/>
                      <a:pt x="568" y="94"/>
                      <a:pt x="576" y="104"/>
                    </a:cubicBezTo>
                    <a:cubicBezTo>
                      <a:pt x="568" y="111"/>
                      <a:pt x="588" y="116"/>
                      <a:pt x="591" y="122"/>
                    </a:cubicBezTo>
                    <a:cubicBezTo>
                      <a:pt x="595" y="128"/>
                      <a:pt x="599" y="134"/>
                      <a:pt x="602" y="140"/>
                    </a:cubicBezTo>
                    <a:cubicBezTo>
                      <a:pt x="604" y="144"/>
                      <a:pt x="612" y="151"/>
                      <a:pt x="613" y="156"/>
                    </a:cubicBezTo>
                    <a:cubicBezTo>
                      <a:pt x="613" y="159"/>
                      <a:pt x="610" y="163"/>
                      <a:pt x="609" y="167"/>
                    </a:cubicBezTo>
                    <a:cubicBezTo>
                      <a:pt x="609" y="173"/>
                      <a:pt x="613" y="183"/>
                      <a:pt x="614" y="189"/>
                    </a:cubicBezTo>
                    <a:cubicBezTo>
                      <a:pt x="617" y="201"/>
                      <a:pt x="623" y="212"/>
                      <a:pt x="626" y="225"/>
                    </a:cubicBezTo>
                    <a:cubicBezTo>
                      <a:pt x="627" y="232"/>
                      <a:pt x="630" y="242"/>
                      <a:pt x="628" y="249"/>
                    </a:cubicBezTo>
                    <a:cubicBezTo>
                      <a:pt x="626" y="256"/>
                      <a:pt x="626" y="257"/>
                      <a:pt x="628" y="266"/>
                    </a:cubicBezTo>
                    <a:cubicBezTo>
                      <a:pt x="629" y="274"/>
                      <a:pt x="623" y="284"/>
                      <a:pt x="624" y="292"/>
                    </a:cubicBezTo>
                    <a:cubicBezTo>
                      <a:pt x="625" y="300"/>
                      <a:pt x="624" y="308"/>
                      <a:pt x="626" y="316"/>
                    </a:cubicBezTo>
                    <a:cubicBezTo>
                      <a:pt x="629" y="326"/>
                      <a:pt x="624" y="327"/>
                      <a:pt x="619" y="336"/>
                    </a:cubicBezTo>
                    <a:cubicBezTo>
                      <a:pt x="614" y="345"/>
                      <a:pt x="621" y="351"/>
                      <a:pt x="616" y="360"/>
                    </a:cubicBezTo>
                    <a:cubicBezTo>
                      <a:pt x="611" y="369"/>
                      <a:pt x="617" y="386"/>
                      <a:pt x="606" y="394"/>
                    </a:cubicBezTo>
                    <a:cubicBezTo>
                      <a:pt x="598" y="400"/>
                      <a:pt x="612" y="408"/>
                      <a:pt x="609" y="417"/>
                    </a:cubicBezTo>
                    <a:cubicBezTo>
                      <a:pt x="607" y="422"/>
                      <a:pt x="607" y="428"/>
                      <a:pt x="604" y="432"/>
                    </a:cubicBezTo>
                    <a:cubicBezTo>
                      <a:pt x="601" y="436"/>
                      <a:pt x="598" y="438"/>
                      <a:pt x="595" y="443"/>
                    </a:cubicBezTo>
                    <a:cubicBezTo>
                      <a:pt x="593" y="447"/>
                      <a:pt x="573" y="450"/>
                      <a:pt x="571" y="453"/>
                    </a:cubicBezTo>
                    <a:cubicBezTo>
                      <a:pt x="568" y="457"/>
                      <a:pt x="558" y="468"/>
                      <a:pt x="555" y="469"/>
                    </a:cubicBezTo>
                    <a:cubicBezTo>
                      <a:pt x="551" y="470"/>
                      <a:pt x="548" y="473"/>
                      <a:pt x="544" y="476"/>
                    </a:cubicBezTo>
                    <a:cubicBezTo>
                      <a:pt x="540" y="479"/>
                      <a:pt x="529" y="482"/>
                      <a:pt x="525" y="486"/>
                    </a:cubicBezTo>
                    <a:cubicBezTo>
                      <a:pt x="523" y="489"/>
                      <a:pt x="521" y="493"/>
                      <a:pt x="518" y="495"/>
                    </a:cubicBezTo>
                    <a:cubicBezTo>
                      <a:pt x="506" y="513"/>
                      <a:pt x="503" y="525"/>
                      <a:pt x="498" y="543"/>
                    </a:cubicBezTo>
                    <a:cubicBezTo>
                      <a:pt x="493" y="562"/>
                      <a:pt x="497" y="582"/>
                      <a:pt x="495" y="601"/>
                    </a:cubicBezTo>
                    <a:cubicBezTo>
                      <a:pt x="494" y="617"/>
                      <a:pt x="498" y="636"/>
                      <a:pt x="504" y="652"/>
                    </a:cubicBezTo>
                  </a:path>
                </a:pathLst>
              </a:custGeom>
              <a:noFill/>
              <a:ln w="1270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56" name="Freeform 1050"/>
              <p:cNvSpPr>
                <a:spLocks/>
              </p:cNvSpPr>
              <p:nvPr/>
            </p:nvSpPr>
            <p:spPr bwMode="auto">
              <a:xfrm>
                <a:off x="966" y="1541"/>
                <a:ext cx="5" cy="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1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3" y="0"/>
                      <a:pt x="1" y="0"/>
                      <a:pt x="0" y="1"/>
                    </a:cubicBezTo>
                  </a:path>
                </a:pathLst>
              </a:custGeom>
              <a:noFill/>
              <a:ln w="12700" cap="rnd">
                <a:solidFill>
                  <a:srgbClr val="1A1A1A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57" name="Freeform 1051"/>
              <p:cNvSpPr>
                <a:spLocks/>
              </p:cNvSpPr>
              <p:nvPr/>
            </p:nvSpPr>
            <p:spPr bwMode="auto">
              <a:xfrm>
                <a:off x="789" y="998"/>
                <a:ext cx="242" cy="183"/>
              </a:xfrm>
              <a:custGeom>
                <a:avLst/>
                <a:gdLst/>
                <a:ahLst/>
                <a:cxnLst>
                  <a:cxn ang="0">
                    <a:pos x="201" y="61"/>
                  </a:cxn>
                  <a:cxn ang="0">
                    <a:pos x="80" y="58"/>
                  </a:cxn>
                  <a:cxn ang="0">
                    <a:pos x="37" y="51"/>
                  </a:cxn>
                  <a:cxn ang="0">
                    <a:pos x="22" y="1"/>
                  </a:cxn>
                  <a:cxn ang="0">
                    <a:pos x="18" y="0"/>
                  </a:cxn>
                  <a:cxn ang="0">
                    <a:pos x="2" y="62"/>
                  </a:cxn>
                  <a:cxn ang="0">
                    <a:pos x="9" y="104"/>
                  </a:cxn>
                  <a:cxn ang="0">
                    <a:pos x="5" y="140"/>
                  </a:cxn>
                  <a:cxn ang="0">
                    <a:pos x="5" y="143"/>
                  </a:cxn>
                  <a:cxn ang="0">
                    <a:pos x="70" y="72"/>
                  </a:cxn>
                  <a:cxn ang="0">
                    <a:pos x="166" y="63"/>
                  </a:cxn>
                  <a:cxn ang="0">
                    <a:pos x="203" y="70"/>
                  </a:cxn>
                  <a:cxn ang="0">
                    <a:pos x="204" y="70"/>
                  </a:cxn>
                </a:cxnLst>
                <a:rect l="0" t="0" r="r" b="b"/>
                <a:pathLst>
                  <a:path w="204" h="144">
                    <a:moveTo>
                      <a:pt x="201" y="61"/>
                    </a:moveTo>
                    <a:cubicBezTo>
                      <a:pt x="160" y="52"/>
                      <a:pt x="97" y="56"/>
                      <a:pt x="80" y="58"/>
                    </a:cubicBezTo>
                    <a:cubicBezTo>
                      <a:pt x="63" y="60"/>
                      <a:pt x="45" y="59"/>
                      <a:pt x="37" y="51"/>
                    </a:cubicBezTo>
                    <a:cubicBezTo>
                      <a:pt x="28" y="43"/>
                      <a:pt x="15" y="20"/>
                      <a:pt x="22" y="1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0" y="21"/>
                      <a:pt x="4" y="52"/>
                      <a:pt x="2" y="62"/>
                    </a:cubicBezTo>
                    <a:cubicBezTo>
                      <a:pt x="0" y="73"/>
                      <a:pt x="8" y="91"/>
                      <a:pt x="9" y="104"/>
                    </a:cubicBezTo>
                    <a:cubicBezTo>
                      <a:pt x="10" y="116"/>
                      <a:pt x="9" y="131"/>
                      <a:pt x="5" y="140"/>
                    </a:cubicBezTo>
                    <a:cubicBezTo>
                      <a:pt x="4" y="142"/>
                      <a:pt x="4" y="144"/>
                      <a:pt x="5" y="143"/>
                    </a:cubicBezTo>
                    <a:cubicBezTo>
                      <a:pt x="22" y="116"/>
                      <a:pt x="45" y="85"/>
                      <a:pt x="70" y="72"/>
                    </a:cubicBezTo>
                    <a:cubicBezTo>
                      <a:pt x="95" y="60"/>
                      <a:pt x="131" y="62"/>
                      <a:pt x="166" y="63"/>
                    </a:cubicBezTo>
                    <a:cubicBezTo>
                      <a:pt x="184" y="64"/>
                      <a:pt x="194" y="66"/>
                      <a:pt x="203" y="70"/>
                    </a:cubicBezTo>
                    <a:cubicBezTo>
                      <a:pt x="203" y="70"/>
                      <a:pt x="204" y="70"/>
                      <a:pt x="204" y="70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58" name="Freeform 1052"/>
              <p:cNvSpPr>
                <a:spLocks/>
              </p:cNvSpPr>
              <p:nvPr/>
            </p:nvSpPr>
            <p:spPr bwMode="auto">
              <a:xfrm>
                <a:off x="1097" y="1327"/>
                <a:ext cx="29" cy="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63"/>
                  </a:cxn>
                </a:cxnLst>
                <a:rect l="0" t="0" r="r" b="b"/>
                <a:pathLst>
                  <a:path w="24" h="63">
                    <a:moveTo>
                      <a:pt x="0" y="0"/>
                    </a:moveTo>
                    <a:cubicBezTo>
                      <a:pt x="16" y="8"/>
                      <a:pt x="24" y="49"/>
                      <a:pt x="24" y="63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59" name="Freeform 1053"/>
              <p:cNvSpPr>
                <a:spLocks/>
              </p:cNvSpPr>
              <p:nvPr/>
            </p:nvSpPr>
            <p:spPr bwMode="auto">
              <a:xfrm>
                <a:off x="797" y="1340"/>
                <a:ext cx="20" cy="61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5" y="21"/>
                  </a:cxn>
                  <a:cxn ang="0">
                    <a:pos x="11" y="35"/>
                  </a:cxn>
                  <a:cxn ang="0">
                    <a:pos x="5" y="46"/>
                  </a:cxn>
                  <a:cxn ang="0">
                    <a:pos x="1" y="41"/>
                  </a:cxn>
                  <a:cxn ang="0">
                    <a:pos x="1" y="22"/>
                  </a:cxn>
                  <a:cxn ang="0">
                    <a:pos x="13" y="2"/>
                  </a:cxn>
                </a:cxnLst>
                <a:rect l="0" t="0" r="r" b="b"/>
                <a:pathLst>
                  <a:path w="16" h="49">
                    <a:moveTo>
                      <a:pt x="13" y="2"/>
                    </a:moveTo>
                    <a:cubicBezTo>
                      <a:pt x="16" y="3"/>
                      <a:pt x="14" y="15"/>
                      <a:pt x="15" y="21"/>
                    </a:cubicBezTo>
                    <a:cubicBezTo>
                      <a:pt x="15" y="28"/>
                      <a:pt x="14" y="30"/>
                      <a:pt x="11" y="35"/>
                    </a:cubicBezTo>
                    <a:cubicBezTo>
                      <a:pt x="8" y="40"/>
                      <a:pt x="6" y="42"/>
                      <a:pt x="5" y="46"/>
                    </a:cubicBezTo>
                    <a:cubicBezTo>
                      <a:pt x="5" y="49"/>
                      <a:pt x="3" y="47"/>
                      <a:pt x="1" y="41"/>
                    </a:cubicBezTo>
                    <a:cubicBezTo>
                      <a:pt x="0" y="35"/>
                      <a:pt x="0" y="27"/>
                      <a:pt x="1" y="22"/>
                    </a:cubicBezTo>
                    <a:cubicBezTo>
                      <a:pt x="2" y="18"/>
                      <a:pt x="10" y="0"/>
                      <a:pt x="13" y="2"/>
                    </a:cubicBezTo>
                    <a:close/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60" name="Freeform 1054"/>
              <p:cNvSpPr>
                <a:spLocks/>
              </p:cNvSpPr>
              <p:nvPr/>
            </p:nvSpPr>
            <p:spPr bwMode="auto">
              <a:xfrm>
                <a:off x="794" y="1291"/>
                <a:ext cx="201" cy="68"/>
              </a:xfrm>
              <a:custGeom>
                <a:avLst/>
                <a:gdLst/>
                <a:ahLst/>
                <a:cxnLst>
                  <a:cxn ang="0">
                    <a:pos x="125" y="0"/>
                  </a:cxn>
                  <a:cxn ang="0">
                    <a:pos x="64" y="4"/>
                  </a:cxn>
                  <a:cxn ang="0">
                    <a:pos x="14" y="17"/>
                  </a:cxn>
                  <a:cxn ang="0">
                    <a:pos x="1" y="37"/>
                  </a:cxn>
                  <a:cxn ang="0">
                    <a:pos x="6" y="53"/>
                  </a:cxn>
                  <a:cxn ang="0">
                    <a:pos x="6" y="53"/>
                  </a:cxn>
                  <a:cxn ang="0">
                    <a:pos x="16" y="40"/>
                  </a:cxn>
                  <a:cxn ang="0">
                    <a:pos x="18" y="47"/>
                  </a:cxn>
                  <a:cxn ang="0">
                    <a:pos x="49" y="26"/>
                  </a:cxn>
                  <a:cxn ang="0">
                    <a:pos x="145" y="5"/>
                  </a:cxn>
                  <a:cxn ang="0">
                    <a:pos x="125" y="0"/>
                  </a:cxn>
                </a:cxnLst>
                <a:rect l="0" t="0" r="r" b="b"/>
                <a:pathLst>
                  <a:path w="169" h="53">
                    <a:moveTo>
                      <a:pt x="125" y="0"/>
                    </a:moveTo>
                    <a:cubicBezTo>
                      <a:pt x="106" y="0"/>
                      <a:pt x="85" y="1"/>
                      <a:pt x="64" y="4"/>
                    </a:cubicBezTo>
                    <a:cubicBezTo>
                      <a:pt x="42" y="8"/>
                      <a:pt x="24" y="14"/>
                      <a:pt x="14" y="17"/>
                    </a:cubicBezTo>
                    <a:cubicBezTo>
                      <a:pt x="1" y="21"/>
                      <a:pt x="0" y="25"/>
                      <a:pt x="1" y="37"/>
                    </a:cubicBezTo>
                    <a:cubicBezTo>
                      <a:pt x="2" y="45"/>
                      <a:pt x="3" y="51"/>
                      <a:pt x="6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9" y="47"/>
                      <a:pt x="14" y="38"/>
                      <a:pt x="16" y="40"/>
                    </a:cubicBezTo>
                    <a:cubicBezTo>
                      <a:pt x="18" y="40"/>
                      <a:pt x="18" y="43"/>
                      <a:pt x="18" y="47"/>
                    </a:cubicBezTo>
                    <a:cubicBezTo>
                      <a:pt x="22" y="43"/>
                      <a:pt x="32" y="35"/>
                      <a:pt x="49" y="26"/>
                    </a:cubicBezTo>
                    <a:cubicBezTo>
                      <a:pt x="72" y="14"/>
                      <a:pt x="121" y="5"/>
                      <a:pt x="145" y="5"/>
                    </a:cubicBezTo>
                    <a:cubicBezTo>
                      <a:pt x="169" y="5"/>
                      <a:pt x="147" y="1"/>
                      <a:pt x="125" y="0"/>
                    </a:cubicBezTo>
                    <a:close/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61" name="Freeform 1055"/>
              <p:cNvSpPr>
                <a:spLocks/>
              </p:cNvSpPr>
              <p:nvPr/>
            </p:nvSpPr>
            <p:spPr bwMode="auto">
              <a:xfrm>
                <a:off x="805" y="1395"/>
                <a:ext cx="24" cy="5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19"/>
                  </a:cxn>
                  <a:cxn ang="0">
                    <a:pos x="13" y="39"/>
                  </a:cxn>
                  <a:cxn ang="0">
                    <a:pos x="20" y="45"/>
                  </a:cxn>
                  <a:cxn ang="0">
                    <a:pos x="17" y="33"/>
                  </a:cxn>
                  <a:cxn ang="0">
                    <a:pos x="14" y="18"/>
                  </a:cxn>
                  <a:cxn ang="0">
                    <a:pos x="7" y="7"/>
                  </a:cxn>
                  <a:cxn ang="0">
                    <a:pos x="2" y="0"/>
                  </a:cxn>
                </a:cxnLst>
                <a:rect l="0" t="0" r="r" b="b"/>
                <a:pathLst>
                  <a:path w="21" h="46">
                    <a:moveTo>
                      <a:pt x="2" y="0"/>
                    </a:moveTo>
                    <a:cubicBezTo>
                      <a:pt x="0" y="1"/>
                      <a:pt x="0" y="11"/>
                      <a:pt x="2" y="19"/>
                    </a:cubicBezTo>
                    <a:cubicBezTo>
                      <a:pt x="3" y="27"/>
                      <a:pt x="8" y="32"/>
                      <a:pt x="13" y="39"/>
                    </a:cubicBezTo>
                    <a:cubicBezTo>
                      <a:pt x="16" y="43"/>
                      <a:pt x="19" y="46"/>
                      <a:pt x="20" y="45"/>
                    </a:cubicBezTo>
                    <a:cubicBezTo>
                      <a:pt x="21" y="44"/>
                      <a:pt x="19" y="37"/>
                      <a:pt x="17" y="33"/>
                    </a:cubicBezTo>
                    <a:cubicBezTo>
                      <a:pt x="14" y="28"/>
                      <a:pt x="15" y="25"/>
                      <a:pt x="14" y="18"/>
                    </a:cubicBezTo>
                    <a:cubicBezTo>
                      <a:pt x="13" y="10"/>
                      <a:pt x="9" y="12"/>
                      <a:pt x="7" y="7"/>
                    </a:cubicBezTo>
                    <a:cubicBezTo>
                      <a:pt x="4" y="2"/>
                      <a:pt x="3" y="0"/>
                      <a:pt x="2" y="0"/>
                    </a:cubicBezTo>
                    <a:close/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62" name="Freeform 1056"/>
              <p:cNvSpPr>
                <a:spLocks/>
              </p:cNvSpPr>
              <p:nvPr/>
            </p:nvSpPr>
            <p:spPr bwMode="auto">
              <a:xfrm>
                <a:off x="817" y="1429"/>
                <a:ext cx="43" cy="94"/>
              </a:xfrm>
              <a:custGeom>
                <a:avLst/>
                <a:gdLst/>
                <a:ahLst/>
                <a:cxnLst>
                  <a:cxn ang="0">
                    <a:pos x="28" y="35"/>
                  </a:cxn>
                  <a:cxn ang="0">
                    <a:pos x="5" y="0"/>
                  </a:cxn>
                  <a:cxn ang="0">
                    <a:pos x="7" y="6"/>
                  </a:cxn>
                  <a:cxn ang="0">
                    <a:pos x="10" y="18"/>
                  </a:cxn>
                  <a:cxn ang="0">
                    <a:pos x="3" y="12"/>
                  </a:cxn>
                  <a:cxn ang="0">
                    <a:pos x="0" y="7"/>
                  </a:cxn>
                  <a:cxn ang="0">
                    <a:pos x="5" y="40"/>
                  </a:cxn>
                  <a:cxn ang="0">
                    <a:pos x="26" y="69"/>
                  </a:cxn>
                  <a:cxn ang="0">
                    <a:pos x="28" y="35"/>
                  </a:cxn>
                </a:cxnLst>
                <a:rect l="0" t="0" r="r" b="b"/>
                <a:pathLst>
                  <a:path w="37" h="74">
                    <a:moveTo>
                      <a:pt x="28" y="35"/>
                    </a:moveTo>
                    <a:cubicBezTo>
                      <a:pt x="22" y="26"/>
                      <a:pt x="13" y="6"/>
                      <a:pt x="5" y="0"/>
                    </a:cubicBezTo>
                    <a:cubicBezTo>
                      <a:pt x="5" y="2"/>
                      <a:pt x="5" y="4"/>
                      <a:pt x="7" y="6"/>
                    </a:cubicBezTo>
                    <a:cubicBezTo>
                      <a:pt x="9" y="10"/>
                      <a:pt x="11" y="17"/>
                      <a:pt x="10" y="18"/>
                    </a:cubicBezTo>
                    <a:cubicBezTo>
                      <a:pt x="9" y="19"/>
                      <a:pt x="6" y="16"/>
                      <a:pt x="3" y="12"/>
                    </a:cubicBezTo>
                    <a:cubicBezTo>
                      <a:pt x="2" y="10"/>
                      <a:pt x="1" y="9"/>
                      <a:pt x="0" y="7"/>
                    </a:cubicBezTo>
                    <a:cubicBezTo>
                      <a:pt x="2" y="15"/>
                      <a:pt x="7" y="27"/>
                      <a:pt x="5" y="40"/>
                    </a:cubicBezTo>
                    <a:cubicBezTo>
                      <a:pt x="1" y="62"/>
                      <a:pt x="15" y="74"/>
                      <a:pt x="26" y="69"/>
                    </a:cubicBezTo>
                    <a:cubicBezTo>
                      <a:pt x="37" y="65"/>
                      <a:pt x="35" y="47"/>
                      <a:pt x="28" y="35"/>
                    </a:cubicBezTo>
                    <a:close/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63" name="Freeform 1057"/>
              <p:cNvSpPr>
                <a:spLocks/>
              </p:cNvSpPr>
              <p:nvPr/>
            </p:nvSpPr>
            <p:spPr bwMode="auto">
              <a:xfrm>
                <a:off x="1097" y="1260"/>
                <a:ext cx="22" cy="43"/>
              </a:xfrm>
              <a:custGeom>
                <a:avLst/>
                <a:gdLst/>
                <a:ahLst/>
                <a:cxnLst>
                  <a:cxn ang="0">
                    <a:pos x="6" y="18"/>
                  </a:cxn>
                  <a:cxn ang="0">
                    <a:pos x="11" y="7"/>
                  </a:cxn>
                  <a:cxn ang="0">
                    <a:pos x="19" y="34"/>
                  </a:cxn>
                </a:cxnLst>
                <a:rect l="0" t="0" r="r" b="b"/>
                <a:pathLst>
                  <a:path w="19" h="34">
                    <a:moveTo>
                      <a:pt x="6" y="18"/>
                    </a:moveTo>
                    <a:cubicBezTo>
                      <a:pt x="0" y="10"/>
                      <a:pt x="4" y="0"/>
                      <a:pt x="11" y="7"/>
                    </a:cubicBezTo>
                    <a:cubicBezTo>
                      <a:pt x="19" y="14"/>
                      <a:pt x="16" y="20"/>
                      <a:pt x="19" y="34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64" name="Freeform 1058"/>
              <p:cNvSpPr>
                <a:spLocks/>
              </p:cNvSpPr>
              <p:nvPr/>
            </p:nvSpPr>
            <p:spPr bwMode="auto">
              <a:xfrm>
                <a:off x="734" y="1074"/>
                <a:ext cx="415" cy="515"/>
              </a:xfrm>
              <a:custGeom>
                <a:avLst/>
                <a:gdLst/>
                <a:ahLst/>
                <a:cxnLst>
                  <a:cxn ang="0">
                    <a:pos x="99" y="214"/>
                  </a:cxn>
                  <a:cxn ang="0">
                    <a:pos x="280" y="212"/>
                  </a:cxn>
                  <a:cxn ang="0">
                    <a:pos x="292" y="244"/>
                  </a:cxn>
                  <a:cxn ang="0">
                    <a:pos x="302" y="258"/>
                  </a:cxn>
                  <a:cxn ang="0">
                    <a:pos x="288" y="308"/>
                  </a:cxn>
                  <a:cxn ang="0">
                    <a:pos x="291" y="400"/>
                  </a:cxn>
                  <a:cxn ang="0">
                    <a:pos x="317" y="406"/>
                  </a:cxn>
                  <a:cxn ang="0">
                    <a:pos x="344" y="398"/>
                  </a:cxn>
                  <a:cxn ang="0">
                    <a:pos x="347" y="144"/>
                  </a:cxn>
                  <a:cxn ang="0">
                    <a:pos x="316" y="61"/>
                  </a:cxn>
                  <a:cxn ang="0">
                    <a:pos x="269" y="28"/>
                  </a:cxn>
                  <a:cxn ang="0">
                    <a:pos x="212" y="3"/>
                  </a:cxn>
                  <a:cxn ang="0">
                    <a:pos x="116" y="12"/>
                  </a:cxn>
                  <a:cxn ang="0">
                    <a:pos x="50" y="85"/>
                  </a:cxn>
                  <a:cxn ang="0">
                    <a:pos x="6" y="158"/>
                  </a:cxn>
                  <a:cxn ang="0">
                    <a:pos x="13" y="189"/>
                  </a:cxn>
                  <a:cxn ang="0">
                    <a:pos x="13" y="189"/>
                  </a:cxn>
                  <a:cxn ang="0">
                    <a:pos x="30" y="195"/>
                  </a:cxn>
                  <a:cxn ang="0">
                    <a:pos x="32" y="196"/>
                  </a:cxn>
                  <a:cxn ang="0">
                    <a:pos x="42" y="190"/>
                  </a:cxn>
                  <a:cxn ang="0">
                    <a:pos x="171" y="166"/>
                  </a:cxn>
                  <a:cxn ang="0">
                    <a:pos x="262" y="174"/>
                  </a:cxn>
                  <a:cxn ang="0">
                    <a:pos x="306" y="197"/>
                  </a:cxn>
                  <a:cxn ang="0">
                    <a:pos x="240" y="184"/>
                  </a:cxn>
                  <a:cxn ang="0">
                    <a:pos x="77" y="216"/>
                  </a:cxn>
                  <a:cxn ang="0">
                    <a:pos x="68" y="225"/>
                  </a:cxn>
                  <a:cxn ang="0">
                    <a:pos x="68" y="230"/>
                  </a:cxn>
                  <a:cxn ang="0">
                    <a:pos x="64" y="244"/>
                  </a:cxn>
                  <a:cxn ang="0">
                    <a:pos x="59" y="253"/>
                  </a:cxn>
                  <a:cxn ang="0">
                    <a:pos x="60" y="255"/>
                  </a:cxn>
                  <a:cxn ang="0">
                    <a:pos x="61" y="253"/>
                  </a:cxn>
                  <a:cxn ang="0">
                    <a:pos x="66" y="260"/>
                  </a:cxn>
                  <a:cxn ang="0">
                    <a:pos x="73" y="271"/>
                  </a:cxn>
                  <a:cxn ang="0">
                    <a:pos x="73" y="276"/>
                  </a:cxn>
                  <a:cxn ang="0">
                    <a:pos x="74" y="276"/>
                  </a:cxn>
                  <a:cxn ang="0">
                    <a:pos x="97" y="295"/>
                  </a:cxn>
                  <a:cxn ang="0">
                    <a:pos x="114" y="295"/>
                  </a:cxn>
                  <a:cxn ang="0">
                    <a:pos x="109" y="287"/>
                  </a:cxn>
                  <a:cxn ang="0">
                    <a:pos x="81" y="267"/>
                  </a:cxn>
                  <a:cxn ang="0">
                    <a:pos x="99" y="214"/>
                  </a:cxn>
                </a:cxnLst>
                <a:rect l="0" t="0" r="r" b="b"/>
                <a:pathLst>
                  <a:path w="349" h="406">
                    <a:moveTo>
                      <a:pt x="99" y="214"/>
                    </a:moveTo>
                    <a:cubicBezTo>
                      <a:pt x="138" y="193"/>
                      <a:pt x="229" y="179"/>
                      <a:pt x="280" y="212"/>
                    </a:cubicBezTo>
                    <a:cubicBezTo>
                      <a:pt x="298" y="224"/>
                      <a:pt x="294" y="237"/>
                      <a:pt x="292" y="244"/>
                    </a:cubicBezTo>
                    <a:cubicBezTo>
                      <a:pt x="289" y="250"/>
                      <a:pt x="300" y="244"/>
                      <a:pt x="302" y="258"/>
                    </a:cubicBezTo>
                    <a:cubicBezTo>
                      <a:pt x="305" y="271"/>
                      <a:pt x="301" y="295"/>
                      <a:pt x="288" y="308"/>
                    </a:cubicBezTo>
                    <a:cubicBezTo>
                      <a:pt x="289" y="312"/>
                      <a:pt x="290" y="347"/>
                      <a:pt x="291" y="400"/>
                    </a:cubicBezTo>
                    <a:cubicBezTo>
                      <a:pt x="296" y="403"/>
                      <a:pt x="305" y="406"/>
                      <a:pt x="317" y="406"/>
                    </a:cubicBezTo>
                    <a:cubicBezTo>
                      <a:pt x="330" y="406"/>
                      <a:pt x="342" y="403"/>
                      <a:pt x="344" y="398"/>
                    </a:cubicBezTo>
                    <a:cubicBezTo>
                      <a:pt x="345" y="267"/>
                      <a:pt x="346" y="164"/>
                      <a:pt x="347" y="144"/>
                    </a:cubicBezTo>
                    <a:cubicBezTo>
                      <a:pt x="349" y="107"/>
                      <a:pt x="349" y="69"/>
                      <a:pt x="316" y="61"/>
                    </a:cubicBezTo>
                    <a:cubicBezTo>
                      <a:pt x="282" y="53"/>
                      <a:pt x="277" y="39"/>
                      <a:pt x="269" y="28"/>
                    </a:cubicBezTo>
                    <a:cubicBezTo>
                      <a:pt x="254" y="10"/>
                      <a:pt x="247" y="5"/>
                      <a:pt x="212" y="3"/>
                    </a:cubicBezTo>
                    <a:cubicBezTo>
                      <a:pt x="177" y="2"/>
                      <a:pt x="141" y="0"/>
                      <a:pt x="116" y="12"/>
                    </a:cubicBezTo>
                    <a:cubicBezTo>
                      <a:pt x="91" y="25"/>
                      <a:pt x="67" y="58"/>
                      <a:pt x="50" y="85"/>
                    </a:cubicBezTo>
                    <a:cubicBezTo>
                      <a:pt x="29" y="113"/>
                      <a:pt x="12" y="142"/>
                      <a:pt x="6" y="158"/>
                    </a:cubicBezTo>
                    <a:cubicBezTo>
                      <a:pt x="0" y="175"/>
                      <a:pt x="13" y="189"/>
                      <a:pt x="13" y="189"/>
                    </a:cubicBezTo>
                    <a:cubicBezTo>
                      <a:pt x="13" y="189"/>
                      <a:pt x="13" y="189"/>
                      <a:pt x="13" y="189"/>
                    </a:cubicBezTo>
                    <a:cubicBezTo>
                      <a:pt x="19" y="192"/>
                      <a:pt x="21" y="191"/>
                      <a:pt x="30" y="195"/>
                    </a:cubicBezTo>
                    <a:cubicBezTo>
                      <a:pt x="31" y="195"/>
                      <a:pt x="31" y="195"/>
                      <a:pt x="32" y="196"/>
                    </a:cubicBezTo>
                    <a:cubicBezTo>
                      <a:pt x="35" y="194"/>
                      <a:pt x="38" y="192"/>
                      <a:pt x="42" y="190"/>
                    </a:cubicBezTo>
                    <a:cubicBezTo>
                      <a:pt x="67" y="179"/>
                      <a:pt x="105" y="165"/>
                      <a:pt x="171" y="166"/>
                    </a:cubicBezTo>
                    <a:cubicBezTo>
                      <a:pt x="219" y="166"/>
                      <a:pt x="230" y="168"/>
                      <a:pt x="262" y="174"/>
                    </a:cubicBezTo>
                    <a:cubicBezTo>
                      <a:pt x="284" y="178"/>
                      <a:pt x="301" y="186"/>
                      <a:pt x="306" y="197"/>
                    </a:cubicBezTo>
                    <a:cubicBezTo>
                      <a:pt x="309" y="206"/>
                      <a:pt x="285" y="186"/>
                      <a:pt x="240" y="184"/>
                    </a:cubicBezTo>
                    <a:cubicBezTo>
                      <a:pt x="201" y="180"/>
                      <a:pt x="123" y="179"/>
                      <a:pt x="77" y="216"/>
                    </a:cubicBezTo>
                    <a:cubicBezTo>
                      <a:pt x="72" y="219"/>
                      <a:pt x="70" y="222"/>
                      <a:pt x="68" y="225"/>
                    </a:cubicBezTo>
                    <a:cubicBezTo>
                      <a:pt x="68" y="227"/>
                      <a:pt x="68" y="229"/>
                      <a:pt x="68" y="230"/>
                    </a:cubicBezTo>
                    <a:cubicBezTo>
                      <a:pt x="68" y="237"/>
                      <a:pt x="67" y="239"/>
                      <a:pt x="64" y="244"/>
                    </a:cubicBezTo>
                    <a:cubicBezTo>
                      <a:pt x="62" y="248"/>
                      <a:pt x="60" y="250"/>
                      <a:pt x="59" y="253"/>
                    </a:cubicBezTo>
                    <a:cubicBezTo>
                      <a:pt x="60" y="255"/>
                      <a:pt x="60" y="255"/>
                      <a:pt x="60" y="255"/>
                    </a:cubicBezTo>
                    <a:cubicBezTo>
                      <a:pt x="60" y="254"/>
                      <a:pt x="61" y="253"/>
                      <a:pt x="61" y="253"/>
                    </a:cubicBezTo>
                    <a:cubicBezTo>
                      <a:pt x="62" y="253"/>
                      <a:pt x="63" y="255"/>
                      <a:pt x="66" y="260"/>
                    </a:cubicBezTo>
                    <a:cubicBezTo>
                      <a:pt x="68" y="265"/>
                      <a:pt x="72" y="263"/>
                      <a:pt x="73" y="271"/>
                    </a:cubicBezTo>
                    <a:cubicBezTo>
                      <a:pt x="73" y="273"/>
                      <a:pt x="73" y="275"/>
                      <a:pt x="73" y="276"/>
                    </a:cubicBezTo>
                    <a:cubicBezTo>
                      <a:pt x="74" y="276"/>
                      <a:pt x="74" y="276"/>
                      <a:pt x="74" y="276"/>
                    </a:cubicBezTo>
                    <a:cubicBezTo>
                      <a:pt x="79" y="276"/>
                      <a:pt x="88" y="289"/>
                      <a:pt x="97" y="295"/>
                    </a:cubicBezTo>
                    <a:cubicBezTo>
                      <a:pt x="105" y="298"/>
                      <a:pt x="113" y="297"/>
                      <a:pt x="114" y="295"/>
                    </a:cubicBezTo>
                    <a:cubicBezTo>
                      <a:pt x="115" y="293"/>
                      <a:pt x="113" y="290"/>
                      <a:pt x="109" y="287"/>
                    </a:cubicBezTo>
                    <a:cubicBezTo>
                      <a:pt x="102" y="283"/>
                      <a:pt x="98" y="281"/>
                      <a:pt x="81" y="267"/>
                    </a:cubicBezTo>
                    <a:cubicBezTo>
                      <a:pt x="64" y="252"/>
                      <a:pt x="67" y="231"/>
                      <a:pt x="99" y="214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65" name="Freeform 1059"/>
              <p:cNvSpPr>
                <a:spLocks/>
              </p:cNvSpPr>
              <p:nvPr/>
            </p:nvSpPr>
            <p:spPr bwMode="auto">
              <a:xfrm>
                <a:off x="848" y="1509"/>
                <a:ext cx="134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13" y="3"/>
                  </a:cxn>
                </a:cxnLst>
                <a:rect l="0" t="0" r="r" b="b"/>
                <a:pathLst>
                  <a:path w="113" h="6">
                    <a:moveTo>
                      <a:pt x="0" y="6"/>
                    </a:moveTo>
                    <a:cubicBezTo>
                      <a:pt x="14" y="3"/>
                      <a:pt x="90" y="0"/>
                      <a:pt x="113" y="3"/>
                    </a:cubicBezTo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66" name="Freeform 1060"/>
              <p:cNvSpPr>
                <a:spLocks/>
              </p:cNvSpPr>
              <p:nvPr/>
            </p:nvSpPr>
            <p:spPr bwMode="auto">
              <a:xfrm>
                <a:off x="977" y="1486"/>
                <a:ext cx="31" cy="32"/>
              </a:xfrm>
              <a:custGeom>
                <a:avLst/>
                <a:gdLst/>
                <a:ahLst/>
                <a:cxnLst>
                  <a:cxn ang="0">
                    <a:pos x="6" y="22"/>
                  </a:cxn>
                  <a:cxn ang="0">
                    <a:pos x="22" y="3"/>
                  </a:cxn>
                  <a:cxn ang="0">
                    <a:pos x="6" y="22"/>
                  </a:cxn>
                </a:cxnLst>
                <a:rect l="0" t="0" r="r" b="b"/>
                <a:pathLst>
                  <a:path w="26" h="25">
                    <a:moveTo>
                      <a:pt x="6" y="22"/>
                    </a:moveTo>
                    <a:cubicBezTo>
                      <a:pt x="13" y="25"/>
                      <a:pt x="26" y="6"/>
                      <a:pt x="22" y="3"/>
                    </a:cubicBezTo>
                    <a:cubicBezTo>
                      <a:pt x="18" y="0"/>
                      <a:pt x="0" y="18"/>
                      <a:pt x="6" y="22"/>
                    </a:cubicBezTo>
                    <a:close/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67" name="Freeform 1061"/>
              <p:cNvSpPr>
                <a:spLocks/>
              </p:cNvSpPr>
              <p:nvPr/>
            </p:nvSpPr>
            <p:spPr bwMode="auto">
              <a:xfrm>
                <a:off x="775" y="1346"/>
                <a:ext cx="35" cy="96"/>
              </a:xfrm>
              <a:custGeom>
                <a:avLst/>
                <a:gdLst/>
                <a:ahLst/>
                <a:cxnLst>
                  <a:cxn ang="0">
                    <a:pos x="27" y="58"/>
                  </a:cxn>
                  <a:cxn ang="0">
                    <a:pos x="26" y="42"/>
                  </a:cxn>
                  <a:cxn ang="0">
                    <a:pos x="25" y="39"/>
                  </a:cxn>
                  <a:cxn ang="0">
                    <a:pos x="25" y="39"/>
                  </a:cxn>
                  <a:cxn ang="0">
                    <a:pos x="24" y="41"/>
                  </a:cxn>
                  <a:cxn ang="0">
                    <a:pos x="20" y="36"/>
                  </a:cxn>
                  <a:cxn ang="0">
                    <a:pos x="20" y="17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12" y="0"/>
                  </a:cxn>
                  <a:cxn ang="0">
                    <a:pos x="14" y="34"/>
                  </a:cxn>
                  <a:cxn ang="0">
                    <a:pos x="0" y="39"/>
                  </a:cxn>
                  <a:cxn ang="0">
                    <a:pos x="17" y="54"/>
                  </a:cxn>
                  <a:cxn ang="0">
                    <a:pos x="27" y="76"/>
                  </a:cxn>
                  <a:cxn ang="0">
                    <a:pos x="29" y="64"/>
                  </a:cxn>
                  <a:cxn ang="0">
                    <a:pos x="27" y="58"/>
                  </a:cxn>
                </a:cxnLst>
                <a:rect l="0" t="0" r="r" b="b"/>
                <a:pathLst>
                  <a:path w="29" h="76">
                    <a:moveTo>
                      <a:pt x="27" y="58"/>
                    </a:moveTo>
                    <a:cubicBezTo>
                      <a:pt x="26" y="52"/>
                      <a:pt x="25" y="45"/>
                      <a:pt x="26" y="42"/>
                    </a:cubicBezTo>
                    <a:cubicBezTo>
                      <a:pt x="26" y="41"/>
                      <a:pt x="25" y="40"/>
                      <a:pt x="25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5" y="39"/>
                      <a:pt x="24" y="40"/>
                      <a:pt x="24" y="41"/>
                    </a:cubicBezTo>
                    <a:cubicBezTo>
                      <a:pt x="24" y="44"/>
                      <a:pt x="22" y="42"/>
                      <a:pt x="20" y="36"/>
                    </a:cubicBezTo>
                    <a:cubicBezTo>
                      <a:pt x="19" y="30"/>
                      <a:pt x="19" y="22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6" y="16"/>
                      <a:pt x="16" y="0"/>
                      <a:pt x="12" y="0"/>
                    </a:cubicBezTo>
                    <a:cubicBezTo>
                      <a:pt x="7" y="0"/>
                      <a:pt x="17" y="28"/>
                      <a:pt x="14" y="34"/>
                    </a:cubicBezTo>
                    <a:cubicBezTo>
                      <a:pt x="11" y="40"/>
                      <a:pt x="9" y="38"/>
                      <a:pt x="0" y="39"/>
                    </a:cubicBezTo>
                    <a:cubicBezTo>
                      <a:pt x="6" y="39"/>
                      <a:pt x="14" y="44"/>
                      <a:pt x="17" y="54"/>
                    </a:cubicBezTo>
                    <a:cubicBezTo>
                      <a:pt x="20" y="66"/>
                      <a:pt x="25" y="76"/>
                      <a:pt x="27" y="76"/>
                    </a:cubicBezTo>
                    <a:cubicBezTo>
                      <a:pt x="29" y="76"/>
                      <a:pt x="29" y="70"/>
                      <a:pt x="29" y="64"/>
                    </a:cubicBezTo>
                    <a:cubicBezTo>
                      <a:pt x="28" y="62"/>
                      <a:pt x="27" y="60"/>
                      <a:pt x="27" y="58"/>
                    </a:cubicBezTo>
                    <a:close/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68" name="Line 1062"/>
              <p:cNvSpPr>
                <a:spLocks noChangeShapeType="1"/>
              </p:cNvSpPr>
              <p:nvPr/>
            </p:nvSpPr>
            <p:spPr bwMode="auto">
              <a:xfrm>
                <a:off x="1080" y="1386"/>
                <a:ext cx="1" cy="1"/>
              </a:xfrm>
              <a:prstGeom prst="line">
                <a:avLst/>
              </a:prstGeom>
              <a:noFill/>
              <a:ln w="7938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69" name="Freeform 1063"/>
              <p:cNvSpPr>
                <a:spLocks/>
              </p:cNvSpPr>
              <p:nvPr/>
            </p:nvSpPr>
            <p:spPr bwMode="auto">
              <a:xfrm>
                <a:off x="1102" y="1150"/>
                <a:ext cx="47" cy="93"/>
              </a:xfrm>
              <a:custGeom>
                <a:avLst/>
                <a:gdLst/>
                <a:ahLst/>
                <a:cxnLst>
                  <a:cxn ang="0">
                    <a:pos x="7" y="1"/>
                  </a:cxn>
                  <a:cxn ang="0">
                    <a:pos x="0" y="0"/>
                  </a:cxn>
                  <a:cxn ang="0">
                    <a:pos x="2" y="8"/>
                  </a:cxn>
                  <a:cxn ang="0">
                    <a:pos x="9" y="15"/>
                  </a:cxn>
                  <a:cxn ang="0">
                    <a:pos x="12" y="20"/>
                  </a:cxn>
                  <a:cxn ang="0">
                    <a:pos x="18" y="26"/>
                  </a:cxn>
                  <a:cxn ang="0">
                    <a:pos x="20" y="39"/>
                  </a:cxn>
                  <a:cxn ang="0">
                    <a:pos x="25" y="43"/>
                  </a:cxn>
                  <a:cxn ang="0">
                    <a:pos x="26" y="50"/>
                  </a:cxn>
                  <a:cxn ang="0">
                    <a:pos x="33" y="65"/>
                  </a:cxn>
                  <a:cxn ang="0">
                    <a:pos x="39" y="73"/>
                  </a:cxn>
                  <a:cxn ang="0">
                    <a:pos x="7" y="1"/>
                  </a:cxn>
                </a:cxnLst>
                <a:rect l="0" t="0" r="r" b="b"/>
                <a:pathLst>
                  <a:path w="40" h="73">
                    <a:moveTo>
                      <a:pt x="7" y="1"/>
                    </a:moveTo>
                    <a:cubicBezTo>
                      <a:pt x="4" y="1"/>
                      <a:pt x="2" y="0"/>
                      <a:pt x="0" y="0"/>
                    </a:cubicBezTo>
                    <a:cubicBezTo>
                      <a:pt x="0" y="3"/>
                      <a:pt x="1" y="6"/>
                      <a:pt x="2" y="8"/>
                    </a:cubicBezTo>
                    <a:cubicBezTo>
                      <a:pt x="4" y="12"/>
                      <a:pt x="7" y="12"/>
                      <a:pt x="9" y="15"/>
                    </a:cubicBezTo>
                    <a:cubicBezTo>
                      <a:pt x="10" y="16"/>
                      <a:pt x="11" y="19"/>
                      <a:pt x="12" y="20"/>
                    </a:cubicBezTo>
                    <a:cubicBezTo>
                      <a:pt x="13" y="23"/>
                      <a:pt x="17" y="24"/>
                      <a:pt x="18" y="26"/>
                    </a:cubicBezTo>
                    <a:cubicBezTo>
                      <a:pt x="21" y="29"/>
                      <a:pt x="18" y="35"/>
                      <a:pt x="20" y="39"/>
                    </a:cubicBezTo>
                    <a:cubicBezTo>
                      <a:pt x="22" y="40"/>
                      <a:pt x="25" y="41"/>
                      <a:pt x="25" y="43"/>
                    </a:cubicBezTo>
                    <a:cubicBezTo>
                      <a:pt x="26" y="44"/>
                      <a:pt x="26" y="48"/>
                      <a:pt x="26" y="50"/>
                    </a:cubicBezTo>
                    <a:cubicBezTo>
                      <a:pt x="27" y="55"/>
                      <a:pt x="32" y="59"/>
                      <a:pt x="33" y="65"/>
                    </a:cubicBezTo>
                    <a:cubicBezTo>
                      <a:pt x="34" y="70"/>
                      <a:pt x="36" y="72"/>
                      <a:pt x="39" y="73"/>
                    </a:cubicBezTo>
                    <a:cubicBezTo>
                      <a:pt x="40" y="40"/>
                      <a:pt x="37" y="9"/>
                      <a:pt x="7" y="1"/>
                    </a:cubicBezTo>
                    <a:close/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70" name="Freeform 1064"/>
              <p:cNvSpPr>
                <a:spLocks/>
              </p:cNvSpPr>
              <p:nvPr/>
            </p:nvSpPr>
            <p:spPr bwMode="auto">
              <a:xfrm>
                <a:off x="1002" y="1465"/>
                <a:ext cx="75" cy="35"/>
              </a:xfrm>
              <a:custGeom>
                <a:avLst/>
                <a:gdLst/>
                <a:ahLst/>
                <a:cxnLst>
                  <a:cxn ang="0">
                    <a:pos x="63" y="0"/>
                  </a:cxn>
                  <a:cxn ang="0">
                    <a:pos x="0" y="28"/>
                  </a:cxn>
                </a:cxnLst>
                <a:rect l="0" t="0" r="r" b="b"/>
                <a:pathLst>
                  <a:path w="63" h="28">
                    <a:moveTo>
                      <a:pt x="63" y="0"/>
                    </a:moveTo>
                    <a:cubicBezTo>
                      <a:pt x="46" y="17"/>
                      <a:pt x="12" y="26"/>
                      <a:pt x="0" y="28"/>
                    </a:cubicBezTo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71" name="Freeform 1065"/>
              <p:cNvSpPr>
                <a:spLocks/>
              </p:cNvSpPr>
              <p:nvPr/>
            </p:nvSpPr>
            <p:spPr bwMode="auto">
              <a:xfrm>
                <a:off x="1078" y="1485"/>
                <a:ext cx="67" cy="14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28" y="6"/>
                  </a:cxn>
                  <a:cxn ang="0">
                    <a:pos x="51" y="0"/>
                  </a:cxn>
                  <a:cxn ang="0">
                    <a:pos x="56" y="0"/>
                  </a:cxn>
                  <a:cxn ang="0">
                    <a:pos x="28" y="11"/>
                  </a:cxn>
                  <a:cxn ang="0">
                    <a:pos x="0" y="0"/>
                  </a:cxn>
                  <a:cxn ang="0">
                    <a:pos x="5" y="0"/>
                  </a:cxn>
                </a:cxnLst>
                <a:rect l="0" t="0" r="r" b="b"/>
                <a:pathLst>
                  <a:path w="56" h="11">
                    <a:moveTo>
                      <a:pt x="5" y="0"/>
                    </a:moveTo>
                    <a:cubicBezTo>
                      <a:pt x="5" y="2"/>
                      <a:pt x="15" y="6"/>
                      <a:pt x="28" y="6"/>
                    </a:cubicBezTo>
                    <a:cubicBezTo>
                      <a:pt x="41" y="6"/>
                      <a:pt x="51" y="2"/>
                      <a:pt x="51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6"/>
                      <a:pt x="43" y="11"/>
                      <a:pt x="28" y="11"/>
                    </a:cubicBezTo>
                    <a:cubicBezTo>
                      <a:pt x="13" y="11"/>
                      <a:pt x="0" y="6"/>
                      <a:pt x="0" y="0"/>
                    </a:cubicBezTo>
                    <a:lnTo>
                      <a:pt x="5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72" name="Freeform 1066"/>
              <p:cNvSpPr>
                <a:spLocks/>
              </p:cNvSpPr>
              <p:nvPr/>
            </p:nvSpPr>
            <p:spPr bwMode="auto">
              <a:xfrm>
                <a:off x="1083" y="1457"/>
                <a:ext cx="1" cy="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22"/>
                  </a:cxn>
                </a:cxnLst>
                <a:rect l="0" t="0" r="r" b="b"/>
                <a:pathLst>
                  <a:path w="1" h="22">
                    <a:moveTo>
                      <a:pt x="0" y="0"/>
                    </a:moveTo>
                    <a:cubicBezTo>
                      <a:pt x="0" y="2"/>
                      <a:pt x="1" y="22"/>
                      <a:pt x="1" y="22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73" name="Freeform 1067"/>
              <p:cNvSpPr>
                <a:spLocks/>
              </p:cNvSpPr>
              <p:nvPr/>
            </p:nvSpPr>
            <p:spPr bwMode="auto">
              <a:xfrm>
                <a:off x="833" y="1228"/>
                <a:ext cx="11" cy="13"/>
              </a:xfrm>
              <a:custGeom>
                <a:avLst/>
                <a:gdLst/>
                <a:ahLst/>
                <a:cxnLst>
                  <a:cxn ang="0">
                    <a:pos x="1" y="10"/>
                  </a:cxn>
                  <a:cxn ang="0">
                    <a:pos x="1" y="4"/>
                  </a:cxn>
                  <a:cxn ang="0">
                    <a:pos x="7" y="10"/>
                  </a:cxn>
                  <a:cxn ang="0">
                    <a:pos x="7" y="0"/>
                  </a:cxn>
                </a:cxnLst>
                <a:rect l="0" t="0" r="r" b="b"/>
                <a:pathLst>
                  <a:path w="9" h="10">
                    <a:moveTo>
                      <a:pt x="1" y="10"/>
                    </a:moveTo>
                    <a:cubicBezTo>
                      <a:pt x="0" y="8"/>
                      <a:pt x="0" y="6"/>
                      <a:pt x="1" y="4"/>
                    </a:cubicBezTo>
                    <a:cubicBezTo>
                      <a:pt x="4" y="4"/>
                      <a:pt x="4" y="8"/>
                      <a:pt x="7" y="10"/>
                    </a:cubicBezTo>
                    <a:cubicBezTo>
                      <a:pt x="9" y="8"/>
                      <a:pt x="9" y="2"/>
                      <a:pt x="7" y="0"/>
                    </a:cubicBezTo>
                  </a:path>
                </a:pathLst>
              </a:custGeom>
              <a:noFill/>
              <a:ln w="7938" cap="rnd">
                <a:solidFill>
                  <a:srgbClr val="E6C1C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74" name="Freeform 1068"/>
              <p:cNvSpPr>
                <a:spLocks/>
              </p:cNvSpPr>
              <p:nvPr/>
            </p:nvSpPr>
            <p:spPr bwMode="auto">
              <a:xfrm>
                <a:off x="954" y="1128"/>
                <a:ext cx="8" cy="11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5" y="9"/>
                  </a:cxn>
                </a:cxnLst>
                <a:rect l="0" t="0" r="r" b="b"/>
                <a:pathLst>
                  <a:path w="6" h="9">
                    <a:moveTo>
                      <a:pt x="1" y="7"/>
                    </a:moveTo>
                    <a:cubicBezTo>
                      <a:pt x="0" y="0"/>
                      <a:pt x="6" y="2"/>
                      <a:pt x="5" y="9"/>
                    </a:cubicBezTo>
                  </a:path>
                </a:pathLst>
              </a:custGeom>
              <a:noFill/>
              <a:ln w="7938" cap="rnd">
                <a:solidFill>
                  <a:srgbClr val="E6C1C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75" name="Freeform 1069"/>
              <p:cNvSpPr>
                <a:spLocks/>
              </p:cNvSpPr>
              <p:nvPr/>
            </p:nvSpPr>
            <p:spPr bwMode="auto">
              <a:xfrm>
                <a:off x="876" y="1137"/>
                <a:ext cx="5" cy="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4" y="0"/>
                  </a:cxn>
                </a:cxnLst>
                <a:rect l="0" t="0" r="r" b="b"/>
                <a:pathLst>
                  <a:path w="4" h="3">
                    <a:moveTo>
                      <a:pt x="0" y="3"/>
                    </a:moveTo>
                    <a:cubicBezTo>
                      <a:pt x="2" y="3"/>
                      <a:pt x="3" y="2"/>
                      <a:pt x="4" y="0"/>
                    </a:cubicBezTo>
                  </a:path>
                </a:pathLst>
              </a:custGeom>
              <a:noFill/>
              <a:ln w="7938" cap="rnd">
                <a:solidFill>
                  <a:srgbClr val="E6C1C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76" name="Freeform 1070"/>
              <p:cNvSpPr>
                <a:spLocks/>
              </p:cNvSpPr>
              <p:nvPr/>
            </p:nvSpPr>
            <p:spPr bwMode="auto">
              <a:xfrm>
                <a:off x="1117" y="1296"/>
                <a:ext cx="5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1"/>
                  </a:cxn>
                  <a:cxn ang="0">
                    <a:pos x="0" y="1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2" y="4"/>
                      <a:pt x="4" y="3"/>
                      <a:pt x="4" y="1"/>
                    </a:cubicBezTo>
                    <a:cubicBezTo>
                      <a:pt x="3" y="1"/>
                      <a:pt x="1" y="0"/>
                      <a:pt x="0" y="1"/>
                    </a:cubicBezTo>
                  </a:path>
                </a:pathLst>
              </a:custGeom>
              <a:noFill/>
              <a:ln w="7938" cap="rnd">
                <a:solidFill>
                  <a:srgbClr val="E6C1C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77" name="Freeform 1071"/>
              <p:cNvSpPr>
                <a:spLocks/>
              </p:cNvSpPr>
              <p:nvPr/>
            </p:nvSpPr>
            <p:spPr bwMode="auto">
              <a:xfrm>
                <a:off x="1126" y="1404"/>
                <a:ext cx="4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0" y="0"/>
                      <a:pt x="2" y="1"/>
                      <a:pt x="4" y="0"/>
                    </a:cubicBezTo>
                  </a:path>
                </a:pathLst>
              </a:custGeom>
              <a:noFill/>
              <a:ln w="7938" cap="rnd">
                <a:solidFill>
                  <a:srgbClr val="E6C1C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78" name="Freeform 1072"/>
              <p:cNvSpPr>
                <a:spLocks/>
              </p:cNvSpPr>
              <p:nvPr/>
            </p:nvSpPr>
            <p:spPr bwMode="auto">
              <a:xfrm>
                <a:off x="800" y="1049"/>
                <a:ext cx="48" cy="75"/>
              </a:xfrm>
              <a:custGeom>
                <a:avLst/>
                <a:gdLst/>
                <a:ahLst/>
                <a:cxnLst>
                  <a:cxn ang="0">
                    <a:pos x="8" y="1"/>
                  </a:cxn>
                  <a:cxn ang="0">
                    <a:pos x="2" y="20"/>
                  </a:cxn>
                  <a:cxn ang="0">
                    <a:pos x="11" y="56"/>
                  </a:cxn>
                  <a:cxn ang="0">
                    <a:pos x="36" y="39"/>
                  </a:cxn>
                  <a:cxn ang="0">
                    <a:pos x="26" y="23"/>
                  </a:cxn>
                  <a:cxn ang="0">
                    <a:pos x="8" y="1"/>
                  </a:cxn>
                </a:cxnLst>
                <a:rect l="0" t="0" r="r" b="b"/>
                <a:pathLst>
                  <a:path w="40" h="59">
                    <a:moveTo>
                      <a:pt x="8" y="1"/>
                    </a:moveTo>
                    <a:cubicBezTo>
                      <a:pt x="6" y="0"/>
                      <a:pt x="3" y="12"/>
                      <a:pt x="2" y="20"/>
                    </a:cubicBezTo>
                    <a:cubicBezTo>
                      <a:pt x="0" y="28"/>
                      <a:pt x="5" y="52"/>
                      <a:pt x="11" y="56"/>
                    </a:cubicBezTo>
                    <a:cubicBezTo>
                      <a:pt x="18" y="59"/>
                      <a:pt x="32" y="46"/>
                      <a:pt x="36" y="39"/>
                    </a:cubicBezTo>
                    <a:cubicBezTo>
                      <a:pt x="40" y="32"/>
                      <a:pt x="37" y="32"/>
                      <a:pt x="26" y="23"/>
                    </a:cubicBezTo>
                    <a:cubicBezTo>
                      <a:pt x="15" y="14"/>
                      <a:pt x="12" y="3"/>
                      <a:pt x="8" y="1"/>
                    </a:cubicBezTo>
                    <a:close/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79" name="Freeform 1073"/>
              <p:cNvSpPr>
                <a:spLocks/>
              </p:cNvSpPr>
              <p:nvPr/>
            </p:nvSpPr>
            <p:spPr bwMode="auto">
              <a:xfrm>
                <a:off x="734" y="1074"/>
                <a:ext cx="415" cy="411"/>
              </a:xfrm>
              <a:custGeom>
                <a:avLst/>
                <a:gdLst/>
                <a:ahLst/>
                <a:cxnLst>
                  <a:cxn ang="0">
                    <a:pos x="316" y="61"/>
                  </a:cxn>
                  <a:cxn ang="0">
                    <a:pos x="269" y="28"/>
                  </a:cxn>
                  <a:cxn ang="0">
                    <a:pos x="212" y="3"/>
                  </a:cxn>
                  <a:cxn ang="0">
                    <a:pos x="116" y="12"/>
                  </a:cxn>
                  <a:cxn ang="0">
                    <a:pos x="50" y="85"/>
                  </a:cxn>
                  <a:cxn ang="0">
                    <a:pos x="6" y="158"/>
                  </a:cxn>
                  <a:cxn ang="0">
                    <a:pos x="13" y="189"/>
                  </a:cxn>
                  <a:cxn ang="0">
                    <a:pos x="13" y="189"/>
                  </a:cxn>
                  <a:cxn ang="0">
                    <a:pos x="18" y="191"/>
                  </a:cxn>
                  <a:cxn ang="0">
                    <a:pos x="17" y="189"/>
                  </a:cxn>
                  <a:cxn ang="0">
                    <a:pos x="10" y="160"/>
                  </a:cxn>
                  <a:cxn ang="0">
                    <a:pos x="53" y="87"/>
                  </a:cxn>
                  <a:cxn ang="0">
                    <a:pos x="118" y="15"/>
                  </a:cxn>
                  <a:cxn ang="0">
                    <a:pos x="204" y="7"/>
                  </a:cxn>
                  <a:cxn ang="0">
                    <a:pos x="212" y="7"/>
                  </a:cxn>
                  <a:cxn ang="0">
                    <a:pos x="265" y="31"/>
                  </a:cxn>
                  <a:cxn ang="0">
                    <a:pos x="269" y="35"/>
                  </a:cxn>
                  <a:cxn ang="0">
                    <a:pos x="315" y="65"/>
                  </a:cxn>
                  <a:cxn ang="0">
                    <a:pos x="343" y="144"/>
                  </a:cxn>
                  <a:cxn ang="0">
                    <a:pos x="341" y="324"/>
                  </a:cxn>
                  <a:cxn ang="0">
                    <a:pos x="341" y="324"/>
                  </a:cxn>
                  <a:cxn ang="0">
                    <a:pos x="345" y="324"/>
                  </a:cxn>
                  <a:cxn ang="0">
                    <a:pos x="347" y="144"/>
                  </a:cxn>
                  <a:cxn ang="0">
                    <a:pos x="316" y="61"/>
                  </a:cxn>
                </a:cxnLst>
                <a:rect l="0" t="0" r="r" b="b"/>
                <a:pathLst>
                  <a:path w="349" h="324">
                    <a:moveTo>
                      <a:pt x="316" y="61"/>
                    </a:moveTo>
                    <a:cubicBezTo>
                      <a:pt x="282" y="53"/>
                      <a:pt x="277" y="39"/>
                      <a:pt x="269" y="28"/>
                    </a:cubicBezTo>
                    <a:cubicBezTo>
                      <a:pt x="254" y="10"/>
                      <a:pt x="247" y="5"/>
                      <a:pt x="212" y="3"/>
                    </a:cubicBezTo>
                    <a:cubicBezTo>
                      <a:pt x="177" y="2"/>
                      <a:pt x="141" y="0"/>
                      <a:pt x="116" y="12"/>
                    </a:cubicBezTo>
                    <a:cubicBezTo>
                      <a:pt x="91" y="25"/>
                      <a:pt x="67" y="58"/>
                      <a:pt x="50" y="85"/>
                    </a:cubicBezTo>
                    <a:cubicBezTo>
                      <a:pt x="29" y="113"/>
                      <a:pt x="12" y="142"/>
                      <a:pt x="6" y="158"/>
                    </a:cubicBezTo>
                    <a:cubicBezTo>
                      <a:pt x="0" y="175"/>
                      <a:pt x="13" y="189"/>
                      <a:pt x="13" y="189"/>
                    </a:cubicBezTo>
                    <a:cubicBezTo>
                      <a:pt x="13" y="189"/>
                      <a:pt x="13" y="189"/>
                      <a:pt x="13" y="189"/>
                    </a:cubicBezTo>
                    <a:cubicBezTo>
                      <a:pt x="15" y="190"/>
                      <a:pt x="17" y="191"/>
                      <a:pt x="18" y="191"/>
                    </a:cubicBezTo>
                    <a:cubicBezTo>
                      <a:pt x="18" y="190"/>
                      <a:pt x="17" y="189"/>
                      <a:pt x="17" y="189"/>
                    </a:cubicBezTo>
                    <a:cubicBezTo>
                      <a:pt x="17" y="188"/>
                      <a:pt x="5" y="174"/>
                      <a:pt x="10" y="160"/>
                    </a:cubicBezTo>
                    <a:cubicBezTo>
                      <a:pt x="15" y="145"/>
                      <a:pt x="32" y="117"/>
                      <a:pt x="53" y="87"/>
                    </a:cubicBezTo>
                    <a:cubicBezTo>
                      <a:pt x="77" y="49"/>
                      <a:pt x="98" y="25"/>
                      <a:pt x="118" y="15"/>
                    </a:cubicBezTo>
                    <a:cubicBezTo>
                      <a:pt x="140" y="5"/>
                      <a:pt x="172" y="6"/>
                      <a:pt x="204" y="7"/>
                    </a:cubicBezTo>
                    <a:cubicBezTo>
                      <a:pt x="212" y="7"/>
                      <a:pt x="212" y="7"/>
                      <a:pt x="212" y="7"/>
                    </a:cubicBezTo>
                    <a:cubicBezTo>
                      <a:pt x="245" y="9"/>
                      <a:pt x="252" y="13"/>
                      <a:pt x="265" y="31"/>
                    </a:cubicBezTo>
                    <a:cubicBezTo>
                      <a:pt x="269" y="35"/>
                      <a:pt x="269" y="35"/>
                      <a:pt x="269" y="35"/>
                    </a:cubicBezTo>
                    <a:cubicBezTo>
                      <a:pt x="276" y="45"/>
                      <a:pt x="285" y="58"/>
                      <a:pt x="315" y="65"/>
                    </a:cubicBezTo>
                    <a:cubicBezTo>
                      <a:pt x="344" y="72"/>
                      <a:pt x="345" y="104"/>
                      <a:pt x="343" y="144"/>
                    </a:cubicBezTo>
                    <a:cubicBezTo>
                      <a:pt x="343" y="158"/>
                      <a:pt x="342" y="219"/>
                      <a:pt x="341" y="324"/>
                    </a:cubicBezTo>
                    <a:cubicBezTo>
                      <a:pt x="341" y="324"/>
                      <a:pt x="341" y="324"/>
                      <a:pt x="341" y="324"/>
                    </a:cubicBezTo>
                    <a:cubicBezTo>
                      <a:pt x="345" y="324"/>
                      <a:pt x="345" y="324"/>
                      <a:pt x="345" y="324"/>
                    </a:cubicBezTo>
                    <a:cubicBezTo>
                      <a:pt x="346" y="230"/>
                      <a:pt x="347" y="160"/>
                      <a:pt x="347" y="144"/>
                    </a:cubicBezTo>
                    <a:cubicBezTo>
                      <a:pt x="349" y="107"/>
                      <a:pt x="349" y="69"/>
                      <a:pt x="316" y="61"/>
                    </a:cubicBezTo>
                    <a:close/>
                  </a:path>
                </a:pathLst>
              </a:custGeom>
              <a:solidFill>
                <a:srgbClr val="EED5D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80" name="Freeform 1074"/>
              <p:cNvSpPr>
                <a:spLocks/>
              </p:cNvSpPr>
              <p:nvPr/>
            </p:nvSpPr>
            <p:spPr bwMode="auto">
              <a:xfrm>
                <a:off x="734" y="1074"/>
                <a:ext cx="415" cy="411"/>
              </a:xfrm>
              <a:custGeom>
                <a:avLst/>
                <a:gdLst/>
                <a:ahLst/>
                <a:cxnLst>
                  <a:cxn ang="0">
                    <a:pos x="316" y="61"/>
                  </a:cxn>
                  <a:cxn ang="0">
                    <a:pos x="269" y="28"/>
                  </a:cxn>
                  <a:cxn ang="0">
                    <a:pos x="212" y="3"/>
                  </a:cxn>
                  <a:cxn ang="0">
                    <a:pos x="116" y="12"/>
                  </a:cxn>
                  <a:cxn ang="0">
                    <a:pos x="50" y="85"/>
                  </a:cxn>
                  <a:cxn ang="0">
                    <a:pos x="6" y="158"/>
                  </a:cxn>
                  <a:cxn ang="0">
                    <a:pos x="13" y="189"/>
                  </a:cxn>
                  <a:cxn ang="0">
                    <a:pos x="13" y="189"/>
                  </a:cxn>
                  <a:cxn ang="0">
                    <a:pos x="18" y="191"/>
                  </a:cxn>
                  <a:cxn ang="0">
                    <a:pos x="17" y="189"/>
                  </a:cxn>
                  <a:cxn ang="0">
                    <a:pos x="10" y="160"/>
                  </a:cxn>
                  <a:cxn ang="0">
                    <a:pos x="53" y="87"/>
                  </a:cxn>
                  <a:cxn ang="0">
                    <a:pos x="118" y="15"/>
                  </a:cxn>
                  <a:cxn ang="0">
                    <a:pos x="204" y="7"/>
                  </a:cxn>
                  <a:cxn ang="0">
                    <a:pos x="212" y="7"/>
                  </a:cxn>
                  <a:cxn ang="0">
                    <a:pos x="265" y="31"/>
                  </a:cxn>
                  <a:cxn ang="0">
                    <a:pos x="269" y="35"/>
                  </a:cxn>
                  <a:cxn ang="0">
                    <a:pos x="315" y="65"/>
                  </a:cxn>
                  <a:cxn ang="0">
                    <a:pos x="343" y="144"/>
                  </a:cxn>
                  <a:cxn ang="0">
                    <a:pos x="341" y="324"/>
                  </a:cxn>
                  <a:cxn ang="0">
                    <a:pos x="341" y="324"/>
                  </a:cxn>
                  <a:cxn ang="0">
                    <a:pos x="345" y="324"/>
                  </a:cxn>
                  <a:cxn ang="0">
                    <a:pos x="347" y="144"/>
                  </a:cxn>
                  <a:cxn ang="0">
                    <a:pos x="316" y="61"/>
                  </a:cxn>
                </a:cxnLst>
                <a:rect l="0" t="0" r="r" b="b"/>
                <a:pathLst>
                  <a:path w="349" h="324">
                    <a:moveTo>
                      <a:pt x="316" y="61"/>
                    </a:moveTo>
                    <a:cubicBezTo>
                      <a:pt x="282" y="53"/>
                      <a:pt x="277" y="39"/>
                      <a:pt x="269" y="28"/>
                    </a:cubicBezTo>
                    <a:cubicBezTo>
                      <a:pt x="254" y="10"/>
                      <a:pt x="247" y="5"/>
                      <a:pt x="212" y="3"/>
                    </a:cubicBezTo>
                    <a:cubicBezTo>
                      <a:pt x="177" y="2"/>
                      <a:pt x="141" y="0"/>
                      <a:pt x="116" y="12"/>
                    </a:cubicBezTo>
                    <a:cubicBezTo>
                      <a:pt x="91" y="25"/>
                      <a:pt x="67" y="58"/>
                      <a:pt x="50" y="85"/>
                    </a:cubicBezTo>
                    <a:cubicBezTo>
                      <a:pt x="29" y="113"/>
                      <a:pt x="12" y="142"/>
                      <a:pt x="6" y="158"/>
                    </a:cubicBezTo>
                    <a:cubicBezTo>
                      <a:pt x="0" y="175"/>
                      <a:pt x="13" y="189"/>
                      <a:pt x="13" y="189"/>
                    </a:cubicBezTo>
                    <a:cubicBezTo>
                      <a:pt x="13" y="189"/>
                      <a:pt x="13" y="189"/>
                      <a:pt x="13" y="189"/>
                    </a:cubicBezTo>
                    <a:cubicBezTo>
                      <a:pt x="15" y="190"/>
                      <a:pt x="17" y="191"/>
                      <a:pt x="18" y="191"/>
                    </a:cubicBezTo>
                    <a:cubicBezTo>
                      <a:pt x="18" y="190"/>
                      <a:pt x="17" y="189"/>
                      <a:pt x="17" y="189"/>
                    </a:cubicBezTo>
                    <a:cubicBezTo>
                      <a:pt x="17" y="188"/>
                      <a:pt x="5" y="174"/>
                      <a:pt x="10" y="160"/>
                    </a:cubicBezTo>
                    <a:cubicBezTo>
                      <a:pt x="15" y="145"/>
                      <a:pt x="32" y="117"/>
                      <a:pt x="53" y="87"/>
                    </a:cubicBezTo>
                    <a:cubicBezTo>
                      <a:pt x="77" y="49"/>
                      <a:pt x="98" y="25"/>
                      <a:pt x="118" y="15"/>
                    </a:cubicBezTo>
                    <a:cubicBezTo>
                      <a:pt x="140" y="5"/>
                      <a:pt x="172" y="6"/>
                      <a:pt x="204" y="7"/>
                    </a:cubicBezTo>
                    <a:cubicBezTo>
                      <a:pt x="212" y="7"/>
                      <a:pt x="212" y="7"/>
                      <a:pt x="212" y="7"/>
                    </a:cubicBezTo>
                    <a:cubicBezTo>
                      <a:pt x="245" y="9"/>
                      <a:pt x="252" y="13"/>
                      <a:pt x="265" y="31"/>
                    </a:cubicBezTo>
                    <a:cubicBezTo>
                      <a:pt x="269" y="35"/>
                      <a:pt x="269" y="35"/>
                      <a:pt x="269" y="35"/>
                    </a:cubicBezTo>
                    <a:cubicBezTo>
                      <a:pt x="276" y="45"/>
                      <a:pt x="285" y="58"/>
                      <a:pt x="315" y="65"/>
                    </a:cubicBezTo>
                    <a:cubicBezTo>
                      <a:pt x="344" y="72"/>
                      <a:pt x="345" y="104"/>
                      <a:pt x="343" y="144"/>
                    </a:cubicBezTo>
                    <a:cubicBezTo>
                      <a:pt x="343" y="158"/>
                      <a:pt x="342" y="219"/>
                      <a:pt x="341" y="324"/>
                    </a:cubicBezTo>
                    <a:cubicBezTo>
                      <a:pt x="341" y="324"/>
                      <a:pt x="341" y="324"/>
                      <a:pt x="341" y="324"/>
                    </a:cubicBezTo>
                    <a:cubicBezTo>
                      <a:pt x="345" y="324"/>
                      <a:pt x="345" y="324"/>
                      <a:pt x="345" y="324"/>
                    </a:cubicBezTo>
                    <a:cubicBezTo>
                      <a:pt x="346" y="230"/>
                      <a:pt x="347" y="160"/>
                      <a:pt x="347" y="144"/>
                    </a:cubicBezTo>
                    <a:cubicBezTo>
                      <a:pt x="349" y="107"/>
                      <a:pt x="349" y="69"/>
                      <a:pt x="316" y="61"/>
                    </a:cubicBezTo>
                    <a:close/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281" name="Freeform 1075"/>
              <p:cNvSpPr>
                <a:spLocks/>
              </p:cNvSpPr>
              <p:nvPr/>
            </p:nvSpPr>
            <p:spPr bwMode="auto">
              <a:xfrm>
                <a:off x="775" y="1317"/>
                <a:ext cx="15" cy="29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3" y="23"/>
                  </a:cxn>
                </a:cxnLst>
                <a:rect l="0" t="0" r="r" b="b"/>
                <a:pathLst>
                  <a:path w="13" h="23">
                    <a:moveTo>
                      <a:pt x="0" y="4"/>
                    </a:moveTo>
                    <a:cubicBezTo>
                      <a:pt x="6" y="0"/>
                      <a:pt x="12" y="17"/>
                      <a:pt x="13" y="23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</p:grpSp>
      </p:grpSp>
      <p:sp>
        <p:nvSpPr>
          <p:cNvPr id="689" name="TextBox 688"/>
          <p:cNvSpPr txBox="1"/>
          <p:nvPr/>
        </p:nvSpPr>
        <p:spPr>
          <a:xfrm>
            <a:off x="457164" y="3714750"/>
            <a:ext cx="1858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431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Extends from the mouth to anus.</a:t>
            </a:r>
            <a:endParaRPr lang="en-US" sz="2000" dirty="0">
              <a:solidFill>
                <a:srgbClr val="74311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309242" y="2324040"/>
            <a:ext cx="2393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431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Salivary glands</a:t>
            </a:r>
            <a:endParaRPr lang="en-US" sz="2000" dirty="0">
              <a:solidFill>
                <a:srgbClr val="74311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3309242" y="2966578"/>
            <a:ext cx="2393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431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Gastric glands </a:t>
            </a:r>
            <a:endParaRPr lang="en-US" sz="2000" dirty="0">
              <a:solidFill>
                <a:srgbClr val="74311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3309242" y="4324350"/>
            <a:ext cx="2393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431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Liver</a:t>
            </a:r>
          </a:p>
        </p:txBody>
      </p:sp>
      <p:sp>
        <p:nvSpPr>
          <p:cNvPr id="693" name="TextBox 692"/>
          <p:cNvSpPr txBox="1"/>
          <p:nvPr/>
        </p:nvSpPr>
        <p:spPr>
          <a:xfrm>
            <a:off x="3309242" y="3638550"/>
            <a:ext cx="2393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431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Pancreas </a:t>
            </a:r>
          </a:p>
        </p:txBody>
      </p:sp>
      <p:grpSp>
        <p:nvGrpSpPr>
          <p:cNvPr id="694" name="Group 693"/>
          <p:cNvGrpSpPr/>
          <p:nvPr/>
        </p:nvGrpSpPr>
        <p:grpSpPr>
          <a:xfrm>
            <a:off x="2519459" y="2875708"/>
            <a:ext cx="1006340" cy="597530"/>
            <a:chOff x="7772400" y="3581400"/>
            <a:chExt cx="1641566" cy="1012777"/>
          </a:xfrm>
        </p:grpSpPr>
        <p:grpSp>
          <p:nvGrpSpPr>
            <p:cNvPr id="695" name="Group 1090"/>
            <p:cNvGrpSpPr>
              <a:grpSpLocks/>
            </p:cNvGrpSpPr>
            <p:nvPr/>
          </p:nvGrpSpPr>
          <p:grpSpPr bwMode="auto">
            <a:xfrm>
              <a:off x="7772400" y="3581400"/>
              <a:ext cx="1641566" cy="1012777"/>
              <a:chOff x="1425" y="1195"/>
              <a:chExt cx="1460" cy="1266"/>
            </a:xfrm>
          </p:grpSpPr>
          <p:sp>
            <p:nvSpPr>
              <p:cNvPr id="707" name="Freeform 1091"/>
              <p:cNvSpPr>
                <a:spLocks/>
              </p:cNvSpPr>
              <p:nvPr/>
            </p:nvSpPr>
            <p:spPr bwMode="auto">
              <a:xfrm>
                <a:off x="1475" y="1421"/>
                <a:ext cx="1410" cy="1027"/>
              </a:xfrm>
              <a:custGeom>
                <a:avLst/>
                <a:gdLst/>
                <a:ahLst/>
                <a:cxnLst>
                  <a:cxn ang="0">
                    <a:pos x="101" y="353"/>
                  </a:cxn>
                  <a:cxn ang="0">
                    <a:pos x="174" y="283"/>
                  </a:cxn>
                  <a:cxn ang="0">
                    <a:pos x="251" y="219"/>
                  </a:cxn>
                  <a:cxn ang="0">
                    <a:pos x="330" y="163"/>
                  </a:cxn>
                  <a:cxn ang="0">
                    <a:pos x="453" y="97"/>
                  </a:cxn>
                  <a:cxn ang="0">
                    <a:pos x="502" y="69"/>
                  </a:cxn>
                  <a:cxn ang="0">
                    <a:pos x="554" y="11"/>
                  </a:cxn>
                  <a:cxn ang="0">
                    <a:pos x="455" y="57"/>
                  </a:cxn>
                  <a:cxn ang="0">
                    <a:pos x="363" y="78"/>
                  </a:cxn>
                  <a:cxn ang="0">
                    <a:pos x="293" y="94"/>
                  </a:cxn>
                  <a:cxn ang="0">
                    <a:pos x="213" y="144"/>
                  </a:cxn>
                  <a:cxn ang="0">
                    <a:pos x="133" y="167"/>
                  </a:cxn>
                  <a:cxn ang="0">
                    <a:pos x="92" y="256"/>
                  </a:cxn>
                  <a:cxn ang="0">
                    <a:pos x="41" y="316"/>
                  </a:cxn>
                  <a:cxn ang="0">
                    <a:pos x="16" y="373"/>
                  </a:cxn>
                  <a:cxn ang="0">
                    <a:pos x="101" y="353"/>
                  </a:cxn>
                </a:cxnLst>
                <a:rect l="0" t="0" r="r" b="b"/>
                <a:pathLst>
                  <a:path w="564" h="385">
                    <a:moveTo>
                      <a:pt x="101" y="353"/>
                    </a:moveTo>
                    <a:cubicBezTo>
                      <a:pt x="144" y="322"/>
                      <a:pt x="148" y="302"/>
                      <a:pt x="174" y="283"/>
                    </a:cubicBezTo>
                    <a:cubicBezTo>
                      <a:pt x="201" y="264"/>
                      <a:pt x="217" y="247"/>
                      <a:pt x="251" y="219"/>
                    </a:cubicBezTo>
                    <a:cubicBezTo>
                      <a:pt x="277" y="198"/>
                      <a:pt x="319" y="178"/>
                      <a:pt x="330" y="163"/>
                    </a:cubicBezTo>
                    <a:cubicBezTo>
                      <a:pt x="373" y="166"/>
                      <a:pt x="395" y="137"/>
                      <a:pt x="453" y="97"/>
                    </a:cubicBezTo>
                    <a:cubicBezTo>
                      <a:pt x="467" y="88"/>
                      <a:pt x="491" y="80"/>
                      <a:pt x="502" y="69"/>
                    </a:cubicBezTo>
                    <a:cubicBezTo>
                      <a:pt x="539" y="32"/>
                      <a:pt x="564" y="19"/>
                      <a:pt x="554" y="11"/>
                    </a:cubicBezTo>
                    <a:cubicBezTo>
                      <a:pt x="542" y="0"/>
                      <a:pt x="505" y="38"/>
                      <a:pt x="455" y="57"/>
                    </a:cubicBezTo>
                    <a:cubicBezTo>
                      <a:pt x="406" y="76"/>
                      <a:pt x="399" y="73"/>
                      <a:pt x="363" y="78"/>
                    </a:cubicBezTo>
                    <a:cubicBezTo>
                      <a:pt x="326" y="82"/>
                      <a:pt x="317" y="81"/>
                      <a:pt x="293" y="94"/>
                    </a:cubicBezTo>
                    <a:cubicBezTo>
                      <a:pt x="269" y="108"/>
                      <a:pt x="239" y="128"/>
                      <a:pt x="213" y="144"/>
                    </a:cubicBezTo>
                    <a:cubicBezTo>
                      <a:pt x="186" y="159"/>
                      <a:pt x="168" y="144"/>
                      <a:pt x="133" y="167"/>
                    </a:cubicBezTo>
                    <a:cubicBezTo>
                      <a:pt x="99" y="190"/>
                      <a:pt x="94" y="234"/>
                      <a:pt x="92" y="256"/>
                    </a:cubicBezTo>
                    <a:cubicBezTo>
                      <a:pt x="89" y="278"/>
                      <a:pt x="61" y="296"/>
                      <a:pt x="41" y="316"/>
                    </a:cubicBezTo>
                    <a:cubicBezTo>
                      <a:pt x="17" y="340"/>
                      <a:pt x="0" y="358"/>
                      <a:pt x="16" y="373"/>
                    </a:cubicBezTo>
                    <a:cubicBezTo>
                      <a:pt x="27" y="385"/>
                      <a:pt x="58" y="384"/>
                      <a:pt x="101" y="353"/>
                    </a:cubicBezTo>
                    <a:close/>
                  </a:path>
                </a:pathLst>
              </a:custGeom>
              <a:solidFill>
                <a:srgbClr val="7D445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08" name="Freeform 1092"/>
              <p:cNvSpPr>
                <a:spLocks/>
              </p:cNvSpPr>
              <p:nvPr/>
            </p:nvSpPr>
            <p:spPr bwMode="auto">
              <a:xfrm>
                <a:off x="1425" y="1195"/>
                <a:ext cx="1437" cy="1221"/>
              </a:xfrm>
              <a:custGeom>
                <a:avLst/>
                <a:gdLst/>
                <a:ahLst/>
                <a:cxnLst>
                  <a:cxn ang="0">
                    <a:pos x="61" y="401"/>
                  </a:cxn>
                  <a:cxn ang="0">
                    <a:pos x="112" y="341"/>
                  </a:cxn>
                  <a:cxn ang="0">
                    <a:pos x="153" y="252"/>
                  </a:cxn>
                  <a:cxn ang="0">
                    <a:pos x="233" y="229"/>
                  </a:cxn>
                  <a:cxn ang="0">
                    <a:pos x="313" y="179"/>
                  </a:cxn>
                  <a:cxn ang="0">
                    <a:pos x="383" y="163"/>
                  </a:cxn>
                  <a:cxn ang="0">
                    <a:pos x="475" y="142"/>
                  </a:cxn>
                  <a:cxn ang="0">
                    <a:pos x="574" y="96"/>
                  </a:cxn>
                  <a:cxn ang="0">
                    <a:pos x="575" y="96"/>
                  </a:cxn>
                  <a:cxn ang="0">
                    <a:pos x="493" y="60"/>
                  </a:cxn>
                  <a:cxn ang="0">
                    <a:pos x="407" y="54"/>
                  </a:cxn>
                  <a:cxn ang="0">
                    <a:pos x="380" y="59"/>
                  </a:cxn>
                  <a:cxn ang="0">
                    <a:pos x="95" y="35"/>
                  </a:cxn>
                  <a:cxn ang="0">
                    <a:pos x="12" y="171"/>
                  </a:cxn>
                  <a:cxn ang="0">
                    <a:pos x="17" y="335"/>
                  </a:cxn>
                  <a:cxn ang="0">
                    <a:pos x="35" y="458"/>
                  </a:cxn>
                  <a:cxn ang="0">
                    <a:pos x="61" y="401"/>
                  </a:cxn>
                </a:cxnLst>
                <a:rect l="0" t="0" r="r" b="b"/>
                <a:pathLst>
                  <a:path w="575" h="458">
                    <a:moveTo>
                      <a:pt x="61" y="401"/>
                    </a:moveTo>
                    <a:cubicBezTo>
                      <a:pt x="81" y="381"/>
                      <a:pt x="109" y="363"/>
                      <a:pt x="112" y="341"/>
                    </a:cubicBezTo>
                    <a:cubicBezTo>
                      <a:pt x="114" y="319"/>
                      <a:pt x="119" y="275"/>
                      <a:pt x="153" y="252"/>
                    </a:cubicBezTo>
                    <a:cubicBezTo>
                      <a:pt x="188" y="229"/>
                      <a:pt x="206" y="244"/>
                      <a:pt x="233" y="229"/>
                    </a:cubicBezTo>
                    <a:cubicBezTo>
                      <a:pt x="259" y="213"/>
                      <a:pt x="289" y="193"/>
                      <a:pt x="313" y="179"/>
                    </a:cubicBezTo>
                    <a:cubicBezTo>
                      <a:pt x="337" y="166"/>
                      <a:pt x="346" y="167"/>
                      <a:pt x="383" y="163"/>
                    </a:cubicBezTo>
                    <a:cubicBezTo>
                      <a:pt x="419" y="158"/>
                      <a:pt x="426" y="161"/>
                      <a:pt x="475" y="142"/>
                    </a:cubicBezTo>
                    <a:cubicBezTo>
                      <a:pt x="525" y="123"/>
                      <a:pt x="562" y="85"/>
                      <a:pt x="574" y="96"/>
                    </a:cubicBezTo>
                    <a:cubicBezTo>
                      <a:pt x="575" y="96"/>
                      <a:pt x="575" y="96"/>
                      <a:pt x="575" y="96"/>
                    </a:cubicBezTo>
                    <a:cubicBezTo>
                      <a:pt x="573" y="75"/>
                      <a:pt x="536" y="70"/>
                      <a:pt x="493" y="60"/>
                    </a:cubicBezTo>
                    <a:cubicBezTo>
                      <a:pt x="465" y="54"/>
                      <a:pt x="428" y="48"/>
                      <a:pt x="407" y="54"/>
                    </a:cubicBezTo>
                    <a:cubicBezTo>
                      <a:pt x="398" y="56"/>
                      <a:pt x="389" y="60"/>
                      <a:pt x="380" y="59"/>
                    </a:cubicBezTo>
                    <a:cubicBezTo>
                      <a:pt x="342" y="53"/>
                      <a:pt x="187" y="0"/>
                      <a:pt x="95" y="35"/>
                    </a:cubicBezTo>
                    <a:cubicBezTo>
                      <a:pt x="40" y="55"/>
                      <a:pt x="21" y="107"/>
                      <a:pt x="12" y="171"/>
                    </a:cubicBezTo>
                    <a:cubicBezTo>
                      <a:pt x="0" y="255"/>
                      <a:pt x="15" y="306"/>
                      <a:pt x="17" y="335"/>
                    </a:cubicBezTo>
                    <a:cubicBezTo>
                      <a:pt x="19" y="362"/>
                      <a:pt x="3" y="434"/>
                      <a:pt x="35" y="458"/>
                    </a:cubicBezTo>
                    <a:cubicBezTo>
                      <a:pt x="20" y="443"/>
                      <a:pt x="37" y="425"/>
                      <a:pt x="61" y="401"/>
                    </a:cubicBezTo>
                    <a:close/>
                  </a:path>
                </a:pathLst>
              </a:custGeom>
              <a:solidFill>
                <a:srgbClr val="9C717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09" name="Freeform 1093"/>
              <p:cNvSpPr>
                <a:spLocks/>
              </p:cNvSpPr>
              <p:nvPr/>
            </p:nvSpPr>
            <p:spPr bwMode="auto">
              <a:xfrm>
                <a:off x="1480" y="1251"/>
                <a:ext cx="607" cy="469"/>
              </a:xfrm>
              <a:custGeom>
                <a:avLst/>
                <a:gdLst/>
                <a:ahLst/>
                <a:cxnLst>
                  <a:cxn ang="0">
                    <a:pos x="243" y="25"/>
                  </a:cxn>
                  <a:cxn ang="0">
                    <a:pos x="65" y="28"/>
                  </a:cxn>
                  <a:cxn ang="0">
                    <a:pos x="0" y="176"/>
                  </a:cxn>
                  <a:cxn ang="0">
                    <a:pos x="74" y="31"/>
                  </a:cxn>
                  <a:cxn ang="0">
                    <a:pos x="243" y="25"/>
                  </a:cxn>
                </a:cxnLst>
                <a:rect l="0" t="0" r="r" b="b"/>
                <a:pathLst>
                  <a:path w="243" h="176">
                    <a:moveTo>
                      <a:pt x="243" y="25"/>
                    </a:moveTo>
                    <a:cubicBezTo>
                      <a:pt x="208" y="14"/>
                      <a:pt x="111" y="0"/>
                      <a:pt x="65" y="28"/>
                    </a:cubicBezTo>
                    <a:cubicBezTo>
                      <a:pt x="18" y="56"/>
                      <a:pt x="3" y="113"/>
                      <a:pt x="0" y="176"/>
                    </a:cubicBezTo>
                    <a:cubicBezTo>
                      <a:pt x="6" y="144"/>
                      <a:pt x="18" y="53"/>
                      <a:pt x="74" y="31"/>
                    </a:cubicBezTo>
                    <a:cubicBezTo>
                      <a:pt x="129" y="8"/>
                      <a:pt x="188" y="15"/>
                      <a:pt x="243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10" name="Freeform 1094"/>
              <p:cNvSpPr>
                <a:spLocks/>
              </p:cNvSpPr>
              <p:nvPr/>
            </p:nvSpPr>
            <p:spPr bwMode="auto">
              <a:xfrm>
                <a:off x="1467" y="1256"/>
                <a:ext cx="668" cy="885"/>
              </a:xfrm>
              <a:custGeom>
                <a:avLst/>
                <a:gdLst/>
                <a:ahLst/>
                <a:cxnLst>
                  <a:cxn ang="0">
                    <a:pos x="98" y="44"/>
                  </a:cxn>
                  <a:cxn ang="0">
                    <a:pos x="23" y="172"/>
                  </a:cxn>
                  <a:cxn ang="0">
                    <a:pos x="13" y="332"/>
                  </a:cxn>
                  <a:cxn ang="0">
                    <a:pos x="4" y="174"/>
                  </a:cxn>
                  <a:cxn ang="0">
                    <a:pos x="74" y="28"/>
                  </a:cxn>
                  <a:cxn ang="0">
                    <a:pos x="267" y="25"/>
                  </a:cxn>
                  <a:cxn ang="0">
                    <a:pos x="98" y="44"/>
                  </a:cxn>
                </a:cxnLst>
                <a:rect l="0" t="0" r="r" b="b"/>
                <a:pathLst>
                  <a:path w="267" h="332">
                    <a:moveTo>
                      <a:pt x="98" y="44"/>
                    </a:moveTo>
                    <a:cubicBezTo>
                      <a:pt x="39" y="69"/>
                      <a:pt x="27" y="134"/>
                      <a:pt x="23" y="172"/>
                    </a:cubicBezTo>
                    <a:cubicBezTo>
                      <a:pt x="20" y="209"/>
                      <a:pt x="20" y="303"/>
                      <a:pt x="13" y="332"/>
                    </a:cubicBezTo>
                    <a:cubicBezTo>
                      <a:pt x="16" y="310"/>
                      <a:pt x="0" y="237"/>
                      <a:pt x="4" y="174"/>
                    </a:cubicBezTo>
                    <a:cubicBezTo>
                      <a:pt x="8" y="111"/>
                      <a:pt x="27" y="56"/>
                      <a:pt x="74" y="28"/>
                    </a:cubicBezTo>
                    <a:cubicBezTo>
                      <a:pt x="120" y="0"/>
                      <a:pt x="231" y="13"/>
                      <a:pt x="267" y="25"/>
                    </a:cubicBezTo>
                    <a:cubicBezTo>
                      <a:pt x="245" y="21"/>
                      <a:pt x="153" y="20"/>
                      <a:pt x="98" y="44"/>
                    </a:cubicBezTo>
                    <a:close/>
                  </a:path>
                </a:pathLst>
              </a:custGeom>
              <a:solidFill>
                <a:srgbClr val="B3919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11" name="Freeform 1095"/>
              <p:cNvSpPr>
                <a:spLocks/>
              </p:cNvSpPr>
              <p:nvPr/>
            </p:nvSpPr>
            <p:spPr bwMode="auto">
              <a:xfrm>
                <a:off x="2255" y="1341"/>
                <a:ext cx="440" cy="267"/>
              </a:xfrm>
              <a:custGeom>
                <a:avLst/>
                <a:gdLst/>
                <a:ahLst/>
                <a:cxnLst>
                  <a:cxn ang="0">
                    <a:pos x="176" y="18"/>
                  </a:cxn>
                  <a:cxn ang="0">
                    <a:pos x="94" y="3"/>
                  </a:cxn>
                  <a:cxn ang="0">
                    <a:pos x="56" y="22"/>
                  </a:cxn>
                  <a:cxn ang="0">
                    <a:pos x="25" y="67"/>
                  </a:cxn>
                  <a:cxn ang="0">
                    <a:pos x="0" y="100"/>
                  </a:cxn>
                  <a:cxn ang="0">
                    <a:pos x="52" y="52"/>
                  </a:cxn>
                  <a:cxn ang="0">
                    <a:pos x="176" y="18"/>
                  </a:cxn>
                </a:cxnLst>
                <a:rect l="0" t="0" r="r" b="b"/>
                <a:pathLst>
                  <a:path w="176" h="100">
                    <a:moveTo>
                      <a:pt x="176" y="18"/>
                    </a:moveTo>
                    <a:cubicBezTo>
                      <a:pt x="150" y="8"/>
                      <a:pt x="109" y="3"/>
                      <a:pt x="94" y="3"/>
                    </a:cubicBezTo>
                    <a:cubicBezTo>
                      <a:pt x="76" y="4"/>
                      <a:pt x="61" y="10"/>
                      <a:pt x="56" y="22"/>
                    </a:cubicBezTo>
                    <a:cubicBezTo>
                      <a:pt x="51" y="34"/>
                      <a:pt x="38" y="53"/>
                      <a:pt x="25" y="67"/>
                    </a:cubicBezTo>
                    <a:cubicBezTo>
                      <a:pt x="12" y="81"/>
                      <a:pt x="3" y="91"/>
                      <a:pt x="0" y="100"/>
                    </a:cubicBezTo>
                    <a:cubicBezTo>
                      <a:pt x="14" y="86"/>
                      <a:pt x="40" y="71"/>
                      <a:pt x="52" y="52"/>
                    </a:cubicBezTo>
                    <a:cubicBezTo>
                      <a:pt x="64" y="33"/>
                      <a:pt x="89" y="0"/>
                      <a:pt x="176" y="18"/>
                    </a:cubicBezTo>
                    <a:close/>
                  </a:path>
                </a:pathLst>
              </a:custGeom>
              <a:solidFill>
                <a:srgbClr val="B3919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12" name="Freeform 1096"/>
              <p:cNvSpPr>
                <a:spLocks/>
              </p:cNvSpPr>
              <p:nvPr/>
            </p:nvSpPr>
            <p:spPr bwMode="auto">
              <a:xfrm>
                <a:off x="2310" y="1336"/>
                <a:ext cx="235" cy="195"/>
              </a:xfrm>
              <a:custGeom>
                <a:avLst/>
                <a:gdLst/>
                <a:ahLst/>
                <a:cxnLst>
                  <a:cxn ang="0">
                    <a:pos x="0" y="73"/>
                  </a:cxn>
                  <a:cxn ang="0">
                    <a:pos x="32" y="22"/>
                  </a:cxn>
                  <a:cxn ang="0">
                    <a:pos x="94" y="6"/>
                  </a:cxn>
                  <a:cxn ang="0">
                    <a:pos x="35" y="25"/>
                  </a:cxn>
                  <a:cxn ang="0">
                    <a:pos x="0" y="73"/>
                  </a:cxn>
                </a:cxnLst>
                <a:rect l="0" t="0" r="r" b="b"/>
                <a:pathLst>
                  <a:path w="94" h="73">
                    <a:moveTo>
                      <a:pt x="0" y="73"/>
                    </a:moveTo>
                    <a:cubicBezTo>
                      <a:pt x="13" y="57"/>
                      <a:pt x="23" y="36"/>
                      <a:pt x="32" y="22"/>
                    </a:cubicBezTo>
                    <a:cubicBezTo>
                      <a:pt x="42" y="9"/>
                      <a:pt x="60" y="0"/>
                      <a:pt x="94" y="6"/>
                    </a:cubicBezTo>
                    <a:cubicBezTo>
                      <a:pt x="74" y="5"/>
                      <a:pt x="50" y="6"/>
                      <a:pt x="35" y="25"/>
                    </a:cubicBezTo>
                    <a:cubicBezTo>
                      <a:pt x="22" y="47"/>
                      <a:pt x="9" y="66"/>
                      <a:pt x="0" y="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13" name="Freeform 1097"/>
              <p:cNvSpPr>
                <a:spLocks/>
              </p:cNvSpPr>
              <p:nvPr/>
            </p:nvSpPr>
            <p:spPr bwMode="auto">
              <a:xfrm>
                <a:off x="1682" y="2005"/>
                <a:ext cx="328" cy="131"/>
              </a:xfrm>
              <a:custGeom>
                <a:avLst/>
                <a:gdLst/>
                <a:ahLst/>
                <a:cxnLst>
                  <a:cxn ang="0">
                    <a:pos x="11" y="20"/>
                  </a:cxn>
                  <a:cxn ang="0">
                    <a:pos x="15" y="43"/>
                  </a:cxn>
                  <a:cxn ang="0">
                    <a:pos x="40" y="30"/>
                  </a:cxn>
                  <a:cxn ang="0">
                    <a:pos x="64" y="22"/>
                  </a:cxn>
                  <a:cxn ang="0">
                    <a:pos x="108" y="21"/>
                  </a:cxn>
                  <a:cxn ang="0">
                    <a:pos x="127" y="24"/>
                  </a:cxn>
                  <a:cxn ang="0">
                    <a:pos x="105" y="1"/>
                  </a:cxn>
                  <a:cxn ang="0">
                    <a:pos x="79" y="4"/>
                  </a:cxn>
                  <a:cxn ang="0">
                    <a:pos x="48" y="14"/>
                  </a:cxn>
                  <a:cxn ang="0">
                    <a:pos x="12" y="15"/>
                  </a:cxn>
                </a:cxnLst>
                <a:rect l="0" t="0" r="r" b="b"/>
                <a:pathLst>
                  <a:path w="131" h="49">
                    <a:moveTo>
                      <a:pt x="11" y="20"/>
                    </a:moveTo>
                    <a:cubicBezTo>
                      <a:pt x="13" y="28"/>
                      <a:pt x="0" y="49"/>
                      <a:pt x="15" y="43"/>
                    </a:cubicBezTo>
                    <a:cubicBezTo>
                      <a:pt x="21" y="41"/>
                      <a:pt x="34" y="34"/>
                      <a:pt x="40" y="30"/>
                    </a:cubicBezTo>
                    <a:cubicBezTo>
                      <a:pt x="47" y="26"/>
                      <a:pt x="56" y="24"/>
                      <a:pt x="64" y="22"/>
                    </a:cubicBezTo>
                    <a:cubicBezTo>
                      <a:pt x="77" y="18"/>
                      <a:pt x="96" y="14"/>
                      <a:pt x="108" y="21"/>
                    </a:cubicBezTo>
                    <a:cubicBezTo>
                      <a:pt x="113" y="24"/>
                      <a:pt x="131" y="42"/>
                      <a:pt x="127" y="24"/>
                    </a:cubicBezTo>
                    <a:cubicBezTo>
                      <a:pt x="125" y="15"/>
                      <a:pt x="114" y="2"/>
                      <a:pt x="105" y="1"/>
                    </a:cubicBezTo>
                    <a:cubicBezTo>
                      <a:pt x="97" y="0"/>
                      <a:pt x="88" y="3"/>
                      <a:pt x="79" y="4"/>
                    </a:cubicBezTo>
                    <a:cubicBezTo>
                      <a:pt x="69" y="6"/>
                      <a:pt x="58" y="11"/>
                      <a:pt x="48" y="14"/>
                    </a:cubicBezTo>
                    <a:cubicBezTo>
                      <a:pt x="39" y="16"/>
                      <a:pt x="21" y="18"/>
                      <a:pt x="12" y="15"/>
                    </a:cubicBezTo>
                  </a:path>
                </a:pathLst>
              </a:custGeom>
              <a:solidFill>
                <a:srgbClr val="57152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14" name="Freeform 1098"/>
              <p:cNvSpPr>
                <a:spLocks/>
              </p:cNvSpPr>
              <p:nvPr/>
            </p:nvSpPr>
            <p:spPr bwMode="auto">
              <a:xfrm>
                <a:off x="1830" y="1811"/>
                <a:ext cx="162" cy="160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37" y="38"/>
                  </a:cxn>
                  <a:cxn ang="0">
                    <a:pos x="65" y="60"/>
                  </a:cxn>
                  <a:cxn ang="0">
                    <a:pos x="60" y="31"/>
                  </a:cxn>
                  <a:cxn ang="0">
                    <a:pos x="43" y="28"/>
                  </a:cxn>
                  <a:cxn ang="0">
                    <a:pos x="40" y="17"/>
                  </a:cxn>
                  <a:cxn ang="0">
                    <a:pos x="44" y="9"/>
                  </a:cxn>
                  <a:cxn ang="0">
                    <a:pos x="4" y="18"/>
                  </a:cxn>
                </a:cxnLst>
                <a:rect l="0" t="0" r="r" b="b"/>
                <a:pathLst>
                  <a:path w="65" h="60">
                    <a:moveTo>
                      <a:pt x="0" y="18"/>
                    </a:moveTo>
                    <a:cubicBezTo>
                      <a:pt x="13" y="26"/>
                      <a:pt x="21" y="35"/>
                      <a:pt x="37" y="38"/>
                    </a:cubicBezTo>
                    <a:cubicBezTo>
                      <a:pt x="51" y="40"/>
                      <a:pt x="61" y="46"/>
                      <a:pt x="65" y="60"/>
                    </a:cubicBezTo>
                    <a:cubicBezTo>
                      <a:pt x="64" y="50"/>
                      <a:pt x="61" y="41"/>
                      <a:pt x="60" y="31"/>
                    </a:cubicBezTo>
                    <a:cubicBezTo>
                      <a:pt x="55" y="33"/>
                      <a:pt x="47" y="31"/>
                      <a:pt x="43" y="28"/>
                    </a:cubicBezTo>
                    <a:cubicBezTo>
                      <a:pt x="40" y="25"/>
                      <a:pt x="39" y="21"/>
                      <a:pt x="40" y="17"/>
                    </a:cubicBezTo>
                    <a:cubicBezTo>
                      <a:pt x="40" y="16"/>
                      <a:pt x="44" y="10"/>
                      <a:pt x="44" y="9"/>
                    </a:cubicBezTo>
                    <a:cubicBezTo>
                      <a:pt x="40" y="0"/>
                      <a:pt x="10" y="15"/>
                      <a:pt x="4" y="18"/>
                    </a:cubicBezTo>
                  </a:path>
                </a:pathLst>
              </a:custGeom>
              <a:solidFill>
                <a:srgbClr val="57152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15" name="Freeform 1099"/>
              <p:cNvSpPr>
                <a:spLocks/>
              </p:cNvSpPr>
              <p:nvPr/>
            </p:nvSpPr>
            <p:spPr bwMode="auto">
              <a:xfrm>
                <a:off x="1485" y="2021"/>
                <a:ext cx="522" cy="440"/>
              </a:xfrm>
              <a:custGeom>
                <a:avLst/>
                <a:gdLst/>
                <a:ahLst/>
                <a:cxnLst>
                  <a:cxn ang="0">
                    <a:pos x="7" y="139"/>
                  </a:cxn>
                  <a:cxn ang="0">
                    <a:pos x="72" y="138"/>
                  </a:cxn>
                  <a:cxn ang="0">
                    <a:pos x="136" y="82"/>
                  </a:cxn>
                  <a:cxn ang="0">
                    <a:pos x="166" y="57"/>
                  </a:cxn>
                  <a:cxn ang="0">
                    <a:pos x="190" y="34"/>
                  </a:cxn>
                  <a:cxn ang="0">
                    <a:pos x="197" y="13"/>
                  </a:cxn>
                  <a:cxn ang="0">
                    <a:pos x="156" y="6"/>
                  </a:cxn>
                  <a:cxn ang="0">
                    <a:pos x="170" y="14"/>
                  </a:cxn>
                  <a:cxn ang="0">
                    <a:pos x="167" y="37"/>
                  </a:cxn>
                  <a:cxn ang="0">
                    <a:pos x="145" y="54"/>
                  </a:cxn>
                  <a:cxn ang="0">
                    <a:pos x="123" y="75"/>
                  </a:cxn>
                  <a:cxn ang="0">
                    <a:pos x="89" y="115"/>
                  </a:cxn>
                  <a:cxn ang="0">
                    <a:pos x="34" y="137"/>
                  </a:cxn>
                  <a:cxn ang="0">
                    <a:pos x="44" y="105"/>
                  </a:cxn>
                  <a:cxn ang="0">
                    <a:pos x="96" y="51"/>
                  </a:cxn>
                  <a:cxn ang="0">
                    <a:pos x="98" y="25"/>
                  </a:cxn>
                  <a:cxn ang="0">
                    <a:pos x="88" y="23"/>
                  </a:cxn>
                  <a:cxn ang="0">
                    <a:pos x="83" y="40"/>
                  </a:cxn>
                  <a:cxn ang="0">
                    <a:pos x="71" y="59"/>
                  </a:cxn>
                  <a:cxn ang="0">
                    <a:pos x="14" y="113"/>
                  </a:cxn>
                  <a:cxn ang="0">
                    <a:pos x="6" y="142"/>
                  </a:cxn>
                  <a:cxn ang="0">
                    <a:pos x="36" y="148"/>
                  </a:cxn>
                </a:cxnLst>
                <a:rect l="0" t="0" r="r" b="b"/>
                <a:pathLst>
                  <a:path w="209" h="165">
                    <a:moveTo>
                      <a:pt x="7" y="139"/>
                    </a:moveTo>
                    <a:cubicBezTo>
                      <a:pt x="4" y="165"/>
                      <a:pt x="63" y="143"/>
                      <a:pt x="72" y="138"/>
                    </a:cubicBezTo>
                    <a:cubicBezTo>
                      <a:pt x="98" y="125"/>
                      <a:pt x="118" y="103"/>
                      <a:pt x="136" y="82"/>
                    </a:cubicBezTo>
                    <a:cubicBezTo>
                      <a:pt x="145" y="73"/>
                      <a:pt x="156" y="65"/>
                      <a:pt x="166" y="57"/>
                    </a:cubicBezTo>
                    <a:cubicBezTo>
                      <a:pt x="174" y="50"/>
                      <a:pt x="182" y="41"/>
                      <a:pt x="190" y="34"/>
                    </a:cubicBezTo>
                    <a:cubicBezTo>
                      <a:pt x="198" y="28"/>
                      <a:pt x="209" y="23"/>
                      <a:pt x="197" y="13"/>
                    </a:cubicBezTo>
                    <a:cubicBezTo>
                      <a:pt x="188" y="6"/>
                      <a:pt x="167" y="0"/>
                      <a:pt x="156" y="6"/>
                    </a:cubicBezTo>
                    <a:cubicBezTo>
                      <a:pt x="159" y="10"/>
                      <a:pt x="166" y="11"/>
                      <a:pt x="170" y="14"/>
                    </a:cubicBezTo>
                    <a:cubicBezTo>
                      <a:pt x="177" y="21"/>
                      <a:pt x="173" y="30"/>
                      <a:pt x="167" y="37"/>
                    </a:cubicBezTo>
                    <a:cubicBezTo>
                      <a:pt x="161" y="44"/>
                      <a:pt x="152" y="49"/>
                      <a:pt x="145" y="54"/>
                    </a:cubicBezTo>
                    <a:cubicBezTo>
                      <a:pt x="136" y="60"/>
                      <a:pt x="130" y="67"/>
                      <a:pt x="123" y="75"/>
                    </a:cubicBezTo>
                    <a:cubicBezTo>
                      <a:pt x="117" y="82"/>
                      <a:pt x="96" y="109"/>
                      <a:pt x="89" y="115"/>
                    </a:cubicBezTo>
                    <a:cubicBezTo>
                      <a:pt x="76" y="127"/>
                      <a:pt x="52" y="140"/>
                      <a:pt x="34" y="137"/>
                    </a:cubicBezTo>
                    <a:cubicBezTo>
                      <a:pt x="13" y="134"/>
                      <a:pt x="35" y="114"/>
                      <a:pt x="44" y="105"/>
                    </a:cubicBezTo>
                    <a:cubicBezTo>
                      <a:pt x="62" y="88"/>
                      <a:pt x="84" y="73"/>
                      <a:pt x="96" y="51"/>
                    </a:cubicBezTo>
                    <a:cubicBezTo>
                      <a:pt x="100" y="43"/>
                      <a:pt x="102" y="33"/>
                      <a:pt x="98" y="25"/>
                    </a:cubicBezTo>
                    <a:cubicBezTo>
                      <a:pt x="95" y="19"/>
                      <a:pt x="91" y="16"/>
                      <a:pt x="88" y="23"/>
                    </a:cubicBezTo>
                    <a:cubicBezTo>
                      <a:pt x="86" y="29"/>
                      <a:pt x="86" y="35"/>
                      <a:pt x="83" y="40"/>
                    </a:cubicBezTo>
                    <a:cubicBezTo>
                      <a:pt x="80" y="47"/>
                      <a:pt x="76" y="53"/>
                      <a:pt x="71" y="59"/>
                    </a:cubicBezTo>
                    <a:cubicBezTo>
                      <a:pt x="52" y="77"/>
                      <a:pt x="30" y="92"/>
                      <a:pt x="14" y="113"/>
                    </a:cubicBezTo>
                    <a:cubicBezTo>
                      <a:pt x="8" y="121"/>
                      <a:pt x="0" y="133"/>
                      <a:pt x="6" y="142"/>
                    </a:cubicBezTo>
                    <a:cubicBezTo>
                      <a:pt x="12" y="152"/>
                      <a:pt x="27" y="152"/>
                      <a:pt x="36" y="148"/>
                    </a:cubicBezTo>
                  </a:path>
                </a:pathLst>
              </a:custGeom>
              <a:solidFill>
                <a:srgbClr val="57152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16" name="Freeform 1100"/>
              <p:cNvSpPr>
                <a:spLocks/>
              </p:cNvSpPr>
              <p:nvPr/>
            </p:nvSpPr>
            <p:spPr bwMode="auto">
              <a:xfrm>
                <a:off x="1592" y="1803"/>
                <a:ext cx="248" cy="264"/>
              </a:xfrm>
              <a:custGeom>
                <a:avLst/>
                <a:gdLst/>
                <a:ahLst/>
                <a:cxnLst>
                  <a:cxn ang="0">
                    <a:pos x="48" y="5"/>
                  </a:cxn>
                  <a:cxn ang="0">
                    <a:pos x="16" y="31"/>
                  </a:cxn>
                  <a:cxn ang="0">
                    <a:pos x="45" y="99"/>
                  </a:cxn>
                  <a:cxn ang="0">
                    <a:pos x="47" y="76"/>
                  </a:cxn>
                  <a:cxn ang="0">
                    <a:pos x="89" y="19"/>
                  </a:cxn>
                  <a:cxn ang="0">
                    <a:pos x="99" y="12"/>
                  </a:cxn>
                  <a:cxn ang="0">
                    <a:pos x="48" y="5"/>
                  </a:cxn>
                </a:cxnLst>
                <a:rect l="0" t="0" r="r" b="b"/>
                <a:pathLst>
                  <a:path w="99" h="99">
                    <a:moveTo>
                      <a:pt x="48" y="5"/>
                    </a:moveTo>
                    <a:cubicBezTo>
                      <a:pt x="36" y="8"/>
                      <a:pt x="21" y="17"/>
                      <a:pt x="16" y="31"/>
                    </a:cubicBezTo>
                    <a:cubicBezTo>
                      <a:pt x="0" y="70"/>
                      <a:pt x="16" y="95"/>
                      <a:pt x="45" y="99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89" y="19"/>
                      <a:pt x="89" y="19"/>
                      <a:pt x="89" y="19"/>
                    </a:cubicBezTo>
                    <a:cubicBezTo>
                      <a:pt x="99" y="12"/>
                      <a:pt x="99" y="12"/>
                      <a:pt x="99" y="12"/>
                    </a:cubicBezTo>
                    <a:cubicBezTo>
                      <a:pt x="99" y="12"/>
                      <a:pt x="73" y="0"/>
                      <a:pt x="48" y="5"/>
                    </a:cubicBezTo>
                    <a:close/>
                  </a:path>
                </a:pathLst>
              </a:custGeom>
              <a:solidFill>
                <a:srgbClr val="7D445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17" name="Freeform 1101"/>
              <p:cNvSpPr>
                <a:spLocks/>
              </p:cNvSpPr>
              <p:nvPr/>
            </p:nvSpPr>
            <p:spPr bwMode="auto">
              <a:xfrm>
                <a:off x="1685" y="1784"/>
                <a:ext cx="140" cy="45"/>
              </a:xfrm>
              <a:custGeom>
                <a:avLst/>
                <a:gdLst/>
                <a:ahLst/>
                <a:cxnLst>
                  <a:cxn ang="0">
                    <a:pos x="56" y="17"/>
                  </a:cxn>
                  <a:cxn ang="0">
                    <a:pos x="0" y="15"/>
                  </a:cxn>
                  <a:cxn ang="0">
                    <a:pos x="56" y="17"/>
                  </a:cxn>
                </a:cxnLst>
                <a:rect l="0" t="0" r="r" b="b"/>
                <a:pathLst>
                  <a:path w="56" h="17">
                    <a:moveTo>
                      <a:pt x="56" y="17"/>
                    </a:moveTo>
                    <a:cubicBezTo>
                      <a:pt x="41" y="7"/>
                      <a:pt x="14" y="5"/>
                      <a:pt x="0" y="15"/>
                    </a:cubicBezTo>
                    <a:cubicBezTo>
                      <a:pt x="13" y="3"/>
                      <a:pt x="40" y="0"/>
                      <a:pt x="56" y="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18" name="Freeform 1102"/>
              <p:cNvSpPr>
                <a:spLocks/>
              </p:cNvSpPr>
              <p:nvPr/>
            </p:nvSpPr>
            <p:spPr bwMode="auto">
              <a:xfrm>
                <a:off x="1617" y="1984"/>
                <a:ext cx="55" cy="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27"/>
                  </a:cxn>
                  <a:cxn ang="0">
                    <a:pos x="0" y="0"/>
                  </a:cxn>
                </a:cxnLst>
                <a:rect l="0" t="0" r="r" b="b"/>
                <a:pathLst>
                  <a:path w="22" h="27">
                    <a:moveTo>
                      <a:pt x="0" y="0"/>
                    </a:moveTo>
                    <a:cubicBezTo>
                      <a:pt x="1" y="13"/>
                      <a:pt x="14" y="24"/>
                      <a:pt x="22" y="27"/>
                    </a:cubicBezTo>
                    <a:cubicBezTo>
                      <a:pt x="7" y="25"/>
                      <a:pt x="2" y="15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19" name="Freeform 1103"/>
              <p:cNvSpPr>
                <a:spLocks/>
              </p:cNvSpPr>
              <p:nvPr/>
            </p:nvSpPr>
            <p:spPr bwMode="auto">
              <a:xfrm>
                <a:off x="1780" y="2037"/>
                <a:ext cx="150" cy="8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54" y="11"/>
                  </a:cxn>
                  <a:cxn ang="0">
                    <a:pos x="49" y="33"/>
                  </a:cxn>
                  <a:cxn ang="0">
                    <a:pos x="42" y="11"/>
                  </a:cxn>
                  <a:cxn ang="0">
                    <a:pos x="0" y="20"/>
                  </a:cxn>
                </a:cxnLst>
                <a:rect l="0" t="0" r="r" b="b"/>
                <a:pathLst>
                  <a:path w="60" h="33">
                    <a:moveTo>
                      <a:pt x="0" y="20"/>
                    </a:moveTo>
                    <a:cubicBezTo>
                      <a:pt x="14" y="13"/>
                      <a:pt x="48" y="0"/>
                      <a:pt x="54" y="11"/>
                    </a:cubicBezTo>
                    <a:cubicBezTo>
                      <a:pt x="60" y="23"/>
                      <a:pt x="49" y="33"/>
                      <a:pt x="49" y="33"/>
                    </a:cubicBezTo>
                    <a:cubicBezTo>
                      <a:pt x="53" y="21"/>
                      <a:pt x="53" y="12"/>
                      <a:pt x="42" y="11"/>
                    </a:cubicBezTo>
                    <a:cubicBezTo>
                      <a:pt x="24" y="11"/>
                      <a:pt x="0" y="20"/>
                      <a:pt x="0" y="20"/>
                    </a:cubicBezTo>
                    <a:close/>
                  </a:path>
                </a:pathLst>
              </a:custGeom>
              <a:solidFill>
                <a:srgbClr val="9C717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20" name="Freeform 1104"/>
              <p:cNvSpPr>
                <a:spLocks/>
              </p:cNvSpPr>
              <p:nvPr/>
            </p:nvSpPr>
            <p:spPr bwMode="auto">
              <a:xfrm>
                <a:off x="2227" y="1445"/>
                <a:ext cx="640" cy="408"/>
              </a:xfrm>
              <a:custGeom>
                <a:avLst/>
                <a:gdLst/>
                <a:ahLst/>
                <a:cxnLst>
                  <a:cxn ang="0">
                    <a:pos x="195" y="64"/>
                  </a:cxn>
                  <a:cxn ang="0">
                    <a:pos x="248" y="16"/>
                  </a:cxn>
                  <a:cxn ang="0">
                    <a:pos x="245" y="2"/>
                  </a:cxn>
                  <a:cxn ang="0">
                    <a:pos x="199" y="49"/>
                  </a:cxn>
                  <a:cxn ang="0">
                    <a:pos x="143" y="83"/>
                  </a:cxn>
                  <a:cxn ang="0">
                    <a:pos x="66" y="128"/>
                  </a:cxn>
                  <a:cxn ang="0">
                    <a:pos x="40" y="95"/>
                  </a:cxn>
                  <a:cxn ang="0">
                    <a:pos x="120" y="76"/>
                  </a:cxn>
                  <a:cxn ang="0">
                    <a:pos x="216" y="19"/>
                  </a:cxn>
                  <a:cxn ang="0">
                    <a:pos x="231" y="6"/>
                  </a:cxn>
                  <a:cxn ang="0">
                    <a:pos x="154" y="48"/>
                  </a:cxn>
                  <a:cxn ang="0">
                    <a:pos x="62" y="69"/>
                  </a:cxn>
                  <a:cxn ang="0">
                    <a:pos x="6" y="79"/>
                  </a:cxn>
                  <a:cxn ang="0">
                    <a:pos x="1" y="84"/>
                  </a:cxn>
                  <a:cxn ang="0">
                    <a:pos x="9" y="115"/>
                  </a:cxn>
                  <a:cxn ang="0">
                    <a:pos x="40" y="153"/>
                  </a:cxn>
                  <a:cxn ang="0">
                    <a:pos x="66" y="147"/>
                  </a:cxn>
                  <a:cxn ang="0">
                    <a:pos x="152" y="88"/>
                  </a:cxn>
                  <a:cxn ang="0">
                    <a:pos x="195" y="64"/>
                  </a:cxn>
                </a:cxnLst>
                <a:rect l="0" t="0" r="r" b="b"/>
                <a:pathLst>
                  <a:path w="256" h="153">
                    <a:moveTo>
                      <a:pt x="195" y="64"/>
                    </a:moveTo>
                    <a:cubicBezTo>
                      <a:pt x="215" y="41"/>
                      <a:pt x="244" y="23"/>
                      <a:pt x="248" y="16"/>
                    </a:cubicBezTo>
                    <a:cubicBezTo>
                      <a:pt x="256" y="5"/>
                      <a:pt x="249" y="0"/>
                      <a:pt x="245" y="2"/>
                    </a:cubicBezTo>
                    <a:cubicBezTo>
                      <a:pt x="248" y="6"/>
                      <a:pt x="217" y="38"/>
                      <a:pt x="199" y="49"/>
                    </a:cubicBezTo>
                    <a:cubicBezTo>
                      <a:pt x="181" y="60"/>
                      <a:pt x="172" y="63"/>
                      <a:pt x="143" y="83"/>
                    </a:cubicBezTo>
                    <a:cubicBezTo>
                      <a:pt x="120" y="99"/>
                      <a:pt x="83" y="123"/>
                      <a:pt x="66" y="128"/>
                    </a:cubicBezTo>
                    <a:cubicBezTo>
                      <a:pt x="49" y="133"/>
                      <a:pt x="37" y="115"/>
                      <a:pt x="40" y="95"/>
                    </a:cubicBezTo>
                    <a:cubicBezTo>
                      <a:pt x="43" y="75"/>
                      <a:pt x="76" y="90"/>
                      <a:pt x="120" y="76"/>
                    </a:cubicBezTo>
                    <a:cubicBezTo>
                      <a:pt x="164" y="62"/>
                      <a:pt x="205" y="29"/>
                      <a:pt x="216" y="19"/>
                    </a:cubicBezTo>
                    <a:cubicBezTo>
                      <a:pt x="222" y="15"/>
                      <a:pt x="229" y="8"/>
                      <a:pt x="231" y="6"/>
                    </a:cubicBezTo>
                    <a:cubicBezTo>
                      <a:pt x="213" y="16"/>
                      <a:pt x="186" y="36"/>
                      <a:pt x="154" y="48"/>
                    </a:cubicBezTo>
                    <a:cubicBezTo>
                      <a:pt x="105" y="67"/>
                      <a:pt x="98" y="64"/>
                      <a:pt x="62" y="69"/>
                    </a:cubicBezTo>
                    <a:cubicBezTo>
                      <a:pt x="33" y="72"/>
                      <a:pt x="21" y="72"/>
                      <a:pt x="6" y="79"/>
                    </a:cubicBezTo>
                    <a:cubicBezTo>
                      <a:pt x="3" y="80"/>
                      <a:pt x="2" y="82"/>
                      <a:pt x="1" y="84"/>
                    </a:cubicBezTo>
                    <a:cubicBezTo>
                      <a:pt x="0" y="93"/>
                      <a:pt x="9" y="107"/>
                      <a:pt x="9" y="115"/>
                    </a:cubicBezTo>
                    <a:cubicBezTo>
                      <a:pt x="10" y="137"/>
                      <a:pt x="20" y="153"/>
                      <a:pt x="40" y="153"/>
                    </a:cubicBezTo>
                    <a:cubicBezTo>
                      <a:pt x="47" y="153"/>
                      <a:pt x="56" y="148"/>
                      <a:pt x="66" y="147"/>
                    </a:cubicBezTo>
                    <a:cubicBezTo>
                      <a:pt x="90" y="137"/>
                      <a:pt x="113" y="115"/>
                      <a:pt x="152" y="88"/>
                    </a:cubicBezTo>
                    <a:cubicBezTo>
                      <a:pt x="164" y="80"/>
                      <a:pt x="183" y="72"/>
                      <a:pt x="195" y="64"/>
                    </a:cubicBezTo>
                    <a:close/>
                  </a:path>
                </a:pathLst>
              </a:custGeom>
              <a:solidFill>
                <a:srgbClr val="57152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21" name="Freeform 1105"/>
              <p:cNvSpPr>
                <a:spLocks/>
              </p:cNvSpPr>
              <p:nvPr/>
            </p:nvSpPr>
            <p:spPr bwMode="auto">
              <a:xfrm>
                <a:off x="2137" y="1741"/>
                <a:ext cx="125" cy="208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41" y="22"/>
                  </a:cxn>
                  <a:cxn ang="0">
                    <a:pos x="49" y="43"/>
                  </a:cxn>
                  <a:cxn ang="0">
                    <a:pos x="31" y="60"/>
                  </a:cxn>
                  <a:cxn ang="0">
                    <a:pos x="0" y="78"/>
                  </a:cxn>
                  <a:cxn ang="0">
                    <a:pos x="37" y="42"/>
                  </a:cxn>
                  <a:cxn ang="0">
                    <a:pos x="35" y="2"/>
                  </a:cxn>
                </a:cxnLst>
                <a:rect l="0" t="0" r="r" b="b"/>
                <a:pathLst>
                  <a:path w="50" h="78">
                    <a:moveTo>
                      <a:pt x="36" y="0"/>
                    </a:moveTo>
                    <a:cubicBezTo>
                      <a:pt x="38" y="7"/>
                      <a:pt x="39" y="15"/>
                      <a:pt x="41" y="22"/>
                    </a:cubicBezTo>
                    <a:cubicBezTo>
                      <a:pt x="44" y="29"/>
                      <a:pt x="50" y="35"/>
                      <a:pt x="49" y="43"/>
                    </a:cubicBezTo>
                    <a:cubicBezTo>
                      <a:pt x="47" y="50"/>
                      <a:pt x="38" y="56"/>
                      <a:pt x="31" y="60"/>
                    </a:cubicBezTo>
                    <a:cubicBezTo>
                      <a:pt x="23" y="66"/>
                      <a:pt x="10" y="76"/>
                      <a:pt x="0" y="78"/>
                    </a:cubicBezTo>
                    <a:cubicBezTo>
                      <a:pt x="12" y="73"/>
                      <a:pt x="33" y="56"/>
                      <a:pt x="37" y="42"/>
                    </a:cubicBezTo>
                    <a:cubicBezTo>
                      <a:pt x="40" y="29"/>
                      <a:pt x="28" y="15"/>
                      <a:pt x="35" y="2"/>
                    </a:cubicBezTo>
                  </a:path>
                </a:pathLst>
              </a:custGeom>
              <a:solidFill>
                <a:srgbClr val="57152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22" name="Freeform 1106"/>
              <p:cNvSpPr>
                <a:spLocks/>
              </p:cNvSpPr>
              <p:nvPr/>
            </p:nvSpPr>
            <p:spPr bwMode="auto">
              <a:xfrm>
                <a:off x="1917" y="1683"/>
                <a:ext cx="313" cy="189"/>
              </a:xfrm>
              <a:custGeom>
                <a:avLst/>
                <a:gdLst/>
                <a:ahLst/>
                <a:cxnLst>
                  <a:cxn ang="0">
                    <a:pos x="1" y="71"/>
                  </a:cxn>
                  <a:cxn ang="0">
                    <a:pos x="40" y="56"/>
                  </a:cxn>
                  <a:cxn ang="0">
                    <a:pos x="63" y="43"/>
                  </a:cxn>
                  <a:cxn ang="0">
                    <a:pos x="83" y="27"/>
                  </a:cxn>
                  <a:cxn ang="0">
                    <a:pos x="112" y="15"/>
                  </a:cxn>
                  <a:cxn ang="0">
                    <a:pos x="124" y="43"/>
                  </a:cxn>
                  <a:cxn ang="0">
                    <a:pos x="121" y="10"/>
                  </a:cxn>
                  <a:cxn ang="0">
                    <a:pos x="113" y="1"/>
                  </a:cxn>
                  <a:cxn ang="0">
                    <a:pos x="93" y="11"/>
                  </a:cxn>
                  <a:cxn ang="0">
                    <a:pos x="42" y="43"/>
                  </a:cxn>
                  <a:cxn ang="0">
                    <a:pos x="20" y="52"/>
                  </a:cxn>
                  <a:cxn ang="0">
                    <a:pos x="0" y="56"/>
                  </a:cxn>
                </a:cxnLst>
                <a:rect l="0" t="0" r="r" b="b"/>
                <a:pathLst>
                  <a:path w="125" h="71">
                    <a:moveTo>
                      <a:pt x="1" y="71"/>
                    </a:moveTo>
                    <a:cubicBezTo>
                      <a:pt x="8" y="59"/>
                      <a:pt x="29" y="60"/>
                      <a:pt x="40" y="56"/>
                    </a:cubicBezTo>
                    <a:cubicBezTo>
                      <a:pt x="48" y="52"/>
                      <a:pt x="56" y="48"/>
                      <a:pt x="63" y="43"/>
                    </a:cubicBezTo>
                    <a:cubicBezTo>
                      <a:pt x="71" y="38"/>
                      <a:pt x="76" y="32"/>
                      <a:pt x="83" y="27"/>
                    </a:cubicBezTo>
                    <a:cubicBezTo>
                      <a:pt x="91" y="22"/>
                      <a:pt x="102" y="8"/>
                      <a:pt x="112" y="15"/>
                    </a:cubicBezTo>
                    <a:cubicBezTo>
                      <a:pt x="120" y="21"/>
                      <a:pt x="116" y="38"/>
                      <a:pt x="124" y="43"/>
                    </a:cubicBezTo>
                    <a:cubicBezTo>
                      <a:pt x="125" y="33"/>
                      <a:pt x="123" y="20"/>
                      <a:pt x="121" y="10"/>
                    </a:cubicBezTo>
                    <a:cubicBezTo>
                      <a:pt x="120" y="5"/>
                      <a:pt x="120" y="0"/>
                      <a:pt x="113" y="1"/>
                    </a:cubicBezTo>
                    <a:cubicBezTo>
                      <a:pt x="106" y="2"/>
                      <a:pt x="98" y="7"/>
                      <a:pt x="93" y="11"/>
                    </a:cubicBezTo>
                    <a:cubicBezTo>
                      <a:pt x="79" y="22"/>
                      <a:pt x="58" y="35"/>
                      <a:pt x="42" y="43"/>
                    </a:cubicBezTo>
                    <a:cubicBezTo>
                      <a:pt x="33" y="47"/>
                      <a:pt x="30" y="50"/>
                      <a:pt x="20" y="52"/>
                    </a:cubicBezTo>
                    <a:cubicBezTo>
                      <a:pt x="14" y="54"/>
                      <a:pt x="6" y="53"/>
                      <a:pt x="0" y="56"/>
                    </a:cubicBezTo>
                  </a:path>
                </a:pathLst>
              </a:custGeom>
              <a:solidFill>
                <a:srgbClr val="57152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23" name="Freeform 1107"/>
              <p:cNvSpPr>
                <a:spLocks/>
              </p:cNvSpPr>
              <p:nvPr/>
            </p:nvSpPr>
            <p:spPr bwMode="auto">
              <a:xfrm>
                <a:off x="2200" y="1368"/>
                <a:ext cx="165" cy="283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36" y="52"/>
                  </a:cxn>
                  <a:cxn ang="0">
                    <a:pos x="8" y="106"/>
                  </a:cxn>
                  <a:cxn ang="0">
                    <a:pos x="25" y="53"/>
                  </a:cxn>
                  <a:cxn ang="0">
                    <a:pos x="66" y="0"/>
                  </a:cxn>
                </a:cxnLst>
                <a:rect l="0" t="0" r="r" b="b"/>
                <a:pathLst>
                  <a:path w="66" h="106">
                    <a:moveTo>
                      <a:pt x="66" y="0"/>
                    </a:moveTo>
                    <a:cubicBezTo>
                      <a:pt x="66" y="12"/>
                      <a:pt x="57" y="32"/>
                      <a:pt x="36" y="52"/>
                    </a:cubicBezTo>
                    <a:cubicBezTo>
                      <a:pt x="16" y="72"/>
                      <a:pt x="5" y="94"/>
                      <a:pt x="8" y="106"/>
                    </a:cubicBezTo>
                    <a:cubicBezTo>
                      <a:pt x="0" y="90"/>
                      <a:pt x="13" y="67"/>
                      <a:pt x="25" y="53"/>
                    </a:cubicBezTo>
                    <a:cubicBezTo>
                      <a:pt x="45" y="28"/>
                      <a:pt x="63" y="24"/>
                      <a:pt x="66" y="0"/>
                    </a:cubicBezTo>
                    <a:close/>
                  </a:path>
                </a:pathLst>
              </a:custGeom>
              <a:solidFill>
                <a:srgbClr val="7D445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24" name="Freeform 1108"/>
              <p:cNvSpPr>
                <a:spLocks/>
              </p:cNvSpPr>
              <p:nvPr/>
            </p:nvSpPr>
            <p:spPr bwMode="auto">
              <a:xfrm>
                <a:off x="2375" y="1437"/>
                <a:ext cx="435" cy="171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70" y="52"/>
                  </a:cxn>
                  <a:cxn ang="0">
                    <a:pos x="134" y="20"/>
                  </a:cxn>
                  <a:cxn ang="0">
                    <a:pos x="174" y="0"/>
                  </a:cxn>
                  <a:cxn ang="0">
                    <a:pos x="132" y="13"/>
                  </a:cxn>
                  <a:cxn ang="0">
                    <a:pos x="89" y="32"/>
                  </a:cxn>
                  <a:cxn ang="0">
                    <a:pos x="47" y="50"/>
                  </a:cxn>
                  <a:cxn ang="0">
                    <a:pos x="0" y="64"/>
                  </a:cxn>
                </a:cxnLst>
                <a:rect l="0" t="0" r="r" b="b"/>
                <a:pathLst>
                  <a:path w="174" h="64">
                    <a:moveTo>
                      <a:pt x="0" y="64"/>
                    </a:moveTo>
                    <a:cubicBezTo>
                      <a:pt x="25" y="58"/>
                      <a:pt x="37" y="64"/>
                      <a:pt x="70" y="52"/>
                    </a:cubicBezTo>
                    <a:cubicBezTo>
                      <a:pt x="95" y="42"/>
                      <a:pt x="114" y="28"/>
                      <a:pt x="134" y="20"/>
                    </a:cubicBezTo>
                    <a:cubicBezTo>
                      <a:pt x="155" y="13"/>
                      <a:pt x="168" y="3"/>
                      <a:pt x="174" y="0"/>
                    </a:cubicBezTo>
                    <a:cubicBezTo>
                      <a:pt x="157" y="2"/>
                      <a:pt x="149" y="8"/>
                      <a:pt x="132" y="13"/>
                    </a:cubicBezTo>
                    <a:cubicBezTo>
                      <a:pt x="116" y="18"/>
                      <a:pt x="101" y="22"/>
                      <a:pt x="89" y="32"/>
                    </a:cubicBezTo>
                    <a:cubicBezTo>
                      <a:pt x="77" y="41"/>
                      <a:pt x="67" y="45"/>
                      <a:pt x="47" y="50"/>
                    </a:cubicBezTo>
                    <a:cubicBezTo>
                      <a:pt x="27" y="56"/>
                      <a:pt x="4" y="60"/>
                      <a:pt x="0" y="64"/>
                    </a:cubicBezTo>
                    <a:close/>
                  </a:path>
                </a:pathLst>
              </a:custGeom>
              <a:solidFill>
                <a:srgbClr val="7D445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25" name="Freeform 1109"/>
              <p:cNvSpPr>
                <a:spLocks/>
              </p:cNvSpPr>
              <p:nvPr/>
            </p:nvSpPr>
            <p:spPr bwMode="auto">
              <a:xfrm>
                <a:off x="2545" y="1547"/>
                <a:ext cx="230" cy="1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9" y="41"/>
                  </a:cxn>
                  <a:cxn ang="0">
                    <a:pos x="26" y="22"/>
                  </a:cxn>
                  <a:cxn ang="0">
                    <a:pos x="71" y="1"/>
                  </a:cxn>
                  <a:cxn ang="0">
                    <a:pos x="84" y="9"/>
                  </a:cxn>
                  <a:cxn ang="0">
                    <a:pos x="59" y="24"/>
                  </a:cxn>
                  <a:cxn ang="0">
                    <a:pos x="5" y="58"/>
                  </a:cxn>
                </a:cxnLst>
                <a:rect l="0" t="0" r="r" b="b"/>
                <a:pathLst>
                  <a:path w="92" h="60">
                    <a:moveTo>
                      <a:pt x="0" y="60"/>
                    </a:moveTo>
                    <a:cubicBezTo>
                      <a:pt x="4" y="55"/>
                      <a:pt x="6" y="47"/>
                      <a:pt x="9" y="41"/>
                    </a:cubicBezTo>
                    <a:cubicBezTo>
                      <a:pt x="14" y="34"/>
                      <a:pt x="20" y="27"/>
                      <a:pt x="26" y="22"/>
                    </a:cubicBezTo>
                    <a:cubicBezTo>
                      <a:pt x="37" y="10"/>
                      <a:pt x="55" y="3"/>
                      <a:pt x="71" y="1"/>
                    </a:cubicBezTo>
                    <a:cubicBezTo>
                      <a:pt x="78" y="1"/>
                      <a:pt x="92" y="0"/>
                      <a:pt x="84" y="9"/>
                    </a:cubicBezTo>
                    <a:cubicBezTo>
                      <a:pt x="77" y="16"/>
                      <a:pt x="67" y="20"/>
                      <a:pt x="59" y="24"/>
                    </a:cubicBezTo>
                    <a:cubicBezTo>
                      <a:pt x="41" y="34"/>
                      <a:pt x="23" y="46"/>
                      <a:pt x="5" y="58"/>
                    </a:cubicBezTo>
                  </a:path>
                </a:pathLst>
              </a:custGeom>
              <a:solidFill>
                <a:srgbClr val="57152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26" name="Freeform 1110"/>
              <p:cNvSpPr>
                <a:spLocks/>
              </p:cNvSpPr>
              <p:nvPr/>
            </p:nvSpPr>
            <p:spPr bwMode="auto">
              <a:xfrm>
                <a:off x="2332" y="1720"/>
                <a:ext cx="180" cy="117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72" y="0"/>
                  </a:cxn>
                  <a:cxn ang="0">
                    <a:pos x="0" y="9"/>
                  </a:cxn>
                </a:cxnLst>
                <a:rect l="0" t="0" r="r" b="b"/>
                <a:pathLst>
                  <a:path w="72" h="44">
                    <a:moveTo>
                      <a:pt x="0" y="9"/>
                    </a:moveTo>
                    <a:cubicBezTo>
                      <a:pt x="5" y="20"/>
                      <a:pt x="13" y="44"/>
                      <a:pt x="72" y="0"/>
                    </a:cubicBezTo>
                    <a:cubicBezTo>
                      <a:pt x="56" y="9"/>
                      <a:pt x="11" y="33"/>
                      <a:pt x="0" y="9"/>
                    </a:cubicBezTo>
                    <a:close/>
                  </a:path>
                </a:pathLst>
              </a:custGeom>
              <a:solidFill>
                <a:srgbClr val="9C717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27" name="Freeform 1111"/>
              <p:cNvSpPr>
                <a:spLocks/>
              </p:cNvSpPr>
              <p:nvPr/>
            </p:nvSpPr>
            <p:spPr bwMode="auto">
              <a:xfrm>
                <a:off x="2117" y="1813"/>
                <a:ext cx="70" cy="174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16" y="8"/>
                  </a:cxn>
                  <a:cxn ang="0">
                    <a:pos x="7" y="35"/>
                  </a:cxn>
                  <a:cxn ang="0">
                    <a:pos x="0" y="65"/>
                  </a:cxn>
                  <a:cxn ang="0">
                    <a:pos x="8" y="54"/>
                  </a:cxn>
                  <a:cxn ang="0">
                    <a:pos x="28" y="41"/>
                  </a:cxn>
                  <a:cxn ang="0">
                    <a:pos x="19" y="41"/>
                  </a:cxn>
                  <a:cxn ang="0">
                    <a:pos x="20" y="25"/>
                  </a:cxn>
                  <a:cxn ang="0">
                    <a:pos x="26" y="1"/>
                  </a:cxn>
                </a:cxnLst>
                <a:rect l="0" t="0" r="r" b="b"/>
                <a:pathLst>
                  <a:path w="28" h="65">
                    <a:moveTo>
                      <a:pt x="27" y="0"/>
                    </a:moveTo>
                    <a:cubicBezTo>
                      <a:pt x="23" y="2"/>
                      <a:pt x="19" y="3"/>
                      <a:pt x="16" y="8"/>
                    </a:cubicBezTo>
                    <a:cubicBezTo>
                      <a:pt x="11" y="15"/>
                      <a:pt x="10" y="26"/>
                      <a:pt x="7" y="35"/>
                    </a:cubicBezTo>
                    <a:cubicBezTo>
                      <a:pt x="4" y="45"/>
                      <a:pt x="2" y="54"/>
                      <a:pt x="0" y="65"/>
                    </a:cubicBezTo>
                    <a:cubicBezTo>
                      <a:pt x="4" y="63"/>
                      <a:pt x="5" y="57"/>
                      <a:pt x="8" y="54"/>
                    </a:cubicBezTo>
                    <a:cubicBezTo>
                      <a:pt x="14" y="48"/>
                      <a:pt x="22" y="46"/>
                      <a:pt x="28" y="41"/>
                    </a:cubicBezTo>
                    <a:cubicBezTo>
                      <a:pt x="25" y="42"/>
                      <a:pt x="21" y="44"/>
                      <a:pt x="19" y="41"/>
                    </a:cubicBezTo>
                    <a:cubicBezTo>
                      <a:pt x="16" y="39"/>
                      <a:pt x="19" y="28"/>
                      <a:pt x="20" y="25"/>
                    </a:cubicBezTo>
                    <a:cubicBezTo>
                      <a:pt x="20" y="17"/>
                      <a:pt x="23" y="8"/>
                      <a:pt x="26" y="1"/>
                    </a:cubicBezTo>
                  </a:path>
                </a:pathLst>
              </a:custGeom>
              <a:solidFill>
                <a:srgbClr val="57152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28" name="Freeform 1112"/>
              <p:cNvSpPr>
                <a:spLocks/>
              </p:cNvSpPr>
              <p:nvPr/>
            </p:nvSpPr>
            <p:spPr bwMode="auto">
              <a:xfrm>
                <a:off x="2095" y="1832"/>
                <a:ext cx="25" cy="2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" y="10"/>
                  </a:cxn>
                  <a:cxn ang="0">
                    <a:pos x="9" y="6"/>
                  </a:cxn>
                </a:cxnLst>
                <a:rect l="0" t="0" r="r" b="b"/>
                <a:pathLst>
                  <a:path w="10" h="10">
                    <a:moveTo>
                      <a:pt x="10" y="2"/>
                    </a:moveTo>
                    <a:cubicBezTo>
                      <a:pt x="4" y="0"/>
                      <a:pt x="0" y="5"/>
                      <a:pt x="1" y="10"/>
                    </a:cubicBezTo>
                    <a:cubicBezTo>
                      <a:pt x="3" y="10"/>
                      <a:pt x="7" y="8"/>
                      <a:pt x="9" y="6"/>
                    </a:cubicBezTo>
                  </a:path>
                </a:pathLst>
              </a:custGeom>
              <a:solidFill>
                <a:srgbClr val="57152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29" name="Freeform 1113"/>
              <p:cNvSpPr>
                <a:spLocks/>
              </p:cNvSpPr>
              <p:nvPr/>
            </p:nvSpPr>
            <p:spPr bwMode="auto">
              <a:xfrm>
                <a:off x="1475" y="1421"/>
                <a:ext cx="1410" cy="1027"/>
              </a:xfrm>
              <a:custGeom>
                <a:avLst/>
                <a:gdLst/>
                <a:ahLst/>
                <a:cxnLst>
                  <a:cxn ang="0">
                    <a:pos x="101" y="353"/>
                  </a:cxn>
                  <a:cxn ang="0">
                    <a:pos x="174" y="283"/>
                  </a:cxn>
                  <a:cxn ang="0">
                    <a:pos x="251" y="219"/>
                  </a:cxn>
                  <a:cxn ang="0">
                    <a:pos x="330" y="163"/>
                  </a:cxn>
                  <a:cxn ang="0">
                    <a:pos x="453" y="97"/>
                  </a:cxn>
                  <a:cxn ang="0">
                    <a:pos x="502" y="69"/>
                  </a:cxn>
                  <a:cxn ang="0">
                    <a:pos x="554" y="11"/>
                  </a:cxn>
                  <a:cxn ang="0">
                    <a:pos x="455" y="57"/>
                  </a:cxn>
                  <a:cxn ang="0">
                    <a:pos x="363" y="78"/>
                  </a:cxn>
                  <a:cxn ang="0">
                    <a:pos x="293" y="94"/>
                  </a:cxn>
                  <a:cxn ang="0">
                    <a:pos x="213" y="144"/>
                  </a:cxn>
                  <a:cxn ang="0">
                    <a:pos x="133" y="167"/>
                  </a:cxn>
                  <a:cxn ang="0">
                    <a:pos x="92" y="256"/>
                  </a:cxn>
                  <a:cxn ang="0">
                    <a:pos x="41" y="316"/>
                  </a:cxn>
                  <a:cxn ang="0">
                    <a:pos x="16" y="373"/>
                  </a:cxn>
                  <a:cxn ang="0">
                    <a:pos x="101" y="353"/>
                  </a:cxn>
                </a:cxnLst>
                <a:rect l="0" t="0" r="r" b="b"/>
                <a:pathLst>
                  <a:path w="564" h="385">
                    <a:moveTo>
                      <a:pt x="101" y="353"/>
                    </a:moveTo>
                    <a:cubicBezTo>
                      <a:pt x="144" y="322"/>
                      <a:pt x="148" y="302"/>
                      <a:pt x="174" y="283"/>
                    </a:cubicBezTo>
                    <a:cubicBezTo>
                      <a:pt x="201" y="264"/>
                      <a:pt x="217" y="247"/>
                      <a:pt x="251" y="219"/>
                    </a:cubicBezTo>
                    <a:cubicBezTo>
                      <a:pt x="277" y="198"/>
                      <a:pt x="319" y="178"/>
                      <a:pt x="330" y="163"/>
                    </a:cubicBezTo>
                    <a:cubicBezTo>
                      <a:pt x="373" y="166"/>
                      <a:pt x="395" y="137"/>
                      <a:pt x="453" y="97"/>
                    </a:cubicBezTo>
                    <a:cubicBezTo>
                      <a:pt x="467" y="88"/>
                      <a:pt x="491" y="80"/>
                      <a:pt x="502" y="69"/>
                    </a:cubicBezTo>
                    <a:cubicBezTo>
                      <a:pt x="539" y="32"/>
                      <a:pt x="564" y="19"/>
                      <a:pt x="554" y="11"/>
                    </a:cubicBezTo>
                    <a:cubicBezTo>
                      <a:pt x="542" y="0"/>
                      <a:pt x="505" y="38"/>
                      <a:pt x="455" y="57"/>
                    </a:cubicBezTo>
                    <a:cubicBezTo>
                      <a:pt x="406" y="76"/>
                      <a:pt x="399" y="73"/>
                      <a:pt x="363" y="78"/>
                    </a:cubicBezTo>
                    <a:cubicBezTo>
                      <a:pt x="326" y="82"/>
                      <a:pt x="317" y="81"/>
                      <a:pt x="293" y="94"/>
                    </a:cubicBezTo>
                    <a:cubicBezTo>
                      <a:pt x="269" y="108"/>
                      <a:pt x="239" y="128"/>
                      <a:pt x="213" y="144"/>
                    </a:cubicBezTo>
                    <a:cubicBezTo>
                      <a:pt x="186" y="159"/>
                      <a:pt x="168" y="144"/>
                      <a:pt x="133" y="167"/>
                    </a:cubicBezTo>
                    <a:cubicBezTo>
                      <a:pt x="99" y="190"/>
                      <a:pt x="94" y="234"/>
                      <a:pt x="92" y="256"/>
                    </a:cubicBezTo>
                    <a:cubicBezTo>
                      <a:pt x="89" y="278"/>
                      <a:pt x="61" y="296"/>
                      <a:pt x="41" y="316"/>
                    </a:cubicBezTo>
                    <a:cubicBezTo>
                      <a:pt x="17" y="340"/>
                      <a:pt x="0" y="358"/>
                      <a:pt x="16" y="373"/>
                    </a:cubicBezTo>
                    <a:cubicBezTo>
                      <a:pt x="27" y="385"/>
                      <a:pt x="58" y="384"/>
                      <a:pt x="101" y="353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30" name="Freeform 1114"/>
              <p:cNvSpPr>
                <a:spLocks/>
              </p:cNvSpPr>
              <p:nvPr/>
            </p:nvSpPr>
            <p:spPr bwMode="auto">
              <a:xfrm>
                <a:off x="1425" y="1195"/>
                <a:ext cx="1437" cy="1221"/>
              </a:xfrm>
              <a:custGeom>
                <a:avLst/>
                <a:gdLst/>
                <a:ahLst/>
                <a:cxnLst>
                  <a:cxn ang="0">
                    <a:pos x="61" y="401"/>
                  </a:cxn>
                  <a:cxn ang="0">
                    <a:pos x="112" y="341"/>
                  </a:cxn>
                  <a:cxn ang="0">
                    <a:pos x="153" y="252"/>
                  </a:cxn>
                  <a:cxn ang="0">
                    <a:pos x="233" y="229"/>
                  </a:cxn>
                  <a:cxn ang="0">
                    <a:pos x="313" y="179"/>
                  </a:cxn>
                  <a:cxn ang="0">
                    <a:pos x="383" y="163"/>
                  </a:cxn>
                  <a:cxn ang="0">
                    <a:pos x="475" y="142"/>
                  </a:cxn>
                  <a:cxn ang="0">
                    <a:pos x="574" y="96"/>
                  </a:cxn>
                  <a:cxn ang="0">
                    <a:pos x="575" y="96"/>
                  </a:cxn>
                  <a:cxn ang="0">
                    <a:pos x="493" y="60"/>
                  </a:cxn>
                  <a:cxn ang="0">
                    <a:pos x="407" y="54"/>
                  </a:cxn>
                  <a:cxn ang="0">
                    <a:pos x="380" y="59"/>
                  </a:cxn>
                  <a:cxn ang="0">
                    <a:pos x="95" y="35"/>
                  </a:cxn>
                  <a:cxn ang="0">
                    <a:pos x="12" y="171"/>
                  </a:cxn>
                  <a:cxn ang="0">
                    <a:pos x="17" y="335"/>
                  </a:cxn>
                  <a:cxn ang="0">
                    <a:pos x="35" y="458"/>
                  </a:cxn>
                  <a:cxn ang="0">
                    <a:pos x="61" y="401"/>
                  </a:cxn>
                </a:cxnLst>
                <a:rect l="0" t="0" r="r" b="b"/>
                <a:pathLst>
                  <a:path w="575" h="458">
                    <a:moveTo>
                      <a:pt x="61" y="401"/>
                    </a:moveTo>
                    <a:cubicBezTo>
                      <a:pt x="81" y="381"/>
                      <a:pt x="109" y="363"/>
                      <a:pt x="112" y="341"/>
                    </a:cubicBezTo>
                    <a:cubicBezTo>
                      <a:pt x="114" y="319"/>
                      <a:pt x="119" y="275"/>
                      <a:pt x="153" y="252"/>
                    </a:cubicBezTo>
                    <a:cubicBezTo>
                      <a:pt x="188" y="229"/>
                      <a:pt x="206" y="244"/>
                      <a:pt x="233" y="229"/>
                    </a:cubicBezTo>
                    <a:cubicBezTo>
                      <a:pt x="259" y="213"/>
                      <a:pt x="289" y="193"/>
                      <a:pt x="313" y="179"/>
                    </a:cubicBezTo>
                    <a:cubicBezTo>
                      <a:pt x="337" y="166"/>
                      <a:pt x="346" y="167"/>
                      <a:pt x="383" y="163"/>
                    </a:cubicBezTo>
                    <a:cubicBezTo>
                      <a:pt x="419" y="158"/>
                      <a:pt x="426" y="161"/>
                      <a:pt x="475" y="142"/>
                    </a:cubicBezTo>
                    <a:cubicBezTo>
                      <a:pt x="525" y="123"/>
                      <a:pt x="562" y="85"/>
                      <a:pt x="574" y="96"/>
                    </a:cubicBezTo>
                    <a:cubicBezTo>
                      <a:pt x="575" y="96"/>
                      <a:pt x="575" y="96"/>
                      <a:pt x="575" y="96"/>
                    </a:cubicBezTo>
                    <a:cubicBezTo>
                      <a:pt x="573" y="75"/>
                      <a:pt x="536" y="70"/>
                      <a:pt x="493" y="60"/>
                    </a:cubicBezTo>
                    <a:cubicBezTo>
                      <a:pt x="465" y="54"/>
                      <a:pt x="428" y="48"/>
                      <a:pt x="407" y="54"/>
                    </a:cubicBezTo>
                    <a:cubicBezTo>
                      <a:pt x="398" y="56"/>
                      <a:pt x="389" y="60"/>
                      <a:pt x="380" y="59"/>
                    </a:cubicBezTo>
                    <a:cubicBezTo>
                      <a:pt x="342" y="53"/>
                      <a:pt x="187" y="0"/>
                      <a:pt x="95" y="35"/>
                    </a:cubicBezTo>
                    <a:cubicBezTo>
                      <a:pt x="40" y="55"/>
                      <a:pt x="21" y="107"/>
                      <a:pt x="12" y="171"/>
                    </a:cubicBezTo>
                    <a:cubicBezTo>
                      <a:pt x="0" y="255"/>
                      <a:pt x="15" y="306"/>
                      <a:pt x="17" y="335"/>
                    </a:cubicBezTo>
                    <a:cubicBezTo>
                      <a:pt x="19" y="362"/>
                      <a:pt x="3" y="434"/>
                      <a:pt x="35" y="458"/>
                    </a:cubicBezTo>
                    <a:cubicBezTo>
                      <a:pt x="20" y="443"/>
                      <a:pt x="37" y="425"/>
                      <a:pt x="61" y="401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31" name="Freeform 1115"/>
              <p:cNvSpPr>
                <a:spLocks/>
              </p:cNvSpPr>
              <p:nvPr/>
            </p:nvSpPr>
            <p:spPr bwMode="auto">
              <a:xfrm>
                <a:off x="2217" y="1368"/>
                <a:ext cx="155" cy="288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19" y="66"/>
                  </a:cxn>
                  <a:cxn ang="0">
                    <a:pos x="2" y="108"/>
                  </a:cxn>
                </a:cxnLst>
                <a:rect l="0" t="0" r="r" b="b"/>
                <a:pathLst>
                  <a:path w="62" h="108">
                    <a:moveTo>
                      <a:pt x="57" y="0"/>
                    </a:moveTo>
                    <a:cubicBezTo>
                      <a:pt x="62" y="16"/>
                      <a:pt x="37" y="43"/>
                      <a:pt x="19" y="66"/>
                    </a:cubicBezTo>
                    <a:cubicBezTo>
                      <a:pt x="2" y="89"/>
                      <a:pt x="0" y="103"/>
                      <a:pt x="2" y="108"/>
                    </a:cubicBezTo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32" name="Freeform 1116"/>
              <p:cNvSpPr>
                <a:spLocks/>
              </p:cNvSpPr>
              <p:nvPr/>
            </p:nvSpPr>
            <p:spPr bwMode="auto">
              <a:xfrm>
                <a:off x="2220" y="1664"/>
                <a:ext cx="87" cy="1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" y="71"/>
                  </a:cxn>
                </a:cxnLst>
                <a:rect l="0" t="0" r="r" b="b"/>
                <a:pathLst>
                  <a:path w="35" h="71">
                    <a:moveTo>
                      <a:pt x="0" y="0"/>
                    </a:moveTo>
                    <a:cubicBezTo>
                      <a:pt x="13" y="8"/>
                      <a:pt x="7" y="63"/>
                      <a:pt x="35" y="71"/>
                    </a:cubicBezTo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33" name="Line 1117"/>
              <p:cNvSpPr>
                <a:spLocks noChangeShapeType="1"/>
              </p:cNvSpPr>
              <p:nvPr/>
            </p:nvSpPr>
            <p:spPr bwMode="auto">
              <a:xfrm>
                <a:off x="2120" y="1885"/>
                <a:ext cx="1" cy="1"/>
              </a:xfrm>
              <a:prstGeom prst="line">
                <a:avLst/>
              </a:prstGeom>
              <a:noFill/>
              <a:ln w="15875" cap="rnd">
                <a:solidFill>
                  <a:srgbClr val="1A17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34" name="Freeform 1118"/>
              <p:cNvSpPr>
                <a:spLocks/>
              </p:cNvSpPr>
              <p:nvPr/>
            </p:nvSpPr>
            <p:spPr bwMode="auto">
              <a:xfrm>
                <a:off x="1980" y="1813"/>
                <a:ext cx="200" cy="307"/>
              </a:xfrm>
              <a:custGeom>
                <a:avLst/>
                <a:gdLst/>
                <a:ahLst/>
                <a:cxnLst>
                  <a:cxn ang="0">
                    <a:pos x="54" y="111"/>
                  </a:cxn>
                  <a:cxn ang="0">
                    <a:pos x="80" y="0"/>
                  </a:cxn>
                  <a:cxn ang="0">
                    <a:pos x="58" y="7"/>
                  </a:cxn>
                  <a:cxn ang="0">
                    <a:pos x="48" y="18"/>
                  </a:cxn>
                  <a:cxn ang="0">
                    <a:pos x="45" y="9"/>
                  </a:cxn>
                  <a:cxn ang="0">
                    <a:pos x="37" y="10"/>
                  </a:cxn>
                  <a:cxn ang="0">
                    <a:pos x="30" y="9"/>
                  </a:cxn>
                  <a:cxn ang="0">
                    <a:pos x="26" y="20"/>
                  </a:cxn>
                  <a:cxn ang="0">
                    <a:pos x="19" y="19"/>
                  </a:cxn>
                  <a:cxn ang="0">
                    <a:pos x="14" y="22"/>
                  </a:cxn>
                  <a:cxn ang="0">
                    <a:pos x="0" y="27"/>
                  </a:cxn>
                  <a:cxn ang="0">
                    <a:pos x="12" y="61"/>
                  </a:cxn>
                  <a:cxn ang="0">
                    <a:pos x="14" y="115"/>
                  </a:cxn>
                  <a:cxn ang="0">
                    <a:pos x="37" y="93"/>
                  </a:cxn>
                  <a:cxn ang="0">
                    <a:pos x="54" y="111"/>
                  </a:cxn>
                </a:cxnLst>
                <a:rect l="0" t="0" r="r" b="b"/>
                <a:pathLst>
                  <a:path w="80" h="115">
                    <a:moveTo>
                      <a:pt x="54" y="111"/>
                    </a:moveTo>
                    <a:cubicBezTo>
                      <a:pt x="54" y="54"/>
                      <a:pt x="66" y="12"/>
                      <a:pt x="80" y="0"/>
                    </a:cubicBezTo>
                    <a:cubicBezTo>
                      <a:pt x="74" y="3"/>
                      <a:pt x="66" y="5"/>
                      <a:pt x="58" y="7"/>
                    </a:cubicBezTo>
                    <a:cubicBezTo>
                      <a:pt x="55" y="12"/>
                      <a:pt x="51" y="17"/>
                      <a:pt x="48" y="18"/>
                    </a:cubicBezTo>
                    <a:cubicBezTo>
                      <a:pt x="46" y="18"/>
                      <a:pt x="45" y="14"/>
                      <a:pt x="45" y="9"/>
                    </a:cubicBezTo>
                    <a:cubicBezTo>
                      <a:pt x="42" y="9"/>
                      <a:pt x="40" y="10"/>
                      <a:pt x="37" y="10"/>
                    </a:cubicBezTo>
                    <a:cubicBezTo>
                      <a:pt x="35" y="10"/>
                      <a:pt x="33" y="9"/>
                      <a:pt x="30" y="9"/>
                    </a:cubicBezTo>
                    <a:cubicBezTo>
                      <a:pt x="30" y="14"/>
                      <a:pt x="28" y="18"/>
                      <a:pt x="26" y="20"/>
                    </a:cubicBezTo>
                    <a:cubicBezTo>
                      <a:pt x="24" y="21"/>
                      <a:pt x="21" y="20"/>
                      <a:pt x="19" y="19"/>
                    </a:cubicBezTo>
                    <a:cubicBezTo>
                      <a:pt x="17" y="20"/>
                      <a:pt x="16" y="21"/>
                      <a:pt x="14" y="22"/>
                    </a:cubicBezTo>
                    <a:cubicBezTo>
                      <a:pt x="10" y="25"/>
                      <a:pt x="5" y="26"/>
                      <a:pt x="0" y="27"/>
                    </a:cubicBezTo>
                    <a:cubicBezTo>
                      <a:pt x="6" y="34"/>
                      <a:pt x="12" y="44"/>
                      <a:pt x="12" y="61"/>
                    </a:cubicBezTo>
                    <a:cubicBezTo>
                      <a:pt x="12" y="74"/>
                      <a:pt x="12" y="93"/>
                      <a:pt x="14" y="115"/>
                    </a:cubicBezTo>
                    <a:cubicBezTo>
                      <a:pt x="16" y="103"/>
                      <a:pt x="31" y="94"/>
                      <a:pt x="37" y="93"/>
                    </a:cubicBezTo>
                    <a:cubicBezTo>
                      <a:pt x="43" y="93"/>
                      <a:pt x="53" y="107"/>
                      <a:pt x="54" y="111"/>
                    </a:cubicBezTo>
                    <a:close/>
                  </a:path>
                </a:pathLst>
              </a:custGeom>
              <a:solidFill>
                <a:srgbClr val="00A8E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35" name="Freeform 1119"/>
              <p:cNvSpPr>
                <a:spLocks/>
              </p:cNvSpPr>
              <p:nvPr/>
            </p:nvSpPr>
            <p:spPr bwMode="auto">
              <a:xfrm>
                <a:off x="1980" y="1813"/>
                <a:ext cx="200" cy="312"/>
              </a:xfrm>
              <a:custGeom>
                <a:avLst/>
                <a:gdLst/>
                <a:ahLst/>
                <a:cxnLst>
                  <a:cxn ang="0">
                    <a:pos x="54" y="117"/>
                  </a:cxn>
                  <a:cxn ang="0">
                    <a:pos x="80" y="0"/>
                  </a:cxn>
                  <a:cxn ang="0">
                    <a:pos x="58" y="7"/>
                  </a:cxn>
                  <a:cxn ang="0">
                    <a:pos x="48" y="18"/>
                  </a:cxn>
                  <a:cxn ang="0">
                    <a:pos x="45" y="9"/>
                  </a:cxn>
                  <a:cxn ang="0">
                    <a:pos x="37" y="10"/>
                  </a:cxn>
                  <a:cxn ang="0">
                    <a:pos x="30" y="9"/>
                  </a:cxn>
                  <a:cxn ang="0">
                    <a:pos x="26" y="20"/>
                  </a:cxn>
                  <a:cxn ang="0">
                    <a:pos x="19" y="19"/>
                  </a:cxn>
                  <a:cxn ang="0">
                    <a:pos x="14" y="22"/>
                  </a:cxn>
                  <a:cxn ang="0">
                    <a:pos x="0" y="27"/>
                  </a:cxn>
                  <a:cxn ang="0">
                    <a:pos x="12" y="61"/>
                  </a:cxn>
                  <a:cxn ang="0">
                    <a:pos x="14" y="115"/>
                  </a:cxn>
                </a:cxnLst>
                <a:rect l="0" t="0" r="r" b="b"/>
                <a:pathLst>
                  <a:path w="80" h="117">
                    <a:moveTo>
                      <a:pt x="54" y="117"/>
                    </a:moveTo>
                    <a:cubicBezTo>
                      <a:pt x="53" y="57"/>
                      <a:pt x="65" y="12"/>
                      <a:pt x="80" y="0"/>
                    </a:cubicBezTo>
                    <a:cubicBezTo>
                      <a:pt x="74" y="3"/>
                      <a:pt x="66" y="5"/>
                      <a:pt x="58" y="7"/>
                    </a:cubicBezTo>
                    <a:cubicBezTo>
                      <a:pt x="55" y="12"/>
                      <a:pt x="51" y="17"/>
                      <a:pt x="48" y="18"/>
                    </a:cubicBezTo>
                    <a:cubicBezTo>
                      <a:pt x="46" y="18"/>
                      <a:pt x="45" y="14"/>
                      <a:pt x="45" y="9"/>
                    </a:cubicBezTo>
                    <a:cubicBezTo>
                      <a:pt x="42" y="9"/>
                      <a:pt x="40" y="10"/>
                      <a:pt x="37" y="10"/>
                    </a:cubicBezTo>
                    <a:cubicBezTo>
                      <a:pt x="35" y="10"/>
                      <a:pt x="33" y="9"/>
                      <a:pt x="30" y="9"/>
                    </a:cubicBezTo>
                    <a:cubicBezTo>
                      <a:pt x="30" y="14"/>
                      <a:pt x="28" y="18"/>
                      <a:pt x="26" y="20"/>
                    </a:cubicBezTo>
                    <a:cubicBezTo>
                      <a:pt x="24" y="21"/>
                      <a:pt x="21" y="20"/>
                      <a:pt x="19" y="19"/>
                    </a:cubicBezTo>
                    <a:cubicBezTo>
                      <a:pt x="17" y="20"/>
                      <a:pt x="16" y="21"/>
                      <a:pt x="14" y="22"/>
                    </a:cubicBezTo>
                    <a:cubicBezTo>
                      <a:pt x="10" y="25"/>
                      <a:pt x="5" y="26"/>
                      <a:pt x="0" y="27"/>
                    </a:cubicBezTo>
                    <a:cubicBezTo>
                      <a:pt x="6" y="34"/>
                      <a:pt x="12" y="44"/>
                      <a:pt x="12" y="61"/>
                    </a:cubicBezTo>
                    <a:cubicBezTo>
                      <a:pt x="12" y="74"/>
                      <a:pt x="12" y="93"/>
                      <a:pt x="14" y="115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36" name="Freeform 1120"/>
              <p:cNvSpPr>
                <a:spLocks/>
              </p:cNvSpPr>
              <p:nvPr/>
            </p:nvSpPr>
            <p:spPr bwMode="auto">
              <a:xfrm>
                <a:off x="2027" y="1848"/>
                <a:ext cx="38" cy="4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4" y="0"/>
                  </a:cxn>
                  <a:cxn ang="0">
                    <a:pos x="0" y="8"/>
                  </a:cxn>
                </a:cxnLst>
                <a:rect l="0" t="0" r="r" b="b"/>
                <a:pathLst>
                  <a:path w="15" h="18">
                    <a:moveTo>
                      <a:pt x="0" y="8"/>
                    </a:moveTo>
                    <a:cubicBezTo>
                      <a:pt x="6" y="14"/>
                      <a:pt x="12" y="9"/>
                      <a:pt x="14" y="0"/>
                    </a:cubicBezTo>
                    <a:cubicBezTo>
                      <a:pt x="15" y="8"/>
                      <a:pt x="7" y="18"/>
                      <a:pt x="0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37" name="Freeform 1121"/>
              <p:cNvSpPr>
                <a:spLocks/>
              </p:cNvSpPr>
              <p:nvPr/>
            </p:nvSpPr>
            <p:spPr bwMode="auto">
              <a:xfrm>
                <a:off x="2090" y="1840"/>
                <a:ext cx="37" cy="5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5" y="0"/>
                  </a:cxn>
                  <a:cxn ang="0">
                    <a:pos x="0" y="7"/>
                  </a:cxn>
                </a:cxnLst>
                <a:rect l="0" t="0" r="r" b="b"/>
                <a:pathLst>
                  <a:path w="15" h="19">
                    <a:moveTo>
                      <a:pt x="0" y="7"/>
                    </a:moveTo>
                    <a:cubicBezTo>
                      <a:pt x="1" y="12"/>
                      <a:pt x="7" y="14"/>
                      <a:pt x="15" y="0"/>
                    </a:cubicBezTo>
                    <a:cubicBezTo>
                      <a:pt x="13" y="9"/>
                      <a:pt x="2" y="19"/>
                      <a:pt x="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38" name="Freeform 1122"/>
              <p:cNvSpPr>
                <a:spLocks/>
              </p:cNvSpPr>
              <p:nvPr/>
            </p:nvSpPr>
            <p:spPr bwMode="auto">
              <a:xfrm>
                <a:off x="2087" y="1856"/>
                <a:ext cx="58" cy="261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7" y="98"/>
                  </a:cxn>
                  <a:cxn ang="0">
                    <a:pos x="23" y="0"/>
                  </a:cxn>
                </a:cxnLst>
                <a:rect l="0" t="0" r="r" b="b"/>
                <a:pathLst>
                  <a:path w="23" h="98">
                    <a:moveTo>
                      <a:pt x="23" y="0"/>
                    </a:moveTo>
                    <a:cubicBezTo>
                      <a:pt x="13" y="18"/>
                      <a:pt x="5" y="70"/>
                      <a:pt x="7" y="98"/>
                    </a:cubicBezTo>
                    <a:cubicBezTo>
                      <a:pt x="0" y="69"/>
                      <a:pt x="5" y="30"/>
                      <a:pt x="23" y="0"/>
                    </a:cubicBezTo>
                    <a:close/>
                  </a:path>
                </a:pathLst>
              </a:custGeom>
              <a:solidFill>
                <a:srgbClr val="0088C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39" name="Freeform 1123"/>
              <p:cNvSpPr>
                <a:spLocks/>
              </p:cNvSpPr>
              <p:nvPr/>
            </p:nvSpPr>
            <p:spPr bwMode="auto">
              <a:xfrm>
                <a:off x="2092" y="2083"/>
                <a:ext cx="33" cy="24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5" y="7"/>
                  </a:cxn>
                  <a:cxn ang="0">
                    <a:pos x="1" y="2"/>
                  </a:cxn>
                  <a:cxn ang="0">
                    <a:pos x="8" y="2"/>
                  </a:cxn>
                  <a:cxn ang="0">
                    <a:pos x="12" y="7"/>
                  </a:cxn>
                </a:cxnLst>
                <a:rect l="0" t="0" r="r" b="b"/>
                <a:pathLst>
                  <a:path w="13" h="9">
                    <a:moveTo>
                      <a:pt x="12" y="7"/>
                    </a:moveTo>
                    <a:cubicBezTo>
                      <a:pt x="11" y="9"/>
                      <a:pt x="8" y="9"/>
                      <a:pt x="5" y="7"/>
                    </a:cubicBezTo>
                    <a:cubicBezTo>
                      <a:pt x="2" y="6"/>
                      <a:pt x="0" y="3"/>
                      <a:pt x="1" y="2"/>
                    </a:cubicBezTo>
                    <a:cubicBezTo>
                      <a:pt x="2" y="0"/>
                      <a:pt x="5" y="0"/>
                      <a:pt x="8" y="2"/>
                    </a:cubicBezTo>
                    <a:cubicBezTo>
                      <a:pt x="11" y="3"/>
                      <a:pt x="13" y="6"/>
                      <a:pt x="12" y="7"/>
                    </a:cubicBezTo>
                    <a:close/>
                  </a:path>
                </a:pathLst>
              </a:custGeom>
              <a:solidFill>
                <a:srgbClr val="F5C0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40" name="Freeform 1124"/>
              <p:cNvSpPr>
                <a:spLocks/>
              </p:cNvSpPr>
              <p:nvPr/>
            </p:nvSpPr>
            <p:spPr bwMode="auto">
              <a:xfrm>
                <a:off x="2047" y="2045"/>
                <a:ext cx="23" cy="16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3" y="5"/>
                  </a:cxn>
                  <a:cxn ang="0">
                    <a:pos x="0" y="1"/>
                  </a:cxn>
                  <a:cxn ang="0">
                    <a:pos x="5" y="1"/>
                  </a:cxn>
                  <a:cxn ang="0">
                    <a:pos x="8" y="5"/>
                  </a:cxn>
                </a:cxnLst>
                <a:rect l="0" t="0" r="r" b="b"/>
                <a:pathLst>
                  <a:path w="9" h="6">
                    <a:moveTo>
                      <a:pt x="8" y="5"/>
                    </a:moveTo>
                    <a:cubicBezTo>
                      <a:pt x="8" y="6"/>
                      <a:pt x="5" y="6"/>
                      <a:pt x="3" y="5"/>
                    </a:cubicBezTo>
                    <a:cubicBezTo>
                      <a:pt x="1" y="4"/>
                      <a:pt x="0" y="3"/>
                      <a:pt x="0" y="1"/>
                    </a:cubicBezTo>
                    <a:cubicBezTo>
                      <a:pt x="1" y="0"/>
                      <a:pt x="3" y="0"/>
                      <a:pt x="5" y="1"/>
                    </a:cubicBezTo>
                    <a:cubicBezTo>
                      <a:pt x="7" y="2"/>
                      <a:pt x="9" y="4"/>
                      <a:pt x="8" y="5"/>
                    </a:cubicBezTo>
                    <a:close/>
                  </a:path>
                </a:pathLst>
              </a:custGeom>
              <a:solidFill>
                <a:srgbClr val="F5C0A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41" name="Freeform 1125"/>
              <p:cNvSpPr>
                <a:spLocks/>
              </p:cNvSpPr>
              <p:nvPr/>
            </p:nvSpPr>
            <p:spPr bwMode="auto">
              <a:xfrm>
                <a:off x="2020" y="1837"/>
                <a:ext cx="430" cy="264"/>
              </a:xfrm>
              <a:custGeom>
                <a:avLst/>
                <a:gdLst/>
                <a:ahLst/>
                <a:cxnLst>
                  <a:cxn ang="0">
                    <a:pos x="104" y="26"/>
                  </a:cxn>
                  <a:cxn ang="0">
                    <a:pos x="92" y="57"/>
                  </a:cxn>
                  <a:cxn ang="0">
                    <a:pos x="32" y="0"/>
                  </a:cxn>
                  <a:cxn ang="0">
                    <a:pos x="21" y="1"/>
                  </a:cxn>
                  <a:cxn ang="0">
                    <a:pos x="18" y="1"/>
                  </a:cxn>
                  <a:cxn ang="0">
                    <a:pos x="18" y="24"/>
                  </a:cxn>
                  <a:cxn ang="0">
                    <a:pos x="11" y="1"/>
                  </a:cxn>
                  <a:cxn ang="0">
                    <a:pos x="10" y="1"/>
                  </a:cxn>
                  <a:cxn ang="0">
                    <a:pos x="7" y="5"/>
                  </a:cxn>
                  <a:cxn ang="0">
                    <a:pos x="0" y="12"/>
                  </a:cxn>
                  <a:cxn ang="0">
                    <a:pos x="3" y="20"/>
                  </a:cxn>
                  <a:cxn ang="0">
                    <a:pos x="11" y="50"/>
                  </a:cxn>
                  <a:cxn ang="0">
                    <a:pos x="13" y="61"/>
                  </a:cxn>
                  <a:cxn ang="0">
                    <a:pos x="15" y="69"/>
                  </a:cxn>
                  <a:cxn ang="0">
                    <a:pos x="11" y="80"/>
                  </a:cxn>
                  <a:cxn ang="0">
                    <a:pos x="11" y="80"/>
                  </a:cxn>
                  <a:cxn ang="0">
                    <a:pos x="11" y="79"/>
                  </a:cxn>
                  <a:cxn ang="0">
                    <a:pos x="16" y="79"/>
                  </a:cxn>
                  <a:cxn ang="0">
                    <a:pos x="19" y="83"/>
                  </a:cxn>
                  <a:cxn ang="0">
                    <a:pos x="22" y="76"/>
                  </a:cxn>
                  <a:cxn ang="0">
                    <a:pos x="24" y="75"/>
                  </a:cxn>
                  <a:cxn ang="0">
                    <a:pos x="38" y="85"/>
                  </a:cxn>
                  <a:cxn ang="0">
                    <a:pos x="37" y="87"/>
                  </a:cxn>
                  <a:cxn ang="0">
                    <a:pos x="30" y="93"/>
                  </a:cxn>
                  <a:cxn ang="0">
                    <a:pos x="30" y="93"/>
                  </a:cxn>
                  <a:cxn ang="0">
                    <a:pos x="37" y="94"/>
                  </a:cxn>
                  <a:cxn ang="0">
                    <a:pos x="41" y="99"/>
                  </a:cxn>
                  <a:cxn ang="0">
                    <a:pos x="51" y="92"/>
                  </a:cxn>
                  <a:cxn ang="0">
                    <a:pos x="56" y="92"/>
                  </a:cxn>
                  <a:cxn ang="0">
                    <a:pos x="93" y="88"/>
                  </a:cxn>
                  <a:cxn ang="0">
                    <a:pos x="120" y="78"/>
                  </a:cxn>
                  <a:cxn ang="0">
                    <a:pos x="165" y="90"/>
                  </a:cxn>
                  <a:cxn ang="0">
                    <a:pos x="164" y="78"/>
                  </a:cxn>
                  <a:cxn ang="0">
                    <a:pos x="171" y="70"/>
                  </a:cxn>
                  <a:cxn ang="0">
                    <a:pos x="161" y="69"/>
                  </a:cxn>
                  <a:cxn ang="0">
                    <a:pos x="161" y="67"/>
                  </a:cxn>
                  <a:cxn ang="0">
                    <a:pos x="172" y="55"/>
                  </a:cxn>
                  <a:cxn ang="0">
                    <a:pos x="172" y="55"/>
                  </a:cxn>
                  <a:cxn ang="0">
                    <a:pos x="166" y="55"/>
                  </a:cxn>
                  <a:cxn ang="0">
                    <a:pos x="163" y="50"/>
                  </a:cxn>
                  <a:cxn ang="0">
                    <a:pos x="163" y="50"/>
                  </a:cxn>
                  <a:cxn ang="0">
                    <a:pos x="163" y="50"/>
                  </a:cxn>
                  <a:cxn ang="0">
                    <a:pos x="148" y="62"/>
                  </a:cxn>
                  <a:cxn ang="0">
                    <a:pos x="144" y="61"/>
                  </a:cxn>
                  <a:cxn ang="0">
                    <a:pos x="136" y="30"/>
                  </a:cxn>
                </a:cxnLst>
                <a:rect l="0" t="0" r="r" b="b"/>
                <a:pathLst>
                  <a:path w="172" h="99">
                    <a:moveTo>
                      <a:pt x="104" y="26"/>
                    </a:moveTo>
                    <a:cubicBezTo>
                      <a:pt x="104" y="26"/>
                      <a:pt x="105" y="46"/>
                      <a:pt x="92" y="57"/>
                    </a:cubicBezTo>
                    <a:cubicBezTo>
                      <a:pt x="73" y="70"/>
                      <a:pt x="21" y="73"/>
                      <a:pt x="32" y="0"/>
                    </a:cubicBezTo>
                    <a:cubicBezTo>
                      <a:pt x="28" y="0"/>
                      <a:pt x="24" y="1"/>
                      <a:pt x="21" y="1"/>
                    </a:cubicBezTo>
                    <a:cubicBezTo>
                      <a:pt x="20" y="1"/>
                      <a:pt x="19" y="1"/>
                      <a:pt x="18" y="1"/>
                    </a:cubicBezTo>
                    <a:cubicBezTo>
                      <a:pt x="17" y="12"/>
                      <a:pt x="18" y="24"/>
                      <a:pt x="18" y="24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9" y="2"/>
                      <a:pt x="8" y="4"/>
                      <a:pt x="7" y="5"/>
                    </a:cubicBezTo>
                    <a:cubicBezTo>
                      <a:pt x="5" y="8"/>
                      <a:pt x="2" y="10"/>
                      <a:pt x="0" y="12"/>
                    </a:cubicBezTo>
                    <a:cubicBezTo>
                      <a:pt x="1" y="15"/>
                      <a:pt x="2" y="17"/>
                      <a:pt x="3" y="20"/>
                    </a:cubicBezTo>
                    <a:cubicBezTo>
                      <a:pt x="6" y="24"/>
                      <a:pt x="10" y="44"/>
                      <a:pt x="11" y="50"/>
                    </a:cubicBezTo>
                    <a:cubicBezTo>
                      <a:pt x="12" y="54"/>
                      <a:pt x="12" y="57"/>
                      <a:pt x="13" y="61"/>
                    </a:cubicBezTo>
                    <a:cubicBezTo>
                      <a:pt x="14" y="62"/>
                      <a:pt x="15" y="68"/>
                      <a:pt x="15" y="69"/>
                    </a:cubicBezTo>
                    <a:cubicBezTo>
                      <a:pt x="13" y="75"/>
                      <a:pt x="11" y="80"/>
                      <a:pt x="11" y="80"/>
                    </a:cubicBezTo>
                    <a:cubicBezTo>
                      <a:pt x="11" y="80"/>
                      <a:pt x="11" y="80"/>
                      <a:pt x="11" y="80"/>
                    </a:cubicBezTo>
                    <a:cubicBezTo>
                      <a:pt x="11" y="80"/>
                      <a:pt x="11" y="80"/>
                      <a:pt x="11" y="79"/>
                    </a:cubicBezTo>
                    <a:cubicBezTo>
                      <a:pt x="12" y="78"/>
                      <a:pt x="14" y="78"/>
                      <a:pt x="16" y="79"/>
                    </a:cubicBezTo>
                    <a:cubicBezTo>
                      <a:pt x="18" y="80"/>
                      <a:pt x="19" y="82"/>
                      <a:pt x="19" y="83"/>
                    </a:cubicBezTo>
                    <a:cubicBezTo>
                      <a:pt x="19" y="82"/>
                      <a:pt x="21" y="79"/>
                      <a:pt x="22" y="76"/>
                    </a:cubicBezTo>
                    <a:cubicBezTo>
                      <a:pt x="22" y="75"/>
                      <a:pt x="23" y="74"/>
                      <a:pt x="24" y="75"/>
                    </a:cubicBezTo>
                    <a:cubicBezTo>
                      <a:pt x="28" y="79"/>
                      <a:pt x="33" y="82"/>
                      <a:pt x="38" y="85"/>
                    </a:cubicBezTo>
                    <a:cubicBezTo>
                      <a:pt x="39" y="86"/>
                      <a:pt x="38" y="86"/>
                      <a:pt x="37" y="87"/>
                    </a:cubicBezTo>
                    <a:cubicBezTo>
                      <a:pt x="35" y="88"/>
                      <a:pt x="32" y="91"/>
                      <a:pt x="30" y="93"/>
                    </a:cubicBezTo>
                    <a:cubicBezTo>
                      <a:pt x="30" y="93"/>
                      <a:pt x="30" y="93"/>
                      <a:pt x="30" y="93"/>
                    </a:cubicBezTo>
                    <a:cubicBezTo>
                      <a:pt x="31" y="92"/>
                      <a:pt x="34" y="92"/>
                      <a:pt x="37" y="94"/>
                    </a:cubicBezTo>
                    <a:cubicBezTo>
                      <a:pt x="40" y="95"/>
                      <a:pt x="41" y="98"/>
                      <a:pt x="41" y="99"/>
                    </a:cubicBezTo>
                    <a:cubicBezTo>
                      <a:pt x="44" y="96"/>
                      <a:pt x="48" y="93"/>
                      <a:pt x="51" y="92"/>
                    </a:cubicBezTo>
                    <a:cubicBezTo>
                      <a:pt x="53" y="91"/>
                      <a:pt x="55" y="91"/>
                      <a:pt x="56" y="92"/>
                    </a:cubicBezTo>
                    <a:cubicBezTo>
                      <a:pt x="70" y="94"/>
                      <a:pt x="86" y="91"/>
                      <a:pt x="93" y="88"/>
                    </a:cubicBezTo>
                    <a:cubicBezTo>
                      <a:pt x="110" y="80"/>
                      <a:pt x="110" y="72"/>
                      <a:pt x="120" y="78"/>
                    </a:cubicBezTo>
                    <a:cubicBezTo>
                      <a:pt x="138" y="87"/>
                      <a:pt x="154" y="90"/>
                      <a:pt x="165" y="90"/>
                    </a:cubicBezTo>
                    <a:cubicBezTo>
                      <a:pt x="163" y="89"/>
                      <a:pt x="162" y="84"/>
                      <a:pt x="164" y="78"/>
                    </a:cubicBezTo>
                    <a:cubicBezTo>
                      <a:pt x="165" y="74"/>
                      <a:pt x="168" y="70"/>
                      <a:pt x="171" y="70"/>
                    </a:cubicBezTo>
                    <a:cubicBezTo>
                      <a:pt x="167" y="70"/>
                      <a:pt x="164" y="69"/>
                      <a:pt x="161" y="69"/>
                    </a:cubicBezTo>
                    <a:cubicBezTo>
                      <a:pt x="161" y="69"/>
                      <a:pt x="161" y="68"/>
                      <a:pt x="161" y="67"/>
                    </a:cubicBezTo>
                    <a:cubicBezTo>
                      <a:pt x="167" y="62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1" y="56"/>
                      <a:pt x="168" y="56"/>
                      <a:pt x="166" y="55"/>
                    </a:cubicBezTo>
                    <a:cubicBezTo>
                      <a:pt x="163" y="54"/>
                      <a:pt x="162" y="51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2" y="51"/>
                      <a:pt x="155" y="59"/>
                      <a:pt x="148" y="62"/>
                    </a:cubicBezTo>
                    <a:cubicBezTo>
                      <a:pt x="146" y="63"/>
                      <a:pt x="145" y="62"/>
                      <a:pt x="144" y="61"/>
                    </a:cubicBezTo>
                    <a:cubicBezTo>
                      <a:pt x="136" y="55"/>
                      <a:pt x="133" y="44"/>
                      <a:pt x="136" y="30"/>
                    </a:cubicBezTo>
                  </a:path>
                </a:pathLst>
              </a:custGeom>
              <a:solidFill>
                <a:srgbClr val="E5694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42" name="Freeform 1126"/>
              <p:cNvSpPr>
                <a:spLocks/>
              </p:cNvSpPr>
              <p:nvPr/>
            </p:nvSpPr>
            <p:spPr bwMode="auto">
              <a:xfrm>
                <a:off x="2020" y="1837"/>
                <a:ext cx="430" cy="264"/>
              </a:xfrm>
              <a:custGeom>
                <a:avLst/>
                <a:gdLst/>
                <a:ahLst/>
                <a:cxnLst>
                  <a:cxn ang="0">
                    <a:pos x="104" y="26"/>
                  </a:cxn>
                  <a:cxn ang="0">
                    <a:pos x="92" y="57"/>
                  </a:cxn>
                  <a:cxn ang="0">
                    <a:pos x="32" y="0"/>
                  </a:cxn>
                  <a:cxn ang="0">
                    <a:pos x="21" y="1"/>
                  </a:cxn>
                  <a:cxn ang="0">
                    <a:pos x="18" y="1"/>
                  </a:cxn>
                  <a:cxn ang="0">
                    <a:pos x="18" y="24"/>
                  </a:cxn>
                  <a:cxn ang="0">
                    <a:pos x="11" y="1"/>
                  </a:cxn>
                  <a:cxn ang="0">
                    <a:pos x="10" y="1"/>
                  </a:cxn>
                  <a:cxn ang="0">
                    <a:pos x="7" y="5"/>
                  </a:cxn>
                  <a:cxn ang="0">
                    <a:pos x="0" y="12"/>
                  </a:cxn>
                  <a:cxn ang="0">
                    <a:pos x="3" y="20"/>
                  </a:cxn>
                  <a:cxn ang="0">
                    <a:pos x="11" y="50"/>
                  </a:cxn>
                  <a:cxn ang="0">
                    <a:pos x="13" y="61"/>
                  </a:cxn>
                  <a:cxn ang="0">
                    <a:pos x="15" y="69"/>
                  </a:cxn>
                  <a:cxn ang="0">
                    <a:pos x="11" y="80"/>
                  </a:cxn>
                  <a:cxn ang="0">
                    <a:pos x="11" y="80"/>
                  </a:cxn>
                  <a:cxn ang="0">
                    <a:pos x="11" y="79"/>
                  </a:cxn>
                  <a:cxn ang="0">
                    <a:pos x="16" y="79"/>
                  </a:cxn>
                  <a:cxn ang="0">
                    <a:pos x="19" y="83"/>
                  </a:cxn>
                  <a:cxn ang="0">
                    <a:pos x="22" y="76"/>
                  </a:cxn>
                  <a:cxn ang="0">
                    <a:pos x="24" y="75"/>
                  </a:cxn>
                  <a:cxn ang="0">
                    <a:pos x="38" y="85"/>
                  </a:cxn>
                  <a:cxn ang="0">
                    <a:pos x="37" y="87"/>
                  </a:cxn>
                  <a:cxn ang="0">
                    <a:pos x="30" y="93"/>
                  </a:cxn>
                  <a:cxn ang="0">
                    <a:pos x="30" y="93"/>
                  </a:cxn>
                  <a:cxn ang="0">
                    <a:pos x="37" y="94"/>
                  </a:cxn>
                  <a:cxn ang="0">
                    <a:pos x="41" y="99"/>
                  </a:cxn>
                  <a:cxn ang="0">
                    <a:pos x="51" y="92"/>
                  </a:cxn>
                  <a:cxn ang="0">
                    <a:pos x="56" y="92"/>
                  </a:cxn>
                  <a:cxn ang="0">
                    <a:pos x="93" y="88"/>
                  </a:cxn>
                  <a:cxn ang="0">
                    <a:pos x="120" y="78"/>
                  </a:cxn>
                  <a:cxn ang="0">
                    <a:pos x="165" y="90"/>
                  </a:cxn>
                  <a:cxn ang="0">
                    <a:pos x="164" y="78"/>
                  </a:cxn>
                  <a:cxn ang="0">
                    <a:pos x="171" y="70"/>
                  </a:cxn>
                  <a:cxn ang="0">
                    <a:pos x="161" y="69"/>
                  </a:cxn>
                  <a:cxn ang="0">
                    <a:pos x="161" y="67"/>
                  </a:cxn>
                  <a:cxn ang="0">
                    <a:pos x="172" y="55"/>
                  </a:cxn>
                  <a:cxn ang="0">
                    <a:pos x="172" y="55"/>
                  </a:cxn>
                  <a:cxn ang="0">
                    <a:pos x="166" y="55"/>
                  </a:cxn>
                  <a:cxn ang="0">
                    <a:pos x="163" y="50"/>
                  </a:cxn>
                  <a:cxn ang="0">
                    <a:pos x="163" y="50"/>
                  </a:cxn>
                  <a:cxn ang="0">
                    <a:pos x="163" y="50"/>
                  </a:cxn>
                  <a:cxn ang="0">
                    <a:pos x="148" y="62"/>
                  </a:cxn>
                  <a:cxn ang="0">
                    <a:pos x="144" y="61"/>
                  </a:cxn>
                  <a:cxn ang="0">
                    <a:pos x="136" y="30"/>
                  </a:cxn>
                </a:cxnLst>
                <a:rect l="0" t="0" r="r" b="b"/>
                <a:pathLst>
                  <a:path w="172" h="99">
                    <a:moveTo>
                      <a:pt x="104" y="26"/>
                    </a:moveTo>
                    <a:cubicBezTo>
                      <a:pt x="104" y="26"/>
                      <a:pt x="105" y="46"/>
                      <a:pt x="92" y="57"/>
                    </a:cubicBezTo>
                    <a:cubicBezTo>
                      <a:pt x="73" y="70"/>
                      <a:pt x="21" y="73"/>
                      <a:pt x="32" y="0"/>
                    </a:cubicBezTo>
                    <a:cubicBezTo>
                      <a:pt x="28" y="0"/>
                      <a:pt x="24" y="1"/>
                      <a:pt x="21" y="1"/>
                    </a:cubicBezTo>
                    <a:cubicBezTo>
                      <a:pt x="20" y="1"/>
                      <a:pt x="19" y="1"/>
                      <a:pt x="18" y="1"/>
                    </a:cubicBezTo>
                    <a:cubicBezTo>
                      <a:pt x="17" y="12"/>
                      <a:pt x="18" y="24"/>
                      <a:pt x="18" y="24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9" y="2"/>
                      <a:pt x="8" y="4"/>
                      <a:pt x="7" y="5"/>
                    </a:cubicBezTo>
                    <a:cubicBezTo>
                      <a:pt x="5" y="8"/>
                      <a:pt x="2" y="10"/>
                      <a:pt x="0" y="12"/>
                    </a:cubicBezTo>
                    <a:cubicBezTo>
                      <a:pt x="1" y="15"/>
                      <a:pt x="2" y="17"/>
                      <a:pt x="3" y="20"/>
                    </a:cubicBezTo>
                    <a:cubicBezTo>
                      <a:pt x="6" y="24"/>
                      <a:pt x="10" y="44"/>
                      <a:pt x="11" y="50"/>
                    </a:cubicBezTo>
                    <a:cubicBezTo>
                      <a:pt x="12" y="54"/>
                      <a:pt x="12" y="57"/>
                      <a:pt x="13" y="61"/>
                    </a:cubicBezTo>
                    <a:cubicBezTo>
                      <a:pt x="14" y="62"/>
                      <a:pt x="15" y="68"/>
                      <a:pt x="15" y="69"/>
                    </a:cubicBezTo>
                    <a:cubicBezTo>
                      <a:pt x="13" y="75"/>
                      <a:pt x="11" y="80"/>
                      <a:pt x="11" y="80"/>
                    </a:cubicBezTo>
                    <a:cubicBezTo>
                      <a:pt x="11" y="80"/>
                      <a:pt x="11" y="80"/>
                      <a:pt x="11" y="80"/>
                    </a:cubicBezTo>
                    <a:cubicBezTo>
                      <a:pt x="11" y="80"/>
                      <a:pt x="11" y="80"/>
                      <a:pt x="11" y="79"/>
                    </a:cubicBezTo>
                    <a:cubicBezTo>
                      <a:pt x="12" y="78"/>
                      <a:pt x="14" y="78"/>
                      <a:pt x="16" y="79"/>
                    </a:cubicBezTo>
                    <a:cubicBezTo>
                      <a:pt x="18" y="80"/>
                      <a:pt x="19" y="82"/>
                      <a:pt x="19" y="83"/>
                    </a:cubicBezTo>
                    <a:cubicBezTo>
                      <a:pt x="19" y="82"/>
                      <a:pt x="21" y="79"/>
                      <a:pt x="22" y="76"/>
                    </a:cubicBezTo>
                    <a:cubicBezTo>
                      <a:pt x="22" y="75"/>
                      <a:pt x="23" y="74"/>
                      <a:pt x="24" y="75"/>
                    </a:cubicBezTo>
                    <a:cubicBezTo>
                      <a:pt x="28" y="79"/>
                      <a:pt x="33" y="82"/>
                      <a:pt x="38" y="85"/>
                    </a:cubicBezTo>
                    <a:cubicBezTo>
                      <a:pt x="39" y="86"/>
                      <a:pt x="38" y="86"/>
                      <a:pt x="37" y="87"/>
                    </a:cubicBezTo>
                    <a:cubicBezTo>
                      <a:pt x="35" y="88"/>
                      <a:pt x="32" y="91"/>
                      <a:pt x="30" y="93"/>
                    </a:cubicBezTo>
                    <a:cubicBezTo>
                      <a:pt x="30" y="93"/>
                      <a:pt x="30" y="93"/>
                      <a:pt x="30" y="93"/>
                    </a:cubicBezTo>
                    <a:cubicBezTo>
                      <a:pt x="31" y="92"/>
                      <a:pt x="34" y="92"/>
                      <a:pt x="37" y="94"/>
                    </a:cubicBezTo>
                    <a:cubicBezTo>
                      <a:pt x="40" y="95"/>
                      <a:pt x="41" y="98"/>
                      <a:pt x="41" y="99"/>
                    </a:cubicBezTo>
                    <a:cubicBezTo>
                      <a:pt x="44" y="96"/>
                      <a:pt x="48" y="93"/>
                      <a:pt x="51" y="92"/>
                    </a:cubicBezTo>
                    <a:cubicBezTo>
                      <a:pt x="53" y="91"/>
                      <a:pt x="55" y="91"/>
                      <a:pt x="56" y="92"/>
                    </a:cubicBezTo>
                    <a:cubicBezTo>
                      <a:pt x="70" y="94"/>
                      <a:pt x="86" y="91"/>
                      <a:pt x="93" y="88"/>
                    </a:cubicBezTo>
                    <a:cubicBezTo>
                      <a:pt x="110" y="80"/>
                      <a:pt x="110" y="72"/>
                      <a:pt x="120" y="78"/>
                    </a:cubicBezTo>
                    <a:cubicBezTo>
                      <a:pt x="138" y="87"/>
                      <a:pt x="154" y="90"/>
                      <a:pt x="165" y="90"/>
                    </a:cubicBezTo>
                    <a:cubicBezTo>
                      <a:pt x="163" y="89"/>
                      <a:pt x="162" y="84"/>
                      <a:pt x="164" y="78"/>
                    </a:cubicBezTo>
                    <a:cubicBezTo>
                      <a:pt x="165" y="74"/>
                      <a:pt x="168" y="70"/>
                      <a:pt x="171" y="70"/>
                    </a:cubicBezTo>
                    <a:cubicBezTo>
                      <a:pt x="167" y="70"/>
                      <a:pt x="164" y="69"/>
                      <a:pt x="161" y="69"/>
                    </a:cubicBezTo>
                    <a:cubicBezTo>
                      <a:pt x="161" y="69"/>
                      <a:pt x="161" y="68"/>
                      <a:pt x="161" y="67"/>
                    </a:cubicBezTo>
                    <a:cubicBezTo>
                      <a:pt x="167" y="62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1" y="56"/>
                      <a:pt x="168" y="56"/>
                      <a:pt x="166" y="55"/>
                    </a:cubicBezTo>
                    <a:cubicBezTo>
                      <a:pt x="163" y="54"/>
                      <a:pt x="162" y="51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2" y="51"/>
                      <a:pt x="155" y="59"/>
                      <a:pt x="148" y="62"/>
                    </a:cubicBezTo>
                    <a:cubicBezTo>
                      <a:pt x="146" y="63"/>
                      <a:pt x="145" y="62"/>
                      <a:pt x="144" y="61"/>
                    </a:cubicBezTo>
                    <a:cubicBezTo>
                      <a:pt x="136" y="55"/>
                      <a:pt x="133" y="44"/>
                      <a:pt x="136" y="30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43" name="Freeform 1127"/>
              <p:cNvSpPr>
                <a:spLocks/>
              </p:cNvSpPr>
              <p:nvPr/>
            </p:nvSpPr>
            <p:spPr bwMode="auto">
              <a:xfrm>
                <a:off x="2105" y="2093"/>
                <a:ext cx="5" cy="3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1" y="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E5694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44" name="Freeform 1128"/>
              <p:cNvSpPr>
                <a:spLocks/>
              </p:cNvSpPr>
              <p:nvPr/>
            </p:nvSpPr>
            <p:spPr bwMode="auto">
              <a:xfrm>
                <a:off x="1955" y="1808"/>
                <a:ext cx="232" cy="80"/>
              </a:xfrm>
              <a:custGeom>
                <a:avLst/>
                <a:gdLst/>
                <a:ahLst/>
                <a:cxnLst>
                  <a:cxn ang="0">
                    <a:pos x="93" y="0"/>
                  </a:cxn>
                  <a:cxn ang="0">
                    <a:pos x="47" y="12"/>
                  </a:cxn>
                  <a:cxn ang="0">
                    <a:pos x="38" y="11"/>
                  </a:cxn>
                  <a:cxn ang="0">
                    <a:pos x="36" y="12"/>
                  </a:cxn>
                  <a:cxn ang="0">
                    <a:pos x="33" y="16"/>
                  </a:cxn>
                  <a:cxn ang="0">
                    <a:pos x="24" y="24"/>
                  </a:cxn>
                  <a:cxn ang="0">
                    <a:pos x="7" y="29"/>
                  </a:cxn>
                  <a:cxn ang="0">
                    <a:pos x="0" y="29"/>
                  </a:cxn>
                </a:cxnLst>
                <a:rect l="0" t="0" r="r" b="b"/>
                <a:pathLst>
                  <a:path w="93" h="30">
                    <a:moveTo>
                      <a:pt x="93" y="0"/>
                    </a:moveTo>
                    <a:cubicBezTo>
                      <a:pt x="82" y="7"/>
                      <a:pt x="60" y="11"/>
                      <a:pt x="47" y="12"/>
                    </a:cubicBezTo>
                    <a:cubicBezTo>
                      <a:pt x="45" y="12"/>
                      <a:pt x="40" y="11"/>
                      <a:pt x="38" y="11"/>
                    </a:cubicBezTo>
                    <a:cubicBezTo>
                      <a:pt x="37" y="12"/>
                      <a:pt x="37" y="11"/>
                      <a:pt x="36" y="12"/>
                    </a:cubicBezTo>
                    <a:cubicBezTo>
                      <a:pt x="35" y="13"/>
                      <a:pt x="34" y="15"/>
                      <a:pt x="33" y="16"/>
                    </a:cubicBezTo>
                    <a:cubicBezTo>
                      <a:pt x="31" y="19"/>
                      <a:pt x="27" y="22"/>
                      <a:pt x="24" y="24"/>
                    </a:cubicBezTo>
                    <a:cubicBezTo>
                      <a:pt x="19" y="27"/>
                      <a:pt x="13" y="29"/>
                      <a:pt x="7" y="29"/>
                    </a:cubicBezTo>
                    <a:cubicBezTo>
                      <a:pt x="3" y="30"/>
                      <a:pt x="0" y="29"/>
                      <a:pt x="0" y="29"/>
                    </a:cubicBezTo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45" name="Freeform 1129"/>
              <p:cNvSpPr>
                <a:spLocks/>
              </p:cNvSpPr>
              <p:nvPr/>
            </p:nvSpPr>
            <p:spPr bwMode="auto">
              <a:xfrm>
                <a:off x="2092" y="2083"/>
                <a:ext cx="33" cy="24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5" y="7"/>
                  </a:cxn>
                  <a:cxn ang="0">
                    <a:pos x="1" y="2"/>
                  </a:cxn>
                  <a:cxn ang="0">
                    <a:pos x="8" y="2"/>
                  </a:cxn>
                  <a:cxn ang="0">
                    <a:pos x="12" y="7"/>
                  </a:cxn>
                </a:cxnLst>
                <a:rect l="0" t="0" r="r" b="b"/>
                <a:pathLst>
                  <a:path w="13" h="9">
                    <a:moveTo>
                      <a:pt x="12" y="7"/>
                    </a:moveTo>
                    <a:cubicBezTo>
                      <a:pt x="11" y="9"/>
                      <a:pt x="8" y="9"/>
                      <a:pt x="5" y="7"/>
                    </a:cubicBezTo>
                    <a:cubicBezTo>
                      <a:pt x="2" y="6"/>
                      <a:pt x="0" y="3"/>
                      <a:pt x="1" y="2"/>
                    </a:cubicBezTo>
                    <a:cubicBezTo>
                      <a:pt x="2" y="0"/>
                      <a:pt x="5" y="0"/>
                      <a:pt x="8" y="2"/>
                    </a:cubicBezTo>
                    <a:cubicBezTo>
                      <a:pt x="11" y="3"/>
                      <a:pt x="13" y="6"/>
                      <a:pt x="12" y="7"/>
                    </a:cubicBezTo>
                    <a:close/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46" name="Freeform 1130"/>
              <p:cNvSpPr>
                <a:spLocks/>
              </p:cNvSpPr>
              <p:nvPr/>
            </p:nvSpPr>
            <p:spPr bwMode="auto">
              <a:xfrm>
                <a:off x="2047" y="2045"/>
                <a:ext cx="23" cy="16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3" y="5"/>
                  </a:cxn>
                  <a:cxn ang="0">
                    <a:pos x="0" y="1"/>
                  </a:cxn>
                  <a:cxn ang="0">
                    <a:pos x="5" y="1"/>
                  </a:cxn>
                  <a:cxn ang="0">
                    <a:pos x="8" y="5"/>
                  </a:cxn>
                </a:cxnLst>
                <a:rect l="0" t="0" r="r" b="b"/>
                <a:pathLst>
                  <a:path w="9" h="6">
                    <a:moveTo>
                      <a:pt x="8" y="5"/>
                    </a:moveTo>
                    <a:cubicBezTo>
                      <a:pt x="8" y="6"/>
                      <a:pt x="5" y="6"/>
                      <a:pt x="3" y="5"/>
                    </a:cubicBezTo>
                    <a:cubicBezTo>
                      <a:pt x="1" y="4"/>
                      <a:pt x="0" y="3"/>
                      <a:pt x="0" y="1"/>
                    </a:cubicBezTo>
                    <a:cubicBezTo>
                      <a:pt x="1" y="0"/>
                      <a:pt x="3" y="0"/>
                      <a:pt x="5" y="1"/>
                    </a:cubicBezTo>
                    <a:cubicBezTo>
                      <a:pt x="7" y="2"/>
                      <a:pt x="9" y="4"/>
                      <a:pt x="8" y="5"/>
                    </a:cubicBezTo>
                    <a:close/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47" name="Freeform 1131"/>
              <p:cNvSpPr>
                <a:spLocks/>
              </p:cNvSpPr>
              <p:nvPr/>
            </p:nvSpPr>
            <p:spPr bwMode="auto">
              <a:xfrm>
                <a:off x="2020" y="1837"/>
                <a:ext cx="430" cy="264"/>
              </a:xfrm>
              <a:custGeom>
                <a:avLst/>
                <a:gdLst/>
                <a:ahLst/>
                <a:cxnLst>
                  <a:cxn ang="0">
                    <a:pos x="104" y="26"/>
                  </a:cxn>
                  <a:cxn ang="0">
                    <a:pos x="92" y="57"/>
                  </a:cxn>
                  <a:cxn ang="0">
                    <a:pos x="32" y="0"/>
                  </a:cxn>
                  <a:cxn ang="0">
                    <a:pos x="21" y="1"/>
                  </a:cxn>
                  <a:cxn ang="0">
                    <a:pos x="18" y="1"/>
                  </a:cxn>
                  <a:cxn ang="0">
                    <a:pos x="18" y="24"/>
                  </a:cxn>
                  <a:cxn ang="0">
                    <a:pos x="11" y="1"/>
                  </a:cxn>
                  <a:cxn ang="0">
                    <a:pos x="10" y="1"/>
                  </a:cxn>
                  <a:cxn ang="0">
                    <a:pos x="7" y="5"/>
                  </a:cxn>
                  <a:cxn ang="0">
                    <a:pos x="0" y="12"/>
                  </a:cxn>
                  <a:cxn ang="0">
                    <a:pos x="3" y="20"/>
                  </a:cxn>
                  <a:cxn ang="0">
                    <a:pos x="11" y="50"/>
                  </a:cxn>
                  <a:cxn ang="0">
                    <a:pos x="13" y="61"/>
                  </a:cxn>
                  <a:cxn ang="0">
                    <a:pos x="15" y="69"/>
                  </a:cxn>
                  <a:cxn ang="0">
                    <a:pos x="11" y="80"/>
                  </a:cxn>
                  <a:cxn ang="0">
                    <a:pos x="11" y="80"/>
                  </a:cxn>
                  <a:cxn ang="0">
                    <a:pos x="11" y="79"/>
                  </a:cxn>
                  <a:cxn ang="0">
                    <a:pos x="16" y="79"/>
                  </a:cxn>
                  <a:cxn ang="0">
                    <a:pos x="19" y="83"/>
                  </a:cxn>
                  <a:cxn ang="0">
                    <a:pos x="22" y="76"/>
                  </a:cxn>
                  <a:cxn ang="0">
                    <a:pos x="24" y="75"/>
                  </a:cxn>
                  <a:cxn ang="0">
                    <a:pos x="38" y="85"/>
                  </a:cxn>
                  <a:cxn ang="0">
                    <a:pos x="37" y="87"/>
                  </a:cxn>
                  <a:cxn ang="0">
                    <a:pos x="30" y="93"/>
                  </a:cxn>
                  <a:cxn ang="0">
                    <a:pos x="30" y="93"/>
                  </a:cxn>
                  <a:cxn ang="0">
                    <a:pos x="37" y="94"/>
                  </a:cxn>
                  <a:cxn ang="0">
                    <a:pos x="41" y="99"/>
                  </a:cxn>
                  <a:cxn ang="0">
                    <a:pos x="51" y="92"/>
                  </a:cxn>
                  <a:cxn ang="0">
                    <a:pos x="56" y="92"/>
                  </a:cxn>
                  <a:cxn ang="0">
                    <a:pos x="93" y="88"/>
                  </a:cxn>
                  <a:cxn ang="0">
                    <a:pos x="120" y="78"/>
                  </a:cxn>
                  <a:cxn ang="0">
                    <a:pos x="165" y="90"/>
                  </a:cxn>
                  <a:cxn ang="0">
                    <a:pos x="164" y="78"/>
                  </a:cxn>
                  <a:cxn ang="0">
                    <a:pos x="171" y="70"/>
                  </a:cxn>
                  <a:cxn ang="0">
                    <a:pos x="161" y="69"/>
                  </a:cxn>
                  <a:cxn ang="0">
                    <a:pos x="161" y="67"/>
                  </a:cxn>
                  <a:cxn ang="0">
                    <a:pos x="172" y="55"/>
                  </a:cxn>
                  <a:cxn ang="0">
                    <a:pos x="172" y="55"/>
                  </a:cxn>
                  <a:cxn ang="0">
                    <a:pos x="166" y="55"/>
                  </a:cxn>
                  <a:cxn ang="0">
                    <a:pos x="163" y="50"/>
                  </a:cxn>
                  <a:cxn ang="0">
                    <a:pos x="163" y="50"/>
                  </a:cxn>
                  <a:cxn ang="0">
                    <a:pos x="163" y="50"/>
                  </a:cxn>
                  <a:cxn ang="0">
                    <a:pos x="148" y="62"/>
                  </a:cxn>
                  <a:cxn ang="0">
                    <a:pos x="144" y="61"/>
                  </a:cxn>
                  <a:cxn ang="0">
                    <a:pos x="136" y="30"/>
                  </a:cxn>
                </a:cxnLst>
                <a:rect l="0" t="0" r="r" b="b"/>
                <a:pathLst>
                  <a:path w="172" h="99">
                    <a:moveTo>
                      <a:pt x="104" y="26"/>
                    </a:moveTo>
                    <a:cubicBezTo>
                      <a:pt x="104" y="26"/>
                      <a:pt x="105" y="46"/>
                      <a:pt x="92" y="57"/>
                    </a:cubicBezTo>
                    <a:cubicBezTo>
                      <a:pt x="73" y="70"/>
                      <a:pt x="21" y="73"/>
                      <a:pt x="32" y="0"/>
                    </a:cubicBezTo>
                    <a:cubicBezTo>
                      <a:pt x="28" y="0"/>
                      <a:pt x="24" y="1"/>
                      <a:pt x="21" y="1"/>
                    </a:cubicBezTo>
                    <a:cubicBezTo>
                      <a:pt x="20" y="1"/>
                      <a:pt x="19" y="1"/>
                      <a:pt x="18" y="1"/>
                    </a:cubicBezTo>
                    <a:cubicBezTo>
                      <a:pt x="17" y="12"/>
                      <a:pt x="18" y="24"/>
                      <a:pt x="18" y="24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9" y="2"/>
                      <a:pt x="8" y="4"/>
                      <a:pt x="7" y="5"/>
                    </a:cubicBezTo>
                    <a:cubicBezTo>
                      <a:pt x="5" y="8"/>
                      <a:pt x="2" y="10"/>
                      <a:pt x="0" y="12"/>
                    </a:cubicBezTo>
                    <a:cubicBezTo>
                      <a:pt x="1" y="15"/>
                      <a:pt x="2" y="17"/>
                      <a:pt x="3" y="20"/>
                    </a:cubicBezTo>
                    <a:cubicBezTo>
                      <a:pt x="6" y="24"/>
                      <a:pt x="10" y="44"/>
                      <a:pt x="11" y="50"/>
                    </a:cubicBezTo>
                    <a:cubicBezTo>
                      <a:pt x="12" y="54"/>
                      <a:pt x="12" y="57"/>
                      <a:pt x="13" y="61"/>
                    </a:cubicBezTo>
                    <a:cubicBezTo>
                      <a:pt x="14" y="62"/>
                      <a:pt x="15" y="68"/>
                      <a:pt x="15" y="69"/>
                    </a:cubicBezTo>
                    <a:cubicBezTo>
                      <a:pt x="13" y="75"/>
                      <a:pt x="11" y="80"/>
                      <a:pt x="11" y="80"/>
                    </a:cubicBezTo>
                    <a:cubicBezTo>
                      <a:pt x="11" y="80"/>
                      <a:pt x="11" y="80"/>
                      <a:pt x="11" y="80"/>
                    </a:cubicBezTo>
                    <a:cubicBezTo>
                      <a:pt x="11" y="80"/>
                      <a:pt x="11" y="80"/>
                      <a:pt x="11" y="79"/>
                    </a:cubicBezTo>
                    <a:cubicBezTo>
                      <a:pt x="12" y="78"/>
                      <a:pt x="14" y="78"/>
                      <a:pt x="16" y="79"/>
                    </a:cubicBezTo>
                    <a:cubicBezTo>
                      <a:pt x="18" y="80"/>
                      <a:pt x="19" y="82"/>
                      <a:pt x="19" y="83"/>
                    </a:cubicBezTo>
                    <a:cubicBezTo>
                      <a:pt x="19" y="82"/>
                      <a:pt x="21" y="79"/>
                      <a:pt x="22" y="76"/>
                    </a:cubicBezTo>
                    <a:cubicBezTo>
                      <a:pt x="22" y="75"/>
                      <a:pt x="23" y="74"/>
                      <a:pt x="24" y="75"/>
                    </a:cubicBezTo>
                    <a:cubicBezTo>
                      <a:pt x="28" y="79"/>
                      <a:pt x="33" y="82"/>
                      <a:pt x="38" y="85"/>
                    </a:cubicBezTo>
                    <a:cubicBezTo>
                      <a:pt x="39" y="86"/>
                      <a:pt x="38" y="86"/>
                      <a:pt x="37" y="87"/>
                    </a:cubicBezTo>
                    <a:cubicBezTo>
                      <a:pt x="35" y="88"/>
                      <a:pt x="32" y="91"/>
                      <a:pt x="30" y="93"/>
                    </a:cubicBezTo>
                    <a:cubicBezTo>
                      <a:pt x="30" y="93"/>
                      <a:pt x="30" y="93"/>
                      <a:pt x="30" y="93"/>
                    </a:cubicBezTo>
                    <a:cubicBezTo>
                      <a:pt x="31" y="92"/>
                      <a:pt x="34" y="92"/>
                      <a:pt x="37" y="94"/>
                    </a:cubicBezTo>
                    <a:cubicBezTo>
                      <a:pt x="40" y="95"/>
                      <a:pt x="41" y="98"/>
                      <a:pt x="41" y="99"/>
                    </a:cubicBezTo>
                    <a:cubicBezTo>
                      <a:pt x="44" y="96"/>
                      <a:pt x="48" y="93"/>
                      <a:pt x="51" y="92"/>
                    </a:cubicBezTo>
                    <a:cubicBezTo>
                      <a:pt x="53" y="91"/>
                      <a:pt x="55" y="91"/>
                      <a:pt x="56" y="92"/>
                    </a:cubicBezTo>
                    <a:cubicBezTo>
                      <a:pt x="70" y="94"/>
                      <a:pt x="86" y="91"/>
                      <a:pt x="93" y="88"/>
                    </a:cubicBezTo>
                    <a:cubicBezTo>
                      <a:pt x="110" y="80"/>
                      <a:pt x="110" y="72"/>
                      <a:pt x="120" y="78"/>
                    </a:cubicBezTo>
                    <a:cubicBezTo>
                      <a:pt x="138" y="87"/>
                      <a:pt x="154" y="90"/>
                      <a:pt x="165" y="90"/>
                    </a:cubicBezTo>
                    <a:cubicBezTo>
                      <a:pt x="163" y="89"/>
                      <a:pt x="162" y="84"/>
                      <a:pt x="164" y="78"/>
                    </a:cubicBezTo>
                    <a:cubicBezTo>
                      <a:pt x="165" y="74"/>
                      <a:pt x="168" y="70"/>
                      <a:pt x="171" y="70"/>
                    </a:cubicBezTo>
                    <a:cubicBezTo>
                      <a:pt x="167" y="70"/>
                      <a:pt x="164" y="69"/>
                      <a:pt x="161" y="69"/>
                    </a:cubicBezTo>
                    <a:cubicBezTo>
                      <a:pt x="161" y="69"/>
                      <a:pt x="161" y="68"/>
                      <a:pt x="161" y="67"/>
                    </a:cubicBezTo>
                    <a:cubicBezTo>
                      <a:pt x="167" y="62"/>
                      <a:pt x="172" y="55"/>
                      <a:pt x="172" y="55"/>
                    </a:cubicBezTo>
                    <a:cubicBezTo>
                      <a:pt x="172" y="55"/>
                      <a:pt x="172" y="55"/>
                      <a:pt x="172" y="55"/>
                    </a:cubicBezTo>
                    <a:cubicBezTo>
                      <a:pt x="171" y="56"/>
                      <a:pt x="168" y="56"/>
                      <a:pt x="166" y="55"/>
                    </a:cubicBezTo>
                    <a:cubicBezTo>
                      <a:pt x="163" y="54"/>
                      <a:pt x="162" y="51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3" y="50"/>
                      <a:pt x="163" y="50"/>
                      <a:pt x="163" y="50"/>
                    </a:cubicBezTo>
                    <a:cubicBezTo>
                      <a:pt x="162" y="51"/>
                      <a:pt x="155" y="59"/>
                      <a:pt x="148" y="62"/>
                    </a:cubicBezTo>
                    <a:cubicBezTo>
                      <a:pt x="146" y="63"/>
                      <a:pt x="145" y="62"/>
                      <a:pt x="144" y="61"/>
                    </a:cubicBezTo>
                    <a:cubicBezTo>
                      <a:pt x="136" y="55"/>
                      <a:pt x="133" y="44"/>
                      <a:pt x="136" y="30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48" name="Freeform 1132"/>
              <p:cNvSpPr>
                <a:spLocks/>
              </p:cNvSpPr>
              <p:nvPr/>
            </p:nvSpPr>
            <p:spPr bwMode="auto">
              <a:xfrm>
                <a:off x="2055" y="2053"/>
                <a:ext cx="5" cy="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BB0719"/>
              </a:solidFill>
              <a:ln w="4763" cap="rnd">
                <a:solidFill>
                  <a:srgbClr val="BB071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49" name="Freeform 1133"/>
              <p:cNvSpPr>
                <a:spLocks/>
              </p:cNvSpPr>
              <p:nvPr/>
            </p:nvSpPr>
            <p:spPr bwMode="auto">
              <a:xfrm>
                <a:off x="2105" y="2093"/>
                <a:ext cx="5" cy="3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1" y="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BB0719"/>
              </a:solidFill>
              <a:ln w="7938" cap="rnd">
                <a:solidFill>
                  <a:srgbClr val="BB071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50" name="Freeform 1134"/>
              <p:cNvSpPr>
                <a:spLocks/>
              </p:cNvSpPr>
              <p:nvPr/>
            </p:nvSpPr>
            <p:spPr bwMode="auto">
              <a:xfrm>
                <a:off x="2090" y="1939"/>
                <a:ext cx="190" cy="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0" y="29"/>
                  </a:cxn>
                  <a:cxn ang="0">
                    <a:pos x="76" y="8"/>
                  </a:cxn>
                  <a:cxn ang="0">
                    <a:pos x="39" y="34"/>
                  </a:cxn>
                  <a:cxn ang="0">
                    <a:pos x="0" y="0"/>
                  </a:cxn>
                </a:cxnLst>
                <a:rect l="0" t="0" r="r" b="b"/>
                <a:pathLst>
                  <a:path w="76" h="34">
                    <a:moveTo>
                      <a:pt x="0" y="0"/>
                    </a:moveTo>
                    <a:cubicBezTo>
                      <a:pt x="4" y="16"/>
                      <a:pt x="22" y="31"/>
                      <a:pt x="40" y="29"/>
                    </a:cubicBezTo>
                    <a:cubicBezTo>
                      <a:pt x="58" y="28"/>
                      <a:pt x="67" y="26"/>
                      <a:pt x="76" y="8"/>
                    </a:cubicBezTo>
                    <a:cubicBezTo>
                      <a:pt x="70" y="26"/>
                      <a:pt x="58" y="34"/>
                      <a:pt x="39" y="34"/>
                    </a:cubicBezTo>
                    <a:cubicBezTo>
                      <a:pt x="20" y="33"/>
                      <a:pt x="5" y="2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51" name="Freeform 1135"/>
              <p:cNvSpPr>
                <a:spLocks/>
              </p:cNvSpPr>
              <p:nvPr/>
            </p:nvSpPr>
            <p:spPr bwMode="auto">
              <a:xfrm>
                <a:off x="2022" y="1851"/>
                <a:ext cx="33" cy="40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9" y="0"/>
                  </a:cxn>
                  <a:cxn ang="0">
                    <a:pos x="13" y="15"/>
                  </a:cxn>
                  <a:cxn ang="0">
                    <a:pos x="3" y="11"/>
                  </a:cxn>
                </a:cxnLst>
                <a:rect l="0" t="0" r="r" b="b"/>
                <a:pathLst>
                  <a:path w="13" h="15">
                    <a:moveTo>
                      <a:pt x="0" y="9"/>
                    </a:moveTo>
                    <a:cubicBezTo>
                      <a:pt x="4" y="7"/>
                      <a:pt x="6" y="3"/>
                      <a:pt x="9" y="0"/>
                    </a:cubicBezTo>
                    <a:cubicBezTo>
                      <a:pt x="10" y="5"/>
                      <a:pt x="12" y="10"/>
                      <a:pt x="13" y="15"/>
                    </a:cubicBezTo>
                    <a:cubicBezTo>
                      <a:pt x="11" y="11"/>
                      <a:pt x="6" y="7"/>
                      <a:pt x="3" y="11"/>
                    </a:cubicBezTo>
                  </a:path>
                </a:pathLst>
              </a:custGeom>
              <a:solidFill>
                <a:srgbClr val="BB071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52" name="Freeform 1136"/>
              <p:cNvSpPr>
                <a:spLocks/>
              </p:cNvSpPr>
              <p:nvPr/>
            </p:nvSpPr>
            <p:spPr bwMode="auto">
              <a:xfrm>
                <a:off x="2070" y="1843"/>
                <a:ext cx="22" cy="4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9" y="1"/>
                  </a:cxn>
                  <a:cxn ang="0">
                    <a:pos x="7" y="16"/>
                  </a:cxn>
                  <a:cxn ang="0">
                    <a:pos x="0" y="2"/>
                  </a:cxn>
                </a:cxnLst>
                <a:rect l="0" t="0" r="r" b="b"/>
                <a:pathLst>
                  <a:path w="9" h="16">
                    <a:moveTo>
                      <a:pt x="2" y="0"/>
                    </a:moveTo>
                    <a:cubicBezTo>
                      <a:pt x="5" y="2"/>
                      <a:pt x="5" y="0"/>
                      <a:pt x="9" y="1"/>
                    </a:cubicBezTo>
                    <a:cubicBezTo>
                      <a:pt x="3" y="3"/>
                      <a:pt x="7" y="11"/>
                      <a:pt x="7" y="16"/>
                    </a:cubicBezTo>
                    <a:cubicBezTo>
                      <a:pt x="5" y="11"/>
                      <a:pt x="4" y="5"/>
                      <a:pt x="0" y="2"/>
                    </a:cubicBezTo>
                  </a:path>
                </a:pathLst>
              </a:custGeom>
              <a:solidFill>
                <a:srgbClr val="BB071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53" name="Freeform 1137"/>
              <p:cNvSpPr>
                <a:spLocks/>
              </p:cNvSpPr>
              <p:nvPr/>
            </p:nvSpPr>
            <p:spPr bwMode="auto">
              <a:xfrm>
                <a:off x="2275" y="1912"/>
                <a:ext cx="22" cy="3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0" y="9"/>
                  </a:cxn>
                </a:cxnLst>
                <a:rect l="0" t="0" r="r" b="b"/>
                <a:pathLst>
                  <a:path w="9" h="12">
                    <a:moveTo>
                      <a:pt x="4" y="0"/>
                    </a:moveTo>
                    <a:cubicBezTo>
                      <a:pt x="1" y="1"/>
                      <a:pt x="0" y="1"/>
                      <a:pt x="0" y="4"/>
                    </a:cubicBezTo>
                    <a:cubicBezTo>
                      <a:pt x="9" y="3"/>
                      <a:pt x="5" y="12"/>
                      <a:pt x="0" y="9"/>
                    </a:cubicBezTo>
                  </a:path>
                </a:pathLst>
              </a:custGeom>
              <a:noFill/>
              <a:ln w="7938" cap="rnd">
                <a:solidFill>
                  <a:srgbClr val="E5694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54" name="Freeform 1138"/>
              <p:cNvSpPr>
                <a:spLocks/>
              </p:cNvSpPr>
              <p:nvPr/>
            </p:nvSpPr>
            <p:spPr bwMode="auto">
              <a:xfrm>
                <a:off x="2345" y="1917"/>
                <a:ext cx="17" cy="2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2"/>
                  </a:cxn>
                  <a:cxn ang="0">
                    <a:pos x="7" y="4"/>
                  </a:cxn>
                  <a:cxn ang="0">
                    <a:pos x="0" y="8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cubicBezTo>
                      <a:pt x="5" y="0"/>
                      <a:pt x="4" y="0"/>
                      <a:pt x="2" y="2"/>
                    </a:cubicBezTo>
                    <a:cubicBezTo>
                      <a:pt x="3" y="2"/>
                      <a:pt x="5" y="3"/>
                      <a:pt x="7" y="4"/>
                    </a:cubicBezTo>
                    <a:cubicBezTo>
                      <a:pt x="6" y="7"/>
                      <a:pt x="3" y="8"/>
                      <a:pt x="0" y="8"/>
                    </a:cubicBezTo>
                  </a:path>
                </a:pathLst>
              </a:custGeom>
              <a:noFill/>
              <a:ln w="7938" cap="rnd">
                <a:solidFill>
                  <a:srgbClr val="E5694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55" name="Freeform 1139"/>
              <p:cNvSpPr>
                <a:spLocks/>
              </p:cNvSpPr>
              <p:nvPr/>
            </p:nvSpPr>
            <p:spPr bwMode="auto">
              <a:xfrm>
                <a:off x="1622" y="1827"/>
                <a:ext cx="438" cy="442"/>
              </a:xfrm>
              <a:custGeom>
                <a:avLst/>
                <a:gdLst/>
                <a:ahLst/>
                <a:cxnLst>
                  <a:cxn ang="0">
                    <a:pos x="149" y="82"/>
                  </a:cxn>
                  <a:cxn ang="0">
                    <a:pos x="158" y="109"/>
                  </a:cxn>
                  <a:cxn ang="0">
                    <a:pos x="161" y="164"/>
                  </a:cxn>
                  <a:cxn ang="0">
                    <a:pos x="173" y="166"/>
                  </a:cxn>
                  <a:cxn ang="0">
                    <a:pos x="174" y="140"/>
                  </a:cxn>
                  <a:cxn ang="0">
                    <a:pos x="155" y="18"/>
                  </a:cxn>
                  <a:cxn ang="0">
                    <a:pos x="142" y="22"/>
                  </a:cxn>
                  <a:cxn ang="0">
                    <a:pos x="152" y="67"/>
                  </a:cxn>
                  <a:cxn ang="0">
                    <a:pos x="117" y="33"/>
                  </a:cxn>
                  <a:cxn ang="0">
                    <a:pos x="73" y="11"/>
                  </a:cxn>
                  <a:cxn ang="0">
                    <a:pos x="11" y="35"/>
                  </a:cxn>
                  <a:cxn ang="0">
                    <a:pos x="61" y="81"/>
                  </a:cxn>
                  <a:cxn ang="0">
                    <a:pos x="114" y="68"/>
                  </a:cxn>
                  <a:cxn ang="0">
                    <a:pos x="149" y="82"/>
                  </a:cxn>
                </a:cxnLst>
                <a:rect l="0" t="0" r="r" b="b"/>
                <a:pathLst>
                  <a:path w="175" h="166">
                    <a:moveTo>
                      <a:pt x="149" y="82"/>
                    </a:moveTo>
                    <a:cubicBezTo>
                      <a:pt x="152" y="88"/>
                      <a:pt x="155" y="100"/>
                      <a:pt x="158" y="109"/>
                    </a:cubicBezTo>
                    <a:cubicBezTo>
                      <a:pt x="161" y="120"/>
                      <a:pt x="162" y="144"/>
                      <a:pt x="161" y="164"/>
                    </a:cubicBezTo>
                    <a:cubicBezTo>
                      <a:pt x="165" y="165"/>
                      <a:pt x="169" y="165"/>
                      <a:pt x="173" y="166"/>
                    </a:cubicBezTo>
                    <a:cubicBezTo>
                      <a:pt x="174" y="153"/>
                      <a:pt x="174" y="140"/>
                      <a:pt x="174" y="140"/>
                    </a:cubicBezTo>
                    <a:cubicBezTo>
                      <a:pt x="175" y="105"/>
                      <a:pt x="163" y="49"/>
                      <a:pt x="155" y="18"/>
                    </a:cubicBezTo>
                    <a:cubicBezTo>
                      <a:pt x="151" y="20"/>
                      <a:pt x="147" y="22"/>
                      <a:pt x="142" y="22"/>
                    </a:cubicBezTo>
                    <a:cubicBezTo>
                      <a:pt x="145" y="35"/>
                      <a:pt x="149" y="52"/>
                      <a:pt x="152" y="67"/>
                    </a:cubicBezTo>
                    <a:cubicBezTo>
                      <a:pt x="145" y="52"/>
                      <a:pt x="139" y="39"/>
                      <a:pt x="117" y="33"/>
                    </a:cubicBezTo>
                    <a:cubicBezTo>
                      <a:pt x="93" y="26"/>
                      <a:pt x="97" y="22"/>
                      <a:pt x="73" y="11"/>
                    </a:cubicBezTo>
                    <a:cubicBezTo>
                      <a:pt x="50" y="0"/>
                      <a:pt x="18" y="6"/>
                      <a:pt x="11" y="35"/>
                    </a:cubicBezTo>
                    <a:cubicBezTo>
                      <a:pt x="0" y="77"/>
                      <a:pt x="30" y="84"/>
                      <a:pt x="61" y="81"/>
                    </a:cubicBezTo>
                    <a:cubicBezTo>
                      <a:pt x="91" y="78"/>
                      <a:pt x="99" y="68"/>
                      <a:pt x="114" y="68"/>
                    </a:cubicBezTo>
                    <a:cubicBezTo>
                      <a:pt x="132" y="68"/>
                      <a:pt x="137" y="62"/>
                      <a:pt x="149" y="82"/>
                    </a:cubicBezTo>
                    <a:close/>
                  </a:path>
                </a:pathLst>
              </a:custGeom>
              <a:solidFill>
                <a:srgbClr val="74AA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56" name="Freeform 1140"/>
              <p:cNvSpPr>
                <a:spLocks/>
              </p:cNvSpPr>
              <p:nvPr/>
            </p:nvSpPr>
            <p:spPr bwMode="auto">
              <a:xfrm>
                <a:off x="1622" y="1827"/>
                <a:ext cx="438" cy="442"/>
              </a:xfrm>
              <a:custGeom>
                <a:avLst/>
                <a:gdLst/>
                <a:ahLst/>
                <a:cxnLst>
                  <a:cxn ang="0">
                    <a:pos x="149" y="82"/>
                  </a:cxn>
                  <a:cxn ang="0">
                    <a:pos x="158" y="109"/>
                  </a:cxn>
                  <a:cxn ang="0">
                    <a:pos x="161" y="164"/>
                  </a:cxn>
                  <a:cxn ang="0">
                    <a:pos x="173" y="166"/>
                  </a:cxn>
                  <a:cxn ang="0">
                    <a:pos x="174" y="140"/>
                  </a:cxn>
                  <a:cxn ang="0">
                    <a:pos x="155" y="18"/>
                  </a:cxn>
                  <a:cxn ang="0">
                    <a:pos x="142" y="22"/>
                  </a:cxn>
                  <a:cxn ang="0">
                    <a:pos x="152" y="67"/>
                  </a:cxn>
                  <a:cxn ang="0">
                    <a:pos x="117" y="33"/>
                  </a:cxn>
                  <a:cxn ang="0">
                    <a:pos x="73" y="11"/>
                  </a:cxn>
                  <a:cxn ang="0">
                    <a:pos x="11" y="35"/>
                  </a:cxn>
                  <a:cxn ang="0">
                    <a:pos x="61" y="81"/>
                  </a:cxn>
                  <a:cxn ang="0">
                    <a:pos x="114" y="68"/>
                  </a:cxn>
                  <a:cxn ang="0">
                    <a:pos x="149" y="82"/>
                  </a:cxn>
                </a:cxnLst>
                <a:rect l="0" t="0" r="r" b="b"/>
                <a:pathLst>
                  <a:path w="175" h="166">
                    <a:moveTo>
                      <a:pt x="149" y="82"/>
                    </a:moveTo>
                    <a:cubicBezTo>
                      <a:pt x="152" y="88"/>
                      <a:pt x="155" y="100"/>
                      <a:pt x="158" y="109"/>
                    </a:cubicBezTo>
                    <a:cubicBezTo>
                      <a:pt x="161" y="120"/>
                      <a:pt x="162" y="144"/>
                      <a:pt x="161" y="164"/>
                    </a:cubicBezTo>
                    <a:cubicBezTo>
                      <a:pt x="165" y="165"/>
                      <a:pt x="169" y="165"/>
                      <a:pt x="173" y="166"/>
                    </a:cubicBezTo>
                    <a:cubicBezTo>
                      <a:pt x="174" y="153"/>
                      <a:pt x="174" y="140"/>
                      <a:pt x="174" y="140"/>
                    </a:cubicBezTo>
                    <a:cubicBezTo>
                      <a:pt x="175" y="105"/>
                      <a:pt x="163" y="49"/>
                      <a:pt x="155" y="18"/>
                    </a:cubicBezTo>
                    <a:cubicBezTo>
                      <a:pt x="151" y="20"/>
                      <a:pt x="147" y="22"/>
                      <a:pt x="142" y="22"/>
                    </a:cubicBezTo>
                    <a:cubicBezTo>
                      <a:pt x="145" y="35"/>
                      <a:pt x="149" y="52"/>
                      <a:pt x="152" y="67"/>
                    </a:cubicBezTo>
                    <a:cubicBezTo>
                      <a:pt x="145" y="52"/>
                      <a:pt x="139" y="39"/>
                      <a:pt x="117" y="33"/>
                    </a:cubicBezTo>
                    <a:cubicBezTo>
                      <a:pt x="93" y="26"/>
                      <a:pt x="97" y="22"/>
                      <a:pt x="73" y="11"/>
                    </a:cubicBezTo>
                    <a:cubicBezTo>
                      <a:pt x="50" y="0"/>
                      <a:pt x="18" y="6"/>
                      <a:pt x="11" y="35"/>
                    </a:cubicBezTo>
                    <a:cubicBezTo>
                      <a:pt x="0" y="77"/>
                      <a:pt x="30" y="84"/>
                      <a:pt x="61" y="81"/>
                    </a:cubicBezTo>
                    <a:cubicBezTo>
                      <a:pt x="91" y="78"/>
                      <a:pt x="99" y="68"/>
                      <a:pt x="114" y="68"/>
                    </a:cubicBezTo>
                    <a:cubicBezTo>
                      <a:pt x="132" y="68"/>
                      <a:pt x="137" y="62"/>
                      <a:pt x="149" y="82"/>
                    </a:cubicBezTo>
                    <a:close/>
                  </a:path>
                </a:pathLst>
              </a:custGeom>
              <a:noFill/>
              <a:ln w="12700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57" name="Freeform 1141"/>
              <p:cNvSpPr>
                <a:spLocks/>
              </p:cNvSpPr>
              <p:nvPr/>
            </p:nvSpPr>
            <p:spPr bwMode="auto">
              <a:xfrm>
                <a:off x="1660" y="1840"/>
                <a:ext cx="195" cy="133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31" y="8"/>
                  </a:cxn>
                  <a:cxn ang="0">
                    <a:pos x="78" y="25"/>
                  </a:cxn>
                  <a:cxn ang="0">
                    <a:pos x="0" y="50"/>
                  </a:cxn>
                </a:cxnLst>
                <a:rect l="0" t="0" r="r" b="b"/>
                <a:pathLst>
                  <a:path w="78" h="50">
                    <a:moveTo>
                      <a:pt x="0" y="50"/>
                    </a:moveTo>
                    <a:cubicBezTo>
                      <a:pt x="0" y="31"/>
                      <a:pt x="7" y="11"/>
                      <a:pt x="31" y="8"/>
                    </a:cubicBezTo>
                    <a:cubicBezTo>
                      <a:pt x="55" y="6"/>
                      <a:pt x="61" y="16"/>
                      <a:pt x="78" y="25"/>
                    </a:cubicBezTo>
                    <a:cubicBezTo>
                      <a:pt x="65" y="19"/>
                      <a:pt x="17" y="0"/>
                      <a:pt x="0" y="50"/>
                    </a:cubicBezTo>
                    <a:close/>
                  </a:path>
                </a:pathLst>
              </a:custGeom>
              <a:solidFill>
                <a:srgbClr val="BFD39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58" name="Freeform 1142"/>
              <p:cNvSpPr>
                <a:spLocks/>
              </p:cNvSpPr>
              <p:nvPr/>
            </p:nvSpPr>
            <p:spPr bwMode="auto">
              <a:xfrm>
                <a:off x="1667" y="1840"/>
                <a:ext cx="158" cy="83"/>
              </a:xfrm>
              <a:custGeom>
                <a:avLst/>
                <a:gdLst/>
                <a:ahLst/>
                <a:cxnLst>
                  <a:cxn ang="0">
                    <a:pos x="63" y="18"/>
                  </a:cxn>
                  <a:cxn ang="0">
                    <a:pos x="28" y="8"/>
                  </a:cxn>
                  <a:cxn ang="0">
                    <a:pos x="0" y="31"/>
                  </a:cxn>
                  <a:cxn ang="0">
                    <a:pos x="63" y="18"/>
                  </a:cxn>
                </a:cxnLst>
                <a:rect l="0" t="0" r="r" b="b"/>
                <a:pathLst>
                  <a:path w="63" h="31">
                    <a:moveTo>
                      <a:pt x="63" y="18"/>
                    </a:moveTo>
                    <a:cubicBezTo>
                      <a:pt x="53" y="12"/>
                      <a:pt x="45" y="7"/>
                      <a:pt x="28" y="8"/>
                    </a:cubicBezTo>
                    <a:cubicBezTo>
                      <a:pt x="12" y="10"/>
                      <a:pt x="4" y="19"/>
                      <a:pt x="0" y="31"/>
                    </a:cubicBezTo>
                    <a:cubicBezTo>
                      <a:pt x="10" y="16"/>
                      <a:pt x="30" y="0"/>
                      <a:pt x="6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59" name="Freeform 1143"/>
              <p:cNvSpPr>
                <a:spLocks/>
              </p:cNvSpPr>
              <p:nvPr/>
            </p:nvSpPr>
            <p:spPr bwMode="auto">
              <a:xfrm>
                <a:off x="1907" y="1979"/>
                <a:ext cx="58" cy="29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0" y="11"/>
                  </a:cxn>
                </a:cxnLst>
                <a:rect l="0" t="0" r="r" b="b"/>
                <a:pathLst>
                  <a:path w="23" h="11">
                    <a:moveTo>
                      <a:pt x="23" y="0"/>
                    </a:moveTo>
                    <a:cubicBezTo>
                      <a:pt x="19" y="8"/>
                      <a:pt x="15" y="9"/>
                      <a:pt x="0" y="11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60" name="Freeform 1144"/>
              <p:cNvSpPr>
                <a:spLocks/>
              </p:cNvSpPr>
              <p:nvPr/>
            </p:nvSpPr>
            <p:spPr bwMode="auto">
              <a:xfrm>
                <a:off x="1702" y="1947"/>
                <a:ext cx="255" cy="93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54" y="25"/>
                  </a:cxn>
                  <a:cxn ang="0">
                    <a:pos x="95" y="15"/>
                  </a:cxn>
                  <a:cxn ang="0">
                    <a:pos x="98" y="0"/>
                  </a:cxn>
                  <a:cxn ang="0">
                    <a:pos x="79" y="11"/>
                  </a:cxn>
                  <a:cxn ang="0">
                    <a:pos x="46" y="18"/>
                  </a:cxn>
                  <a:cxn ang="0">
                    <a:pos x="0" y="28"/>
                  </a:cxn>
                </a:cxnLst>
                <a:rect l="0" t="0" r="r" b="b"/>
                <a:pathLst>
                  <a:path w="102" h="35">
                    <a:moveTo>
                      <a:pt x="0" y="28"/>
                    </a:moveTo>
                    <a:cubicBezTo>
                      <a:pt x="14" y="31"/>
                      <a:pt x="31" y="35"/>
                      <a:pt x="54" y="25"/>
                    </a:cubicBezTo>
                    <a:cubicBezTo>
                      <a:pt x="79" y="14"/>
                      <a:pt x="89" y="19"/>
                      <a:pt x="95" y="15"/>
                    </a:cubicBezTo>
                    <a:cubicBezTo>
                      <a:pt x="102" y="11"/>
                      <a:pt x="101" y="3"/>
                      <a:pt x="98" y="0"/>
                    </a:cubicBezTo>
                    <a:cubicBezTo>
                      <a:pt x="101" y="3"/>
                      <a:pt x="93" y="9"/>
                      <a:pt x="79" y="11"/>
                    </a:cubicBezTo>
                    <a:cubicBezTo>
                      <a:pt x="65" y="13"/>
                      <a:pt x="56" y="13"/>
                      <a:pt x="46" y="18"/>
                    </a:cubicBezTo>
                    <a:cubicBezTo>
                      <a:pt x="35" y="22"/>
                      <a:pt x="14" y="31"/>
                      <a:pt x="0" y="28"/>
                    </a:cubicBezTo>
                    <a:close/>
                  </a:path>
                </a:pathLst>
              </a:custGeom>
              <a:solidFill>
                <a:srgbClr val="29932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61" name="Freeform 1145"/>
              <p:cNvSpPr>
                <a:spLocks/>
              </p:cNvSpPr>
              <p:nvPr/>
            </p:nvSpPr>
            <p:spPr bwMode="auto">
              <a:xfrm>
                <a:off x="2012" y="2061"/>
                <a:ext cx="30" cy="206"/>
              </a:xfrm>
              <a:custGeom>
                <a:avLst/>
                <a:gdLst/>
                <a:ahLst/>
                <a:cxnLst>
                  <a:cxn ang="0">
                    <a:pos x="10" y="77"/>
                  </a:cxn>
                  <a:cxn ang="0">
                    <a:pos x="10" y="77"/>
                  </a:cxn>
                  <a:cxn ang="0">
                    <a:pos x="10" y="31"/>
                  </a:cxn>
                  <a:cxn ang="0">
                    <a:pos x="0" y="0"/>
                  </a:cxn>
                  <a:cxn ang="0">
                    <a:pos x="8" y="31"/>
                  </a:cxn>
                  <a:cxn ang="0">
                    <a:pos x="10" y="77"/>
                  </a:cxn>
                </a:cxnLst>
                <a:rect l="0" t="0" r="r" b="b"/>
                <a:pathLst>
                  <a:path w="12" h="77">
                    <a:moveTo>
                      <a:pt x="10" y="77"/>
                    </a:moveTo>
                    <a:cubicBezTo>
                      <a:pt x="10" y="77"/>
                      <a:pt x="10" y="77"/>
                      <a:pt x="10" y="77"/>
                    </a:cubicBezTo>
                    <a:cubicBezTo>
                      <a:pt x="12" y="62"/>
                      <a:pt x="12" y="45"/>
                      <a:pt x="10" y="31"/>
                    </a:cubicBezTo>
                    <a:cubicBezTo>
                      <a:pt x="9" y="18"/>
                      <a:pt x="5" y="8"/>
                      <a:pt x="0" y="0"/>
                    </a:cubicBezTo>
                    <a:cubicBezTo>
                      <a:pt x="3" y="5"/>
                      <a:pt x="6" y="17"/>
                      <a:pt x="8" y="31"/>
                    </a:cubicBezTo>
                    <a:cubicBezTo>
                      <a:pt x="10" y="47"/>
                      <a:pt x="11" y="66"/>
                      <a:pt x="10" y="7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62" name="Freeform 1146"/>
              <p:cNvSpPr>
                <a:spLocks/>
              </p:cNvSpPr>
              <p:nvPr/>
            </p:nvSpPr>
            <p:spPr bwMode="auto">
              <a:xfrm>
                <a:off x="1947" y="1976"/>
                <a:ext cx="20" cy="19"/>
              </a:xfrm>
              <a:custGeom>
                <a:avLst/>
                <a:gdLst/>
                <a:ahLst/>
                <a:cxnLst>
                  <a:cxn ang="0">
                    <a:pos x="8" y="3"/>
                  </a:cxn>
                  <a:cxn ang="0">
                    <a:pos x="4" y="1"/>
                  </a:cxn>
                  <a:cxn ang="0">
                    <a:pos x="7" y="7"/>
                  </a:cxn>
                </a:cxnLst>
                <a:rect l="0" t="0" r="r" b="b"/>
                <a:pathLst>
                  <a:path w="8" h="7">
                    <a:moveTo>
                      <a:pt x="8" y="3"/>
                    </a:moveTo>
                    <a:cubicBezTo>
                      <a:pt x="8" y="2"/>
                      <a:pt x="5" y="0"/>
                      <a:pt x="4" y="1"/>
                    </a:cubicBezTo>
                    <a:cubicBezTo>
                      <a:pt x="0" y="3"/>
                      <a:pt x="5" y="7"/>
                      <a:pt x="7" y="7"/>
                    </a:cubicBezTo>
                  </a:path>
                </a:pathLst>
              </a:custGeom>
              <a:noFill/>
              <a:ln w="7938" cap="rnd">
                <a:solidFill>
                  <a:srgbClr val="74AA2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</p:grpSp>
        <p:grpSp>
          <p:nvGrpSpPr>
            <p:cNvPr id="696" name="Group 1525"/>
            <p:cNvGrpSpPr>
              <a:grpSpLocks/>
            </p:cNvGrpSpPr>
            <p:nvPr/>
          </p:nvGrpSpPr>
          <p:grpSpPr bwMode="auto">
            <a:xfrm>
              <a:off x="8001000" y="4090569"/>
              <a:ext cx="496055" cy="421052"/>
              <a:chOff x="1660" y="2341"/>
              <a:chExt cx="440" cy="523"/>
            </a:xfrm>
          </p:grpSpPr>
          <p:sp>
            <p:nvSpPr>
              <p:cNvPr id="697" name="Freeform 1526"/>
              <p:cNvSpPr>
                <a:spLocks/>
              </p:cNvSpPr>
              <p:nvPr/>
            </p:nvSpPr>
            <p:spPr bwMode="auto">
              <a:xfrm>
                <a:off x="1660" y="2341"/>
                <a:ext cx="440" cy="523"/>
              </a:xfrm>
              <a:custGeom>
                <a:avLst/>
                <a:gdLst/>
                <a:ahLst/>
                <a:cxnLst>
                  <a:cxn ang="0">
                    <a:pos x="149" y="82"/>
                  </a:cxn>
                  <a:cxn ang="0">
                    <a:pos x="158" y="109"/>
                  </a:cxn>
                  <a:cxn ang="0">
                    <a:pos x="158" y="196"/>
                  </a:cxn>
                  <a:cxn ang="0">
                    <a:pos x="162" y="193"/>
                  </a:cxn>
                  <a:cxn ang="0">
                    <a:pos x="172" y="187"/>
                  </a:cxn>
                  <a:cxn ang="0">
                    <a:pos x="174" y="140"/>
                  </a:cxn>
                  <a:cxn ang="0">
                    <a:pos x="155" y="18"/>
                  </a:cxn>
                  <a:cxn ang="0">
                    <a:pos x="143" y="22"/>
                  </a:cxn>
                  <a:cxn ang="0">
                    <a:pos x="153" y="67"/>
                  </a:cxn>
                  <a:cxn ang="0">
                    <a:pos x="117" y="33"/>
                  </a:cxn>
                  <a:cxn ang="0">
                    <a:pos x="74" y="11"/>
                  </a:cxn>
                  <a:cxn ang="0">
                    <a:pos x="11" y="35"/>
                  </a:cxn>
                  <a:cxn ang="0">
                    <a:pos x="61" y="81"/>
                  </a:cxn>
                  <a:cxn ang="0">
                    <a:pos x="114" y="68"/>
                  </a:cxn>
                  <a:cxn ang="0">
                    <a:pos x="149" y="82"/>
                  </a:cxn>
                </a:cxnLst>
                <a:rect l="0" t="0" r="r" b="b"/>
                <a:pathLst>
                  <a:path w="176" h="196">
                    <a:moveTo>
                      <a:pt x="149" y="82"/>
                    </a:moveTo>
                    <a:cubicBezTo>
                      <a:pt x="153" y="88"/>
                      <a:pt x="156" y="100"/>
                      <a:pt x="158" y="109"/>
                    </a:cubicBezTo>
                    <a:cubicBezTo>
                      <a:pt x="164" y="127"/>
                      <a:pt x="161" y="180"/>
                      <a:pt x="158" y="196"/>
                    </a:cubicBezTo>
                    <a:cubicBezTo>
                      <a:pt x="160" y="195"/>
                      <a:pt x="161" y="194"/>
                      <a:pt x="162" y="193"/>
                    </a:cubicBezTo>
                    <a:cubicBezTo>
                      <a:pt x="165" y="191"/>
                      <a:pt x="169" y="189"/>
                      <a:pt x="172" y="187"/>
                    </a:cubicBezTo>
                    <a:cubicBezTo>
                      <a:pt x="174" y="171"/>
                      <a:pt x="174" y="140"/>
                      <a:pt x="174" y="140"/>
                    </a:cubicBezTo>
                    <a:cubicBezTo>
                      <a:pt x="176" y="105"/>
                      <a:pt x="164" y="49"/>
                      <a:pt x="155" y="18"/>
                    </a:cubicBezTo>
                    <a:cubicBezTo>
                      <a:pt x="151" y="20"/>
                      <a:pt x="147" y="22"/>
                      <a:pt x="143" y="22"/>
                    </a:cubicBezTo>
                    <a:cubicBezTo>
                      <a:pt x="146" y="35"/>
                      <a:pt x="150" y="52"/>
                      <a:pt x="153" y="67"/>
                    </a:cubicBezTo>
                    <a:cubicBezTo>
                      <a:pt x="146" y="52"/>
                      <a:pt x="139" y="39"/>
                      <a:pt x="117" y="33"/>
                    </a:cubicBezTo>
                    <a:cubicBezTo>
                      <a:pt x="93" y="26"/>
                      <a:pt x="97" y="22"/>
                      <a:pt x="74" y="11"/>
                    </a:cubicBezTo>
                    <a:cubicBezTo>
                      <a:pt x="50" y="0"/>
                      <a:pt x="18" y="6"/>
                      <a:pt x="11" y="35"/>
                    </a:cubicBezTo>
                    <a:cubicBezTo>
                      <a:pt x="0" y="77"/>
                      <a:pt x="31" y="84"/>
                      <a:pt x="61" y="81"/>
                    </a:cubicBezTo>
                    <a:cubicBezTo>
                      <a:pt x="91" y="78"/>
                      <a:pt x="100" y="68"/>
                      <a:pt x="114" y="68"/>
                    </a:cubicBezTo>
                    <a:cubicBezTo>
                      <a:pt x="132" y="68"/>
                      <a:pt x="138" y="62"/>
                      <a:pt x="149" y="82"/>
                    </a:cubicBezTo>
                    <a:close/>
                  </a:path>
                </a:pathLst>
              </a:custGeom>
              <a:solidFill>
                <a:srgbClr val="74AA2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98" name="Freeform 1527"/>
              <p:cNvSpPr>
                <a:spLocks/>
              </p:cNvSpPr>
              <p:nvPr/>
            </p:nvSpPr>
            <p:spPr bwMode="auto">
              <a:xfrm>
                <a:off x="1660" y="2341"/>
                <a:ext cx="440" cy="523"/>
              </a:xfrm>
              <a:custGeom>
                <a:avLst/>
                <a:gdLst/>
                <a:ahLst/>
                <a:cxnLst>
                  <a:cxn ang="0">
                    <a:pos x="149" y="82"/>
                  </a:cxn>
                  <a:cxn ang="0">
                    <a:pos x="158" y="109"/>
                  </a:cxn>
                  <a:cxn ang="0">
                    <a:pos x="158" y="196"/>
                  </a:cxn>
                  <a:cxn ang="0">
                    <a:pos x="162" y="193"/>
                  </a:cxn>
                  <a:cxn ang="0">
                    <a:pos x="172" y="187"/>
                  </a:cxn>
                  <a:cxn ang="0">
                    <a:pos x="174" y="140"/>
                  </a:cxn>
                  <a:cxn ang="0">
                    <a:pos x="155" y="18"/>
                  </a:cxn>
                  <a:cxn ang="0">
                    <a:pos x="143" y="22"/>
                  </a:cxn>
                  <a:cxn ang="0">
                    <a:pos x="153" y="67"/>
                  </a:cxn>
                  <a:cxn ang="0">
                    <a:pos x="117" y="33"/>
                  </a:cxn>
                  <a:cxn ang="0">
                    <a:pos x="74" y="11"/>
                  </a:cxn>
                  <a:cxn ang="0">
                    <a:pos x="11" y="35"/>
                  </a:cxn>
                  <a:cxn ang="0">
                    <a:pos x="61" y="81"/>
                  </a:cxn>
                  <a:cxn ang="0">
                    <a:pos x="114" y="68"/>
                  </a:cxn>
                  <a:cxn ang="0">
                    <a:pos x="149" y="82"/>
                  </a:cxn>
                </a:cxnLst>
                <a:rect l="0" t="0" r="r" b="b"/>
                <a:pathLst>
                  <a:path w="176" h="196">
                    <a:moveTo>
                      <a:pt x="149" y="82"/>
                    </a:moveTo>
                    <a:cubicBezTo>
                      <a:pt x="153" y="88"/>
                      <a:pt x="156" y="100"/>
                      <a:pt x="158" y="109"/>
                    </a:cubicBezTo>
                    <a:cubicBezTo>
                      <a:pt x="164" y="127"/>
                      <a:pt x="161" y="180"/>
                      <a:pt x="158" y="196"/>
                    </a:cubicBezTo>
                    <a:cubicBezTo>
                      <a:pt x="160" y="195"/>
                      <a:pt x="161" y="194"/>
                      <a:pt x="162" y="193"/>
                    </a:cubicBezTo>
                    <a:cubicBezTo>
                      <a:pt x="165" y="191"/>
                      <a:pt x="169" y="189"/>
                      <a:pt x="172" y="187"/>
                    </a:cubicBezTo>
                    <a:cubicBezTo>
                      <a:pt x="174" y="171"/>
                      <a:pt x="174" y="140"/>
                      <a:pt x="174" y="140"/>
                    </a:cubicBezTo>
                    <a:cubicBezTo>
                      <a:pt x="176" y="105"/>
                      <a:pt x="164" y="49"/>
                      <a:pt x="155" y="18"/>
                    </a:cubicBezTo>
                    <a:cubicBezTo>
                      <a:pt x="151" y="20"/>
                      <a:pt x="147" y="22"/>
                      <a:pt x="143" y="22"/>
                    </a:cubicBezTo>
                    <a:cubicBezTo>
                      <a:pt x="146" y="35"/>
                      <a:pt x="150" y="52"/>
                      <a:pt x="153" y="67"/>
                    </a:cubicBezTo>
                    <a:cubicBezTo>
                      <a:pt x="146" y="52"/>
                      <a:pt x="139" y="39"/>
                      <a:pt x="117" y="33"/>
                    </a:cubicBezTo>
                    <a:cubicBezTo>
                      <a:pt x="93" y="26"/>
                      <a:pt x="97" y="22"/>
                      <a:pt x="74" y="11"/>
                    </a:cubicBezTo>
                    <a:cubicBezTo>
                      <a:pt x="50" y="0"/>
                      <a:pt x="18" y="6"/>
                      <a:pt x="11" y="35"/>
                    </a:cubicBezTo>
                    <a:cubicBezTo>
                      <a:pt x="0" y="77"/>
                      <a:pt x="31" y="84"/>
                      <a:pt x="61" y="81"/>
                    </a:cubicBezTo>
                    <a:cubicBezTo>
                      <a:pt x="91" y="78"/>
                      <a:pt x="100" y="68"/>
                      <a:pt x="114" y="68"/>
                    </a:cubicBezTo>
                    <a:cubicBezTo>
                      <a:pt x="132" y="68"/>
                      <a:pt x="138" y="62"/>
                      <a:pt x="149" y="82"/>
                    </a:cubicBezTo>
                    <a:close/>
                  </a:path>
                </a:pathLst>
              </a:custGeom>
              <a:noFill/>
              <a:ln w="11113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699" name="Freeform 1528"/>
              <p:cNvSpPr>
                <a:spLocks/>
              </p:cNvSpPr>
              <p:nvPr/>
            </p:nvSpPr>
            <p:spPr bwMode="auto">
              <a:xfrm>
                <a:off x="1700" y="2355"/>
                <a:ext cx="195" cy="133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30" y="8"/>
                  </a:cxn>
                  <a:cxn ang="0">
                    <a:pos x="78" y="25"/>
                  </a:cxn>
                  <a:cxn ang="0">
                    <a:pos x="0" y="50"/>
                  </a:cxn>
                </a:cxnLst>
                <a:rect l="0" t="0" r="r" b="b"/>
                <a:pathLst>
                  <a:path w="78" h="50">
                    <a:moveTo>
                      <a:pt x="0" y="50"/>
                    </a:moveTo>
                    <a:cubicBezTo>
                      <a:pt x="0" y="31"/>
                      <a:pt x="6" y="11"/>
                      <a:pt x="30" y="8"/>
                    </a:cubicBezTo>
                    <a:cubicBezTo>
                      <a:pt x="54" y="6"/>
                      <a:pt x="60" y="16"/>
                      <a:pt x="78" y="25"/>
                    </a:cubicBezTo>
                    <a:cubicBezTo>
                      <a:pt x="64" y="19"/>
                      <a:pt x="17" y="0"/>
                      <a:pt x="0" y="50"/>
                    </a:cubicBezTo>
                    <a:close/>
                  </a:path>
                </a:pathLst>
              </a:custGeom>
              <a:solidFill>
                <a:srgbClr val="BFD39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00" name="Freeform 1529"/>
              <p:cNvSpPr>
                <a:spLocks/>
              </p:cNvSpPr>
              <p:nvPr/>
            </p:nvSpPr>
            <p:spPr bwMode="auto">
              <a:xfrm>
                <a:off x="1708" y="2355"/>
                <a:ext cx="154" cy="82"/>
              </a:xfrm>
              <a:custGeom>
                <a:avLst/>
                <a:gdLst/>
                <a:ahLst/>
                <a:cxnLst>
                  <a:cxn ang="0">
                    <a:pos x="62" y="18"/>
                  </a:cxn>
                  <a:cxn ang="0">
                    <a:pos x="27" y="8"/>
                  </a:cxn>
                  <a:cxn ang="0">
                    <a:pos x="0" y="31"/>
                  </a:cxn>
                  <a:cxn ang="0">
                    <a:pos x="62" y="18"/>
                  </a:cxn>
                </a:cxnLst>
                <a:rect l="0" t="0" r="r" b="b"/>
                <a:pathLst>
                  <a:path w="62" h="31">
                    <a:moveTo>
                      <a:pt x="62" y="18"/>
                    </a:moveTo>
                    <a:cubicBezTo>
                      <a:pt x="53" y="12"/>
                      <a:pt x="45" y="7"/>
                      <a:pt x="27" y="8"/>
                    </a:cubicBezTo>
                    <a:cubicBezTo>
                      <a:pt x="12" y="10"/>
                      <a:pt x="3" y="19"/>
                      <a:pt x="0" y="31"/>
                    </a:cubicBezTo>
                    <a:cubicBezTo>
                      <a:pt x="10" y="16"/>
                      <a:pt x="30" y="0"/>
                      <a:pt x="6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01" name="Freeform 1530"/>
              <p:cNvSpPr>
                <a:spLocks/>
              </p:cNvSpPr>
              <p:nvPr/>
            </p:nvSpPr>
            <p:spPr bwMode="auto">
              <a:xfrm>
                <a:off x="1945" y="2493"/>
                <a:ext cx="57" cy="30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0" y="11"/>
                  </a:cxn>
                </a:cxnLst>
                <a:rect l="0" t="0" r="r" b="b"/>
                <a:pathLst>
                  <a:path w="23" h="11">
                    <a:moveTo>
                      <a:pt x="23" y="0"/>
                    </a:moveTo>
                    <a:cubicBezTo>
                      <a:pt x="19" y="8"/>
                      <a:pt x="15" y="9"/>
                      <a:pt x="0" y="11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02" name="Freeform 1531"/>
              <p:cNvSpPr>
                <a:spLocks/>
              </p:cNvSpPr>
              <p:nvPr/>
            </p:nvSpPr>
            <p:spPr bwMode="auto">
              <a:xfrm>
                <a:off x="1740" y="2461"/>
                <a:ext cx="255" cy="94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54" y="25"/>
                  </a:cxn>
                  <a:cxn ang="0">
                    <a:pos x="96" y="15"/>
                  </a:cxn>
                  <a:cxn ang="0">
                    <a:pos x="99" y="0"/>
                  </a:cxn>
                  <a:cxn ang="0">
                    <a:pos x="80" y="11"/>
                  </a:cxn>
                  <a:cxn ang="0">
                    <a:pos x="46" y="18"/>
                  </a:cxn>
                  <a:cxn ang="0">
                    <a:pos x="0" y="28"/>
                  </a:cxn>
                </a:cxnLst>
                <a:rect l="0" t="0" r="r" b="b"/>
                <a:pathLst>
                  <a:path w="102" h="35">
                    <a:moveTo>
                      <a:pt x="0" y="28"/>
                    </a:moveTo>
                    <a:cubicBezTo>
                      <a:pt x="14" y="31"/>
                      <a:pt x="32" y="35"/>
                      <a:pt x="54" y="25"/>
                    </a:cubicBezTo>
                    <a:cubicBezTo>
                      <a:pt x="80" y="14"/>
                      <a:pt x="89" y="19"/>
                      <a:pt x="96" y="15"/>
                    </a:cubicBezTo>
                    <a:cubicBezTo>
                      <a:pt x="102" y="11"/>
                      <a:pt x="102" y="3"/>
                      <a:pt x="99" y="0"/>
                    </a:cubicBezTo>
                    <a:cubicBezTo>
                      <a:pt x="102" y="3"/>
                      <a:pt x="94" y="9"/>
                      <a:pt x="80" y="11"/>
                    </a:cubicBezTo>
                    <a:cubicBezTo>
                      <a:pt x="66" y="13"/>
                      <a:pt x="57" y="13"/>
                      <a:pt x="46" y="18"/>
                    </a:cubicBezTo>
                    <a:cubicBezTo>
                      <a:pt x="36" y="22"/>
                      <a:pt x="15" y="31"/>
                      <a:pt x="0" y="28"/>
                    </a:cubicBezTo>
                    <a:close/>
                  </a:path>
                </a:pathLst>
              </a:custGeom>
              <a:solidFill>
                <a:srgbClr val="29932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03" name="Freeform 1532"/>
              <p:cNvSpPr>
                <a:spLocks/>
              </p:cNvSpPr>
              <p:nvPr/>
            </p:nvSpPr>
            <p:spPr bwMode="auto">
              <a:xfrm>
                <a:off x="2052" y="2576"/>
                <a:ext cx="30" cy="208"/>
              </a:xfrm>
              <a:custGeom>
                <a:avLst/>
                <a:gdLst/>
                <a:ahLst/>
                <a:cxnLst>
                  <a:cxn ang="0">
                    <a:pos x="7" y="31"/>
                  </a:cxn>
                  <a:cxn ang="0">
                    <a:pos x="9" y="78"/>
                  </a:cxn>
                  <a:cxn ang="0">
                    <a:pos x="10" y="31"/>
                  </a:cxn>
                  <a:cxn ang="0">
                    <a:pos x="0" y="0"/>
                  </a:cxn>
                  <a:cxn ang="0">
                    <a:pos x="7" y="31"/>
                  </a:cxn>
                </a:cxnLst>
                <a:rect l="0" t="0" r="r" b="b"/>
                <a:pathLst>
                  <a:path w="12" h="78">
                    <a:moveTo>
                      <a:pt x="7" y="31"/>
                    </a:moveTo>
                    <a:cubicBezTo>
                      <a:pt x="10" y="48"/>
                      <a:pt x="11" y="68"/>
                      <a:pt x="9" y="78"/>
                    </a:cubicBezTo>
                    <a:cubicBezTo>
                      <a:pt x="11" y="64"/>
                      <a:pt x="12" y="45"/>
                      <a:pt x="10" y="31"/>
                    </a:cubicBezTo>
                    <a:cubicBezTo>
                      <a:pt x="8" y="18"/>
                      <a:pt x="5" y="8"/>
                      <a:pt x="0" y="0"/>
                    </a:cubicBezTo>
                    <a:cubicBezTo>
                      <a:pt x="2" y="5"/>
                      <a:pt x="5" y="17"/>
                      <a:pt x="7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704" name="Freeform 1533"/>
              <p:cNvSpPr>
                <a:spLocks/>
              </p:cNvSpPr>
              <p:nvPr/>
            </p:nvSpPr>
            <p:spPr bwMode="auto">
              <a:xfrm>
                <a:off x="1987" y="2491"/>
                <a:ext cx="20" cy="18"/>
              </a:xfrm>
              <a:custGeom>
                <a:avLst/>
                <a:gdLst/>
                <a:ahLst/>
                <a:cxnLst>
                  <a:cxn ang="0">
                    <a:pos x="8" y="3"/>
                  </a:cxn>
                  <a:cxn ang="0">
                    <a:pos x="3" y="1"/>
                  </a:cxn>
                  <a:cxn ang="0">
                    <a:pos x="7" y="7"/>
                  </a:cxn>
                </a:cxnLst>
                <a:rect l="0" t="0" r="r" b="b"/>
                <a:pathLst>
                  <a:path w="8" h="7">
                    <a:moveTo>
                      <a:pt x="8" y="3"/>
                    </a:moveTo>
                    <a:cubicBezTo>
                      <a:pt x="7" y="2"/>
                      <a:pt x="5" y="0"/>
                      <a:pt x="3" y="1"/>
                    </a:cubicBezTo>
                    <a:cubicBezTo>
                      <a:pt x="0" y="3"/>
                      <a:pt x="4" y="7"/>
                      <a:pt x="7" y="7"/>
                    </a:cubicBezTo>
                  </a:path>
                </a:pathLst>
              </a:custGeom>
              <a:noFill/>
              <a:ln w="7938" cap="rnd">
                <a:solidFill>
                  <a:srgbClr val="74AA2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</p:grpSp>
      </p:grpSp>
      <p:sp>
        <p:nvSpPr>
          <p:cNvPr id="766" name="Cloud 765"/>
          <p:cNvSpPr/>
          <p:nvPr/>
        </p:nvSpPr>
        <p:spPr>
          <a:xfrm>
            <a:off x="2896663" y="1955840"/>
            <a:ext cx="129038" cy="82792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767" name="Freeform 766"/>
          <p:cNvSpPr/>
          <p:nvPr/>
        </p:nvSpPr>
        <p:spPr>
          <a:xfrm>
            <a:off x="2945089" y="3149267"/>
            <a:ext cx="463793" cy="392322"/>
          </a:xfrm>
          <a:custGeom>
            <a:avLst/>
            <a:gdLst>
              <a:gd name="connsiteX0" fmla="*/ 755374 w 821635"/>
              <a:gd name="connsiteY0" fmla="*/ 0 h 722169"/>
              <a:gd name="connsiteX1" fmla="*/ 781879 w 821635"/>
              <a:gd name="connsiteY1" fmla="*/ 39756 h 722169"/>
              <a:gd name="connsiteX2" fmla="*/ 808383 w 821635"/>
              <a:gd name="connsiteY2" fmla="*/ 66261 h 722169"/>
              <a:gd name="connsiteX3" fmla="*/ 821635 w 821635"/>
              <a:gd name="connsiteY3" fmla="*/ 106017 h 722169"/>
              <a:gd name="connsiteX4" fmla="*/ 715618 w 821635"/>
              <a:gd name="connsiteY4" fmla="*/ 159026 h 722169"/>
              <a:gd name="connsiteX5" fmla="*/ 675861 w 821635"/>
              <a:gd name="connsiteY5" fmla="*/ 172278 h 722169"/>
              <a:gd name="connsiteX6" fmla="*/ 702366 w 821635"/>
              <a:gd name="connsiteY6" fmla="*/ 291548 h 722169"/>
              <a:gd name="connsiteX7" fmla="*/ 728870 w 821635"/>
              <a:gd name="connsiteY7" fmla="*/ 331304 h 722169"/>
              <a:gd name="connsiteX8" fmla="*/ 728870 w 821635"/>
              <a:gd name="connsiteY8" fmla="*/ 463826 h 722169"/>
              <a:gd name="connsiteX9" fmla="*/ 689113 w 821635"/>
              <a:gd name="connsiteY9" fmla="*/ 490330 h 722169"/>
              <a:gd name="connsiteX10" fmla="*/ 662609 w 821635"/>
              <a:gd name="connsiteY10" fmla="*/ 516835 h 722169"/>
              <a:gd name="connsiteX11" fmla="*/ 622853 w 821635"/>
              <a:gd name="connsiteY11" fmla="*/ 503582 h 722169"/>
              <a:gd name="connsiteX12" fmla="*/ 543339 w 821635"/>
              <a:gd name="connsiteY12" fmla="*/ 530087 h 722169"/>
              <a:gd name="connsiteX13" fmla="*/ 530087 w 821635"/>
              <a:gd name="connsiteY13" fmla="*/ 569843 h 722169"/>
              <a:gd name="connsiteX14" fmla="*/ 516835 w 821635"/>
              <a:gd name="connsiteY14" fmla="*/ 649356 h 722169"/>
              <a:gd name="connsiteX15" fmla="*/ 463826 w 821635"/>
              <a:gd name="connsiteY15" fmla="*/ 702365 h 722169"/>
              <a:gd name="connsiteX16" fmla="*/ 278296 w 821635"/>
              <a:gd name="connsiteY16" fmla="*/ 689113 h 722169"/>
              <a:gd name="connsiteX17" fmla="*/ 106018 w 821635"/>
              <a:gd name="connsiteY17" fmla="*/ 689113 h 722169"/>
              <a:gd name="connsiteX18" fmla="*/ 92766 w 821635"/>
              <a:gd name="connsiteY18" fmla="*/ 609600 h 722169"/>
              <a:gd name="connsiteX19" fmla="*/ 79513 w 821635"/>
              <a:gd name="connsiteY19" fmla="*/ 569843 h 722169"/>
              <a:gd name="connsiteX20" fmla="*/ 0 w 821635"/>
              <a:gd name="connsiteY20" fmla="*/ 569843 h 722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21635" h="722169">
                <a:moveTo>
                  <a:pt x="755374" y="0"/>
                </a:moveTo>
                <a:cubicBezTo>
                  <a:pt x="764209" y="13252"/>
                  <a:pt x="771929" y="27319"/>
                  <a:pt x="781879" y="39756"/>
                </a:cubicBezTo>
                <a:cubicBezTo>
                  <a:pt x="789684" y="49512"/>
                  <a:pt x="801955" y="55547"/>
                  <a:pt x="808383" y="66261"/>
                </a:cubicBezTo>
                <a:cubicBezTo>
                  <a:pt x="815570" y="78239"/>
                  <a:pt x="817218" y="92765"/>
                  <a:pt x="821635" y="106017"/>
                </a:cubicBezTo>
                <a:cubicBezTo>
                  <a:pt x="775376" y="152277"/>
                  <a:pt x="806984" y="128571"/>
                  <a:pt x="715618" y="159026"/>
                </a:cubicBezTo>
                <a:lnTo>
                  <a:pt x="675861" y="172278"/>
                </a:lnTo>
                <a:cubicBezTo>
                  <a:pt x="680952" y="202823"/>
                  <a:pt x="686052" y="258921"/>
                  <a:pt x="702366" y="291548"/>
                </a:cubicBezTo>
                <a:cubicBezTo>
                  <a:pt x="709489" y="305793"/>
                  <a:pt x="720035" y="318052"/>
                  <a:pt x="728870" y="331304"/>
                </a:cubicBezTo>
                <a:cubicBezTo>
                  <a:pt x="741297" y="381014"/>
                  <a:pt x="755947" y="409672"/>
                  <a:pt x="728870" y="463826"/>
                </a:cubicBezTo>
                <a:cubicBezTo>
                  <a:pt x="721747" y="478072"/>
                  <a:pt x="701550" y="480380"/>
                  <a:pt x="689113" y="490330"/>
                </a:cubicBezTo>
                <a:cubicBezTo>
                  <a:pt x="679357" y="498135"/>
                  <a:pt x="671444" y="508000"/>
                  <a:pt x="662609" y="516835"/>
                </a:cubicBezTo>
                <a:cubicBezTo>
                  <a:pt x="649357" y="512417"/>
                  <a:pt x="636737" y="502039"/>
                  <a:pt x="622853" y="503582"/>
                </a:cubicBezTo>
                <a:cubicBezTo>
                  <a:pt x="595085" y="506667"/>
                  <a:pt x="543339" y="530087"/>
                  <a:pt x="543339" y="530087"/>
                </a:cubicBezTo>
                <a:cubicBezTo>
                  <a:pt x="538922" y="543339"/>
                  <a:pt x="533117" y="556207"/>
                  <a:pt x="530087" y="569843"/>
                </a:cubicBezTo>
                <a:cubicBezTo>
                  <a:pt x="524258" y="596073"/>
                  <a:pt x="528852" y="625323"/>
                  <a:pt x="516835" y="649356"/>
                </a:cubicBezTo>
                <a:cubicBezTo>
                  <a:pt x="505660" y="671707"/>
                  <a:pt x="463826" y="702365"/>
                  <a:pt x="463826" y="702365"/>
                </a:cubicBezTo>
                <a:cubicBezTo>
                  <a:pt x="401983" y="697948"/>
                  <a:pt x="340297" y="689113"/>
                  <a:pt x="278296" y="689113"/>
                </a:cubicBezTo>
                <a:cubicBezTo>
                  <a:pt x="56618" y="689113"/>
                  <a:pt x="304355" y="722169"/>
                  <a:pt x="106018" y="689113"/>
                </a:cubicBezTo>
                <a:cubicBezTo>
                  <a:pt x="101601" y="662609"/>
                  <a:pt x="98595" y="635830"/>
                  <a:pt x="92766" y="609600"/>
                </a:cubicBezTo>
                <a:cubicBezTo>
                  <a:pt x="89736" y="595963"/>
                  <a:pt x="92353" y="575346"/>
                  <a:pt x="79513" y="569843"/>
                </a:cubicBezTo>
                <a:cubicBezTo>
                  <a:pt x="55152" y="559402"/>
                  <a:pt x="26504" y="569843"/>
                  <a:pt x="0" y="569843"/>
                </a:cubicBezTo>
              </a:path>
            </a:pathLst>
          </a:custGeom>
          <a:ln w="187325">
            <a:solidFill>
              <a:schemeClr val="accent2">
                <a:lumMod val="50000"/>
              </a:schemeClr>
            </a:solidFill>
          </a:ln>
          <a:effectLst>
            <a:softEdge rad="635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cxnSp>
        <p:nvCxnSpPr>
          <p:cNvPr id="769" name="Straight Arrow Connector 768"/>
          <p:cNvCxnSpPr/>
          <p:nvPr/>
        </p:nvCxnSpPr>
        <p:spPr>
          <a:xfrm flipH="1">
            <a:off x="1570788" y="1231522"/>
            <a:ext cx="260219" cy="42582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Arrow Connector 769"/>
          <p:cNvCxnSpPr/>
          <p:nvPr/>
        </p:nvCxnSpPr>
        <p:spPr>
          <a:xfrm>
            <a:off x="4155098" y="1231522"/>
            <a:ext cx="189889" cy="42582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1" name="TextBox 770"/>
          <p:cNvSpPr txBox="1"/>
          <p:nvPr/>
        </p:nvSpPr>
        <p:spPr>
          <a:xfrm>
            <a:off x="457163" y="2249623"/>
            <a:ext cx="2072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431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It is a long and muscular tube of varying diameter</a:t>
            </a:r>
            <a:endParaRPr lang="en-US" sz="2000" dirty="0">
              <a:solidFill>
                <a:srgbClr val="74311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773" name="TextBox 772"/>
          <p:cNvSpPr txBox="1"/>
          <p:nvPr/>
        </p:nvSpPr>
        <p:spPr>
          <a:xfrm>
            <a:off x="4343400" y="265915"/>
            <a:ext cx="3127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4311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Takes place in a special system called as </a:t>
            </a:r>
            <a:endParaRPr lang="en-US" sz="2000" dirty="0">
              <a:solidFill>
                <a:srgbClr val="74311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774" name="TextBox 773"/>
          <p:cNvSpPr txBox="1">
            <a:spLocks noChangeArrowheads="1"/>
          </p:cNvSpPr>
          <p:nvPr/>
        </p:nvSpPr>
        <p:spPr bwMode="auto">
          <a:xfrm>
            <a:off x="4431323" y="863957"/>
            <a:ext cx="35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ookman Old Style" pitchFamily="18" charset="0"/>
              </a:rPr>
              <a:t>It is made up of two parts</a:t>
            </a:r>
            <a:endParaRPr lang="en-IN" sz="2000" dirty="0">
              <a:solidFill>
                <a:srgbClr val="0070C0"/>
              </a:solidFill>
              <a:latin typeface="Bookman Old Style" pitchFamily="18" charset="0"/>
            </a:endParaRPr>
          </a:p>
        </p:txBody>
      </p:sp>
      <p:pic>
        <p:nvPicPr>
          <p:cNvPr id="775" name="Picture 2" descr="\\192.168.1.18\mt_school\2014_15\01STATE_BOARD_MH\ENGLISH_MED\TAT_2014 - 15\10th std\Biology\Chapter 10\Images\imgres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45" y="25622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6" name="Cloud Callout 775"/>
          <p:cNvSpPr/>
          <p:nvPr/>
        </p:nvSpPr>
        <p:spPr>
          <a:xfrm>
            <a:off x="2232670" y="1662793"/>
            <a:ext cx="2527883" cy="1301219"/>
          </a:xfrm>
          <a:prstGeom prst="cloudCallout">
            <a:avLst>
              <a:gd name="adj1" fmla="val -48954"/>
              <a:gd name="adj2" fmla="val 77999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What is Alimentary canal ?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705" name="Left Brace 704"/>
          <p:cNvSpPr/>
          <p:nvPr/>
        </p:nvSpPr>
        <p:spPr>
          <a:xfrm>
            <a:off x="2367279" y="1914229"/>
            <a:ext cx="197519" cy="2829253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2" name="Cloud Callout 771"/>
          <p:cNvSpPr/>
          <p:nvPr/>
        </p:nvSpPr>
        <p:spPr>
          <a:xfrm>
            <a:off x="2146495" y="3037893"/>
            <a:ext cx="2772205" cy="944103"/>
          </a:xfrm>
          <a:prstGeom prst="cloudCallout">
            <a:avLst>
              <a:gd name="adj1" fmla="val -58800"/>
              <a:gd name="adj2" fmla="val -357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bg1"/>
                </a:solidFill>
                <a:latin typeface="Bookman Old Style" pitchFamily="18" charset="0"/>
              </a:rPr>
              <a:t>Not same through out</a:t>
            </a:r>
            <a:endParaRPr lang="en-IN" sz="2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pic>
        <p:nvPicPr>
          <p:cNvPr id="777" name="Picture 2" descr="\\192.168.1.18\mt_school\2014_15\01STATE_BOARD_MH\ENGLISH_MED\TAT_2014 - 15\10th std\Biology\Chapter 10\Images\imgres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303" y="247982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" name="Cloud Callout 777"/>
          <p:cNvSpPr/>
          <p:nvPr/>
        </p:nvSpPr>
        <p:spPr>
          <a:xfrm>
            <a:off x="5006737" y="1160585"/>
            <a:ext cx="3662478" cy="1176842"/>
          </a:xfrm>
          <a:prstGeom prst="cloudCallout">
            <a:avLst>
              <a:gd name="adj1" fmla="val -48954"/>
              <a:gd name="adj2" fmla="val 77999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Now which are the digestive glands ?</a:t>
            </a:r>
            <a:endParaRPr lang="en-IN" sz="2000" dirty="0">
              <a:latin typeface="Bookman Old Style" pitchFamily="18" charset="0"/>
            </a:endParaRPr>
          </a:p>
        </p:txBody>
      </p:sp>
      <p:sp>
        <p:nvSpPr>
          <p:cNvPr id="779" name="Cloud Callout 778"/>
          <p:cNvSpPr/>
          <p:nvPr/>
        </p:nvSpPr>
        <p:spPr>
          <a:xfrm>
            <a:off x="5372435" y="1589213"/>
            <a:ext cx="3049426" cy="586214"/>
          </a:xfrm>
          <a:prstGeom prst="cloudCallout">
            <a:avLst>
              <a:gd name="adj1" fmla="val -49055"/>
              <a:gd name="adj2" fmla="val 81235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Bookman Old Style" pitchFamily="18" charset="0"/>
              </a:rPr>
              <a:t>In </a:t>
            </a:r>
            <a:r>
              <a:rPr lang="en-US" sz="2000" dirty="0">
                <a:solidFill>
                  <a:schemeClr val="bg1"/>
                </a:solidFill>
                <a:latin typeface="Bookman Old Style" pitchFamily="18" charset="0"/>
              </a:rPr>
              <a:t>the </a:t>
            </a:r>
            <a:r>
              <a:rPr lang="en-US" sz="2000" dirty="0" smtClean="0">
                <a:solidFill>
                  <a:schemeClr val="bg1"/>
                </a:solidFill>
                <a:latin typeface="Bookman Old Style" pitchFamily="18" charset="0"/>
              </a:rPr>
              <a:t>mouth</a:t>
            </a:r>
            <a:endParaRPr lang="en-US" sz="2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80" name="Cloud Callout 779"/>
          <p:cNvSpPr/>
          <p:nvPr/>
        </p:nvSpPr>
        <p:spPr>
          <a:xfrm>
            <a:off x="5386754" y="1509384"/>
            <a:ext cx="3169671" cy="745871"/>
          </a:xfrm>
          <a:prstGeom prst="cloudCallout">
            <a:avLst>
              <a:gd name="adj1" fmla="val -59281"/>
              <a:gd name="adj2" fmla="val 144053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Bookman Old Style" pitchFamily="18" charset="0"/>
              </a:rPr>
              <a:t>In </a:t>
            </a:r>
            <a:r>
              <a:rPr lang="en-US" sz="2000" dirty="0">
                <a:solidFill>
                  <a:schemeClr val="bg1"/>
                </a:solidFill>
                <a:latin typeface="Bookman Old Style" pitchFamily="18" charset="0"/>
              </a:rPr>
              <a:t>the </a:t>
            </a:r>
            <a:r>
              <a:rPr lang="en-US" sz="2000" dirty="0" smtClean="0">
                <a:solidFill>
                  <a:schemeClr val="bg1"/>
                </a:solidFill>
                <a:latin typeface="Bookman Old Style" pitchFamily="18" charset="0"/>
              </a:rPr>
              <a:t>stomach</a:t>
            </a:r>
            <a:endParaRPr lang="en-US" sz="2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81" name="Cloud Callout 780"/>
          <p:cNvSpPr/>
          <p:nvPr/>
        </p:nvSpPr>
        <p:spPr>
          <a:xfrm>
            <a:off x="5518722" y="1446865"/>
            <a:ext cx="3049426" cy="836585"/>
          </a:xfrm>
          <a:prstGeom prst="cloudCallout">
            <a:avLst>
              <a:gd name="adj1" fmla="val -72179"/>
              <a:gd name="adj2" fmla="val 21681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Bookman Old Style" pitchFamily="18" charset="0"/>
              </a:rPr>
              <a:t>Behind </a:t>
            </a:r>
            <a:r>
              <a:rPr lang="en-US" sz="2000" dirty="0">
                <a:solidFill>
                  <a:schemeClr val="bg1"/>
                </a:solidFill>
                <a:latin typeface="Bookman Old Style" pitchFamily="18" charset="0"/>
              </a:rPr>
              <a:t>the </a:t>
            </a:r>
            <a:r>
              <a:rPr lang="en-US" sz="2000" dirty="0" smtClean="0">
                <a:solidFill>
                  <a:schemeClr val="bg1"/>
                </a:solidFill>
                <a:latin typeface="Bookman Old Style" pitchFamily="18" charset="0"/>
              </a:rPr>
              <a:t>stomach</a:t>
            </a:r>
            <a:endParaRPr lang="en-US" sz="2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82" name="Cloud Callout 781"/>
          <p:cNvSpPr/>
          <p:nvPr/>
        </p:nvSpPr>
        <p:spPr>
          <a:xfrm>
            <a:off x="5386949" y="1223596"/>
            <a:ext cx="3034912" cy="1234534"/>
          </a:xfrm>
          <a:prstGeom prst="cloudCallout">
            <a:avLst>
              <a:gd name="adj1" fmla="val -73865"/>
              <a:gd name="adj2" fmla="val 19879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Bookman Old Style" pitchFamily="18" charset="0"/>
              </a:rPr>
              <a:t>On </a:t>
            </a:r>
            <a:r>
              <a:rPr lang="en-US" sz="2000" dirty="0">
                <a:solidFill>
                  <a:schemeClr val="bg1"/>
                </a:solidFill>
                <a:latin typeface="Bookman Old Style" pitchFamily="18" charset="0"/>
              </a:rPr>
              <a:t>the right upper side of the </a:t>
            </a:r>
            <a:r>
              <a:rPr lang="en-US" sz="2000" dirty="0" smtClean="0">
                <a:solidFill>
                  <a:schemeClr val="bg1"/>
                </a:solidFill>
                <a:latin typeface="Bookman Old Style" pitchFamily="18" charset="0"/>
              </a:rPr>
              <a:t>stomach</a:t>
            </a:r>
            <a:endParaRPr lang="en-US" sz="2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83" name="Cloud Callout 782"/>
          <p:cNvSpPr/>
          <p:nvPr/>
        </p:nvSpPr>
        <p:spPr>
          <a:xfrm>
            <a:off x="4971568" y="636319"/>
            <a:ext cx="3619164" cy="1234534"/>
          </a:xfrm>
          <a:prstGeom prst="cloudCallout">
            <a:avLst>
              <a:gd name="adj1" fmla="val -46775"/>
              <a:gd name="adj2" fmla="val 60228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Bookman Old Style" pitchFamily="18" charset="0"/>
              </a:rPr>
              <a:t>Glands are structures which secrete enzymes</a:t>
            </a:r>
            <a:endParaRPr lang="en-US" sz="2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84" name="Cloud Callout 783"/>
          <p:cNvSpPr/>
          <p:nvPr/>
        </p:nvSpPr>
        <p:spPr>
          <a:xfrm>
            <a:off x="5105400" y="514350"/>
            <a:ext cx="3563815" cy="2253323"/>
          </a:xfrm>
          <a:prstGeom prst="cloudCallout">
            <a:avLst>
              <a:gd name="adj1" fmla="val -51540"/>
              <a:gd name="adj2" fmla="val 20494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Bookman Old Style" pitchFamily="18" charset="0"/>
              </a:rPr>
              <a:t>Enzymes are chemicals which break down complex food into simpler ones. So they are also called as biological catalysts.</a:t>
            </a:r>
            <a:endParaRPr lang="en-US" sz="1600" dirty="0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26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7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7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5" presetClass="emph" presetSubtype="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4" dur="10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5" presetClass="emph" presetSubtype="0" repeatCount="indefinit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5" dur="10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5" presetClass="emph" presetSubtype="0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5" presetClass="emph" presetSubtype="0" repeatCount="indefinit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1" dur="10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  <p:bldP spid="203" grpId="0" animBg="1"/>
      <p:bldP spid="204" grpId="0"/>
      <p:bldP spid="205" grpId="0"/>
      <p:bldP spid="689" grpId="0"/>
      <p:bldP spid="690" grpId="0"/>
      <p:bldP spid="691" grpId="0"/>
      <p:bldP spid="692" grpId="0"/>
      <p:bldP spid="693" grpId="0"/>
      <p:bldP spid="766" grpId="0" animBg="1"/>
      <p:bldP spid="766" grpId="1" animBg="1"/>
      <p:bldP spid="767" grpId="0" animBg="1"/>
      <p:bldP spid="767" grpId="1" animBg="1"/>
      <p:bldP spid="771" grpId="0"/>
      <p:bldP spid="773" grpId="0"/>
      <p:bldP spid="773" grpId="1"/>
      <p:bldP spid="774" grpId="0"/>
      <p:bldP spid="774" grpId="1"/>
      <p:bldP spid="776" grpId="0" animBg="1"/>
      <p:bldP spid="776" grpId="1" animBg="1"/>
      <p:bldP spid="705" grpId="0" animBg="1"/>
      <p:bldP spid="772" grpId="0" animBg="1"/>
      <p:bldP spid="772" grpId="1" animBg="1"/>
      <p:bldP spid="778" grpId="0" animBg="1"/>
      <p:bldP spid="778" grpId="1" animBg="1"/>
      <p:bldP spid="779" grpId="0" animBg="1"/>
      <p:bldP spid="779" grpId="1" animBg="1"/>
      <p:bldP spid="780" grpId="0" animBg="1"/>
      <p:bldP spid="780" grpId="1" animBg="1"/>
      <p:bldP spid="781" grpId="0" animBg="1"/>
      <p:bldP spid="781" grpId="1" animBg="1"/>
      <p:bldP spid="782" grpId="0" animBg="1"/>
      <p:bldP spid="782" grpId="1" animBg="1"/>
      <p:bldP spid="783" grpId="0" animBg="1"/>
      <p:bldP spid="783" grpId="1" animBg="1"/>
      <p:bldP spid="784" grpId="0" animBg="1"/>
      <p:bldP spid="78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7" name="Group 117"/>
          <p:cNvGrpSpPr>
            <a:grpSpLocks/>
          </p:cNvGrpSpPr>
          <p:nvPr/>
        </p:nvGrpSpPr>
        <p:grpSpPr bwMode="auto">
          <a:xfrm>
            <a:off x="2640675" y="3186720"/>
            <a:ext cx="880243" cy="362080"/>
            <a:chOff x="1569" y="2347"/>
            <a:chExt cx="1170" cy="704"/>
          </a:xfrm>
        </p:grpSpPr>
        <p:sp>
          <p:nvSpPr>
            <p:cNvPr id="2158" name="Freeform 118"/>
            <p:cNvSpPr>
              <a:spLocks/>
            </p:cNvSpPr>
            <p:nvPr/>
          </p:nvSpPr>
          <p:spPr bwMode="auto">
            <a:xfrm>
              <a:off x="1569" y="2347"/>
              <a:ext cx="1170" cy="704"/>
            </a:xfrm>
            <a:custGeom>
              <a:avLst/>
              <a:gdLst/>
              <a:ahLst/>
              <a:cxnLst>
                <a:cxn ang="0">
                  <a:pos x="18" y="113"/>
                </a:cxn>
                <a:cxn ang="0">
                  <a:pos x="11" y="163"/>
                </a:cxn>
                <a:cxn ang="0">
                  <a:pos x="9" y="188"/>
                </a:cxn>
                <a:cxn ang="0">
                  <a:pos x="20" y="204"/>
                </a:cxn>
                <a:cxn ang="0">
                  <a:pos x="26" y="219"/>
                </a:cxn>
                <a:cxn ang="0">
                  <a:pos x="60" y="252"/>
                </a:cxn>
                <a:cxn ang="0">
                  <a:pos x="96" y="264"/>
                </a:cxn>
                <a:cxn ang="0">
                  <a:pos x="109" y="261"/>
                </a:cxn>
                <a:cxn ang="0">
                  <a:pos x="120" y="256"/>
                </a:cxn>
                <a:cxn ang="0">
                  <a:pos x="132" y="250"/>
                </a:cxn>
                <a:cxn ang="0">
                  <a:pos x="149" y="244"/>
                </a:cxn>
                <a:cxn ang="0">
                  <a:pos x="177" y="233"/>
                </a:cxn>
                <a:cxn ang="0">
                  <a:pos x="211" y="216"/>
                </a:cxn>
                <a:cxn ang="0">
                  <a:pos x="227" y="168"/>
                </a:cxn>
                <a:cxn ang="0">
                  <a:pos x="258" y="153"/>
                </a:cxn>
                <a:cxn ang="0">
                  <a:pos x="290" y="143"/>
                </a:cxn>
                <a:cxn ang="0">
                  <a:pos x="320" y="133"/>
                </a:cxn>
                <a:cxn ang="0">
                  <a:pos x="368" y="97"/>
                </a:cxn>
                <a:cxn ang="0">
                  <a:pos x="380" y="89"/>
                </a:cxn>
                <a:cxn ang="0">
                  <a:pos x="391" y="86"/>
                </a:cxn>
                <a:cxn ang="0">
                  <a:pos x="423" y="69"/>
                </a:cxn>
                <a:cxn ang="0">
                  <a:pos x="459" y="14"/>
                </a:cxn>
                <a:cxn ang="0">
                  <a:pos x="424" y="7"/>
                </a:cxn>
                <a:cxn ang="0">
                  <a:pos x="386" y="15"/>
                </a:cxn>
                <a:cxn ang="0">
                  <a:pos x="362" y="19"/>
                </a:cxn>
                <a:cxn ang="0">
                  <a:pos x="339" y="18"/>
                </a:cxn>
                <a:cxn ang="0">
                  <a:pos x="321" y="24"/>
                </a:cxn>
                <a:cxn ang="0">
                  <a:pos x="292" y="25"/>
                </a:cxn>
                <a:cxn ang="0">
                  <a:pos x="252" y="27"/>
                </a:cxn>
                <a:cxn ang="0">
                  <a:pos x="204" y="37"/>
                </a:cxn>
                <a:cxn ang="0">
                  <a:pos x="122" y="42"/>
                </a:cxn>
                <a:cxn ang="0">
                  <a:pos x="62" y="63"/>
                </a:cxn>
                <a:cxn ang="0">
                  <a:pos x="32" y="78"/>
                </a:cxn>
                <a:cxn ang="0">
                  <a:pos x="20" y="112"/>
                </a:cxn>
                <a:cxn ang="0">
                  <a:pos x="18" y="113"/>
                </a:cxn>
              </a:cxnLst>
              <a:rect l="0" t="0" r="r" b="b"/>
              <a:pathLst>
                <a:path w="468" h="264">
                  <a:moveTo>
                    <a:pt x="18" y="113"/>
                  </a:moveTo>
                  <a:cubicBezTo>
                    <a:pt x="0" y="121"/>
                    <a:pt x="11" y="156"/>
                    <a:pt x="11" y="163"/>
                  </a:cubicBezTo>
                  <a:cubicBezTo>
                    <a:pt x="11" y="169"/>
                    <a:pt x="8" y="182"/>
                    <a:pt x="9" y="188"/>
                  </a:cubicBezTo>
                  <a:cubicBezTo>
                    <a:pt x="11" y="194"/>
                    <a:pt x="19" y="198"/>
                    <a:pt x="20" y="204"/>
                  </a:cubicBezTo>
                  <a:cubicBezTo>
                    <a:pt x="21" y="212"/>
                    <a:pt x="22" y="212"/>
                    <a:pt x="26" y="219"/>
                  </a:cubicBezTo>
                  <a:cubicBezTo>
                    <a:pt x="33" y="233"/>
                    <a:pt x="44" y="251"/>
                    <a:pt x="60" y="252"/>
                  </a:cubicBezTo>
                  <a:cubicBezTo>
                    <a:pt x="68" y="253"/>
                    <a:pt x="88" y="264"/>
                    <a:pt x="96" y="264"/>
                  </a:cubicBezTo>
                  <a:cubicBezTo>
                    <a:pt x="100" y="263"/>
                    <a:pt x="105" y="262"/>
                    <a:pt x="109" y="261"/>
                  </a:cubicBezTo>
                  <a:cubicBezTo>
                    <a:pt x="113" y="259"/>
                    <a:pt x="115" y="258"/>
                    <a:pt x="120" y="256"/>
                  </a:cubicBezTo>
                  <a:cubicBezTo>
                    <a:pt x="124" y="254"/>
                    <a:pt x="128" y="253"/>
                    <a:pt x="132" y="250"/>
                  </a:cubicBezTo>
                  <a:cubicBezTo>
                    <a:pt x="140" y="245"/>
                    <a:pt x="141" y="246"/>
                    <a:pt x="149" y="244"/>
                  </a:cubicBezTo>
                  <a:cubicBezTo>
                    <a:pt x="158" y="241"/>
                    <a:pt x="170" y="238"/>
                    <a:pt x="177" y="233"/>
                  </a:cubicBezTo>
                  <a:cubicBezTo>
                    <a:pt x="192" y="222"/>
                    <a:pt x="197" y="232"/>
                    <a:pt x="211" y="216"/>
                  </a:cubicBezTo>
                  <a:cubicBezTo>
                    <a:pt x="228" y="194"/>
                    <a:pt x="218" y="169"/>
                    <a:pt x="227" y="168"/>
                  </a:cubicBezTo>
                  <a:cubicBezTo>
                    <a:pt x="244" y="165"/>
                    <a:pt x="242" y="160"/>
                    <a:pt x="258" y="153"/>
                  </a:cubicBezTo>
                  <a:cubicBezTo>
                    <a:pt x="268" y="149"/>
                    <a:pt x="279" y="145"/>
                    <a:pt x="290" y="143"/>
                  </a:cubicBezTo>
                  <a:cubicBezTo>
                    <a:pt x="302" y="142"/>
                    <a:pt x="309" y="138"/>
                    <a:pt x="320" y="133"/>
                  </a:cubicBezTo>
                  <a:cubicBezTo>
                    <a:pt x="337" y="126"/>
                    <a:pt x="352" y="104"/>
                    <a:pt x="368" y="97"/>
                  </a:cubicBezTo>
                  <a:cubicBezTo>
                    <a:pt x="372" y="95"/>
                    <a:pt x="376" y="91"/>
                    <a:pt x="380" y="89"/>
                  </a:cubicBezTo>
                  <a:cubicBezTo>
                    <a:pt x="383" y="88"/>
                    <a:pt x="388" y="88"/>
                    <a:pt x="391" y="86"/>
                  </a:cubicBezTo>
                  <a:cubicBezTo>
                    <a:pt x="398" y="83"/>
                    <a:pt x="416" y="73"/>
                    <a:pt x="423" y="69"/>
                  </a:cubicBezTo>
                  <a:cubicBezTo>
                    <a:pt x="435" y="62"/>
                    <a:pt x="468" y="40"/>
                    <a:pt x="459" y="14"/>
                  </a:cubicBezTo>
                  <a:cubicBezTo>
                    <a:pt x="456" y="5"/>
                    <a:pt x="439" y="0"/>
                    <a:pt x="424" y="7"/>
                  </a:cubicBezTo>
                  <a:cubicBezTo>
                    <a:pt x="414" y="12"/>
                    <a:pt x="398" y="13"/>
                    <a:pt x="386" y="15"/>
                  </a:cubicBezTo>
                  <a:cubicBezTo>
                    <a:pt x="377" y="16"/>
                    <a:pt x="372" y="17"/>
                    <a:pt x="362" y="19"/>
                  </a:cubicBezTo>
                  <a:cubicBezTo>
                    <a:pt x="355" y="20"/>
                    <a:pt x="346" y="17"/>
                    <a:pt x="339" y="18"/>
                  </a:cubicBezTo>
                  <a:cubicBezTo>
                    <a:pt x="332" y="19"/>
                    <a:pt x="328" y="22"/>
                    <a:pt x="321" y="24"/>
                  </a:cubicBezTo>
                  <a:cubicBezTo>
                    <a:pt x="312" y="26"/>
                    <a:pt x="301" y="25"/>
                    <a:pt x="292" y="25"/>
                  </a:cubicBezTo>
                  <a:cubicBezTo>
                    <a:pt x="282" y="25"/>
                    <a:pt x="263" y="24"/>
                    <a:pt x="252" y="27"/>
                  </a:cubicBezTo>
                  <a:cubicBezTo>
                    <a:pt x="234" y="33"/>
                    <a:pt x="225" y="35"/>
                    <a:pt x="204" y="37"/>
                  </a:cubicBezTo>
                  <a:cubicBezTo>
                    <a:pt x="183" y="38"/>
                    <a:pt x="143" y="36"/>
                    <a:pt x="122" y="42"/>
                  </a:cubicBezTo>
                  <a:cubicBezTo>
                    <a:pt x="104" y="47"/>
                    <a:pt x="78" y="51"/>
                    <a:pt x="62" y="63"/>
                  </a:cubicBezTo>
                  <a:cubicBezTo>
                    <a:pt x="55" y="68"/>
                    <a:pt x="37" y="72"/>
                    <a:pt x="32" y="78"/>
                  </a:cubicBezTo>
                  <a:cubicBezTo>
                    <a:pt x="25" y="86"/>
                    <a:pt x="22" y="103"/>
                    <a:pt x="20" y="112"/>
                  </a:cubicBezTo>
                  <a:lnTo>
                    <a:pt x="18" y="113"/>
                  </a:lnTo>
                  <a:close/>
                </a:path>
              </a:pathLst>
            </a:custGeom>
            <a:solidFill>
              <a:srgbClr val="FFEAC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59" name="Freeform 119"/>
            <p:cNvSpPr>
              <a:spLocks/>
            </p:cNvSpPr>
            <p:nvPr/>
          </p:nvSpPr>
          <p:spPr bwMode="auto">
            <a:xfrm>
              <a:off x="1639" y="2811"/>
              <a:ext cx="475" cy="226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5" y="46"/>
                </a:cxn>
                <a:cxn ang="0">
                  <a:pos x="17" y="62"/>
                </a:cxn>
                <a:cxn ang="0">
                  <a:pos x="48" y="77"/>
                </a:cxn>
                <a:cxn ang="0">
                  <a:pos x="73" y="81"/>
                </a:cxn>
                <a:cxn ang="0">
                  <a:pos x="88" y="77"/>
                </a:cxn>
                <a:cxn ang="0">
                  <a:pos x="105" y="69"/>
                </a:cxn>
                <a:cxn ang="0">
                  <a:pos x="123" y="63"/>
                </a:cxn>
                <a:cxn ang="0">
                  <a:pos x="139" y="59"/>
                </a:cxn>
                <a:cxn ang="0">
                  <a:pos x="151" y="52"/>
                </a:cxn>
                <a:cxn ang="0">
                  <a:pos x="164" y="47"/>
                </a:cxn>
                <a:cxn ang="0">
                  <a:pos x="182" y="28"/>
                </a:cxn>
                <a:cxn ang="0">
                  <a:pos x="189" y="0"/>
                </a:cxn>
                <a:cxn ang="0">
                  <a:pos x="151" y="11"/>
                </a:cxn>
                <a:cxn ang="0">
                  <a:pos x="126" y="28"/>
                </a:cxn>
                <a:cxn ang="0">
                  <a:pos x="114" y="36"/>
                </a:cxn>
                <a:cxn ang="0">
                  <a:pos x="118" y="45"/>
                </a:cxn>
                <a:cxn ang="0">
                  <a:pos x="116" y="52"/>
                </a:cxn>
                <a:cxn ang="0">
                  <a:pos x="105" y="58"/>
                </a:cxn>
                <a:cxn ang="0">
                  <a:pos x="101" y="45"/>
                </a:cxn>
                <a:cxn ang="0">
                  <a:pos x="89" y="44"/>
                </a:cxn>
                <a:cxn ang="0">
                  <a:pos x="83" y="44"/>
                </a:cxn>
                <a:cxn ang="0">
                  <a:pos x="76" y="52"/>
                </a:cxn>
                <a:cxn ang="0">
                  <a:pos x="52" y="52"/>
                </a:cxn>
                <a:cxn ang="0">
                  <a:pos x="39" y="43"/>
                </a:cxn>
                <a:cxn ang="0">
                  <a:pos x="18" y="45"/>
                </a:cxn>
                <a:cxn ang="0">
                  <a:pos x="3" y="33"/>
                </a:cxn>
              </a:cxnLst>
              <a:rect l="0" t="0" r="r" b="b"/>
              <a:pathLst>
                <a:path w="190" h="85">
                  <a:moveTo>
                    <a:pt x="0" y="33"/>
                  </a:moveTo>
                  <a:cubicBezTo>
                    <a:pt x="3" y="37"/>
                    <a:pt x="3" y="42"/>
                    <a:pt x="5" y="46"/>
                  </a:cubicBezTo>
                  <a:cubicBezTo>
                    <a:pt x="8" y="52"/>
                    <a:pt x="13" y="56"/>
                    <a:pt x="17" y="62"/>
                  </a:cubicBezTo>
                  <a:cubicBezTo>
                    <a:pt x="25" y="74"/>
                    <a:pt x="36" y="72"/>
                    <a:pt x="48" y="77"/>
                  </a:cubicBezTo>
                  <a:cubicBezTo>
                    <a:pt x="58" y="80"/>
                    <a:pt x="63" y="85"/>
                    <a:pt x="73" y="81"/>
                  </a:cubicBezTo>
                  <a:cubicBezTo>
                    <a:pt x="77" y="79"/>
                    <a:pt x="83" y="79"/>
                    <a:pt x="88" y="77"/>
                  </a:cubicBezTo>
                  <a:cubicBezTo>
                    <a:pt x="94" y="75"/>
                    <a:pt x="98" y="71"/>
                    <a:pt x="105" y="69"/>
                  </a:cubicBezTo>
                  <a:cubicBezTo>
                    <a:pt x="111" y="67"/>
                    <a:pt x="117" y="65"/>
                    <a:pt x="123" y="63"/>
                  </a:cubicBezTo>
                  <a:cubicBezTo>
                    <a:pt x="129" y="61"/>
                    <a:pt x="134" y="61"/>
                    <a:pt x="139" y="59"/>
                  </a:cubicBezTo>
                  <a:cubicBezTo>
                    <a:pt x="143" y="57"/>
                    <a:pt x="147" y="53"/>
                    <a:pt x="151" y="52"/>
                  </a:cubicBezTo>
                  <a:cubicBezTo>
                    <a:pt x="155" y="50"/>
                    <a:pt x="160" y="48"/>
                    <a:pt x="164" y="47"/>
                  </a:cubicBezTo>
                  <a:cubicBezTo>
                    <a:pt x="173" y="43"/>
                    <a:pt x="178" y="37"/>
                    <a:pt x="182" y="28"/>
                  </a:cubicBezTo>
                  <a:cubicBezTo>
                    <a:pt x="185" y="20"/>
                    <a:pt x="190" y="9"/>
                    <a:pt x="189" y="0"/>
                  </a:cubicBezTo>
                  <a:cubicBezTo>
                    <a:pt x="177" y="5"/>
                    <a:pt x="163" y="6"/>
                    <a:pt x="151" y="11"/>
                  </a:cubicBezTo>
                  <a:cubicBezTo>
                    <a:pt x="141" y="14"/>
                    <a:pt x="133" y="21"/>
                    <a:pt x="126" y="28"/>
                  </a:cubicBezTo>
                  <a:cubicBezTo>
                    <a:pt x="124" y="31"/>
                    <a:pt x="115" y="33"/>
                    <a:pt x="114" y="36"/>
                  </a:cubicBezTo>
                  <a:cubicBezTo>
                    <a:pt x="114" y="38"/>
                    <a:pt x="118" y="42"/>
                    <a:pt x="118" y="45"/>
                  </a:cubicBezTo>
                  <a:cubicBezTo>
                    <a:pt x="119" y="47"/>
                    <a:pt x="118" y="50"/>
                    <a:pt x="116" y="52"/>
                  </a:cubicBezTo>
                  <a:cubicBezTo>
                    <a:pt x="113" y="55"/>
                    <a:pt x="109" y="59"/>
                    <a:pt x="105" y="58"/>
                  </a:cubicBezTo>
                  <a:cubicBezTo>
                    <a:pt x="98" y="56"/>
                    <a:pt x="99" y="51"/>
                    <a:pt x="101" y="45"/>
                  </a:cubicBezTo>
                  <a:cubicBezTo>
                    <a:pt x="96" y="42"/>
                    <a:pt x="94" y="44"/>
                    <a:pt x="89" y="44"/>
                  </a:cubicBezTo>
                  <a:cubicBezTo>
                    <a:pt x="87" y="44"/>
                    <a:pt x="85" y="43"/>
                    <a:pt x="83" y="44"/>
                  </a:cubicBezTo>
                  <a:cubicBezTo>
                    <a:pt x="81" y="45"/>
                    <a:pt x="79" y="50"/>
                    <a:pt x="76" y="52"/>
                  </a:cubicBezTo>
                  <a:cubicBezTo>
                    <a:pt x="68" y="57"/>
                    <a:pt x="61" y="54"/>
                    <a:pt x="52" y="52"/>
                  </a:cubicBezTo>
                  <a:cubicBezTo>
                    <a:pt x="45" y="51"/>
                    <a:pt x="45" y="46"/>
                    <a:pt x="39" y="43"/>
                  </a:cubicBezTo>
                  <a:cubicBezTo>
                    <a:pt x="36" y="49"/>
                    <a:pt x="23" y="45"/>
                    <a:pt x="18" y="45"/>
                  </a:cubicBezTo>
                  <a:cubicBezTo>
                    <a:pt x="10" y="45"/>
                    <a:pt x="4" y="42"/>
                    <a:pt x="3" y="33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60" name="Freeform 120"/>
            <p:cNvSpPr>
              <a:spLocks/>
            </p:cNvSpPr>
            <p:nvPr/>
          </p:nvSpPr>
          <p:spPr bwMode="auto">
            <a:xfrm>
              <a:off x="1869" y="2917"/>
              <a:ext cx="40" cy="2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10"/>
                </a:cxn>
                <a:cxn ang="0">
                  <a:pos x="0" y="7"/>
                </a:cxn>
              </a:cxnLst>
              <a:rect l="0" t="0" r="r" b="b"/>
              <a:pathLst>
                <a:path w="16" h="10">
                  <a:moveTo>
                    <a:pt x="16" y="0"/>
                  </a:moveTo>
                  <a:cubicBezTo>
                    <a:pt x="14" y="3"/>
                    <a:pt x="13" y="6"/>
                    <a:pt x="14" y="10"/>
                  </a:cubicBezTo>
                  <a:cubicBezTo>
                    <a:pt x="9" y="6"/>
                    <a:pt x="6" y="4"/>
                    <a:pt x="0" y="7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61" name="Freeform 121"/>
            <p:cNvSpPr>
              <a:spLocks/>
            </p:cNvSpPr>
            <p:nvPr/>
          </p:nvSpPr>
          <p:spPr bwMode="auto">
            <a:xfrm>
              <a:off x="2299" y="2531"/>
              <a:ext cx="290" cy="173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9" y="58"/>
                </a:cxn>
                <a:cxn ang="0">
                  <a:pos x="21" y="55"/>
                </a:cxn>
                <a:cxn ang="0">
                  <a:pos x="47" y="38"/>
                </a:cxn>
                <a:cxn ang="0">
                  <a:pos x="49" y="26"/>
                </a:cxn>
                <a:cxn ang="0">
                  <a:pos x="54" y="20"/>
                </a:cxn>
                <a:cxn ang="0">
                  <a:pos x="77" y="13"/>
                </a:cxn>
                <a:cxn ang="0">
                  <a:pos x="91" y="3"/>
                </a:cxn>
                <a:cxn ang="0">
                  <a:pos x="105" y="1"/>
                </a:cxn>
                <a:cxn ang="0">
                  <a:pos x="116" y="0"/>
                </a:cxn>
                <a:cxn ang="0">
                  <a:pos x="104" y="6"/>
                </a:cxn>
                <a:cxn ang="0">
                  <a:pos x="87" y="13"/>
                </a:cxn>
                <a:cxn ang="0">
                  <a:pos x="61" y="29"/>
                </a:cxn>
                <a:cxn ang="0">
                  <a:pos x="49" y="42"/>
                </a:cxn>
                <a:cxn ang="0">
                  <a:pos x="38" y="51"/>
                </a:cxn>
                <a:cxn ang="0">
                  <a:pos x="11" y="63"/>
                </a:cxn>
                <a:cxn ang="0">
                  <a:pos x="2" y="65"/>
                </a:cxn>
              </a:cxnLst>
              <a:rect l="0" t="0" r="r" b="b"/>
              <a:pathLst>
                <a:path w="116" h="65">
                  <a:moveTo>
                    <a:pt x="0" y="65"/>
                  </a:moveTo>
                  <a:cubicBezTo>
                    <a:pt x="5" y="63"/>
                    <a:pt x="5" y="60"/>
                    <a:pt x="9" y="58"/>
                  </a:cubicBezTo>
                  <a:cubicBezTo>
                    <a:pt x="13" y="57"/>
                    <a:pt x="17" y="57"/>
                    <a:pt x="21" y="55"/>
                  </a:cubicBezTo>
                  <a:cubicBezTo>
                    <a:pt x="28" y="51"/>
                    <a:pt x="43" y="46"/>
                    <a:pt x="47" y="38"/>
                  </a:cubicBezTo>
                  <a:cubicBezTo>
                    <a:pt x="49" y="35"/>
                    <a:pt x="49" y="29"/>
                    <a:pt x="49" y="26"/>
                  </a:cubicBezTo>
                  <a:cubicBezTo>
                    <a:pt x="48" y="19"/>
                    <a:pt x="48" y="21"/>
                    <a:pt x="54" y="20"/>
                  </a:cubicBezTo>
                  <a:cubicBezTo>
                    <a:pt x="62" y="19"/>
                    <a:pt x="70" y="16"/>
                    <a:pt x="77" y="13"/>
                  </a:cubicBezTo>
                  <a:cubicBezTo>
                    <a:pt x="80" y="12"/>
                    <a:pt x="91" y="8"/>
                    <a:pt x="91" y="3"/>
                  </a:cubicBezTo>
                  <a:cubicBezTo>
                    <a:pt x="97" y="4"/>
                    <a:pt x="100" y="3"/>
                    <a:pt x="105" y="1"/>
                  </a:cubicBezTo>
                  <a:cubicBezTo>
                    <a:pt x="108" y="1"/>
                    <a:pt x="113" y="2"/>
                    <a:pt x="116" y="0"/>
                  </a:cubicBezTo>
                  <a:cubicBezTo>
                    <a:pt x="113" y="4"/>
                    <a:pt x="108" y="4"/>
                    <a:pt x="104" y="6"/>
                  </a:cubicBezTo>
                  <a:cubicBezTo>
                    <a:pt x="99" y="8"/>
                    <a:pt x="92" y="11"/>
                    <a:pt x="87" y="13"/>
                  </a:cubicBezTo>
                  <a:cubicBezTo>
                    <a:pt x="78" y="17"/>
                    <a:pt x="69" y="23"/>
                    <a:pt x="61" y="29"/>
                  </a:cubicBezTo>
                  <a:cubicBezTo>
                    <a:pt x="56" y="33"/>
                    <a:pt x="54" y="38"/>
                    <a:pt x="49" y="42"/>
                  </a:cubicBezTo>
                  <a:cubicBezTo>
                    <a:pt x="46" y="45"/>
                    <a:pt x="42" y="48"/>
                    <a:pt x="38" y="51"/>
                  </a:cubicBezTo>
                  <a:cubicBezTo>
                    <a:pt x="31" y="57"/>
                    <a:pt x="20" y="60"/>
                    <a:pt x="11" y="63"/>
                  </a:cubicBezTo>
                  <a:cubicBezTo>
                    <a:pt x="8" y="63"/>
                    <a:pt x="4" y="65"/>
                    <a:pt x="2" y="65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62" name="Freeform 122"/>
            <p:cNvSpPr>
              <a:spLocks/>
            </p:cNvSpPr>
            <p:nvPr/>
          </p:nvSpPr>
          <p:spPr bwMode="auto">
            <a:xfrm>
              <a:off x="2554" y="2427"/>
              <a:ext cx="143" cy="117"/>
            </a:xfrm>
            <a:custGeom>
              <a:avLst/>
              <a:gdLst/>
              <a:ahLst/>
              <a:cxnLst>
                <a:cxn ang="0">
                  <a:pos x="10" y="41"/>
                </a:cxn>
                <a:cxn ang="0">
                  <a:pos x="26" y="32"/>
                </a:cxn>
                <a:cxn ang="0">
                  <a:pos x="40" y="24"/>
                </a:cxn>
                <a:cxn ang="0">
                  <a:pos x="57" y="0"/>
                </a:cxn>
                <a:cxn ang="0">
                  <a:pos x="43" y="10"/>
                </a:cxn>
                <a:cxn ang="0">
                  <a:pos x="28" y="26"/>
                </a:cxn>
                <a:cxn ang="0">
                  <a:pos x="16" y="33"/>
                </a:cxn>
                <a:cxn ang="0">
                  <a:pos x="0" y="44"/>
                </a:cxn>
              </a:cxnLst>
              <a:rect l="0" t="0" r="r" b="b"/>
              <a:pathLst>
                <a:path w="57" h="44">
                  <a:moveTo>
                    <a:pt x="10" y="41"/>
                  </a:moveTo>
                  <a:cubicBezTo>
                    <a:pt x="16" y="39"/>
                    <a:pt x="20" y="35"/>
                    <a:pt x="26" y="32"/>
                  </a:cubicBezTo>
                  <a:cubicBezTo>
                    <a:pt x="30" y="29"/>
                    <a:pt x="36" y="28"/>
                    <a:pt x="40" y="24"/>
                  </a:cubicBezTo>
                  <a:cubicBezTo>
                    <a:pt x="46" y="19"/>
                    <a:pt x="56" y="9"/>
                    <a:pt x="57" y="0"/>
                  </a:cubicBezTo>
                  <a:cubicBezTo>
                    <a:pt x="54" y="5"/>
                    <a:pt x="49" y="8"/>
                    <a:pt x="43" y="10"/>
                  </a:cubicBezTo>
                  <a:cubicBezTo>
                    <a:pt x="44" y="16"/>
                    <a:pt x="33" y="25"/>
                    <a:pt x="28" y="26"/>
                  </a:cubicBezTo>
                  <a:cubicBezTo>
                    <a:pt x="22" y="27"/>
                    <a:pt x="20" y="29"/>
                    <a:pt x="16" y="33"/>
                  </a:cubicBezTo>
                  <a:cubicBezTo>
                    <a:pt x="11" y="38"/>
                    <a:pt x="6" y="41"/>
                    <a:pt x="0" y="44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63" name="Freeform 123"/>
            <p:cNvSpPr>
              <a:spLocks/>
            </p:cNvSpPr>
            <p:nvPr/>
          </p:nvSpPr>
          <p:spPr bwMode="auto">
            <a:xfrm>
              <a:off x="2667" y="2363"/>
              <a:ext cx="37" cy="8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5" y="9"/>
                </a:cxn>
                <a:cxn ang="0">
                  <a:pos x="14" y="20"/>
                </a:cxn>
                <a:cxn ang="0">
                  <a:pos x="8" y="33"/>
                </a:cxn>
                <a:cxn ang="0">
                  <a:pos x="2" y="25"/>
                </a:cxn>
                <a:cxn ang="0">
                  <a:pos x="10" y="9"/>
                </a:cxn>
                <a:cxn ang="0">
                  <a:pos x="1" y="2"/>
                </a:cxn>
              </a:cxnLst>
              <a:rect l="0" t="0" r="r" b="b"/>
              <a:pathLst>
                <a:path w="15" h="33">
                  <a:moveTo>
                    <a:pt x="0" y="3"/>
                  </a:moveTo>
                  <a:cubicBezTo>
                    <a:pt x="8" y="1"/>
                    <a:pt x="13" y="0"/>
                    <a:pt x="15" y="9"/>
                  </a:cubicBezTo>
                  <a:cubicBezTo>
                    <a:pt x="15" y="13"/>
                    <a:pt x="15" y="17"/>
                    <a:pt x="14" y="20"/>
                  </a:cubicBezTo>
                  <a:cubicBezTo>
                    <a:pt x="13" y="23"/>
                    <a:pt x="11" y="31"/>
                    <a:pt x="8" y="33"/>
                  </a:cubicBezTo>
                  <a:cubicBezTo>
                    <a:pt x="10" y="27"/>
                    <a:pt x="10" y="21"/>
                    <a:pt x="2" y="25"/>
                  </a:cubicBezTo>
                  <a:cubicBezTo>
                    <a:pt x="2" y="20"/>
                    <a:pt x="11" y="16"/>
                    <a:pt x="10" y="9"/>
                  </a:cubicBezTo>
                  <a:cubicBezTo>
                    <a:pt x="10" y="5"/>
                    <a:pt x="5" y="3"/>
                    <a:pt x="1" y="2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64" name="Freeform 124"/>
            <p:cNvSpPr>
              <a:spLocks/>
            </p:cNvSpPr>
            <p:nvPr/>
          </p:nvSpPr>
          <p:spPr bwMode="auto">
            <a:xfrm>
              <a:off x="2507" y="2483"/>
              <a:ext cx="12" cy="2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5" y="11"/>
                </a:cxn>
                <a:cxn ang="0">
                  <a:pos x="5" y="0"/>
                </a:cxn>
              </a:cxnLst>
              <a:rect l="0" t="0" r="r" b="b"/>
              <a:pathLst>
                <a:path w="5" h="11">
                  <a:moveTo>
                    <a:pt x="0" y="6"/>
                  </a:moveTo>
                  <a:cubicBezTo>
                    <a:pt x="2" y="7"/>
                    <a:pt x="4" y="9"/>
                    <a:pt x="5" y="11"/>
                  </a:cubicBezTo>
                  <a:cubicBezTo>
                    <a:pt x="5" y="8"/>
                    <a:pt x="5" y="3"/>
                    <a:pt x="5" y="0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65" name="Freeform 125"/>
            <p:cNvSpPr>
              <a:spLocks/>
            </p:cNvSpPr>
            <p:nvPr/>
          </p:nvSpPr>
          <p:spPr bwMode="auto">
            <a:xfrm>
              <a:off x="2584" y="2416"/>
              <a:ext cx="18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1"/>
                    <a:pt x="4" y="1"/>
                    <a:pt x="7" y="1"/>
                  </a:cubicBezTo>
                  <a:cubicBezTo>
                    <a:pt x="6" y="2"/>
                    <a:pt x="5" y="3"/>
                    <a:pt x="5" y="5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66" name="Freeform 126"/>
            <p:cNvSpPr>
              <a:spLocks/>
            </p:cNvSpPr>
            <p:nvPr/>
          </p:nvSpPr>
          <p:spPr bwMode="auto">
            <a:xfrm>
              <a:off x="2424" y="2437"/>
              <a:ext cx="25" cy="1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0" y="1"/>
                </a:cxn>
                <a:cxn ang="0">
                  <a:pos x="9" y="5"/>
                </a:cxn>
              </a:cxnLst>
              <a:rect l="0" t="0" r="r" b="b"/>
              <a:pathLst>
                <a:path w="10" h="5">
                  <a:moveTo>
                    <a:pt x="0" y="3"/>
                  </a:moveTo>
                  <a:cubicBezTo>
                    <a:pt x="3" y="2"/>
                    <a:pt x="6" y="0"/>
                    <a:pt x="10" y="1"/>
                  </a:cubicBezTo>
                  <a:cubicBezTo>
                    <a:pt x="8" y="2"/>
                    <a:pt x="7" y="4"/>
                    <a:pt x="9" y="5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67" name="Freeform 127"/>
            <p:cNvSpPr>
              <a:spLocks/>
            </p:cNvSpPr>
            <p:nvPr/>
          </p:nvSpPr>
          <p:spPr bwMode="auto">
            <a:xfrm>
              <a:off x="2264" y="2539"/>
              <a:ext cx="13" cy="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0" y="8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cubicBezTo>
                    <a:pt x="1" y="3"/>
                    <a:pt x="4" y="5"/>
                    <a:pt x="5" y="8"/>
                  </a:cubicBezTo>
                  <a:cubicBezTo>
                    <a:pt x="3" y="7"/>
                    <a:pt x="1" y="6"/>
                    <a:pt x="0" y="8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68" name="Freeform 128"/>
            <p:cNvSpPr>
              <a:spLocks/>
            </p:cNvSpPr>
            <p:nvPr/>
          </p:nvSpPr>
          <p:spPr bwMode="auto">
            <a:xfrm>
              <a:off x="2299" y="2677"/>
              <a:ext cx="40" cy="22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16" y="3"/>
                </a:cxn>
                <a:cxn ang="0">
                  <a:pos x="6" y="0"/>
                </a:cxn>
                <a:cxn ang="0">
                  <a:pos x="0" y="8"/>
                </a:cxn>
              </a:cxnLst>
              <a:rect l="0" t="0" r="r" b="b"/>
              <a:pathLst>
                <a:path w="16" h="8">
                  <a:moveTo>
                    <a:pt x="3" y="7"/>
                  </a:moveTo>
                  <a:cubicBezTo>
                    <a:pt x="7" y="6"/>
                    <a:pt x="14" y="5"/>
                    <a:pt x="16" y="3"/>
                  </a:cubicBezTo>
                  <a:cubicBezTo>
                    <a:pt x="14" y="1"/>
                    <a:pt x="8" y="1"/>
                    <a:pt x="6" y="0"/>
                  </a:cubicBezTo>
                  <a:cubicBezTo>
                    <a:pt x="4" y="3"/>
                    <a:pt x="2" y="5"/>
                    <a:pt x="0" y="8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69" name="Freeform 129"/>
            <p:cNvSpPr>
              <a:spLocks/>
            </p:cNvSpPr>
            <p:nvPr/>
          </p:nvSpPr>
          <p:spPr bwMode="auto">
            <a:xfrm>
              <a:off x="2409" y="2565"/>
              <a:ext cx="23" cy="5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9"/>
                </a:cxn>
                <a:cxn ang="0">
                  <a:pos x="2" y="20"/>
                </a:cxn>
                <a:cxn ang="0">
                  <a:pos x="9" y="14"/>
                </a:cxn>
                <a:cxn ang="0">
                  <a:pos x="5" y="1"/>
                </a:cxn>
              </a:cxnLst>
              <a:rect l="0" t="0" r="r" b="b"/>
              <a:pathLst>
                <a:path w="9" h="20">
                  <a:moveTo>
                    <a:pt x="5" y="0"/>
                  </a:moveTo>
                  <a:cubicBezTo>
                    <a:pt x="3" y="3"/>
                    <a:pt x="3" y="7"/>
                    <a:pt x="0" y="9"/>
                  </a:cubicBezTo>
                  <a:cubicBezTo>
                    <a:pt x="3" y="11"/>
                    <a:pt x="4" y="16"/>
                    <a:pt x="2" y="20"/>
                  </a:cubicBezTo>
                  <a:cubicBezTo>
                    <a:pt x="4" y="17"/>
                    <a:pt x="6" y="14"/>
                    <a:pt x="9" y="14"/>
                  </a:cubicBezTo>
                  <a:cubicBezTo>
                    <a:pt x="7" y="9"/>
                    <a:pt x="5" y="6"/>
                    <a:pt x="5" y="1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70" name="Freeform 130"/>
            <p:cNvSpPr>
              <a:spLocks/>
            </p:cNvSpPr>
            <p:nvPr/>
          </p:nvSpPr>
          <p:spPr bwMode="auto">
            <a:xfrm>
              <a:off x="1994" y="2605"/>
              <a:ext cx="30" cy="2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1" y="10"/>
                </a:cxn>
                <a:cxn ang="0">
                  <a:pos x="12" y="0"/>
                </a:cxn>
                <a:cxn ang="0">
                  <a:pos x="4" y="1"/>
                </a:cxn>
              </a:cxnLst>
              <a:rect l="0" t="0" r="r" b="b"/>
              <a:pathLst>
                <a:path w="12" h="10">
                  <a:moveTo>
                    <a:pt x="0" y="3"/>
                  </a:moveTo>
                  <a:cubicBezTo>
                    <a:pt x="4" y="2"/>
                    <a:pt x="8" y="7"/>
                    <a:pt x="11" y="10"/>
                  </a:cubicBezTo>
                  <a:cubicBezTo>
                    <a:pt x="10" y="7"/>
                    <a:pt x="10" y="3"/>
                    <a:pt x="12" y="0"/>
                  </a:cubicBezTo>
                  <a:cubicBezTo>
                    <a:pt x="10" y="2"/>
                    <a:pt x="7" y="2"/>
                    <a:pt x="4" y="1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71" name="Freeform 131"/>
            <p:cNvSpPr>
              <a:spLocks/>
            </p:cNvSpPr>
            <p:nvPr/>
          </p:nvSpPr>
          <p:spPr bwMode="auto">
            <a:xfrm>
              <a:off x="2027" y="2531"/>
              <a:ext cx="25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0" y="2"/>
                </a:cxn>
                <a:cxn ang="0">
                  <a:pos x="3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cubicBezTo>
                    <a:pt x="3" y="1"/>
                    <a:pt x="3" y="3"/>
                    <a:pt x="5" y="5"/>
                  </a:cubicBezTo>
                  <a:cubicBezTo>
                    <a:pt x="6" y="4"/>
                    <a:pt x="8" y="3"/>
                    <a:pt x="10" y="2"/>
                  </a:cubicBezTo>
                  <a:cubicBezTo>
                    <a:pt x="7" y="3"/>
                    <a:pt x="5" y="2"/>
                    <a:pt x="3" y="0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72" name="Freeform 132"/>
            <p:cNvSpPr>
              <a:spLocks/>
            </p:cNvSpPr>
            <p:nvPr/>
          </p:nvSpPr>
          <p:spPr bwMode="auto">
            <a:xfrm>
              <a:off x="2122" y="2563"/>
              <a:ext cx="22" cy="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6"/>
                </a:cxn>
                <a:cxn ang="0">
                  <a:pos x="9" y="1"/>
                </a:cxn>
                <a:cxn ang="0">
                  <a:pos x="3" y="0"/>
                </a:cxn>
              </a:cxnLst>
              <a:rect l="0" t="0" r="r" b="b"/>
              <a:pathLst>
                <a:path w="9" h="6">
                  <a:moveTo>
                    <a:pt x="0" y="1"/>
                  </a:moveTo>
                  <a:cubicBezTo>
                    <a:pt x="3" y="1"/>
                    <a:pt x="4" y="3"/>
                    <a:pt x="5" y="6"/>
                  </a:cubicBezTo>
                  <a:cubicBezTo>
                    <a:pt x="5" y="4"/>
                    <a:pt x="7" y="2"/>
                    <a:pt x="9" y="1"/>
                  </a:cubicBezTo>
                  <a:cubicBezTo>
                    <a:pt x="7" y="1"/>
                    <a:pt x="5" y="1"/>
                    <a:pt x="3" y="0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73" name="Freeform 133"/>
            <p:cNvSpPr>
              <a:spLocks/>
            </p:cNvSpPr>
            <p:nvPr/>
          </p:nvSpPr>
          <p:spPr bwMode="auto">
            <a:xfrm>
              <a:off x="2124" y="2661"/>
              <a:ext cx="28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13"/>
                </a:cxn>
                <a:cxn ang="0">
                  <a:pos x="11" y="4"/>
                </a:cxn>
              </a:cxnLst>
              <a:rect l="0" t="0" r="r" b="b"/>
              <a:pathLst>
                <a:path w="11" h="13">
                  <a:moveTo>
                    <a:pt x="0" y="0"/>
                  </a:moveTo>
                  <a:cubicBezTo>
                    <a:pt x="8" y="2"/>
                    <a:pt x="4" y="9"/>
                    <a:pt x="8" y="13"/>
                  </a:cubicBezTo>
                  <a:cubicBezTo>
                    <a:pt x="7" y="9"/>
                    <a:pt x="8" y="7"/>
                    <a:pt x="11" y="4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74" name="Freeform 134"/>
            <p:cNvSpPr>
              <a:spLocks/>
            </p:cNvSpPr>
            <p:nvPr/>
          </p:nvSpPr>
          <p:spPr bwMode="auto">
            <a:xfrm>
              <a:off x="1827" y="2699"/>
              <a:ext cx="25" cy="37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8" y="9"/>
                </a:cxn>
                <a:cxn ang="0">
                  <a:pos x="0" y="14"/>
                </a:cxn>
                <a:cxn ang="0">
                  <a:pos x="8" y="1"/>
                </a:cxn>
              </a:cxnLst>
              <a:rect l="0" t="0" r="r" b="b"/>
              <a:pathLst>
                <a:path w="10" h="14">
                  <a:moveTo>
                    <a:pt x="10" y="0"/>
                  </a:moveTo>
                  <a:cubicBezTo>
                    <a:pt x="7" y="2"/>
                    <a:pt x="10" y="7"/>
                    <a:pt x="8" y="9"/>
                  </a:cubicBezTo>
                  <a:cubicBezTo>
                    <a:pt x="6" y="12"/>
                    <a:pt x="2" y="11"/>
                    <a:pt x="0" y="14"/>
                  </a:cubicBezTo>
                  <a:cubicBezTo>
                    <a:pt x="1" y="9"/>
                    <a:pt x="7" y="6"/>
                    <a:pt x="8" y="1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75" name="Freeform 135"/>
            <p:cNvSpPr>
              <a:spLocks/>
            </p:cNvSpPr>
            <p:nvPr/>
          </p:nvSpPr>
          <p:spPr bwMode="auto">
            <a:xfrm>
              <a:off x="1757" y="2800"/>
              <a:ext cx="20" cy="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4" y="5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cubicBezTo>
                    <a:pt x="2" y="1"/>
                    <a:pt x="5" y="1"/>
                    <a:pt x="8" y="2"/>
                  </a:cubicBezTo>
                  <a:cubicBezTo>
                    <a:pt x="7" y="4"/>
                    <a:pt x="5" y="5"/>
                    <a:pt x="4" y="6"/>
                  </a:cubicBezTo>
                  <a:cubicBezTo>
                    <a:pt x="4" y="6"/>
                    <a:pt x="4" y="6"/>
                    <a:pt x="4" y="5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76" name="Freeform 136"/>
            <p:cNvSpPr>
              <a:spLocks/>
            </p:cNvSpPr>
            <p:nvPr/>
          </p:nvSpPr>
          <p:spPr bwMode="auto">
            <a:xfrm>
              <a:off x="1744" y="2632"/>
              <a:ext cx="23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6"/>
                </a:cxn>
                <a:cxn ang="0">
                  <a:pos x="9" y="12"/>
                </a:cxn>
                <a:cxn ang="0">
                  <a:pos x="0" y="9"/>
                </a:cxn>
              </a:cxnLst>
              <a:rect l="0" t="0" r="r" b="b"/>
              <a:pathLst>
                <a:path w="9" h="12">
                  <a:moveTo>
                    <a:pt x="0" y="0"/>
                  </a:moveTo>
                  <a:cubicBezTo>
                    <a:pt x="0" y="4"/>
                    <a:pt x="2" y="4"/>
                    <a:pt x="4" y="6"/>
                  </a:cubicBezTo>
                  <a:cubicBezTo>
                    <a:pt x="6" y="8"/>
                    <a:pt x="8" y="10"/>
                    <a:pt x="9" y="12"/>
                  </a:cubicBezTo>
                  <a:cubicBezTo>
                    <a:pt x="7" y="10"/>
                    <a:pt x="3" y="10"/>
                    <a:pt x="0" y="9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77" name="Freeform 137"/>
            <p:cNvSpPr>
              <a:spLocks/>
            </p:cNvSpPr>
            <p:nvPr/>
          </p:nvSpPr>
          <p:spPr bwMode="auto">
            <a:xfrm>
              <a:off x="1799" y="2568"/>
              <a:ext cx="28" cy="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5" y="7"/>
                </a:cxn>
              </a:cxnLst>
              <a:rect l="0" t="0" r="r" b="b"/>
              <a:pathLst>
                <a:path w="11" h="7">
                  <a:moveTo>
                    <a:pt x="0" y="0"/>
                  </a:moveTo>
                  <a:cubicBezTo>
                    <a:pt x="3" y="5"/>
                    <a:pt x="9" y="0"/>
                    <a:pt x="11" y="4"/>
                  </a:cubicBezTo>
                  <a:cubicBezTo>
                    <a:pt x="9" y="4"/>
                    <a:pt x="7" y="5"/>
                    <a:pt x="5" y="7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78" name="Freeform 138"/>
            <p:cNvSpPr>
              <a:spLocks/>
            </p:cNvSpPr>
            <p:nvPr/>
          </p:nvSpPr>
          <p:spPr bwMode="auto">
            <a:xfrm>
              <a:off x="1652" y="2928"/>
              <a:ext cx="152" cy="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25"/>
                </a:cxn>
                <a:cxn ang="0">
                  <a:pos x="55" y="15"/>
                </a:cxn>
                <a:cxn ang="0">
                  <a:pos x="41" y="18"/>
                </a:cxn>
                <a:cxn ang="0">
                  <a:pos x="30" y="7"/>
                </a:cxn>
                <a:cxn ang="0">
                  <a:pos x="10" y="11"/>
                </a:cxn>
                <a:cxn ang="0">
                  <a:pos x="2" y="0"/>
                </a:cxn>
              </a:cxnLst>
              <a:rect l="0" t="0" r="r" b="b"/>
              <a:pathLst>
                <a:path w="61" h="29">
                  <a:moveTo>
                    <a:pt x="0" y="0"/>
                  </a:moveTo>
                  <a:cubicBezTo>
                    <a:pt x="4" y="12"/>
                    <a:pt x="10" y="19"/>
                    <a:pt x="21" y="25"/>
                  </a:cubicBezTo>
                  <a:cubicBezTo>
                    <a:pt x="28" y="29"/>
                    <a:pt x="61" y="28"/>
                    <a:pt x="55" y="15"/>
                  </a:cubicBezTo>
                  <a:cubicBezTo>
                    <a:pt x="50" y="16"/>
                    <a:pt x="46" y="19"/>
                    <a:pt x="41" y="18"/>
                  </a:cubicBezTo>
                  <a:cubicBezTo>
                    <a:pt x="35" y="17"/>
                    <a:pt x="32" y="12"/>
                    <a:pt x="30" y="7"/>
                  </a:cubicBezTo>
                  <a:cubicBezTo>
                    <a:pt x="23" y="8"/>
                    <a:pt x="18" y="14"/>
                    <a:pt x="10" y="11"/>
                  </a:cubicBezTo>
                  <a:cubicBezTo>
                    <a:pt x="6" y="9"/>
                    <a:pt x="6" y="0"/>
                    <a:pt x="2" y="0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79" name="Freeform 139"/>
            <p:cNvSpPr>
              <a:spLocks/>
            </p:cNvSpPr>
            <p:nvPr/>
          </p:nvSpPr>
          <p:spPr bwMode="auto">
            <a:xfrm>
              <a:off x="1857" y="2923"/>
              <a:ext cx="50" cy="1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4"/>
                </a:cxn>
                <a:cxn ang="0">
                  <a:pos x="12" y="7"/>
                </a:cxn>
                <a:cxn ang="0">
                  <a:pos x="17" y="1"/>
                </a:cxn>
              </a:cxnLst>
              <a:rect l="0" t="0" r="r" b="b"/>
              <a:pathLst>
                <a:path w="20" h="7">
                  <a:moveTo>
                    <a:pt x="10" y="0"/>
                  </a:moveTo>
                  <a:cubicBezTo>
                    <a:pt x="7" y="2"/>
                    <a:pt x="4" y="2"/>
                    <a:pt x="0" y="4"/>
                  </a:cubicBezTo>
                  <a:cubicBezTo>
                    <a:pt x="2" y="7"/>
                    <a:pt x="9" y="7"/>
                    <a:pt x="12" y="7"/>
                  </a:cubicBezTo>
                  <a:cubicBezTo>
                    <a:pt x="17" y="7"/>
                    <a:pt x="20" y="7"/>
                    <a:pt x="17" y="1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80" name="Freeform 140"/>
            <p:cNvSpPr>
              <a:spLocks/>
            </p:cNvSpPr>
            <p:nvPr/>
          </p:nvSpPr>
          <p:spPr bwMode="auto">
            <a:xfrm>
              <a:off x="1677" y="2757"/>
              <a:ext cx="25" cy="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3" y="0"/>
                </a:cxn>
              </a:cxnLst>
              <a:rect l="0" t="0" r="r" b="b"/>
              <a:pathLst>
                <a:path w="10" h="4">
                  <a:moveTo>
                    <a:pt x="0" y="1"/>
                  </a:moveTo>
                  <a:cubicBezTo>
                    <a:pt x="2" y="1"/>
                    <a:pt x="3" y="3"/>
                    <a:pt x="4" y="4"/>
                  </a:cubicBezTo>
                  <a:cubicBezTo>
                    <a:pt x="5" y="2"/>
                    <a:pt x="7" y="1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81" name="Freeform 141"/>
            <p:cNvSpPr>
              <a:spLocks/>
            </p:cNvSpPr>
            <p:nvPr/>
          </p:nvSpPr>
          <p:spPr bwMode="auto">
            <a:xfrm>
              <a:off x="2462" y="2371"/>
              <a:ext cx="200" cy="50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39" y="13"/>
                </a:cxn>
                <a:cxn ang="0">
                  <a:pos x="57" y="8"/>
                </a:cxn>
                <a:cxn ang="0">
                  <a:pos x="80" y="0"/>
                </a:cxn>
                <a:cxn ang="0">
                  <a:pos x="61" y="11"/>
                </a:cxn>
                <a:cxn ang="0">
                  <a:pos x="46" y="12"/>
                </a:cxn>
                <a:cxn ang="0">
                  <a:pos x="36" y="18"/>
                </a:cxn>
                <a:cxn ang="0">
                  <a:pos x="22" y="16"/>
                </a:cxn>
                <a:cxn ang="0">
                  <a:pos x="14" y="16"/>
                </a:cxn>
              </a:cxnLst>
              <a:rect l="0" t="0" r="r" b="b"/>
              <a:pathLst>
                <a:path w="80" h="19">
                  <a:moveTo>
                    <a:pt x="0" y="17"/>
                  </a:moveTo>
                  <a:cubicBezTo>
                    <a:pt x="8" y="16"/>
                    <a:pt x="33" y="8"/>
                    <a:pt x="39" y="13"/>
                  </a:cubicBezTo>
                  <a:cubicBezTo>
                    <a:pt x="42" y="8"/>
                    <a:pt x="51" y="9"/>
                    <a:pt x="57" y="8"/>
                  </a:cubicBezTo>
                  <a:cubicBezTo>
                    <a:pt x="65" y="5"/>
                    <a:pt x="73" y="2"/>
                    <a:pt x="80" y="0"/>
                  </a:cubicBezTo>
                  <a:cubicBezTo>
                    <a:pt x="74" y="3"/>
                    <a:pt x="68" y="10"/>
                    <a:pt x="61" y="11"/>
                  </a:cubicBezTo>
                  <a:cubicBezTo>
                    <a:pt x="56" y="12"/>
                    <a:pt x="51" y="10"/>
                    <a:pt x="46" y="12"/>
                  </a:cubicBezTo>
                  <a:cubicBezTo>
                    <a:pt x="42" y="13"/>
                    <a:pt x="39" y="18"/>
                    <a:pt x="36" y="18"/>
                  </a:cubicBezTo>
                  <a:cubicBezTo>
                    <a:pt x="33" y="19"/>
                    <a:pt x="26" y="16"/>
                    <a:pt x="22" y="16"/>
                  </a:cubicBezTo>
                  <a:cubicBezTo>
                    <a:pt x="19" y="16"/>
                    <a:pt x="16" y="16"/>
                    <a:pt x="14" y="1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82" name="Freeform 142"/>
            <p:cNvSpPr>
              <a:spLocks/>
            </p:cNvSpPr>
            <p:nvPr/>
          </p:nvSpPr>
          <p:spPr bwMode="auto">
            <a:xfrm>
              <a:off x="2322" y="2416"/>
              <a:ext cx="95" cy="2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7" y="4"/>
                </a:cxn>
                <a:cxn ang="0">
                  <a:pos x="38" y="1"/>
                </a:cxn>
                <a:cxn ang="0">
                  <a:pos x="20" y="9"/>
                </a:cxn>
                <a:cxn ang="0">
                  <a:pos x="8" y="6"/>
                </a:cxn>
              </a:cxnLst>
              <a:rect l="0" t="0" r="r" b="b"/>
              <a:pathLst>
                <a:path w="38" h="9">
                  <a:moveTo>
                    <a:pt x="0" y="5"/>
                  </a:moveTo>
                  <a:cubicBezTo>
                    <a:pt x="6" y="5"/>
                    <a:pt x="11" y="5"/>
                    <a:pt x="17" y="4"/>
                  </a:cubicBezTo>
                  <a:cubicBezTo>
                    <a:pt x="24" y="3"/>
                    <a:pt x="31" y="0"/>
                    <a:pt x="38" y="1"/>
                  </a:cubicBezTo>
                  <a:cubicBezTo>
                    <a:pt x="32" y="2"/>
                    <a:pt x="25" y="5"/>
                    <a:pt x="20" y="9"/>
                  </a:cubicBezTo>
                  <a:cubicBezTo>
                    <a:pt x="16" y="6"/>
                    <a:pt x="11" y="7"/>
                    <a:pt x="8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83" name="Freeform 143"/>
            <p:cNvSpPr>
              <a:spLocks/>
            </p:cNvSpPr>
            <p:nvPr/>
          </p:nvSpPr>
          <p:spPr bwMode="auto">
            <a:xfrm>
              <a:off x="2182" y="2424"/>
              <a:ext cx="87" cy="32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35" y="0"/>
                </a:cxn>
                <a:cxn ang="0">
                  <a:pos x="31" y="4"/>
                </a:cxn>
                <a:cxn ang="0">
                  <a:pos x="27" y="6"/>
                </a:cxn>
                <a:cxn ang="0">
                  <a:pos x="14" y="12"/>
                </a:cxn>
                <a:cxn ang="0">
                  <a:pos x="0" y="9"/>
                </a:cxn>
              </a:cxnLst>
              <a:rect l="0" t="0" r="r" b="b"/>
              <a:pathLst>
                <a:path w="35" h="12">
                  <a:moveTo>
                    <a:pt x="2" y="7"/>
                  </a:moveTo>
                  <a:cubicBezTo>
                    <a:pt x="13" y="6"/>
                    <a:pt x="25" y="3"/>
                    <a:pt x="35" y="0"/>
                  </a:cubicBezTo>
                  <a:cubicBezTo>
                    <a:pt x="33" y="1"/>
                    <a:pt x="32" y="3"/>
                    <a:pt x="31" y="4"/>
                  </a:cubicBezTo>
                  <a:cubicBezTo>
                    <a:pt x="28" y="6"/>
                    <a:pt x="30" y="5"/>
                    <a:pt x="27" y="6"/>
                  </a:cubicBezTo>
                  <a:cubicBezTo>
                    <a:pt x="21" y="8"/>
                    <a:pt x="18" y="8"/>
                    <a:pt x="14" y="12"/>
                  </a:cubicBezTo>
                  <a:cubicBezTo>
                    <a:pt x="11" y="8"/>
                    <a:pt x="5" y="9"/>
                    <a:pt x="0" y="9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84" name="Freeform 144"/>
            <p:cNvSpPr>
              <a:spLocks/>
            </p:cNvSpPr>
            <p:nvPr/>
          </p:nvSpPr>
          <p:spPr bwMode="auto">
            <a:xfrm>
              <a:off x="1904" y="2456"/>
              <a:ext cx="190" cy="27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7" y="2"/>
                </a:cxn>
                <a:cxn ang="0">
                  <a:pos x="76" y="0"/>
                </a:cxn>
                <a:cxn ang="0">
                  <a:pos x="69" y="2"/>
                </a:cxn>
                <a:cxn ang="0">
                  <a:pos x="66" y="6"/>
                </a:cxn>
                <a:cxn ang="0">
                  <a:pos x="51" y="4"/>
                </a:cxn>
                <a:cxn ang="0">
                  <a:pos x="21" y="9"/>
                </a:cxn>
                <a:cxn ang="0">
                  <a:pos x="1" y="10"/>
                </a:cxn>
              </a:cxnLst>
              <a:rect l="0" t="0" r="r" b="b"/>
              <a:pathLst>
                <a:path w="76" h="10">
                  <a:moveTo>
                    <a:pt x="0" y="8"/>
                  </a:moveTo>
                  <a:cubicBezTo>
                    <a:pt x="13" y="3"/>
                    <a:pt x="23" y="3"/>
                    <a:pt x="37" y="2"/>
                  </a:cubicBezTo>
                  <a:cubicBezTo>
                    <a:pt x="50" y="2"/>
                    <a:pt x="64" y="2"/>
                    <a:pt x="76" y="0"/>
                  </a:cubicBezTo>
                  <a:cubicBezTo>
                    <a:pt x="74" y="0"/>
                    <a:pt x="71" y="1"/>
                    <a:pt x="69" y="2"/>
                  </a:cubicBezTo>
                  <a:cubicBezTo>
                    <a:pt x="67" y="3"/>
                    <a:pt x="67" y="5"/>
                    <a:pt x="66" y="6"/>
                  </a:cubicBezTo>
                  <a:cubicBezTo>
                    <a:pt x="62" y="7"/>
                    <a:pt x="55" y="4"/>
                    <a:pt x="51" y="4"/>
                  </a:cubicBezTo>
                  <a:cubicBezTo>
                    <a:pt x="44" y="4"/>
                    <a:pt x="25" y="2"/>
                    <a:pt x="21" y="9"/>
                  </a:cubicBezTo>
                  <a:cubicBezTo>
                    <a:pt x="17" y="6"/>
                    <a:pt x="4" y="7"/>
                    <a:pt x="1" y="1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85" name="Freeform 145"/>
            <p:cNvSpPr>
              <a:spLocks/>
            </p:cNvSpPr>
            <p:nvPr/>
          </p:nvSpPr>
          <p:spPr bwMode="auto">
            <a:xfrm>
              <a:off x="1674" y="2493"/>
              <a:ext cx="148" cy="78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29" y="11"/>
                </a:cxn>
                <a:cxn ang="0">
                  <a:pos x="59" y="0"/>
                </a:cxn>
                <a:cxn ang="0">
                  <a:pos x="46" y="9"/>
                </a:cxn>
                <a:cxn ang="0">
                  <a:pos x="33" y="19"/>
                </a:cxn>
                <a:cxn ang="0">
                  <a:pos x="16" y="23"/>
                </a:cxn>
                <a:cxn ang="0">
                  <a:pos x="2" y="29"/>
                </a:cxn>
              </a:cxnLst>
              <a:rect l="0" t="0" r="r" b="b"/>
              <a:pathLst>
                <a:path w="59" h="29">
                  <a:moveTo>
                    <a:pt x="0" y="29"/>
                  </a:moveTo>
                  <a:cubicBezTo>
                    <a:pt x="5" y="20"/>
                    <a:pt x="21" y="16"/>
                    <a:pt x="29" y="11"/>
                  </a:cubicBezTo>
                  <a:cubicBezTo>
                    <a:pt x="39" y="4"/>
                    <a:pt x="47" y="2"/>
                    <a:pt x="59" y="0"/>
                  </a:cubicBezTo>
                  <a:cubicBezTo>
                    <a:pt x="54" y="2"/>
                    <a:pt x="49" y="4"/>
                    <a:pt x="46" y="9"/>
                  </a:cubicBezTo>
                  <a:cubicBezTo>
                    <a:pt x="41" y="4"/>
                    <a:pt x="27" y="13"/>
                    <a:pt x="33" y="19"/>
                  </a:cubicBezTo>
                  <a:cubicBezTo>
                    <a:pt x="27" y="15"/>
                    <a:pt x="21" y="19"/>
                    <a:pt x="16" y="23"/>
                  </a:cubicBezTo>
                  <a:cubicBezTo>
                    <a:pt x="12" y="25"/>
                    <a:pt x="7" y="27"/>
                    <a:pt x="2" y="29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86" name="Freeform 146"/>
            <p:cNvSpPr>
              <a:spLocks/>
            </p:cNvSpPr>
            <p:nvPr/>
          </p:nvSpPr>
          <p:spPr bwMode="auto">
            <a:xfrm>
              <a:off x="1594" y="2648"/>
              <a:ext cx="53" cy="179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11" y="67"/>
                </a:cxn>
                <a:cxn ang="0">
                  <a:pos x="14" y="50"/>
                </a:cxn>
                <a:cxn ang="0">
                  <a:pos x="12" y="14"/>
                </a:cxn>
                <a:cxn ang="0">
                  <a:pos x="15" y="16"/>
                </a:cxn>
                <a:cxn ang="0">
                  <a:pos x="21" y="0"/>
                </a:cxn>
                <a:cxn ang="0">
                  <a:pos x="20" y="1"/>
                </a:cxn>
              </a:cxnLst>
              <a:rect l="0" t="0" r="r" b="b"/>
              <a:pathLst>
                <a:path w="21" h="67">
                  <a:moveTo>
                    <a:pt x="17" y="1"/>
                  </a:moveTo>
                  <a:cubicBezTo>
                    <a:pt x="0" y="20"/>
                    <a:pt x="3" y="45"/>
                    <a:pt x="11" y="67"/>
                  </a:cubicBezTo>
                  <a:cubicBezTo>
                    <a:pt x="11" y="61"/>
                    <a:pt x="8" y="54"/>
                    <a:pt x="14" y="50"/>
                  </a:cubicBezTo>
                  <a:cubicBezTo>
                    <a:pt x="5" y="48"/>
                    <a:pt x="10" y="20"/>
                    <a:pt x="12" y="14"/>
                  </a:cubicBezTo>
                  <a:cubicBezTo>
                    <a:pt x="13" y="14"/>
                    <a:pt x="14" y="14"/>
                    <a:pt x="15" y="16"/>
                  </a:cubicBezTo>
                  <a:cubicBezTo>
                    <a:pt x="15" y="9"/>
                    <a:pt x="17" y="5"/>
                    <a:pt x="21" y="0"/>
                  </a:cubicBezTo>
                  <a:cubicBezTo>
                    <a:pt x="20" y="0"/>
                    <a:pt x="20" y="1"/>
                    <a:pt x="20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87" name="Freeform 147"/>
            <p:cNvSpPr>
              <a:spLocks/>
            </p:cNvSpPr>
            <p:nvPr/>
          </p:nvSpPr>
          <p:spPr bwMode="auto">
            <a:xfrm>
              <a:off x="1667" y="2616"/>
              <a:ext cx="17" cy="21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1" y="8"/>
                  </a:moveTo>
                  <a:cubicBezTo>
                    <a:pt x="0" y="4"/>
                    <a:pt x="4" y="0"/>
                    <a:pt x="7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88" name="Freeform 148"/>
            <p:cNvSpPr>
              <a:spLocks/>
            </p:cNvSpPr>
            <p:nvPr/>
          </p:nvSpPr>
          <p:spPr bwMode="auto">
            <a:xfrm>
              <a:off x="1794" y="2571"/>
              <a:ext cx="10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1"/>
                </a:cxn>
              </a:cxnLst>
              <a:rect l="0" t="0" r="r" b="b"/>
              <a:pathLst>
                <a:path w="4" h="11">
                  <a:moveTo>
                    <a:pt x="0" y="0"/>
                  </a:moveTo>
                  <a:cubicBezTo>
                    <a:pt x="4" y="2"/>
                    <a:pt x="4" y="7"/>
                    <a:pt x="4" y="1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89" name="Freeform 149"/>
            <p:cNvSpPr>
              <a:spLocks/>
            </p:cNvSpPr>
            <p:nvPr/>
          </p:nvSpPr>
          <p:spPr bwMode="auto">
            <a:xfrm>
              <a:off x="1917" y="2611"/>
              <a:ext cx="15" cy="4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5"/>
                </a:cxn>
              </a:cxnLst>
              <a:rect l="0" t="0" r="r" b="b"/>
              <a:pathLst>
                <a:path w="6" h="15">
                  <a:moveTo>
                    <a:pt x="1" y="0"/>
                  </a:moveTo>
                  <a:cubicBezTo>
                    <a:pt x="0" y="5"/>
                    <a:pt x="3" y="11"/>
                    <a:pt x="6" y="1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90" name="Freeform 150"/>
            <p:cNvSpPr>
              <a:spLocks/>
            </p:cNvSpPr>
            <p:nvPr/>
          </p:nvSpPr>
          <p:spPr bwMode="auto">
            <a:xfrm>
              <a:off x="1912" y="2491"/>
              <a:ext cx="30" cy="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0"/>
                </a:cxn>
              </a:cxnLst>
              <a:rect l="0" t="0" r="r" b="b"/>
              <a:pathLst>
                <a:path w="12" h="5">
                  <a:moveTo>
                    <a:pt x="0" y="5"/>
                  </a:moveTo>
                  <a:cubicBezTo>
                    <a:pt x="4" y="2"/>
                    <a:pt x="8" y="0"/>
                    <a:pt x="12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91" name="Freeform 151"/>
            <p:cNvSpPr>
              <a:spLocks/>
            </p:cNvSpPr>
            <p:nvPr/>
          </p:nvSpPr>
          <p:spPr bwMode="auto">
            <a:xfrm>
              <a:off x="2169" y="2464"/>
              <a:ext cx="18" cy="1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cubicBezTo>
                    <a:pt x="0" y="3"/>
                    <a:pt x="3" y="1"/>
                    <a:pt x="7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92" name="Freeform 152"/>
            <p:cNvSpPr>
              <a:spLocks/>
            </p:cNvSpPr>
            <p:nvPr/>
          </p:nvSpPr>
          <p:spPr bwMode="auto">
            <a:xfrm>
              <a:off x="2319" y="2469"/>
              <a:ext cx="23" cy="1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9" y="0"/>
                </a:cxn>
              </a:cxnLst>
              <a:rect l="0" t="0" r="r" b="b"/>
              <a:pathLst>
                <a:path w="9" h="4">
                  <a:moveTo>
                    <a:pt x="0" y="4"/>
                  </a:moveTo>
                  <a:cubicBezTo>
                    <a:pt x="2" y="1"/>
                    <a:pt x="5" y="0"/>
                    <a:pt x="9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93" name="Freeform 153"/>
            <p:cNvSpPr>
              <a:spLocks/>
            </p:cNvSpPr>
            <p:nvPr/>
          </p:nvSpPr>
          <p:spPr bwMode="auto">
            <a:xfrm>
              <a:off x="2409" y="2451"/>
              <a:ext cx="38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5" y="2"/>
                </a:cxn>
              </a:cxnLst>
              <a:rect l="0" t="0" r="r" b="b"/>
              <a:pathLst>
                <a:path w="15" h="3">
                  <a:moveTo>
                    <a:pt x="0" y="3"/>
                  </a:moveTo>
                  <a:cubicBezTo>
                    <a:pt x="5" y="1"/>
                    <a:pt x="10" y="0"/>
                    <a:pt x="15" y="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94" name="Freeform 154"/>
            <p:cNvSpPr>
              <a:spLocks/>
            </p:cNvSpPr>
            <p:nvPr/>
          </p:nvSpPr>
          <p:spPr bwMode="auto">
            <a:xfrm>
              <a:off x="2257" y="2571"/>
              <a:ext cx="17" cy="1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cubicBezTo>
                    <a:pt x="2" y="3"/>
                    <a:pt x="3" y="0"/>
                    <a:pt x="7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95" name="Freeform 155"/>
            <p:cNvSpPr>
              <a:spLocks/>
            </p:cNvSpPr>
            <p:nvPr/>
          </p:nvSpPr>
          <p:spPr bwMode="auto">
            <a:xfrm>
              <a:off x="2307" y="2661"/>
              <a:ext cx="32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cubicBezTo>
                    <a:pt x="2" y="3"/>
                    <a:pt x="9" y="5"/>
                    <a:pt x="13" y="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96" name="Freeform 156"/>
            <p:cNvSpPr>
              <a:spLocks/>
            </p:cNvSpPr>
            <p:nvPr/>
          </p:nvSpPr>
          <p:spPr bwMode="auto">
            <a:xfrm>
              <a:off x="2132" y="2651"/>
              <a:ext cx="47" cy="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</a:cxnLst>
              <a:rect l="0" t="0" r="r" b="b"/>
              <a:pathLst>
                <a:path w="19" h="4">
                  <a:moveTo>
                    <a:pt x="0" y="0"/>
                  </a:moveTo>
                  <a:cubicBezTo>
                    <a:pt x="5" y="3"/>
                    <a:pt x="14" y="4"/>
                    <a:pt x="19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97" name="Freeform 157"/>
            <p:cNvSpPr>
              <a:spLocks/>
            </p:cNvSpPr>
            <p:nvPr/>
          </p:nvSpPr>
          <p:spPr bwMode="auto">
            <a:xfrm>
              <a:off x="2149" y="2677"/>
              <a:ext cx="23" cy="2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9" y="0"/>
                </a:cxn>
              </a:cxnLst>
              <a:rect l="0" t="0" r="r" b="b"/>
              <a:pathLst>
                <a:path w="9" h="8">
                  <a:moveTo>
                    <a:pt x="0" y="8"/>
                  </a:moveTo>
                  <a:cubicBezTo>
                    <a:pt x="1" y="3"/>
                    <a:pt x="4" y="1"/>
                    <a:pt x="9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98" name="Freeform 158"/>
            <p:cNvSpPr>
              <a:spLocks/>
            </p:cNvSpPr>
            <p:nvPr/>
          </p:nvSpPr>
          <p:spPr bwMode="auto">
            <a:xfrm>
              <a:off x="2144" y="2568"/>
              <a:ext cx="8" cy="24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0"/>
                </a:cxn>
              </a:cxnLst>
              <a:rect l="0" t="0" r="r" b="b"/>
              <a:pathLst>
                <a:path w="3" h="9">
                  <a:moveTo>
                    <a:pt x="1" y="9"/>
                  </a:moveTo>
                  <a:cubicBezTo>
                    <a:pt x="0" y="6"/>
                    <a:pt x="0" y="3"/>
                    <a:pt x="3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199" name="Freeform 159"/>
            <p:cNvSpPr>
              <a:spLocks/>
            </p:cNvSpPr>
            <p:nvPr/>
          </p:nvSpPr>
          <p:spPr bwMode="auto">
            <a:xfrm>
              <a:off x="2027" y="2605"/>
              <a:ext cx="7" cy="4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6"/>
                </a:cxn>
              </a:cxnLst>
              <a:rect l="0" t="0" r="r" b="b"/>
              <a:pathLst>
                <a:path w="3" h="16">
                  <a:moveTo>
                    <a:pt x="3" y="0"/>
                  </a:moveTo>
                  <a:cubicBezTo>
                    <a:pt x="1" y="4"/>
                    <a:pt x="0" y="13"/>
                    <a:pt x="3" y="1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00" name="Freeform 160"/>
            <p:cNvSpPr>
              <a:spLocks/>
            </p:cNvSpPr>
            <p:nvPr/>
          </p:nvSpPr>
          <p:spPr bwMode="auto">
            <a:xfrm>
              <a:off x="2044" y="2549"/>
              <a:ext cx="8" cy="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" y="7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cubicBezTo>
                    <a:pt x="0" y="2"/>
                    <a:pt x="1" y="5"/>
                    <a:pt x="1" y="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01" name="Freeform 161"/>
            <p:cNvSpPr>
              <a:spLocks/>
            </p:cNvSpPr>
            <p:nvPr/>
          </p:nvSpPr>
          <p:spPr bwMode="auto">
            <a:xfrm>
              <a:off x="2122" y="2453"/>
              <a:ext cx="27" cy="1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1" y="2"/>
                </a:cxn>
              </a:cxnLst>
              <a:rect l="0" t="0" r="r" b="b"/>
              <a:pathLst>
                <a:path w="11" h="5">
                  <a:moveTo>
                    <a:pt x="0" y="5"/>
                  </a:moveTo>
                  <a:cubicBezTo>
                    <a:pt x="3" y="2"/>
                    <a:pt x="7" y="0"/>
                    <a:pt x="11" y="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02" name="Freeform 162"/>
            <p:cNvSpPr>
              <a:spLocks/>
            </p:cNvSpPr>
            <p:nvPr/>
          </p:nvSpPr>
          <p:spPr bwMode="auto">
            <a:xfrm>
              <a:off x="1862" y="2488"/>
              <a:ext cx="25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0" y="1"/>
                </a:cxn>
              </a:cxnLst>
              <a:rect l="0" t="0" r="r" b="b"/>
              <a:pathLst>
                <a:path w="10" h="3">
                  <a:moveTo>
                    <a:pt x="0" y="3"/>
                  </a:moveTo>
                  <a:cubicBezTo>
                    <a:pt x="3" y="0"/>
                    <a:pt x="7" y="0"/>
                    <a:pt x="10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03" name="Freeform 163"/>
            <p:cNvSpPr>
              <a:spLocks/>
            </p:cNvSpPr>
            <p:nvPr/>
          </p:nvSpPr>
          <p:spPr bwMode="auto">
            <a:xfrm>
              <a:off x="1812" y="2581"/>
              <a:ext cx="27" cy="27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1" y="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cubicBezTo>
                    <a:pt x="1" y="5"/>
                    <a:pt x="6" y="1"/>
                    <a:pt x="11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04" name="Freeform 164"/>
            <p:cNvSpPr>
              <a:spLocks/>
            </p:cNvSpPr>
            <p:nvPr/>
          </p:nvSpPr>
          <p:spPr bwMode="auto">
            <a:xfrm>
              <a:off x="1734" y="2667"/>
              <a:ext cx="25" cy="1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" y="2"/>
                </a:cxn>
              </a:cxnLst>
              <a:rect l="0" t="0" r="r" b="b"/>
              <a:pathLst>
                <a:path w="10" h="6">
                  <a:moveTo>
                    <a:pt x="0" y="6"/>
                  </a:moveTo>
                  <a:cubicBezTo>
                    <a:pt x="2" y="2"/>
                    <a:pt x="6" y="0"/>
                    <a:pt x="10" y="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05" name="Freeform 165"/>
            <p:cNvSpPr>
              <a:spLocks/>
            </p:cNvSpPr>
            <p:nvPr/>
          </p:nvSpPr>
          <p:spPr bwMode="auto">
            <a:xfrm>
              <a:off x="1649" y="2653"/>
              <a:ext cx="18" cy="24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7" y="0"/>
                </a:cxn>
              </a:cxnLst>
              <a:rect l="0" t="0" r="r" b="b"/>
              <a:pathLst>
                <a:path w="7" h="9">
                  <a:moveTo>
                    <a:pt x="1" y="9"/>
                  </a:moveTo>
                  <a:cubicBezTo>
                    <a:pt x="0" y="6"/>
                    <a:pt x="4" y="0"/>
                    <a:pt x="7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06" name="Freeform 166"/>
            <p:cNvSpPr>
              <a:spLocks/>
            </p:cNvSpPr>
            <p:nvPr/>
          </p:nvSpPr>
          <p:spPr bwMode="auto">
            <a:xfrm>
              <a:off x="1692" y="2768"/>
              <a:ext cx="12" cy="27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5" y="1"/>
                </a:cxn>
              </a:cxnLst>
              <a:rect l="0" t="0" r="r" b="b"/>
              <a:pathLst>
                <a:path w="5" h="10">
                  <a:moveTo>
                    <a:pt x="0" y="10"/>
                  </a:moveTo>
                  <a:cubicBezTo>
                    <a:pt x="0" y="7"/>
                    <a:pt x="1" y="0"/>
                    <a:pt x="5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07" name="Freeform 167"/>
            <p:cNvSpPr>
              <a:spLocks/>
            </p:cNvSpPr>
            <p:nvPr/>
          </p:nvSpPr>
          <p:spPr bwMode="auto">
            <a:xfrm>
              <a:off x="1774" y="2811"/>
              <a:ext cx="10" cy="18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4" y="0"/>
                </a:cxn>
              </a:cxnLst>
              <a:rect l="0" t="0" r="r" b="b"/>
              <a:pathLst>
                <a:path w="4" h="7">
                  <a:moveTo>
                    <a:pt x="1" y="7"/>
                  </a:moveTo>
                  <a:cubicBezTo>
                    <a:pt x="0" y="4"/>
                    <a:pt x="1" y="2"/>
                    <a:pt x="4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08" name="Freeform 168"/>
            <p:cNvSpPr>
              <a:spLocks/>
            </p:cNvSpPr>
            <p:nvPr/>
          </p:nvSpPr>
          <p:spPr bwMode="auto">
            <a:xfrm>
              <a:off x="1832" y="2728"/>
              <a:ext cx="32" cy="1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3" y="0"/>
                </a:cxn>
              </a:cxnLst>
              <a:rect l="0" t="0" r="r" b="b"/>
              <a:pathLst>
                <a:path w="13" h="6">
                  <a:moveTo>
                    <a:pt x="0" y="6"/>
                  </a:moveTo>
                  <a:cubicBezTo>
                    <a:pt x="4" y="2"/>
                    <a:pt x="8" y="0"/>
                    <a:pt x="13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09" name="Freeform 169"/>
            <p:cNvSpPr>
              <a:spLocks/>
            </p:cNvSpPr>
            <p:nvPr/>
          </p:nvSpPr>
          <p:spPr bwMode="auto">
            <a:xfrm>
              <a:off x="2024" y="2715"/>
              <a:ext cx="23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9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cubicBezTo>
                    <a:pt x="0" y="4"/>
                    <a:pt x="4" y="9"/>
                    <a:pt x="9" y="9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10" name="Freeform 170"/>
            <p:cNvSpPr>
              <a:spLocks/>
            </p:cNvSpPr>
            <p:nvPr/>
          </p:nvSpPr>
          <p:spPr bwMode="auto">
            <a:xfrm>
              <a:off x="2384" y="2565"/>
              <a:ext cx="28" cy="27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1" y="0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cubicBezTo>
                    <a:pt x="6" y="8"/>
                    <a:pt x="9" y="5"/>
                    <a:pt x="11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11" name="Freeform 171"/>
            <p:cNvSpPr>
              <a:spLocks/>
            </p:cNvSpPr>
            <p:nvPr/>
          </p:nvSpPr>
          <p:spPr bwMode="auto">
            <a:xfrm>
              <a:off x="2479" y="2483"/>
              <a:ext cx="30" cy="16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cubicBezTo>
                    <a:pt x="4" y="6"/>
                    <a:pt x="9" y="3"/>
                    <a:pt x="12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12" name="Freeform 172"/>
            <p:cNvSpPr>
              <a:spLocks/>
            </p:cNvSpPr>
            <p:nvPr/>
          </p:nvSpPr>
          <p:spPr bwMode="auto">
            <a:xfrm>
              <a:off x="2582" y="2427"/>
              <a:ext cx="12" cy="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cubicBezTo>
                    <a:pt x="3" y="2"/>
                    <a:pt x="5" y="6"/>
                    <a:pt x="4" y="1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13" name="Freeform 173"/>
            <p:cNvSpPr>
              <a:spLocks/>
            </p:cNvSpPr>
            <p:nvPr/>
          </p:nvSpPr>
          <p:spPr bwMode="auto">
            <a:xfrm>
              <a:off x="2644" y="2435"/>
              <a:ext cx="30" cy="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2" y="0"/>
                </a:cxn>
              </a:cxnLst>
              <a:rect l="0" t="0" r="r" b="b"/>
              <a:pathLst>
                <a:path w="12" h="2">
                  <a:moveTo>
                    <a:pt x="0" y="1"/>
                  </a:moveTo>
                  <a:cubicBezTo>
                    <a:pt x="4" y="2"/>
                    <a:pt x="9" y="1"/>
                    <a:pt x="12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14" name="Freeform 174"/>
            <p:cNvSpPr>
              <a:spLocks/>
            </p:cNvSpPr>
            <p:nvPr/>
          </p:nvSpPr>
          <p:spPr bwMode="auto">
            <a:xfrm>
              <a:off x="2632" y="2461"/>
              <a:ext cx="15" cy="2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8"/>
                </a:cxn>
              </a:cxnLst>
              <a:rect l="0" t="0" r="r" b="b"/>
              <a:pathLst>
                <a:path w="6" h="8">
                  <a:moveTo>
                    <a:pt x="6" y="0"/>
                  </a:moveTo>
                  <a:cubicBezTo>
                    <a:pt x="5" y="3"/>
                    <a:pt x="4" y="7"/>
                    <a:pt x="0" y="8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15" name="Freeform 175"/>
            <p:cNvSpPr>
              <a:spLocks/>
            </p:cNvSpPr>
            <p:nvPr/>
          </p:nvSpPr>
          <p:spPr bwMode="auto">
            <a:xfrm>
              <a:off x="2459" y="2437"/>
              <a:ext cx="8" cy="1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cubicBezTo>
                    <a:pt x="1" y="1"/>
                    <a:pt x="0" y="2"/>
                    <a:pt x="0" y="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16" name="Freeform 176"/>
            <p:cNvSpPr>
              <a:spLocks/>
            </p:cNvSpPr>
            <p:nvPr/>
          </p:nvSpPr>
          <p:spPr bwMode="auto">
            <a:xfrm>
              <a:off x="1739" y="2904"/>
              <a:ext cx="25" cy="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2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cubicBezTo>
                    <a:pt x="0" y="6"/>
                    <a:pt x="7" y="4"/>
                    <a:pt x="10" y="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17" name="Freeform 177"/>
            <p:cNvSpPr>
              <a:spLocks/>
            </p:cNvSpPr>
            <p:nvPr/>
          </p:nvSpPr>
          <p:spPr bwMode="auto">
            <a:xfrm>
              <a:off x="1784" y="2885"/>
              <a:ext cx="23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11"/>
                </a:cxn>
              </a:cxnLst>
              <a:rect l="0" t="0" r="r" b="b"/>
              <a:pathLst>
                <a:path w="9" h="11">
                  <a:moveTo>
                    <a:pt x="0" y="0"/>
                  </a:moveTo>
                  <a:cubicBezTo>
                    <a:pt x="0" y="5"/>
                    <a:pt x="4" y="9"/>
                    <a:pt x="9" y="1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18" name="Freeform 178"/>
            <p:cNvSpPr>
              <a:spLocks/>
            </p:cNvSpPr>
            <p:nvPr/>
          </p:nvSpPr>
          <p:spPr bwMode="auto">
            <a:xfrm>
              <a:off x="1914" y="2925"/>
              <a:ext cx="13" cy="2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" y="9"/>
                </a:cxn>
              </a:cxnLst>
              <a:rect l="0" t="0" r="r" b="b"/>
              <a:pathLst>
                <a:path w="5" h="9">
                  <a:moveTo>
                    <a:pt x="1" y="0"/>
                  </a:moveTo>
                  <a:cubicBezTo>
                    <a:pt x="0" y="3"/>
                    <a:pt x="2" y="7"/>
                    <a:pt x="5" y="9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19" name="Freeform 179"/>
            <p:cNvSpPr>
              <a:spLocks/>
            </p:cNvSpPr>
            <p:nvPr/>
          </p:nvSpPr>
          <p:spPr bwMode="auto">
            <a:xfrm>
              <a:off x="2274" y="2667"/>
              <a:ext cx="43" cy="3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7" y="0"/>
                </a:cxn>
                <a:cxn ang="0">
                  <a:pos x="2" y="11"/>
                </a:cxn>
              </a:cxnLst>
              <a:rect l="0" t="0" r="r" b="b"/>
              <a:pathLst>
                <a:path w="17" h="12">
                  <a:moveTo>
                    <a:pt x="0" y="12"/>
                  </a:moveTo>
                  <a:cubicBezTo>
                    <a:pt x="7" y="12"/>
                    <a:pt x="17" y="3"/>
                    <a:pt x="7" y="0"/>
                  </a:cubicBezTo>
                  <a:cubicBezTo>
                    <a:pt x="11" y="5"/>
                    <a:pt x="4" y="7"/>
                    <a:pt x="2" y="11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20" name="Freeform 180"/>
            <p:cNvSpPr>
              <a:spLocks/>
            </p:cNvSpPr>
            <p:nvPr/>
          </p:nvSpPr>
          <p:spPr bwMode="auto">
            <a:xfrm>
              <a:off x="2377" y="2597"/>
              <a:ext cx="42" cy="70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11" y="0"/>
                </a:cxn>
                <a:cxn ang="0">
                  <a:pos x="12" y="6"/>
                </a:cxn>
                <a:cxn ang="0">
                  <a:pos x="14" y="12"/>
                </a:cxn>
                <a:cxn ang="0">
                  <a:pos x="0" y="26"/>
                </a:cxn>
                <a:cxn ang="0">
                  <a:pos x="9" y="12"/>
                </a:cxn>
                <a:cxn ang="0">
                  <a:pos x="2" y="5"/>
                </a:cxn>
              </a:cxnLst>
              <a:rect l="0" t="0" r="r" b="b"/>
              <a:pathLst>
                <a:path w="17" h="26">
                  <a:moveTo>
                    <a:pt x="3" y="4"/>
                  </a:moveTo>
                  <a:cubicBezTo>
                    <a:pt x="7" y="4"/>
                    <a:pt x="8" y="1"/>
                    <a:pt x="11" y="0"/>
                  </a:cubicBezTo>
                  <a:cubicBezTo>
                    <a:pt x="13" y="2"/>
                    <a:pt x="11" y="3"/>
                    <a:pt x="12" y="6"/>
                  </a:cubicBezTo>
                  <a:cubicBezTo>
                    <a:pt x="12" y="8"/>
                    <a:pt x="14" y="10"/>
                    <a:pt x="14" y="12"/>
                  </a:cubicBezTo>
                  <a:cubicBezTo>
                    <a:pt x="17" y="21"/>
                    <a:pt x="6" y="23"/>
                    <a:pt x="0" y="26"/>
                  </a:cubicBezTo>
                  <a:cubicBezTo>
                    <a:pt x="4" y="22"/>
                    <a:pt x="10" y="18"/>
                    <a:pt x="9" y="12"/>
                  </a:cubicBezTo>
                  <a:cubicBezTo>
                    <a:pt x="8" y="9"/>
                    <a:pt x="5" y="5"/>
                    <a:pt x="2" y="5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21" name="Freeform 181"/>
            <p:cNvSpPr>
              <a:spLocks/>
            </p:cNvSpPr>
            <p:nvPr/>
          </p:nvSpPr>
          <p:spPr bwMode="auto">
            <a:xfrm>
              <a:off x="2484" y="2504"/>
              <a:ext cx="38" cy="72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8" y="1"/>
                </a:cxn>
                <a:cxn ang="0">
                  <a:pos x="13" y="8"/>
                </a:cxn>
                <a:cxn ang="0">
                  <a:pos x="14" y="19"/>
                </a:cxn>
                <a:cxn ang="0">
                  <a:pos x="1" y="27"/>
                </a:cxn>
                <a:cxn ang="0">
                  <a:pos x="11" y="11"/>
                </a:cxn>
                <a:cxn ang="0">
                  <a:pos x="0" y="3"/>
                </a:cxn>
              </a:cxnLst>
              <a:rect l="0" t="0" r="r" b="b"/>
              <a:pathLst>
                <a:path w="15" h="27">
                  <a:moveTo>
                    <a:pt x="0" y="3"/>
                  </a:moveTo>
                  <a:cubicBezTo>
                    <a:pt x="3" y="3"/>
                    <a:pt x="5" y="0"/>
                    <a:pt x="8" y="1"/>
                  </a:cubicBezTo>
                  <a:cubicBezTo>
                    <a:pt x="10" y="2"/>
                    <a:pt x="12" y="6"/>
                    <a:pt x="13" y="8"/>
                  </a:cubicBezTo>
                  <a:cubicBezTo>
                    <a:pt x="14" y="11"/>
                    <a:pt x="15" y="16"/>
                    <a:pt x="14" y="19"/>
                  </a:cubicBezTo>
                  <a:cubicBezTo>
                    <a:pt x="12" y="24"/>
                    <a:pt x="4" y="25"/>
                    <a:pt x="1" y="27"/>
                  </a:cubicBezTo>
                  <a:cubicBezTo>
                    <a:pt x="6" y="24"/>
                    <a:pt x="12" y="18"/>
                    <a:pt x="11" y="11"/>
                  </a:cubicBezTo>
                  <a:cubicBezTo>
                    <a:pt x="9" y="3"/>
                    <a:pt x="1" y="8"/>
                    <a:pt x="0" y="3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22" name="Freeform 182"/>
            <p:cNvSpPr>
              <a:spLocks/>
            </p:cNvSpPr>
            <p:nvPr/>
          </p:nvSpPr>
          <p:spPr bwMode="auto">
            <a:xfrm>
              <a:off x="2509" y="2525"/>
              <a:ext cx="25" cy="3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6"/>
                </a:cxn>
                <a:cxn ang="0">
                  <a:pos x="0" y="13"/>
                </a:cxn>
              </a:cxnLst>
              <a:rect l="0" t="0" r="r" b="b"/>
              <a:pathLst>
                <a:path w="10" h="13">
                  <a:moveTo>
                    <a:pt x="3" y="0"/>
                  </a:moveTo>
                  <a:cubicBezTo>
                    <a:pt x="4" y="3"/>
                    <a:pt x="8" y="3"/>
                    <a:pt x="9" y="6"/>
                  </a:cubicBezTo>
                  <a:cubicBezTo>
                    <a:pt x="10" y="10"/>
                    <a:pt x="3" y="12"/>
                    <a:pt x="0" y="13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23" name="Freeform 183"/>
            <p:cNvSpPr>
              <a:spLocks/>
            </p:cNvSpPr>
            <p:nvPr/>
          </p:nvSpPr>
          <p:spPr bwMode="auto">
            <a:xfrm>
              <a:off x="1897" y="2485"/>
              <a:ext cx="30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12" y="0"/>
                </a:cxn>
                <a:cxn ang="0">
                  <a:pos x="2" y="1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2" y="1"/>
                    <a:pt x="4" y="2"/>
                    <a:pt x="6" y="3"/>
                  </a:cubicBezTo>
                  <a:cubicBezTo>
                    <a:pt x="8" y="1"/>
                    <a:pt x="10" y="1"/>
                    <a:pt x="12" y="0"/>
                  </a:cubicBezTo>
                  <a:cubicBezTo>
                    <a:pt x="9" y="1"/>
                    <a:pt x="6" y="2"/>
                    <a:pt x="2" y="1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24" name="Freeform 184"/>
            <p:cNvSpPr>
              <a:spLocks/>
            </p:cNvSpPr>
            <p:nvPr/>
          </p:nvSpPr>
          <p:spPr bwMode="auto">
            <a:xfrm>
              <a:off x="2162" y="2451"/>
              <a:ext cx="27" cy="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11" y="1"/>
                </a:cxn>
                <a:cxn ang="0">
                  <a:pos x="1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cubicBezTo>
                    <a:pt x="1" y="2"/>
                    <a:pt x="3" y="3"/>
                    <a:pt x="4" y="5"/>
                  </a:cubicBezTo>
                  <a:cubicBezTo>
                    <a:pt x="5" y="2"/>
                    <a:pt x="9" y="1"/>
                    <a:pt x="11" y="1"/>
                  </a:cubicBezTo>
                  <a:cubicBezTo>
                    <a:pt x="8" y="1"/>
                    <a:pt x="5" y="0"/>
                    <a:pt x="1" y="0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25" name="Freeform 185"/>
            <p:cNvSpPr>
              <a:spLocks/>
            </p:cNvSpPr>
            <p:nvPr/>
          </p:nvSpPr>
          <p:spPr bwMode="auto">
            <a:xfrm>
              <a:off x="2427" y="2576"/>
              <a:ext cx="65" cy="61"/>
            </a:xfrm>
            <a:custGeom>
              <a:avLst/>
              <a:gdLst/>
              <a:ahLst/>
              <a:cxnLst>
                <a:cxn ang="0">
                  <a:pos x="3" y="20"/>
                </a:cxn>
                <a:cxn ang="0">
                  <a:pos x="26" y="0"/>
                </a:cxn>
                <a:cxn ang="0">
                  <a:pos x="19" y="4"/>
                </a:cxn>
                <a:cxn ang="0">
                  <a:pos x="10" y="8"/>
                </a:cxn>
                <a:cxn ang="0">
                  <a:pos x="5" y="14"/>
                </a:cxn>
                <a:cxn ang="0">
                  <a:pos x="2" y="18"/>
                </a:cxn>
                <a:cxn ang="0">
                  <a:pos x="0" y="23"/>
                </a:cxn>
              </a:cxnLst>
              <a:rect l="0" t="0" r="r" b="b"/>
              <a:pathLst>
                <a:path w="26" h="23">
                  <a:moveTo>
                    <a:pt x="3" y="20"/>
                  </a:moveTo>
                  <a:cubicBezTo>
                    <a:pt x="9" y="13"/>
                    <a:pt x="18" y="5"/>
                    <a:pt x="26" y="0"/>
                  </a:cubicBezTo>
                  <a:cubicBezTo>
                    <a:pt x="24" y="0"/>
                    <a:pt x="21" y="2"/>
                    <a:pt x="19" y="4"/>
                  </a:cubicBezTo>
                  <a:cubicBezTo>
                    <a:pt x="16" y="5"/>
                    <a:pt x="13" y="6"/>
                    <a:pt x="10" y="8"/>
                  </a:cubicBezTo>
                  <a:cubicBezTo>
                    <a:pt x="8" y="9"/>
                    <a:pt x="7" y="11"/>
                    <a:pt x="5" y="14"/>
                  </a:cubicBezTo>
                  <a:cubicBezTo>
                    <a:pt x="4" y="15"/>
                    <a:pt x="3" y="16"/>
                    <a:pt x="2" y="18"/>
                  </a:cubicBezTo>
                  <a:cubicBezTo>
                    <a:pt x="2" y="19"/>
                    <a:pt x="2" y="22"/>
                    <a:pt x="0" y="23"/>
                  </a:cubicBezTo>
                </a:path>
              </a:pathLst>
            </a:custGeom>
            <a:solidFill>
              <a:srgbClr val="E5CB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26" name="Freeform 186"/>
            <p:cNvSpPr>
              <a:spLocks/>
            </p:cNvSpPr>
            <p:nvPr/>
          </p:nvSpPr>
          <p:spPr bwMode="auto">
            <a:xfrm>
              <a:off x="1914" y="2715"/>
              <a:ext cx="373" cy="170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18" y="51"/>
                </a:cxn>
                <a:cxn ang="0">
                  <a:pos x="33" y="40"/>
                </a:cxn>
                <a:cxn ang="0">
                  <a:pos x="74" y="30"/>
                </a:cxn>
                <a:cxn ang="0">
                  <a:pos x="93" y="22"/>
                </a:cxn>
                <a:cxn ang="0">
                  <a:pos x="116" y="11"/>
                </a:cxn>
                <a:cxn ang="0">
                  <a:pos x="149" y="0"/>
                </a:cxn>
                <a:cxn ang="0">
                  <a:pos x="136" y="5"/>
                </a:cxn>
                <a:cxn ang="0">
                  <a:pos x="121" y="7"/>
                </a:cxn>
                <a:cxn ang="0">
                  <a:pos x="108" y="10"/>
                </a:cxn>
                <a:cxn ang="0">
                  <a:pos x="86" y="12"/>
                </a:cxn>
                <a:cxn ang="0">
                  <a:pos x="77" y="11"/>
                </a:cxn>
                <a:cxn ang="0">
                  <a:pos x="75" y="15"/>
                </a:cxn>
                <a:cxn ang="0">
                  <a:pos x="64" y="17"/>
                </a:cxn>
                <a:cxn ang="0">
                  <a:pos x="43" y="14"/>
                </a:cxn>
                <a:cxn ang="0">
                  <a:pos x="33" y="24"/>
                </a:cxn>
                <a:cxn ang="0">
                  <a:pos x="29" y="37"/>
                </a:cxn>
                <a:cxn ang="0">
                  <a:pos x="14" y="48"/>
                </a:cxn>
                <a:cxn ang="0">
                  <a:pos x="1" y="64"/>
                </a:cxn>
              </a:cxnLst>
              <a:rect l="0" t="0" r="r" b="b"/>
              <a:pathLst>
                <a:path w="149" h="64">
                  <a:moveTo>
                    <a:pt x="0" y="63"/>
                  </a:moveTo>
                  <a:cubicBezTo>
                    <a:pt x="7" y="63"/>
                    <a:pt x="13" y="55"/>
                    <a:pt x="18" y="51"/>
                  </a:cubicBezTo>
                  <a:cubicBezTo>
                    <a:pt x="22" y="46"/>
                    <a:pt x="27" y="42"/>
                    <a:pt x="33" y="40"/>
                  </a:cubicBezTo>
                  <a:cubicBezTo>
                    <a:pt x="46" y="34"/>
                    <a:pt x="61" y="33"/>
                    <a:pt x="74" y="30"/>
                  </a:cubicBezTo>
                  <a:cubicBezTo>
                    <a:pt x="81" y="28"/>
                    <a:pt x="86" y="25"/>
                    <a:pt x="93" y="22"/>
                  </a:cubicBezTo>
                  <a:cubicBezTo>
                    <a:pt x="100" y="20"/>
                    <a:pt x="109" y="14"/>
                    <a:pt x="116" y="11"/>
                  </a:cubicBezTo>
                  <a:cubicBezTo>
                    <a:pt x="128" y="6"/>
                    <a:pt x="138" y="6"/>
                    <a:pt x="149" y="0"/>
                  </a:cubicBezTo>
                  <a:cubicBezTo>
                    <a:pt x="144" y="1"/>
                    <a:pt x="141" y="4"/>
                    <a:pt x="136" y="5"/>
                  </a:cubicBezTo>
                  <a:cubicBezTo>
                    <a:pt x="131" y="5"/>
                    <a:pt x="126" y="6"/>
                    <a:pt x="121" y="7"/>
                  </a:cubicBezTo>
                  <a:cubicBezTo>
                    <a:pt x="115" y="7"/>
                    <a:pt x="113" y="7"/>
                    <a:pt x="108" y="10"/>
                  </a:cubicBezTo>
                  <a:cubicBezTo>
                    <a:pt x="101" y="14"/>
                    <a:pt x="95" y="14"/>
                    <a:pt x="86" y="12"/>
                  </a:cubicBezTo>
                  <a:cubicBezTo>
                    <a:pt x="84" y="12"/>
                    <a:pt x="79" y="10"/>
                    <a:pt x="77" y="11"/>
                  </a:cubicBezTo>
                  <a:cubicBezTo>
                    <a:pt x="75" y="12"/>
                    <a:pt x="76" y="13"/>
                    <a:pt x="75" y="15"/>
                  </a:cubicBezTo>
                  <a:cubicBezTo>
                    <a:pt x="72" y="20"/>
                    <a:pt x="70" y="16"/>
                    <a:pt x="64" y="17"/>
                  </a:cubicBezTo>
                  <a:cubicBezTo>
                    <a:pt x="57" y="18"/>
                    <a:pt x="45" y="21"/>
                    <a:pt x="43" y="14"/>
                  </a:cubicBezTo>
                  <a:cubicBezTo>
                    <a:pt x="40" y="17"/>
                    <a:pt x="36" y="21"/>
                    <a:pt x="33" y="24"/>
                  </a:cubicBezTo>
                  <a:cubicBezTo>
                    <a:pt x="27" y="28"/>
                    <a:pt x="31" y="31"/>
                    <a:pt x="29" y="37"/>
                  </a:cubicBezTo>
                  <a:cubicBezTo>
                    <a:pt x="27" y="42"/>
                    <a:pt x="18" y="45"/>
                    <a:pt x="14" y="48"/>
                  </a:cubicBezTo>
                  <a:cubicBezTo>
                    <a:pt x="7" y="53"/>
                    <a:pt x="6" y="57"/>
                    <a:pt x="1" y="64"/>
                  </a:cubicBezTo>
                </a:path>
              </a:pathLst>
            </a:custGeom>
            <a:solidFill>
              <a:srgbClr val="F6DAA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27" name="Freeform 187"/>
            <p:cNvSpPr>
              <a:spLocks/>
            </p:cNvSpPr>
            <p:nvPr/>
          </p:nvSpPr>
          <p:spPr bwMode="auto">
            <a:xfrm>
              <a:off x="1674" y="2925"/>
              <a:ext cx="385" cy="110"/>
            </a:xfrm>
            <a:custGeom>
              <a:avLst/>
              <a:gdLst/>
              <a:ahLst/>
              <a:cxnLst>
                <a:cxn ang="0">
                  <a:pos x="34" y="33"/>
                </a:cxn>
                <a:cxn ang="0">
                  <a:pos x="49" y="39"/>
                </a:cxn>
                <a:cxn ang="0">
                  <a:pos x="63" y="37"/>
                </a:cxn>
                <a:cxn ang="0">
                  <a:pos x="81" y="27"/>
                </a:cxn>
                <a:cxn ang="0">
                  <a:pos x="100" y="23"/>
                </a:cxn>
                <a:cxn ang="0">
                  <a:pos x="129" y="13"/>
                </a:cxn>
                <a:cxn ang="0">
                  <a:pos x="143" y="5"/>
                </a:cxn>
                <a:cxn ang="0">
                  <a:pos x="154" y="0"/>
                </a:cxn>
                <a:cxn ang="0">
                  <a:pos x="134" y="7"/>
                </a:cxn>
                <a:cxn ang="0">
                  <a:pos x="120" y="11"/>
                </a:cxn>
                <a:cxn ang="0">
                  <a:pos x="99" y="19"/>
                </a:cxn>
                <a:cxn ang="0">
                  <a:pos x="78" y="24"/>
                </a:cxn>
                <a:cxn ang="0">
                  <a:pos x="67" y="27"/>
                </a:cxn>
                <a:cxn ang="0">
                  <a:pos x="60" y="32"/>
                </a:cxn>
                <a:cxn ang="0">
                  <a:pos x="42" y="33"/>
                </a:cxn>
                <a:cxn ang="0">
                  <a:pos x="33" y="27"/>
                </a:cxn>
                <a:cxn ang="0">
                  <a:pos x="21" y="25"/>
                </a:cxn>
                <a:cxn ang="0">
                  <a:pos x="0" y="17"/>
                </a:cxn>
                <a:cxn ang="0">
                  <a:pos x="12" y="28"/>
                </a:cxn>
                <a:cxn ang="0">
                  <a:pos x="22" y="30"/>
                </a:cxn>
                <a:cxn ang="0">
                  <a:pos x="34" y="33"/>
                </a:cxn>
              </a:cxnLst>
              <a:rect l="0" t="0" r="r" b="b"/>
              <a:pathLst>
                <a:path w="154" h="41">
                  <a:moveTo>
                    <a:pt x="34" y="33"/>
                  </a:moveTo>
                  <a:cubicBezTo>
                    <a:pt x="38" y="33"/>
                    <a:pt x="44" y="38"/>
                    <a:pt x="49" y="39"/>
                  </a:cubicBezTo>
                  <a:cubicBezTo>
                    <a:pt x="55" y="41"/>
                    <a:pt x="57" y="40"/>
                    <a:pt x="63" y="37"/>
                  </a:cubicBezTo>
                  <a:cubicBezTo>
                    <a:pt x="69" y="33"/>
                    <a:pt x="75" y="29"/>
                    <a:pt x="81" y="27"/>
                  </a:cubicBezTo>
                  <a:cubicBezTo>
                    <a:pt x="88" y="26"/>
                    <a:pt x="94" y="25"/>
                    <a:pt x="100" y="23"/>
                  </a:cubicBezTo>
                  <a:cubicBezTo>
                    <a:pt x="109" y="19"/>
                    <a:pt x="120" y="17"/>
                    <a:pt x="129" y="13"/>
                  </a:cubicBezTo>
                  <a:cubicBezTo>
                    <a:pt x="134" y="10"/>
                    <a:pt x="138" y="7"/>
                    <a:pt x="143" y="5"/>
                  </a:cubicBezTo>
                  <a:cubicBezTo>
                    <a:pt x="146" y="4"/>
                    <a:pt x="152" y="4"/>
                    <a:pt x="154" y="0"/>
                  </a:cubicBezTo>
                  <a:cubicBezTo>
                    <a:pt x="148" y="0"/>
                    <a:pt x="140" y="5"/>
                    <a:pt x="134" y="7"/>
                  </a:cubicBezTo>
                  <a:cubicBezTo>
                    <a:pt x="128" y="8"/>
                    <a:pt x="125" y="7"/>
                    <a:pt x="120" y="11"/>
                  </a:cubicBezTo>
                  <a:cubicBezTo>
                    <a:pt x="113" y="15"/>
                    <a:pt x="106" y="16"/>
                    <a:pt x="99" y="19"/>
                  </a:cubicBezTo>
                  <a:cubicBezTo>
                    <a:pt x="92" y="21"/>
                    <a:pt x="85" y="23"/>
                    <a:pt x="78" y="24"/>
                  </a:cubicBezTo>
                  <a:cubicBezTo>
                    <a:pt x="74" y="24"/>
                    <a:pt x="70" y="25"/>
                    <a:pt x="67" y="27"/>
                  </a:cubicBezTo>
                  <a:cubicBezTo>
                    <a:pt x="64" y="28"/>
                    <a:pt x="62" y="30"/>
                    <a:pt x="60" y="32"/>
                  </a:cubicBezTo>
                  <a:cubicBezTo>
                    <a:pt x="55" y="34"/>
                    <a:pt x="46" y="34"/>
                    <a:pt x="42" y="33"/>
                  </a:cubicBezTo>
                  <a:cubicBezTo>
                    <a:pt x="37" y="32"/>
                    <a:pt x="36" y="29"/>
                    <a:pt x="33" y="27"/>
                  </a:cubicBezTo>
                  <a:cubicBezTo>
                    <a:pt x="30" y="25"/>
                    <a:pt x="25" y="25"/>
                    <a:pt x="21" y="25"/>
                  </a:cubicBezTo>
                  <a:cubicBezTo>
                    <a:pt x="14" y="24"/>
                    <a:pt x="6" y="22"/>
                    <a:pt x="0" y="17"/>
                  </a:cubicBezTo>
                  <a:cubicBezTo>
                    <a:pt x="1" y="22"/>
                    <a:pt x="8" y="26"/>
                    <a:pt x="12" y="28"/>
                  </a:cubicBezTo>
                  <a:cubicBezTo>
                    <a:pt x="14" y="29"/>
                    <a:pt x="20" y="29"/>
                    <a:pt x="22" y="30"/>
                  </a:cubicBezTo>
                  <a:cubicBezTo>
                    <a:pt x="25" y="31"/>
                    <a:pt x="31" y="32"/>
                    <a:pt x="34" y="33"/>
                  </a:cubicBezTo>
                </a:path>
              </a:pathLst>
            </a:custGeom>
            <a:solidFill>
              <a:srgbClr val="E5CB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28" name="Freeform 188"/>
            <p:cNvSpPr>
              <a:spLocks/>
            </p:cNvSpPr>
            <p:nvPr/>
          </p:nvSpPr>
          <p:spPr bwMode="auto">
            <a:xfrm>
              <a:off x="1954" y="2808"/>
              <a:ext cx="160" cy="77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7" y="13"/>
                </a:cxn>
                <a:cxn ang="0">
                  <a:pos x="41" y="7"/>
                </a:cxn>
                <a:cxn ang="0">
                  <a:pos x="60" y="1"/>
                </a:cxn>
                <a:cxn ang="0">
                  <a:pos x="63" y="7"/>
                </a:cxn>
                <a:cxn ang="0">
                  <a:pos x="62" y="19"/>
                </a:cxn>
                <a:cxn ang="0">
                  <a:pos x="30" y="19"/>
                </a:cxn>
                <a:cxn ang="0">
                  <a:pos x="17" y="25"/>
                </a:cxn>
                <a:cxn ang="0">
                  <a:pos x="2" y="27"/>
                </a:cxn>
              </a:cxnLst>
              <a:rect l="0" t="0" r="r" b="b"/>
              <a:pathLst>
                <a:path w="64" h="29">
                  <a:moveTo>
                    <a:pt x="0" y="29"/>
                  </a:moveTo>
                  <a:cubicBezTo>
                    <a:pt x="6" y="24"/>
                    <a:pt x="10" y="16"/>
                    <a:pt x="17" y="13"/>
                  </a:cubicBezTo>
                  <a:cubicBezTo>
                    <a:pt x="24" y="10"/>
                    <a:pt x="33" y="10"/>
                    <a:pt x="41" y="7"/>
                  </a:cubicBezTo>
                  <a:cubicBezTo>
                    <a:pt x="46" y="5"/>
                    <a:pt x="55" y="0"/>
                    <a:pt x="60" y="1"/>
                  </a:cubicBezTo>
                  <a:cubicBezTo>
                    <a:pt x="64" y="1"/>
                    <a:pt x="63" y="3"/>
                    <a:pt x="63" y="7"/>
                  </a:cubicBezTo>
                  <a:cubicBezTo>
                    <a:pt x="62" y="11"/>
                    <a:pt x="62" y="15"/>
                    <a:pt x="62" y="19"/>
                  </a:cubicBezTo>
                  <a:cubicBezTo>
                    <a:pt x="58" y="8"/>
                    <a:pt x="38" y="14"/>
                    <a:pt x="30" y="19"/>
                  </a:cubicBezTo>
                  <a:cubicBezTo>
                    <a:pt x="25" y="22"/>
                    <a:pt x="23" y="25"/>
                    <a:pt x="17" y="25"/>
                  </a:cubicBezTo>
                  <a:cubicBezTo>
                    <a:pt x="12" y="25"/>
                    <a:pt x="5" y="22"/>
                    <a:pt x="2" y="27"/>
                  </a:cubicBezTo>
                </a:path>
              </a:pathLst>
            </a:custGeom>
            <a:solidFill>
              <a:srgbClr val="E5CB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29" name="Freeform 189"/>
            <p:cNvSpPr>
              <a:spLocks/>
            </p:cNvSpPr>
            <p:nvPr/>
          </p:nvSpPr>
          <p:spPr bwMode="auto">
            <a:xfrm>
              <a:off x="1942" y="2747"/>
              <a:ext cx="252" cy="117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2" y="34"/>
                </a:cxn>
                <a:cxn ang="0">
                  <a:pos x="28" y="25"/>
                </a:cxn>
                <a:cxn ang="0">
                  <a:pos x="57" y="19"/>
                </a:cxn>
                <a:cxn ang="0">
                  <a:pos x="82" y="12"/>
                </a:cxn>
                <a:cxn ang="0">
                  <a:pos x="101" y="0"/>
                </a:cxn>
                <a:cxn ang="0">
                  <a:pos x="75" y="9"/>
                </a:cxn>
                <a:cxn ang="0">
                  <a:pos x="61" y="10"/>
                </a:cxn>
                <a:cxn ang="0">
                  <a:pos x="50" y="15"/>
                </a:cxn>
                <a:cxn ang="0">
                  <a:pos x="36" y="19"/>
                </a:cxn>
                <a:cxn ang="0">
                  <a:pos x="28" y="21"/>
                </a:cxn>
                <a:cxn ang="0">
                  <a:pos x="9" y="35"/>
                </a:cxn>
              </a:cxnLst>
              <a:rect l="0" t="0" r="r" b="b"/>
              <a:pathLst>
                <a:path w="101" h="44">
                  <a:moveTo>
                    <a:pt x="0" y="44"/>
                  </a:moveTo>
                  <a:cubicBezTo>
                    <a:pt x="4" y="42"/>
                    <a:pt x="8" y="37"/>
                    <a:pt x="12" y="34"/>
                  </a:cubicBezTo>
                  <a:cubicBezTo>
                    <a:pt x="16" y="30"/>
                    <a:pt x="22" y="27"/>
                    <a:pt x="28" y="25"/>
                  </a:cubicBezTo>
                  <a:cubicBezTo>
                    <a:pt x="37" y="21"/>
                    <a:pt x="48" y="21"/>
                    <a:pt x="57" y="19"/>
                  </a:cubicBezTo>
                  <a:cubicBezTo>
                    <a:pt x="66" y="17"/>
                    <a:pt x="74" y="13"/>
                    <a:pt x="82" y="12"/>
                  </a:cubicBezTo>
                  <a:cubicBezTo>
                    <a:pt x="90" y="11"/>
                    <a:pt x="95" y="5"/>
                    <a:pt x="101" y="0"/>
                  </a:cubicBezTo>
                  <a:cubicBezTo>
                    <a:pt x="93" y="7"/>
                    <a:pt x="85" y="8"/>
                    <a:pt x="75" y="9"/>
                  </a:cubicBezTo>
                  <a:cubicBezTo>
                    <a:pt x="70" y="9"/>
                    <a:pt x="65" y="9"/>
                    <a:pt x="61" y="10"/>
                  </a:cubicBezTo>
                  <a:cubicBezTo>
                    <a:pt x="57" y="12"/>
                    <a:pt x="54" y="14"/>
                    <a:pt x="50" y="15"/>
                  </a:cubicBezTo>
                  <a:cubicBezTo>
                    <a:pt x="45" y="17"/>
                    <a:pt x="41" y="18"/>
                    <a:pt x="36" y="19"/>
                  </a:cubicBezTo>
                  <a:cubicBezTo>
                    <a:pt x="33" y="19"/>
                    <a:pt x="31" y="19"/>
                    <a:pt x="28" y="21"/>
                  </a:cubicBezTo>
                  <a:cubicBezTo>
                    <a:pt x="21" y="25"/>
                    <a:pt x="15" y="31"/>
                    <a:pt x="9" y="35"/>
                  </a:cubicBezTo>
                </a:path>
              </a:pathLst>
            </a:custGeom>
            <a:solidFill>
              <a:srgbClr val="E5CB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30" name="Freeform 190"/>
            <p:cNvSpPr>
              <a:spLocks/>
            </p:cNvSpPr>
            <p:nvPr/>
          </p:nvSpPr>
          <p:spPr bwMode="auto">
            <a:xfrm>
              <a:off x="2307" y="2555"/>
              <a:ext cx="240" cy="149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28" y="47"/>
                </a:cxn>
                <a:cxn ang="0">
                  <a:pos x="48" y="32"/>
                </a:cxn>
                <a:cxn ang="0">
                  <a:pos x="66" y="13"/>
                </a:cxn>
                <a:cxn ang="0">
                  <a:pos x="80" y="6"/>
                </a:cxn>
                <a:cxn ang="0">
                  <a:pos x="96" y="0"/>
                </a:cxn>
                <a:cxn ang="0">
                  <a:pos x="59" y="12"/>
                </a:cxn>
                <a:cxn ang="0">
                  <a:pos x="45" y="27"/>
                </a:cxn>
                <a:cxn ang="0">
                  <a:pos x="29" y="41"/>
                </a:cxn>
                <a:cxn ang="0">
                  <a:pos x="18" y="50"/>
                </a:cxn>
                <a:cxn ang="0">
                  <a:pos x="1" y="56"/>
                </a:cxn>
              </a:cxnLst>
              <a:rect l="0" t="0" r="r" b="b"/>
              <a:pathLst>
                <a:path w="96" h="56">
                  <a:moveTo>
                    <a:pt x="0" y="56"/>
                  </a:moveTo>
                  <a:cubicBezTo>
                    <a:pt x="9" y="55"/>
                    <a:pt x="20" y="51"/>
                    <a:pt x="28" y="47"/>
                  </a:cubicBezTo>
                  <a:cubicBezTo>
                    <a:pt x="36" y="43"/>
                    <a:pt x="43" y="39"/>
                    <a:pt x="48" y="32"/>
                  </a:cubicBezTo>
                  <a:cubicBezTo>
                    <a:pt x="54" y="26"/>
                    <a:pt x="60" y="18"/>
                    <a:pt x="66" y="13"/>
                  </a:cubicBezTo>
                  <a:cubicBezTo>
                    <a:pt x="71" y="10"/>
                    <a:pt x="75" y="8"/>
                    <a:pt x="80" y="6"/>
                  </a:cubicBezTo>
                  <a:cubicBezTo>
                    <a:pt x="84" y="4"/>
                    <a:pt x="91" y="1"/>
                    <a:pt x="96" y="0"/>
                  </a:cubicBezTo>
                  <a:cubicBezTo>
                    <a:pt x="85" y="5"/>
                    <a:pt x="69" y="6"/>
                    <a:pt x="59" y="12"/>
                  </a:cubicBezTo>
                  <a:cubicBezTo>
                    <a:pt x="51" y="16"/>
                    <a:pt x="50" y="20"/>
                    <a:pt x="45" y="27"/>
                  </a:cubicBezTo>
                  <a:cubicBezTo>
                    <a:pt x="41" y="34"/>
                    <a:pt x="36" y="37"/>
                    <a:pt x="29" y="41"/>
                  </a:cubicBezTo>
                  <a:cubicBezTo>
                    <a:pt x="25" y="43"/>
                    <a:pt x="22" y="48"/>
                    <a:pt x="18" y="50"/>
                  </a:cubicBezTo>
                  <a:cubicBezTo>
                    <a:pt x="13" y="53"/>
                    <a:pt x="6" y="54"/>
                    <a:pt x="1" y="56"/>
                  </a:cubicBezTo>
                </a:path>
              </a:pathLst>
            </a:custGeom>
            <a:solidFill>
              <a:srgbClr val="E5CB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31" name="Freeform 191"/>
            <p:cNvSpPr>
              <a:spLocks/>
            </p:cNvSpPr>
            <p:nvPr/>
          </p:nvSpPr>
          <p:spPr bwMode="auto">
            <a:xfrm>
              <a:off x="1602" y="2603"/>
              <a:ext cx="50" cy="130"/>
            </a:xfrm>
            <a:custGeom>
              <a:avLst/>
              <a:gdLst/>
              <a:ahLst/>
              <a:cxnLst>
                <a:cxn ang="0">
                  <a:pos x="2" y="49"/>
                </a:cxn>
                <a:cxn ang="0">
                  <a:pos x="1" y="31"/>
                </a:cxn>
                <a:cxn ang="0">
                  <a:pos x="10" y="21"/>
                </a:cxn>
                <a:cxn ang="0">
                  <a:pos x="14" y="14"/>
                </a:cxn>
                <a:cxn ang="0">
                  <a:pos x="20" y="0"/>
                </a:cxn>
                <a:cxn ang="0">
                  <a:pos x="17" y="12"/>
                </a:cxn>
                <a:cxn ang="0">
                  <a:pos x="18" y="17"/>
                </a:cxn>
                <a:cxn ang="0">
                  <a:pos x="15" y="21"/>
                </a:cxn>
              </a:cxnLst>
              <a:rect l="0" t="0" r="r" b="b"/>
              <a:pathLst>
                <a:path w="20" h="49">
                  <a:moveTo>
                    <a:pt x="2" y="49"/>
                  </a:moveTo>
                  <a:cubicBezTo>
                    <a:pt x="1" y="42"/>
                    <a:pt x="0" y="37"/>
                    <a:pt x="1" y="31"/>
                  </a:cubicBezTo>
                  <a:cubicBezTo>
                    <a:pt x="2" y="25"/>
                    <a:pt x="5" y="23"/>
                    <a:pt x="10" y="21"/>
                  </a:cubicBezTo>
                  <a:cubicBezTo>
                    <a:pt x="13" y="19"/>
                    <a:pt x="13" y="18"/>
                    <a:pt x="14" y="14"/>
                  </a:cubicBezTo>
                  <a:cubicBezTo>
                    <a:pt x="15" y="9"/>
                    <a:pt x="17" y="5"/>
                    <a:pt x="20" y="0"/>
                  </a:cubicBezTo>
                  <a:cubicBezTo>
                    <a:pt x="17" y="4"/>
                    <a:pt x="17" y="8"/>
                    <a:pt x="17" y="12"/>
                  </a:cubicBezTo>
                  <a:cubicBezTo>
                    <a:pt x="17" y="14"/>
                    <a:pt x="18" y="16"/>
                    <a:pt x="18" y="17"/>
                  </a:cubicBezTo>
                  <a:cubicBezTo>
                    <a:pt x="18" y="18"/>
                    <a:pt x="16" y="20"/>
                    <a:pt x="15" y="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32" name="Freeform 192"/>
            <p:cNvSpPr>
              <a:spLocks/>
            </p:cNvSpPr>
            <p:nvPr/>
          </p:nvSpPr>
          <p:spPr bwMode="auto">
            <a:xfrm>
              <a:off x="2192" y="2424"/>
              <a:ext cx="177" cy="24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7" y="1"/>
                </a:cxn>
                <a:cxn ang="0">
                  <a:pos x="34" y="0"/>
                </a:cxn>
                <a:cxn ang="0">
                  <a:pos x="71" y="2"/>
                </a:cxn>
                <a:cxn ang="0">
                  <a:pos x="59" y="4"/>
                </a:cxn>
                <a:cxn ang="0">
                  <a:pos x="43" y="5"/>
                </a:cxn>
                <a:cxn ang="0">
                  <a:pos x="30" y="6"/>
                </a:cxn>
                <a:cxn ang="0">
                  <a:pos x="22" y="9"/>
                </a:cxn>
                <a:cxn ang="0">
                  <a:pos x="11" y="7"/>
                </a:cxn>
              </a:cxnLst>
              <a:rect l="0" t="0" r="r" b="b"/>
              <a:pathLst>
                <a:path w="71" h="9">
                  <a:moveTo>
                    <a:pt x="0" y="7"/>
                  </a:moveTo>
                  <a:cubicBezTo>
                    <a:pt x="6" y="5"/>
                    <a:pt x="11" y="2"/>
                    <a:pt x="17" y="1"/>
                  </a:cubicBezTo>
                  <a:cubicBezTo>
                    <a:pt x="21" y="1"/>
                    <a:pt x="30" y="0"/>
                    <a:pt x="34" y="0"/>
                  </a:cubicBezTo>
                  <a:cubicBezTo>
                    <a:pt x="47" y="1"/>
                    <a:pt x="59" y="0"/>
                    <a:pt x="71" y="2"/>
                  </a:cubicBezTo>
                  <a:cubicBezTo>
                    <a:pt x="69" y="1"/>
                    <a:pt x="62" y="4"/>
                    <a:pt x="59" y="4"/>
                  </a:cubicBezTo>
                  <a:cubicBezTo>
                    <a:pt x="54" y="5"/>
                    <a:pt x="49" y="5"/>
                    <a:pt x="43" y="5"/>
                  </a:cubicBezTo>
                  <a:cubicBezTo>
                    <a:pt x="38" y="4"/>
                    <a:pt x="35" y="6"/>
                    <a:pt x="30" y="6"/>
                  </a:cubicBezTo>
                  <a:cubicBezTo>
                    <a:pt x="27" y="7"/>
                    <a:pt x="24" y="7"/>
                    <a:pt x="22" y="9"/>
                  </a:cubicBezTo>
                  <a:cubicBezTo>
                    <a:pt x="20" y="5"/>
                    <a:pt x="14" y="6"/>
                    <a:pt x="11" y="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33" name="Freeform 193"/>
            <p:cNvSpPr>
              <a:spLocks/>
            </p:cNvSpPr>
            <p:nvPr/>
          </p:nvSpPr>
          <p:spPr bwMode="auto">
            <a:xfrm>
              <a:off x="1569" y="2347"/>
              <a:ext cx="1170" cy="704"/>
            </a:xfrm>
            <a:custGeom>
              <a:avLst/>
              <a:gdLst/>
              <a:ahLst/>
              <a:cxnLst>
                <a:cxn ang="0">
                  <a:pos x="18" y="113"/>
                </a:cxn>
                <a:cxn ang="0">
                  <a:pos x="11" y="163"/>
                </a:cxn>
                <a:cxn ang="0">
                  <a:pos x="9" y="188"/>
                </a:cxn>
                <a:cxn ang="0">
                  <a:pos x="20" y="204"/>
                </a:cxn>
                <a:cxn ang="0">
                  <a:pos x="26" y="219"/>
                </a:cxn>
                <a:cxn ang="0">
                  <a:pos x="60" y="252"/>
                </a:cxn>
                <a:cxn ang="0">
                  <a:pos x="96" y="264"/>
                </a:cxn>
                <a:cxn ang="0">
                  <a:pos x="109" y="261"/>
                </a:cxn>
                <a:cxn ang="0">
                  <a:pos x="120" y="256"/>
                </a:cxn>
                <a:cxn ang="0">
                  <a:pos x="132" y="250"/>
                </a:cxn>
                <a:cxn ang="0">
                  <a:pos x="149" y="244"/>
                </a:cxn>
                <a:cxn ang="0">
                  <a:pos x="177" y="233"/>
                </a:cxn>
                <a:cxn ang="0">
                  <a:pos x="211" y="216"/>
                </a:cxn>
                <a:cxn ang="0">
                  <a:pos x="227" y="168"/>
                </a:cxn>
                <a:cxn ang="0">
                  <a:pos x="258" y="153"/>
                </a:cxn>
                <a:cxn ang="0">
                  <a:pos x="290" y="143"/>
                </a:cxn>
                <a:cxn ang="0">
                  <a:pos x="320" y="133"/>
                </a:cxn>
                <a:cxn ang="0">
                  <a:pos x="368" y="97"/>
                </a:cxn>
                <a:cxn ang="0">
                  <a:pos x="380" y="89"/>
                </a:cxn>
                <a:cxn ang="0">
                  <a:pos x="391" y="86"/>
                </a:cxn>
                <a:cxn ang="0">
                  <a:pos x="423" y="69"/>
                </a:cxn>
                <a:cxn ang="0">
                  <a:pos x="459" y="14"/>
                </a:cxn>
                <a:cxn ang="0">
                  <a:pos x="424" y="7"/>
                </a:cxn>
                <a:cxn ang="0">
                  <a:pos x="386" y="15"/>
                </a:cxn>
                <a:cxn ang="0">
                  <a:pos x="362" y="19"/>
                </a:cxn>
                <a:cxn ang="0">
                  <a:pos x="339" y="18"/>
                </a:cxn>
                <a:cxn ang="0">
                  <a:pos x="321" y="24"/>
                </a:cxn>
                <a:cxn ang="0">
                  <a:pos x="292" y="25"/>
                </a:cxn>
                <a:cxn ang="0">
                  <a:pos x="252" y="27"/>
                </a:cxn>
                <a:cxn ang="0">
                  <a:pos x="204" y="37"/>
                </a:cxn>
                <a:cxn ang="0">
                  <a:pos x="122" y="42"/>
                </a:cxn>
                <a:cxn ang="0">
                  <a:pos x="62" y="63"/>
                </a:cxn>
                <a:cxn ang="0">
                  <a:pos x="32" y="78"/>
                </a:cxn>
                <a:cxn ang="0">
                  <a:pos x="20" y="112"/>
                </a:cxn>
                <a:cxn ang="0">
                  <a:pos x="18" y="113"/>
                </a:cxn>
              </a:cxnLst>
              <a:rect l="0" t="0" r="r" b="b"/>
              <a:pathLst>
                <a:path w="468" h="264">
                  <a:moveTo>
                    <a:pt x="18" y="113"/>
                  </a:moveTo>
                  <a:cubicBezTo>
                    <a:pt x="0" y="121"/>
                    <a:pt x="11" y="156"/>
                    <a:pt x="11" y="163"/>
                  </a:cubicBezTo>
                  <a:cubicBezTo>
                    <a:pt x="11" y="169"/>
                    <a:pt x="8" y="182"/>
                    <a:pt x="9" y="188"/>
                  </a:cubicBezTo>
                  <a:cubicBezTo>
                    <a:pt x="11" y="194"/>
                    <a:pt x="19" y="198"/>
                    <a:pt x="20" y="204"/>
                  </a:cubicBezTo>
                  <a:cubicBezTo>
                    <a:pt x="21" y="212"/>
                    <a:pt x="22" y="212"/>
                    <a:pt x="26" y="219"/>
                  </a:cubicBezTo>
                  <a:cubicBezTo>
                    <a:pt x="33" y="233"/>
                    <a:pt x="44" y="251"/>
                    <a:pt x="60" y="252"/>
                  </a:cubicBezTo>
                  <a:cubicBezTo>
                    <a:pt x="68" y="253"/>
                    <a:pt x="88" y="264"/>
                    <a:pt x="96" y="264"/>
                  </a:cubicBezTo>
                  <a:cubicBezTo>
                    <a:pt x="100" y="263"/>
                    <a:pt x="105" y="262"/>
                    <a:pt x="109" y="261"/>
                  </a:cubicBezTo>
                  <a:cubicBezTo>
                    <a:pt x="113" y="259"/>
                    <a:pt x="115" y="258"/>
                    <a:pt x="120" y="256"/>
                  </a:cubicBezTo>
                  <a:cubicBezTo>
                    <a:pt x="124" y="254"/>
                    <a:pt x="128" y="253"/>
                    <a:pt x="132" y="250"/>
                  </a:cubicBezTo>
                  <a:cubicBezTo>
                    <a:pt x="140" y="245"/>
                    <a:pt x="141" y="246"/>
                    <a:pt x="149" y="244"/>
                  </a:cubicBezTo>
                  <a:cubicBezTo>
                    <a:pt x="158" y="241"/>
                    <a:pt x="170" y="238"/>
                    <a:pt x="177" y="233"/>
                  </a:cubicBezTo>
                  <a:cubicBezTo>
                    <a:pt x="192" y="222"/>
                    <a:pt x="197" y="232"/>
                    <a:pt x="211" y="216"/>
                  </a:cubicBezTo>
                  <a:cubicBezTo>
                    <a:pt x="228" y="194"/>
                    <a:pt x="218" y="169"/>
                    <a:pt x="227" y="168"/>
                  </a:cubicBezTo>
                  <a:cubicBezTo>
                    <a:pt x="244" y="165"/>
                    <a:pt x="242" y="160"/>
                    <a:pt x="258" y="153"/>
                  </a:cubicBezTo>
                  <a:cubicBezTo>
                    <a:pt x="268" y="149"/>
                    <a:pt x="279" y="145"/>
                    <a:pt x="290" y="143"/>
                  </a:cubicBezTo>
                  <a:cubicBezTo>
                    <a:pt x="302" y="142"/>
                    <a:pt x="309" y="138"/>
                    <a:pt x="320" y="133"/>
                  </a:cubicBezTo>
                  <a:cubicBezTo>
                    <a:pt x="337" y="126"/>
                    <a:pt x="352" y="104"/>
                    <a:pt x="368" y="97"/>
                  </a:cubicBezTo>
                  <a:cubicBezTo>
                    <a:pt x="372" y="95"/>
                    <a:pt x="376" y="91"/>
                    <a:pt x="380" y="89"/>
                  </a:cubicBezTo>
                  <a:cubicBezTo>
                    <a:pt x="383" y="88"/>
                    <a:pt x="388" y="88"/>
                    <a:pt x="391" y="86"/>
                  </a:cubicBezTo>
                  <a:cubicBezTo>
                    <a:pt x="398" y="83"/>
                    <a:pt x="416" y="73"/>
                    <a:pt x="423" y="69"/>
                  </a:cubicBezTo>
                  <a:cubicBezTo>
                    <a:pt x="435" y="62"/>
                    <a:pt x="468" y="40"/>
                    <a:pt x="459" y="14"/>
                  </a:cubicBezTo>
                  <a:cubicBezTo>
                    <a:pt x="456" y="5"/>
                    <a:pt x="439" y="0"/>
                    <a:pt x="424" y="7"/>
                  </a:cubicBezTo>
                  <a:cubicBezTo>
                    <a:pt x="414" y="12"/>
                    <a:pt x="398" y="13"/>
                    <a:pt x="386" y="15"/>
                  </a:cubicBezTo>
                  <a:cubicBezTo>
                    <a:pt x="377" y="16"/>
                    <a:pt x="372" y="17"/>
                    <a:pt x="362" y="19"/>
                  </a:cubicBezTo>
                  <a:cubicBezTo>
                    <a:pt x="355" y="20"/>
                    <a:pt x="346" y="17"/>
                    <a:pt x="339" y="18"/>
                  </a:cubicBezTo>
                  <a:cubicBezTo>
                    <a:pt x="332" y="19"/>
                    <a:pt x="328" y="22"/>
                    <a:pt x="321" y="24"/>
                  </a:cubicBezTo>
                  <a:cubicBezTo>
                    <a:pt x="312" y="26"/>
                    <a:pt x="301" y="25"/>
                    <a:pt x="292" y="25"/>
                  </a:cubicBezTo>
                  <a:cubicBezTo>
                    <a:pt x="282" y="25"/>
                    <a:pt x="263" y="24"/>
                    <a:pt x="252" y="27"/>
                  </a:cubicBezTo>
                  <a:cubicBezTo>
                    <a:pt x="234" y="33"/>
                    <a:pt x="225" y="35"/>
                    <a:pt x="204" y="37"/>
                  </a:cubicBezTo>
                  <a:cubicBezTo>
                    <a:pt x="183" y="38"/>
                    <a:pt x="143" y="36"/>
                    <a:pt x="122" y="42"/>
                  </a:cubicBezTo>
                  <a:cubicBezTo>
                    <a:pt x="104" y="47"/>
                    <a:pt x="78" y="51"/>
                    <a:pt x="62" y="63"/>
                  </a:cubicBezTo>
                  <a:cubicBezTo>
                    <a:pt x="55" y="68"/>
                    <a:pt x="37" y="72"/>
                    <a:pt x="32" y="78"/>
                  </a:cubicBezTo>
                  <a:cubicBezTo>
                    <a:pt x="25" y="86"/>
                    <a:pt x="22" y="103"/>
                    <a:pt x="20" y="112"/>
                  </a:cubicBezTo>
                  <a:lnTo>
                    <a:pt x="18" y="113"/>
                  </a:ln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34" name="Freeform 194"/>
            <p:cNvSpPr>
              <a:spLocks/>
            </p:cNvSpPr>
            <p:nvPr/>
          </p:nvSpPr>
          <p:spPr bwMode="auto">
            <a:xfrm>
              <a:off x="2117" y="2653"/>
              <a:ext cx="75" cy="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3"/>
                </a:cxn>
              </a:cxnLst>
              <a:rect l="0" t="0" r="r" b="b"/>
              <a:pathLst>
                <a:path w="30" h="8">
                  <a:moveTo>
                    <a:pt x="0" y="0"/>
                  </a:moveTo>
                  <a:cubicBezTo>
                    <a:pt x="9" y="6"/>
                    <a:pt x="19" y="8"/>
                    <a:pt x="30" y="3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35" name="Freeform 195"/>
            <p:cNvSpPr>
              <a:spLocks/>
            </p:cNvSpPr>
            <p:nvPr/>
          </p:nvSpPr>
          <p:spPr bwMode="auto">
            <a:xfrm>
              <a:off x="2142" y="2669"/>
              <a:ext cx="10" cy="3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" y="12"/>
                </a:cxn>
              </a:cxnLst>
              <a:rect l="0" t="0" r="r" b="b"/>
              <a:pathLst>
                <a:path w="4" h="12">
                  <a:moveTo>
                    <a:pt x="4" y="0"/>
                  </a:moveTo>
                  <a:cubicBezTo>
                    <a:pt x="1" y="3"/>
                    <a:pt x="0" y="8"/>
                    <a:pt x="1" y="12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36" name="Freeform 196"/>
            <p:cNvSpPr>
              <a:spLocks/>
            </p:cNvSpPr>
            <p:nvPr/>
          </p:nvSpPr>
          <p:spPr bwMode="auto">
            <a:xfrm>
              <a:off x="2252" y="2528"/>
              <a:ext cx="17" cy="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1"/>
                </a:cxn>
              </a:cxnLst>
              <a:rect l="0" t="0" r="r" b="b"/>
              <a:pathLst>
                <a:path w="7" h="21">
                  <a:moveTo>
                    <a:pt x="2" y="0"/>
                  </a:moveTo>
                  <a:cubicBezTo>
                    <a:pt x="7" y="6"/>
                    <a:pt x="5" y="15"/>
                    <a:pt x="0" y="21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37" name="Freeform 197"/>
            <p:cNvSpPr>
              <a:spLocks/>
            </p:cNvSpPr>
            <p:nvPr/>
          </p:nvSpPr>
          <p:spPr bwMode="auto">
            <a:xfrm>
              <a:off x="2262" y="2557"/>
              <a:ext cx="30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3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4" y="0"/>
                    <a:pt x="8" y="1"/>
                    <a:pt x="12" y="3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38" name="Freeform 198"/>
            <p:cNvSpPr>
              <a:spLocks/>
            </p:cNvSpPr>
            <p:nvPr/>
          </p:nvSpPr>
          <p:spPr bwMode="auto">
            <a:xfrm>
              <a:off x="2372" y="2560"/>
              <a:ext cx="52" cy="4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9" y="0"/>
                </a:cxn>
              </a:cxnLst>
              <a:rect l="0" t="0" r="r" b="b"/>
              <a:pathLst>
                <a:path w="21" h="16">
                  <a:moveTo>
                    <a:pt x="0" y="16"/>
                  </a:moveTo>
                  <a:cubicBezTo>
                    <a:pt x="9" y="16"/>
                    <a:pt x="21" y="9"/>
                    <a:pt x="19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39" name="Freeform 199"/>
            <p:cNvSpPr>
              <a:spLocks/>
            </p:cNvSpPr>
            <p:nvPr/>
          </p:nvSpPr>
          <p:spPr bwMode="auto">
            <a:xfrm>
              <a:off x="2409" y="2589"/>
              <a:ext cx="8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1"/>
                </a:cxn>
              </a:cxnLst>
              <a:rect l="0" t="0" r="r" b="b"/>
              <a:pathLst>
                <a:path w="3" h="11">
                  <a:moveTo>
                    <a:pt x="0" y="0"/>
                  </a:moveTo>
                  <a:cubicBezTo>
                    <a:pt x="3" y="3"/>
                    <a:pt x="3" y="7"/>
                    <a:pt x="2" y="11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40" name="Freeform 200"/>
            <p:cNvSpPr>
              <a:spLocks/>
            </p:cNvSpPr>
            <p:nvPr/>
          </p:nvSpPr>
          <p:spPr bwMode="auto">
            <a:xfrm>
              <a:off x="2402" y="2440"/>
              <a:ext cx="52" cy="1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1" y="6"/>
                </a:cxn>
              </a:cxnLst>
              <a:rect l="0" t="0" r="r" b="b"/>
              <a:pathLst>
                <a:path w="21" h="7">
                  <a:moveTo>
                    <a:pt x="0" y="7"/>
                  </a:moveTo>
                  <a:cubicBezTo>
                    <a:pt x="5" y="2"/>
                    <a:pt x="17" y="0"/>
                    <a:pt x="21" y="6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41" name="Freeform 201"/>
            <p:cNvSpPr>
              <a:spLocks/>
            </p:cNvSpPr>
            <p:nvPr/>
          </p:nvSpPr>
          <p:spPr bwMode="auto">
            <a:xfrm>
              <a:off x="2444" y="2435"/>
              <a:ext cx="18" cy="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cubicBezTo>
                    <a:pt x="1" y="2"/>
                    <a:pt x="3" y="0"/>
                    <a:pt x="7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42" name="Freeform 202"/>
            <p:cNvSpPr>
              <a:spLocks/>
            </p:cNvSpPr>
            <p:nvPr/>
          </p:nvSpPr>
          <p:spPr bwMode="auto">
            <a:xfrm>
              <a:off x="2469" y="2469"/>
              <a:ext cx="50" cy="43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20" y="0"/>
                </a:cxn>
              </a:cxnLst>
              <a:rect l="0" t="0" r="r" b="b"/>
              <a:pathLst>
                <a:path w="20" h="16">
                  <a:moveTo>
                    <a:pt x="0" y="12"/>
                  </a:moveTo>
                  <a:cubicBezTo>
                    <a:pt x="8" y="16"/>
                    <a:pt x="20" y="9"/>
                    <a:pt x="20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43" name="Freeform 203"/>
            <p:cNvSpPr>
              <a:spLocks/>
            </p:cNvSpPr>
            <p:nvPr/>
          </p:nvSpPr>
          <p:spPr bwMode="auto">
            <a:xfrm>
              <a:off x="2507" y="2499"/>
              <a:ext cx="15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9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cubicBezTo>
                    <a:pt x="4" y="1"/>
                    <a:pt x="6" y="5"/>
                    <a:pt x="6" y="9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44" name="Freeform 204"/>
            <p:cNvSpPr>
              <a:spLocks/>
            </p:cNvSpPr>
            <p:nvPr/>
          </p:nvSpPr>
          <p:spPr bwMode="auto">
            <a:xfrm>
              <a:off x="2622" y="2448"/>
              <a:ext cx="37" cy="43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15" y="0"/>
                </a:cxn>
              </a:cxnLst>
              <a:rect l="0" t="0" r="r" b="b"/>
              <a:pathLst>
                <a:path w="15" h="16">
                  <a:moveTo>
                    <a:pt x="0" y="15"/>
                  </a:moveTo>
                  <a:cubicBezTo>
                    <a:pt x="8" y="16"/>
                    <a:pt x="14" y="8"/>
                    <a:pt x="15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45" name="Freeform 205"/>
            <p:cNvSpPr>
              <a:spLocks/>
            </p:cNvSpPr>
            <p:nvPr/>
          </p:nvSpPr>
          <p:spPr bwMode="auto">
            <a:xfrm>
              <a:off x="2642" y="2432"/>
              <a:ext cx="45" cy="19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8" y="0"/>
                </a:cxn>
              </a:cxnLst>
              <a:rect l="0" t="0" r="r" b="b"/>
              <a:pathLst>
                <a:path w="18" h="7">
                  <a:moveTo>
                    <a:pt x="0" y="5"/>
                  </a:moveTo>
                  <a:cubicBezTo>
                    <a:pt x="6" y="7"/>
                    <a:pt x="14" y="5"/>
                    <a:pt x="18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46" name="Freeform 206"/>
            <p:cNvSpPr>
              <a:spLocks/>
            </p:cNvSpPr>
            <p:nvPr/>
          </p:nvSpPr>
          <p:spPr bwMode="auto">
            <a:xfrm>
              <a:off x="2582" y="2416"/>
              <a:ext cx="20" cy="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4"/>
                </a:cxn>
              </a:cxnLst>
              <a:rect l="0" t="0" r="r" b="b"/>
              <a:pathLst>
                <a:path w="8" h="14">
                  <a:moveTo>
                    <a:pt x="0" y="0"/>
                  </a:moveTo>
                  <a:cubicBezTo>
                    <a:pt x="5" y="3"/>
                    <a:pt x="8" y="8"/>
                    <a:pt x="6" y="14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47" name="Freeform 207"/>
            <p:cNvSpPr>
              <a:spLocks/>
            </p:cNvSpPr>
            <p:nvPr/>
          </p:nvSpPr>
          <p:spPr bwMode="auto">
            <a:xfrm>
              <a:off x="2597" y="2419"/>
              <a:ext cx="15" cy="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</a:cxnLst>
              <a:rect l="0" t="0" r="r" b="b"/>
              <a:pathLst>
                <a:path w="6" h="5">
                  <a:moveTo>
                    <a:pt x="0" y="5"/>
                  </a:moveTo>
                  <a:cubicBezTo>
                    <a:pt x="1" y="2"/>
                    <a:pt x="3" y="0"/>
                    <a:pt x="6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48" name="Freeform 208"/>
            <p:cNvSpPr>
              <a:spLocks/>
            </p:cNvSpPr>
            <p:nvPr/>
          </p:nvSpPr>
          <p:spPr bwMode="auto">
            <a:xfrm>
              <a:off x="2254" y="2677"/>
              <a:ext cx="60" cy="4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0" y="11"/>
                  </a:moveTo>
                  <a:cubicBezTo>
                    <a:pt x="8" y="16"/>
                    <a:pt x="21" y="9"/>
                    <a:pt x="24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49" name="Freeform 209"/>
            <p:cNvSpPr>
              <a:spLocks/>
            </p:cNvSpPr>
            <p:nvPr/>
          </p:nvSpPr>
          <p:spPr bwMode="auto">
            <a:xfrm>
              <a:off x="2299" y="2664"/>
              <a:ext cx="35" cy="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5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cubicBezTo>
                    <a:pt x="4" y="4"/>
                    <a:pt x="9" y="7"/>
                    <a:pt x="14" y="5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50" name="Freeform 210"/>
            <p:cNvSpPr>
              <a:spLocks/>
            </p:cNvSpPr>
            <p:nvPr/>
          </p:nvSpPr>
          <p:spPr bwMode="auto">
            <a:xfrm>
              <a:off x="2109" y="2443"/>
              <a:ext cx="65" cy="24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26" y="7"/>
                </a:cxn>
              </a:cxnLst>
              <a:rect l="0" t="0" r="r" b="b"/>
              <a:pathLst>
                <a:path w="26" h="9">
                  <a:moveTo>
                    <a:pt x="0" y="9"/>
                  </a:moveTo>
                  <a:cubicBezTo>
                    <a:pt x="7" y="2"/>
                    <a:pt x="19" y="0"/>
                    <a:pt x="26" y="7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51" name="Freeform 211"/>
            <p:cNvSpPr>
              <a:spLocks/>
            </p:cNvSpPr>
            <p:nvPr/>
          </p:nvSpPr>
          <p:spPr bwMode="auto">
            <a:xfrm>
              <a:off x="2164" y="2453"/>
              <a:ext cx="33" cy="32"/>
            </a:xfrm>
            <a:custGeom>
              <a:avLst/>
              <a:gdLst/>
              <a:ahLst/>
              <a:cxnLst>
                <a:cxn ang="0">
                  <a:pos x="13" y="1"/>
                </a:cxn>
                <a:cxn ang="0">
                  <a:pos x="0" y="12"/>
                </a:cxn>
              </a:cxnLst>
              <a:rect l="0" t="0" r="r" b="b"/>
              <a:pathLst>
                <a:path w="13" h="12">
                  <a:moveTo>
                    <a:pt x="13" y="1"/>
                  </a:moveTo>
                  <a:cubicBezTo>
                    <a:pt x="5" y="0"/>
                    <a:pt x="1" y="4"/>
                    <a:pt x="0" y="12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52" name="Freeform 212"/>
            <p:cNvSpPr>
              <a:spLocks/>
            </p:cNvSpPr>
            <p:nvPr/>
          </p:nvSpPr>
          <p:spPr bwMode="auto">
            <a:xfrm>
              <a:off x="1959" y="2739"/>
              <a:ext cx="68" cy="4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7" y="0"/>
                </a:cxn>
              </a:cxnLst>
              <a:rect l="0" t="0" r="r" b="b"/>
              <a:pathLst>
                <a:path w="27" h="18">
                  <a:moveTo>
                    <a:pt x="0" y="7"/>
                  </a:moveTo>
                  <a:cubicBezTo>
                    <a:pt x="7" y="18"/>
                    <a:pt x="21" y="7"/>
                    <a:pt x="27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53" name="Freeform 213"/>
            <p:cNvSpPr>
              <a:spLocks/>
            </p:cNvSpPr>
            <p:nvPr/>
          </p:nvSpPr>
          <p:spPr bwMode="auto">
            <a:xfrm>
              <a:off x="2019" y="2723"/>
              <a:ext cx="33" cy="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9"/>
                </a:cxn>
              </a:cxnLst>
              <a:rect l="0" t="0" r="r" b="b"/>
              <a:pathLst>
                <a:path w="13" h="12">
                  <a:moveTo>
                    <a:pt x="0" y="0"/>
                  </a:moveTo>
                  <a:cubicBezTo>
                    <a:pt x="2" y="5"/>
                    <a:pt x="7" y="12"/>
                    <a:pt x="13" y="9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54" name="Freeform 214"/>
            <p:cNvSpPr>
              <a:spLocks/>
            </p:cNvSpPr>
            <p:nvPr/>
          </p:nvSpPr>
          <p:spPr bwMode="auto">
            <a:xfrm>
              <a:off x="2019" y="2597"/>
              <a:ext cx="13" cy="5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2"/>
                </a:cxn>
              </a:cxnLst>
              <a:rect l="0" t="0" r="r" b="b"/>
              <a:pathLst>
                <a:path w="5" h="22">
                  <a:moveTo>
                    <a:pt x="3" y="0"/>
                  </a:moveTo>
                  <a:cubicBezTo>
                    <a:pt x="1" y="6"/>
                    <a:pt x="0" y="16"/>
                    <a:pt x="5" y="22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55" name="Freeform 215"/>
            <p:cNvSpPr>
              <a:spLocks/>
            </p:cNvSpPr>
            <p:nvPr/>
          </p:nvSpPr>
          <p:spPr bwMode="auto">
            <a:xfrm>
              <a:off x="1979" y="2608"/>
              <a:ext cx="43" cy="21"/>
            </a:xfrm>
            <a:custGeom>
              <a:avLst/>
              <a:gdLst/>
              <a:ahLst/>
              <a:cxnLst>
                <a:cxn ang="0">
                  <a:pos x="17" y="8"/>
                </a:cxn>
                <a:cxn ang="0">
                  <a:pos x="0" y="3"/>
                </a:cxn>
              </a:cxnLst>
              <a:rect l="0" t="0" r="r" b="b"/>
              <a:pathLst>
                <a:path w="17" h="8">
                  <a:moveTo>
                    <a:pt x="17" y="8"/>
                  </a:moveTo>
                  <a:cubicBezTo>
                    <a:pt x="13" y="4"/>
                    <a:pt x="6" y="0"/>
                    <a:pt x="0" y="3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56" name="Freeform 216"/>
            <p:cNvSpPr>
              <a:spLocks/>
            </p:cNvSpPr>
            <p:nvPr/>
          </p:nvSpPr>
          <p:spPr bwMode="auto">
            <a:xfrm>
              <a:off x="1852" y="2472"/>
              <a:ext cx="65" cy="27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6" y="9"/>
                </a:cxn>
              </a:cxnLst>
              <a:rect l="0" t="0" r="r" b="b"/>
              <a:pathLst>
                <a:path w="26" h="10">
                  <a:moveTo>
                    <a:pt x="0" y="10"/>
                  </a:moveTo>
                  <a:cubicBezTo>
                    <a:pt x="6" y="0"/>
                    <a:pt x="18" y="6"/>
                    <a:pt x="26" y="9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57" name="Freeform 217"/>
            <p:cNvSpPr>
              <a:spLocks/>
            </p:cNvSpPr>
            <p:nvPr/>
          </p:nvSpPr>
          <p:spPr bwMode="auto">
            <a:xfrm>
              <a:off x="1904" y="2477"/>
              <a:ext cx="50" cy="3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0" y="6"/>
                </a:cxn>
              </a:cxnLst>
              <a:rect l="0" t="0" r="r" b="b"/>
              <a:pathLst>
                <a:path w="20" h="11">
                  <a:moveTo>
                    <a:pt x="0" y="11"/>
                  </a:moveTo>
                  <a:cubicBezTo>
                    <a:pt x="5" y="5"/>
                    <a:pt x="13" y="0"/>
                    <a:pt x="20" y="6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58" name="Freeform 218"/>
            <p:cNvSpPr>
              <a:spLocks/>
            </p:cNvSpPr>
            <p:nvPr/>
          </p:nvSpPr>
          <p:spPr bwMode="auto">
            <a:xfrm>
              <a:off x="1654" y="2608"/>
              <a:ext cx="33" cy="4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" y="15"/>
                </a:cxn>
              </a:cxnLst>
              <a:rect l="0" t="0" r="r" b="b"/>
              <a:pathLst>
                <a:path w="13" h="15">
                  <a:moveTo>
                    <a:pt x="13" y="0"/>
                  </a:moveTo>
                  <a:cubicBezTo>
                    <a:pt x="5" y="1"/>
                    <a:pt x="0" y="8"/>
                    <a:pt x="2" y="15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59" name="Freeform 219"/>
            <p:cNvSpPr>
              <a:spLocks/>
            </p:cNvSpPr>
            <p:nvPr/>
          </p:nvSpPr>
          <p:spPr bwMode="auto">
            <a:xfrm>
              <a:off x="1639" y="2640"/>
              <a:ext cx="35" cy="51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1" y="19"/>
                </a:cxn>
              </a:cxnLst>
              <a:rect l="0" t="0" r="r" b="b"/>
              <a:pathLst>
                <a:path w="14" h="19">
                  <a:moveTo>
                    <a:pt x="14" y="3"/>
                  </a:moveTo>
                  <a:cubicBezTo>
                    <a:pt x="6" y="0"/>
                    <a:pt x="0" y="12"/>
                    <a:pt x="1" y="19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60" name="Freeform 220"/>
            <p:cNvSpPr>
              <a:spLocks/>
            </p:cNvSpPr>
            <p:nvPr/>
          </p:nvSpPr>
          <p:spPr bwMode="auto">
            <a:xfrm>
              <a:off x="1724" y="2621"/>
              <a:ext cx="28" cy="5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22"/>
                </a:cxn>
              </a:cxnLst>
              <a:rect l="0" t="0" r="r" b="b"/>
              <a:pathLst>
                <a:path w="11" h="22">
                  <a:moveTo>
                    <a:pt x="7" y="0"/>
                  </a:moveTo>
                  <a:cubicBezTo>
                    <a:pt x="11" y="8"/>
                    <a:pt x="8" y="18"/>
                    <a:pt x="0" y="22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61" name="Freeform 221"/>
            <p:cNvSpPr>
              <a:spLocks/>
            </p:cNvSpPr>
            <p:nvPr/>
          </p:nvSpPr>
          <p:spPr bwMode="auto">
            <a:xfrm>
              <a:off x="1744" y="2653"/>
              <a:ext cx="33" cy="2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3" y="10"/>
                </a:cxn>
              </a:cxnLst>
              <a:rect l="0" t="0" r="r" b="b"/>
              <a:pathLst>
                <a:path w="13" h="10">
                  <a:moveTo>
                    <a:pt x="0" y="2"/>
                  </a:moveTo>
                  <a:cubicBezTo>
                    <a:pt x="6" y="0"/>
                    <a:pt x="12" y="3"/>
                    <a:pt x="13" y="1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62" name="Freeform 222"/>
            <p:cNvSpPr>
              <a:spLocks/>
            </p:cNvSpPr>
            <p:nvPr/>
          </p:nvSpPr>
          <p:spPr bwMode="auto">
            <a:xfrm>
              <a:off x="1794" y="2563"/>
              <a:ext cx="25" cy="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7"/>
                </a:cxn>
              </a:cxnLst>
              <a:rect l="0" t="0" r="r" b="b"/>
              <a:pathLst>
                <a:path w="10" h="17">
                  <a:moveTo>
                    <a:pt x="0" y="0"/>
                  </a:moveTo>
                  <a:cubicBezTo>
                    <a:pt x="5" y="4"/>
                    <a:pt x="10" y="11"/>
                    <a:pt x="5" y="17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63" name="Freeform 223"/>
            <p:cNvSpPr>
              <a:spLocks/>
            </p:cNvSpPr>
            <p:nvPr/>
          </p:nvSpPr>
          <p:spPr bwMode="auto">
            <a:xfrm>
              <a:off x="1809" y="2576"/>
              <a:ext cx="33" cy="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0" y="5"/>
                  </a:moveTo>
                  <a:cubicBezTo>
                    <a:pt x="4" y="2"/>
                    <a:pt x="8" y="0"/>
                    <a:pt x="13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64" name="Freeform 224"/>
            <p:cNvSpPr>
              <a:spLocks/>
            </p:cNvSpPr>
            <p:nvPr/>
          </p:nvSpPr>
          <p:spPr bwMode="auto">
            <a:xfrm>
              <a:off x="1834" y="2781"/>
              <a:ext cx="48" cy="46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9" y="0"/>
                </a:cxn>
              </a:cxnLst>
              <a:rect l="0" t="0" r="r" b="b"/>
              <a:pathLst>
                <a:path w="19" h="17">
                  <a:moveTo>
                    <a:pt x="0" y="14"/>
                  </a:moveTo>
                  <a:cubicBezTo>
                    <a:pt x="8" y="17"/>
                    <a:pt x="19" y="9"/>
                    <a:pt x="19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65" name="Freeform 225"/>
            <p:cNvSpPr>
              <a:spLocks/>
            </p:cNvSpPr>
            <p:nvPr/>
          </p:nvSpPr>
          <p:spPr bwMode="auto">
            <a:xfrm>
              <a:off x="1864" y="2768"/>
              <a:ext cx="55" cy="2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2" y="0"/>
                </a:cxn>
              </a:cxnLst>
              <a:rect l="0" t="0" r="r" b="b"/>
              <a:pathLst>
                <a:path w="22" h="11">
                  <a:moveTo>
                    <a:pt x="0" y="1"/>
                  </a:moveTo>
                  <a:cubicBezTo>
                    <a:pt x="4" y="11"/>
                    <a:pt x="17" y="5"/>
                    <a:pt x="22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66" name="Freeform 226"/>
            <p:cNvSpPr>
              <a:spLocks/>
            </p:cNvSpPr>
            <p:nvPr/>
          </p:nvSpPr>
          <p:spPr bwMode="auto">
            <a:xfrm>
              <a:off x="1827" y="2720"/>
              <a:ext cx="47" cy="29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9" y="1"/>
                </a:cxn>
              </a:cxnLst>
              <a:rect l="0" t="0" r="r" b="b"/>
              <a:pathLst>
                <a:path w="19" h="11">
                  <a:moveTo>
                    <a:pt x="0" y="11"/>
                  </a:moveTo>
                  <a:cubicBezTo>
                    <a:pt x="0" y="2"/>
                    <a:pt x="12" y="0"/>
                    <a:pt x="19" y="1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67" name="Freeform 227"/>
            <p:cNvSpPr>
              <a:spLocks/>
            </p:cNvSpPr>
            <p:nvPr/>
          </p:nvSpPr>
          <p:spPr bwMode="auto">
            <a:xfrm>
              <a:off x="1847" y="2691"/>
              <a:ext cx="12" cy="29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5" y="0"/>
                </a:cxn>
              </a:cxnLst>
              <a:rect l="0" t="0" r="r" b="b"/>
              <a:pathLst>
                <a:path w="5" h="11">
                  <a:moveTo>
                    <a:pt x="1" y="11"/>
                  </a:moveTo>
                  <a:cubicBezTo>
                    <a:pt x="0" y="7"/>
                    <a:pt x="0" y="2"/>
                    <a:pt x="5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68" name="Freeform 228"/>
            <p:cNvSpPr>
              <a:spLocks/>
            </p:cNvSpPr>
            <p:nvPr/>
          </p:nvSpPr>
          <p:spPr bwMode="auto">
            <a:xfrm>
              <a:off x="1909" y="2616"/>
              <a:ext cx="20" cy="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14"/>
                </a:cxn>
              </a:cxnLst>
              <a:rect l="0" t="0" r="r" b="b"/>
              <a:pathLst>
                <a:path w="8" h="14">
                  <a:moveTo>
                    <a:pt x="2" y="0"/>
                  </a:moveTo>
                  <a:cubicBezTo>
                    <a:pt x="0" y="6"/>
                    <a:pt x="3" y="12"/>
                    <a:pt x="8" y="14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69" name="Freeform 229"/>
            <p:cNvSpPr>
              <a:spLocks/>
            </p:cNvSpPr>
            <p:nvPr/>
          </p:nvSpPr>
          <p:spPr bwMode="auto">
            <a:xfrm>
              <a:off x="1892" y="2640"/>
              <a:ext cx="25" cy="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2"/>
                </a:cxn>
              </a:cxnLst>
              <a:rect l="0" t="0" r="r" b="b"/>
              <a:pathLst>
                <a:path w="10" h="2">
                  <a:moveTo>
                    <a:pt x="10" y="0"/>
                  </a:moveTo>
                  <a:cubicBezTo>
                    <a:pt x="7" y="0"/>
                    <a:pt x="3" y="1"/>
                    <a:pt x="0" y="2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70" name="Freeform 230"/>
            <p:cNvSpPr>
              <a:spLocks/>
            </p:cNvSpPr>
            <p:nvPr/>
          </p:nvSpPr>
          <p:spPr bwMode="auto">
            <a:xfrm>
              <a:off x="1629" y="2824"/>
              <a:ext cx="33" cy="5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3" y="21"/>
                </a:cxn>
              </a:cxnLst>
              <a:rect l="0" t="0" r="r" b="b"/>
              <a:pathLst>
                <a:path w="13" h="21">
                  <a:moveTo>
                    <a:pt x="4" y="0"/>
                  </a:moveTo>
                  <a:cubicBezTo>
                    <a:pt x="0" y="10"/>
                    <a:pt x="3" y="20"/>
                    <a:pt x="13" y="21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71" name="Freeform 231"/>
            <p:cNvSpPr>
              <a:spLocks/>
            </p:cNvSpPr>
            <p:nvPr/>
          </p:nvSpPr>
          <p:spPr bwMode="auto">
            <a:xfrm>
              <a:off x="1659" y="2859"/>
              <a:ext cx="15" cy="4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8"/>
                </a:cxn>
              </a:cxnLst>
              <a:rect l="0" t="0" r="r" b="b"/>
              <a:pathLst>
                <a:path w="6" h="18">
                  <a:moveTo>
                    <a:pt x="1" y="0"/>
                  </a:moveTo>
                  <a:cubicBezTo>
                    <a:pt x="1" y="5"/>
                    <a:pt x="0" y="15"/>
                    <a:pt x="6" y="18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72" name="Freeform 232"/>
            <p:cNvSpPr>
              <a:spLocks/>
            </p:cNvSpPr>
            <p:nvPr/>
          </p:nvSpPr>
          <p:spPr bwMode="auto">
            <a:xfrm>
              <a:off x="1674" y="2757"/>
              <a:ext cx="18" cy="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6"/>
                </a:cxn>
              </a:cxnLst>
              <a:rect l="0" t="0" r="r" b="b"/>
              <a:pathLst>
                <a:path w="7" h="16">
                  <a:moveTo>
                    <a:pt x="0" y="0"/>
                  </a:moveTo>
                  <a:cubicBezTo>
                    <a:pt x="6" y="3"/>
                    <a:pt x="7" y="10"/>
                    <a:pt x="4" y="16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73" name="Freeform 233"/>
            <p:cNvSpPr>
              <a:spLocks/>
            </p:cNvSpPr>
            <p:nvPr/>
          </p:nvSpPr>
          <p:spPr bwMode="auto">
            <a:xfrm>
              <a:off x="1687" y="2763"/>
              <a:ext cx="22" cy="1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9" y="0"/>
                </a:cxn>
              </a:cxnLst>
              <a:rect l="0" t="0" r="r" b="b"/>
              <a:pathLst>
                <a:path w="9" h="4">
                  <a:moveTo>
                    <a:pt x="0" y="4"/>
                  </a:moveTo>
                  <a:cubicBezTo>
                    <a:pt x="2" y="1"/>
                    <a:pt x="6" y="0"/>
                    <a:pt x="9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74" name="Freeform 234"/>
            <p:cNvSpPr>
              <a:spLocks/>
            </p:cNvSpPr>
            <p:nvPr/>
          </p:nvSpPr>
          <p:spPr bwMode="auto">
            <a:xfrm>
              <a:off x="1729" y="2909"/>
              <a:ext cx="60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0"/>
                </a:cxn>
              </a:cxnLst>
              <a:rect l="0" t="0" r="r" b="b"/>
              <a:pathLst>
                <a:path w="24" h="9">
                  <a:moveTo>
                    <a:pt x="0" y="0"/>
                  </a:moveTo>
                  <a:cubicBezTo>
                    <a:pt x="7" y="9"/>
                    <a:pt x="17" y="6"/>
                    <a:pt x="24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75" name="Freeform 235"/>
            <p:cNvSpPr>
              <a:spLocks/>
            </p:cNvSpPr>
            <p:nvPr/>
          </p:nvSpPr>
          <p:spPr bwMode="auto">
            <a:xfrm>
              <a:off x="1782" y="2893"/>
              <a:ext cx="17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9"/>
                </a:cxn>
              </a:cxnLst>
              <a:rect l="0" t="0" r="r" b="b"/>
              <a:pathLst>
                <a:path w="7" h="9">
                  <a:moveTo>
                    <a:pt x="0" y="0"/>
                  </a:moveTo>
                  <a:cubicBezTo>
                    <a:pt x="0" y="5"/>
                    <a:pt x="3" y="8"/>
                    <a:pt x="7" y="9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76" name="Freeform 236"/>
            <p:cNvSpPr>
              <a:spLocks/>
            </p:cNvSpPr>
            <p:nvPr/>
          </p:nvSpPr>
          <p:spPr bwMode="auto">
            <a:xfrm>
              <a:off x="1752" y="2795"/>
              <a:ext cx="20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5"/>
                </a:cxn>
              </a:cxnLst>
              <a:rect l="0" t="0" r="r" b="b"/>
              <a:pathLst>
                <a:path w="8" h="15">
                  <a:moveTo>
                    <a:pt x="0" y="0"/>
                  </a:moveTo>
                  <a:cubicBezTo>
                    <a:pt x="5" y="4"/>
                    <a:pt x="8" y="9"/>
                    <a:pt x="7" y="15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77" name="Freeform 237"/>
            <p:cNvSpPr>
              <a:spLocks/>
            </p:cNvSpPr>
            <p:nvPr/>
          </p:nvSpPr>
          <p:spPr bwMode="auto">
            <a:xfrm>
              <a:off x="1769" y="2805"/>
              <a:ext cx="15" cy="1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cubicBezTo>
                    <a:pt x="1" y="2"/>
                    <a:pt x="3" y="0"/>
                    <a:pt x="6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78" name="Freeform 238"/>
            <p:cNvSpPr>
              <a:spLocks/>
            </p:cNvSpPr>
            <p:nvPr/>
          </p:nvSpPr>
          <p:spPr bwMode="auto">
            <a:xfrm>
              <a:off x="2119" y="2560"/>
              <a:ext cx="20" cy="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4"/>
                </a:cxn>
              </a:cxnLst>
              <a:rect l="0" t="0" r="r" b="b"/>
              <a:pathLst>
                <a:path w="8" h="14">
                  <a:moveTo>
                    <a:pt x="0" y="0"/>
                  </a:moveTo>
                  <a:cubicBezTo>
                    <a:pt x="5" y="2"/>
                    <a:pt x="8" y="9"/>
                    <a:pt x="7" y="14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79" name="Freeform 239"/>
            <p:cNvSpPr>
              <a:spLocks/>
            </p:cNvSpPr>
            <p:nvPr/>
          </p:nvSpPr>
          <p:spPr bwMode="auto">
            <a:xfrm>
              <a:off x="2134" y="2565"/>
              <a:ext cx="13" cy="1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cubicBezTo>
                    <a:pt x="1" y="2"/>
                    <a:pt x="3" y="1"/>
                    <a:pt x="5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80" name="Freeform 240"/>
            <p:cNvSpPr>
              <a:spLocks/>
            </p:cNvSpPr>
            <p:nvPr/>
          </p:nvSpPr>
          <p:spPr bwMode="auto">
            <a:xfrm>
              <a:off x="2274" y="2445"/>
              <a:ext cx="50" cy="1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0" y="7"/>
                </a:cxn>
              </a:cxnLst>
              <a:rect l="0" t="0" r="r" b="b"/>
              <a:pathLst>
                <a:path w="20" h="7">
                  <a:moveTo>
                    <a:pt x="0" y="6"/>
                  </a:moveTo>
                  <a:cubicBezTo>
                    <a:pt x="4" y="0"/>
                    <a:pt x="17" y="0"/>
                    <a:pt x="20" y="7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81" name="Freeform 241"/>
            <p:cNvSpPr>
              <a:spLocks/>
            </p:cNvSpPr>
            <p:nvPr/>
          </p:nvSpPr>
          <p:spPr bwMode="auto">
            <a:xfrm>
              <a:off x="2314" y="2461"/>
              <a:ext cx="25" cy="1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0" y="0"/>
                </a:cxn>
              </a:cxnLst>
              <a:rect l="0" t="0" r="r" b="b"/>
              <a:pathLst>
                <a:path w="10" h="5">
                  <a:moveTo>
                    <a:pt x="0" y="5"/>
                  </a:moveTo>
                  <a:cubicBezTo>
                    <a:pt x="2" y="2"/>
                    <a:pt x="6" y="0"/>
                    <a:pt x="10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82" name="Freeform 242"/>
            <p:cNvSpPr>
              <a:spLocks/>
            </p:cNvSpPr>
            <p:nvPr/>
          </p:nvSpPr>
          <p:spPr bwMode="auto">
            <a:xfrm>
              <a:off x="2022" y="2528"/>
              <a:ext cx="17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5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5" y="3"/>
                    <a:pt x="7" y="9"/>
                    <a:pt x="7" y="15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83" name="Freeform 243"/>
            <p:cNvSpPr>
              <a:spLocks/>
            </p:cNvSpPr>
            <p:nvPr/>
          </p:nvSpPr>
          <p:spPr bwMode="auto">
            <a:xfrm>
              <a:off x="2037" y="2541"/>
              <a:ext cx="17" cy="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7" y="0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0"/>
                    <a:pt x="7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84" name="Freeform 244"/>
            <p:cNvSpPr>
              <a:spLocks/>
            </p:cNvSpPr>
            <p:nvPr/>
          </p:nvSpPr>
          <p:spPr bwMode="auto">
            <a:xfrm>
              <a:off x="2062" y="2880"/>
              <a:ext cx="35" cy="32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4" y="0"/>
                </a:cxn>
              </a:cxnLst>
              <a:rect l="0" t="0" r="r" b="b"/>
              <a:pathLst>
                <a:path w="14" h="12">
                  <a:moveTo>
                    <a:pt x="0" y="10"/>
                  </a:moveTo>
                  <a:cubicBezTo>
                    <a:pt x="6" y="12"/>
                    <a:pt x="14" y="7"/>
                    <a:pt x="14" y="0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85" name="Freeform 245"/>
            <p:cNvSpPr>
              <a:spLocks/>
            </p:cNvSpPr>
            <p:nvPr/>
          </p:nvSpPr>
          <p:spPr bwMode="auto">
            <a:xfrm>
              <a:off x="2047" y="2888"/>
              <a:ext cx="15" cy="3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2"/>
                </a:cxn>
              </a:cxnLst>
              <a:rect l="0" t="0" r="r" b="b"/>
              <a:pathLst>
                <a:path w="6" h="12">
                  <a:moveTo>
                    <a:pt x="3" y="0"/>
                  </a:moveTo>
                  <a:cubicBezTo>
                    <a:pt x="6" y="4"/>
                    <a:pt x="5" y="9"/>
                    <a:pt x="0" y="12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86" name="Freeform 246"/>
            <p:cNvSpPr>
              <a:spLocks/>
            </p:cNvSpPr>
            <p:nvPr/>
          </p:nvSpPr>
          <p:spPr bwMode="auto">
            <a:xfrm>
              <a:off x="2047" y="2909"/>
              <a:ext cx="7" cy="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1" y="2"/>
                    <a:pt x="0" y="1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F6DAA4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87" name="Freeform 247"/>
            <p:cNvSpPr>
              <a:spLocks/>
            </p:cNvSpPr>
            <p:nvPr/>
          </p:nvSpPr>
          <p:spPr bwMode="auto">
            <a:xfrm>
              <a:off x="1907" y="2925"/>
              <a:ext cx="12" cy="3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" y="12"/>
                </a:cxn>
              </a:cxnLst>
              <a:rect l="0" t="0" r="r" b="b"/>
              <a:pathLst>
                <a:path w="5" h="12">
                  <a:moveTo>
                    <a:pt x="1" y="0"/>
                  </a:moveTo>
                  <a:cubicBezTo>
                    <a:pt x="0" y="5"/>
                    <a:pt x="1" y="9"/>
                    <a:pt x="5" y="12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88" name="Freeform 248"/>
            <p:cNvSpPr>
              <a:spLocks/>
            </p:cNvSpPr>
            <p:nvPr/>
          </p:nvSpPr>
          <p:spPr bwMode="auto">
            <a:xfrm>
              <a:off x="1887" y="2944"/>
              <a:ext cx="22" cy="11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4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cubicBezTo>
                    <a:pt x="6" y="1"/>
                    <a:pt x="3" y="2"/>
                    <a:pt x="0" y="4"/>
                  </a:cubicBezTo>
                </a:path>
              </a:pathLst>
            </a:custGeom>
            <a:noFill/>
            <a:ln w="7938" cap="rnd">
              <a:solidFill>
                <a:srgbClr val="CA9D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89" name="Freeform 249"/>
            <p:cNvSpPr>
              <a:spLocks/>
            </p:cNvSpPr>
            <p:nvPr/>
          </p:nvSpPr>
          <p:spPr bwMode="auto">
            <a:xfrm>
              <a:off x="1764" y="2659"/>
              <a:ext cx="20" cy="21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8" y="3"/>
                </a:cxn>
                <a:cxn ang="0">
                  <a:pos x="0" y="5"/>
                </a:cxn>
              </a:cxnLst>
              <a:rect l="0" t="0" r="r" b="b"/>
              <a:pathLst>
                <a:path w="8" h="8">
                  <a:moveTo>
                    <a:pt x="3" y="8"/>
                  </a:moveTo>
                  <a:cubicBezTo>
                    <a:pt x="4" y="7"/>
                    <a:pt x="8" y="4"/>
                    <a:pt x="8" y="3"/>
                  </a:cubicBezTo>
                  <a:cubicBezTo>
                    <a:pt x="7" y="0"/>
                    <a:pt x="1" y="4"/>
                    <a:pt x="0" y="5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90" name="Freeform 250"/>
            <p:cNvSpPr>
              <a:spLocks/>
            </p:cNvSpPr>
            <p:nvPr/>
          </p:nvSpPr>
          <p:spPr bwMode="auto">
            <a:xfrm>
              <a:off x="1919" y="2651"/>
              <a:ext cx="8" cy="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91" name="Freeform 251"/>
            <p:cNvSpPr>
              <a:spLocks/>
            </p:cNvSpPr>
            <p:nvPr/>
          </p:nvSpPr>
          <p:spPr bwMode="auto">
            <a:xfrm>
              <a:off x="1979" y="2603"/>
              <a:ext cx="23" cy="24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7" y="0"/>
                </a:cxn>
              </a:cxnLst>
              <a:rect l="0" t="0" r="r" b="b"/>
              <a:pathLst>
                <a:path w="9" h="9">
                  <a:moveTo>
                    <a:pt x="2" y="1"/>
                  </a:moveTo>
                  <a:cubicBezTo>
                    <a:pt x="0" y="9"/>
                    <a:pt x="9" y="6"/>
                    <a:pt x="7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92" name="Freeform 252"/>
            <p:cNvSpPr>
              <a:spLocks/>
            </p:cNvSpPr>
            <p:nvPr/>
          </p:nvSpPr>
          <p:spPr bwMode="auto">
            <a:xfrm>
              <a:off x="2034" y="2560"/>
              <a:ext cx="13" cy="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cubicBezTo>
                    <a:pt x="1" y="1"/>
                    <a:pt x="3" y="0"/>
                    <a:pt x="5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93" name="Freeform 253"/>
            <p:cNvSpPr>
              <a:spLocks/>
            </p:cNvSpPr>
            <p:nvPr/>
          </p:nvSpPr>
          <p:spPr bwMode="auto">
            <a:xfrm>
              <a:off x="2024" y="2523"/>
              <a:ext cx="5" cy="1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1" y="1"/>
                    <a:pt x="1" y="2"/>
                    <a:pt x="0" y="4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94" name="Freeform 254"/>
            <p:cNvSpPr>
              <a:spLocks/>
            </p:cNvSpPr>
            <p:nvPr/>
          </p:nvSpPr>
          <p:spPr bwMode="auto">
            <a:xfrm>
              <a:off x="1942" y="2483"/>
              <a:ext cx="10" cy="16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6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3" y="1"/>
                  </a:moveTo>
                  <a:cubicBezTo>
                    <a:pt x="4" y="3"/>
                    <a:pt x="3" y="5"/>
                    <a:pt x="0" y="6"/>
                  </a:cubicBezTo>
                  <a:cubicBezTo>
                    <a:pt x="0" y="4"/>
                    <a:pt x="0" y="2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95" name="Freeform 255"/>
            <p:cNvSpPr>
              <a:spLocks/>
            </p:cNvSpPr>
            <p:nvPr/>
          </p:nvSpPr>
          <p:spPr bwMode="auto">
            <a:xfrm>
              <a:off x="1902" y="2501"/>
              <a:ext cx="7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1" y="0"/>
                    <a:pt x="2" y="1"/>
                    <a:pt x="3" y="2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96" name="Freeform 256"/>
            <p:cNvSpPr>
              <a:spLocks/>
            </p:cNvSpPr>
            <p:nvPr/>
          </p:nvSpPr>
          <p:spPr bwMode="auto">
            <a:xfrm>
              <a:off x="1849" y="2491"/>
              <a:ext cx="10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2" y="1"/>
                    <a:pt x="3" y="2"/>
                    <a:pt x="4" y="3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97" name="Freeform 257"/>
            <p:cNvSpPr>
              <a:spLocks/>
            </p:cNvSpPr>
            <p:nvPr/>
          </p:nvSpPr>
          <p:spPr bwMode="auto">
            <a:xfrm>
              <a:off x="1792" y="2560"/>
              <a:ext cx="7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1" y="2"/>
                    <a:pt x="2" y="1"/>
                    <a:pt x="3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98" name="Freeform 258"/>
            <p:cNvSpPr>
              <a:spLocks/>
            </p:cNvSpPr>
            <p:nvPr/>
          </p:nvSpPr>
          <p:spPr bwMode="auto">
            <a:xfrm>
              <a:off x="1834" y="2571"/>
              <a:ext cx="3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1"/>
                    <a:pt x="1" y="2"/>
                    <a:pt x="1" y="3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299" name="Freeform 259"/>
            <p:cNvSpPr>
              <a:spLocks/>
            </p:cNvSpPr>
            <p:nvPr/>
          </p:nvSpPr>
          <p:spPr bwMode="auto">
            <a:xfrm>
              <a:off x="1804" y="2603"/>
              <a:ext cx="8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00" name="Freeform 260"/>
            <p:cNvSpPr>
              <a:spLocks/>
            </p:cNvSpPr>
            <p:nvPr/>
          </p:nvSpPr>
          <p:spPr bwMode="auto">
            <a:xfrm>
              <a:off x="1734" y="2624"/>
              <a:ext cx="18" cy="1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2"/>
                </a:cxn>
                <a:cxn ang="0">
                  <a:pos x="7" y="3"/>
                </a:cxn>
              </a:cxnLst>
              <a:rect l="0" t="0" r="r" b="b"/>
              <a:pathLst>
                <a:path w="7" h="4">
                  <a:moveTo>
                    <a:pt x="7" y="0"/>
                  </a:moveTo>
                  <a:cubicBezTo>
                    <a:pt x="5" y="0"/>
                    <a:pt x="2" y="0"/>
                    <a:pt x="0" y="2"/>
                  </a:cubicBezTo>
                  <a:cubicBezTo>
                    <a:pt x="2" y="4"/>
                    <a:pt x="5" y="4"/>
                    <a:pt x="7" y="3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01" name="Freeform 261"/>
            <p:cNvSpPr>
              <a:spLocks/>
            </p:cNvSpPr>
            <p:nvPr/>
          </p:nvSpPr>
          <p:spPr bwMode="auto">
            <a:xfrm>
              <a:off x="1719" y="2667"/>
              <a:ext cx="13" cy="21"/>
            </a:xfrm>
            <a:custGeom>
              <a:avLst/>
              <a:gdLst/>
              <a:ahLst/>
              <a:cxnLst>
                <a:cxn ang="0">
                  <a:pos x="4" y="8"/>
                </a:cxn>
                <a:cxn ang="0">
                  <a:pos x="5" y="4"/>
                </a:cxn>
              </a:cxnLst>
              <a:rect l="0" t="0" r="r" b="b"/>
              <a:pathLst>
                <a:path w="5" h="8">
                  <a:moveTo>
                    <a:pt x="4" y="8"/>
                  </a:moveTo>
                  <a:cubicBezTo>
                    <a:pt x="0" y="4"/>
                    <a:pt x="2" y="0"/>
                    <a:pt x="5" y="4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02" name="Freeform 262"/>
            <p:cNvSpPr>
              <a:spLocks/>
            </p:cNvSpPr>
            <p:nvPr/>
          </p:nvSpPr>
          <p:spPr bwMode="auto">
            <a:xfrm>
              <a:off x="1639" y="2677"/>
              <a:ext cx="18" cy="1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cubicBezTo>
                    <a:pt x="4" y="5"/>
                    <a:pt x="7" y="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03" name="Freeform 263"/>
            <p:cNvSpPr>
              <a:spLocks/>
            </p:cNvSpPr>
            <p:nvPr/>
          </p:nvSpPr>
          <p:spPr bwMode="auto">
            <a:xfrm>
              <a:off x="1667" y="2643"/>
              <a:ext cx="5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1" y="2"/>
                    <a:pt x="1" y="1"/>
                    <a:pt x="2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04" name="Freeform 264"/>
            <p:cNvSpPr>
              <a:spLocks/>
            </p:cNvSpPr>
            <p:nvPr/>
          </p:nvSpPr>
          <p:spPr bwMode="auto">
            <a:xfrm>
              <a:off x="1674" y="2605"/>
              <a:ext cx="10" cy="11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"/>
                </a:cxn>
                <a:cxn ang="0">
                  <a:pos x="1" y="2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4" y="2"/>
                    <a:pt x="3" y="4"/>
                    <a:pt x="0" y="3"/>
                  </a:cubicBezTo>
                  <a:cubicBezTo>
                    <a:pt x="0" y="2"/>
                    <a:pt x="0" y="2"/>
                    <a:pt x="1" y="2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05" name="Freeform 265"/>
            <p:cNvSpPr>
              <a:spLocks/>
            </p:cNvSpPr>
            <p:nvPr/>
          </p:nvSpPr>
          <p:spPr bwMode="auto">
            <a:xfrm>
              <a:off x="1747" y="2795"/>
              <a:ext cx="10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2" y="2"/>
                    <a:pt x="3" y="1"/>
                    <a:pt x="4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06" name="Freeform 266"/>
            <p:cNvSpPr>
              <a:spLocks/>
            </p:cNvSpPr>
            <p:nvPr/>
          </p:nvSpPr>
          <p:spPr bwMode="auto">
            <a:xfrm>
              <a:off x="1682" y="2787"/>
              <a:ext cx="12" cy="1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5" h="6">
                  <a:moveTo>
                    <a:pt x="0" y="3"/>
                  </a:moveTo>
                  <a:cubicBezTo>
                    <a:pt x="4" y="6"/>
                    <a:pt x="5" y="1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07" name="Freeform 267"/>
            <p:cNvSpPr>
              <a:spLocks/>
            </p:cNvSpPr>
            <p:nvPr/>
          </p:nvSpPr>
          <p:spPr bwMode="auto">
            <a:xfrm>
              <a:off x="1704" y="2755"/>
              <a:ext cx="3" cy="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0"/>
                </a:cxn>
              </a:cxnLst>
              <a:rect l="0" t="0" r="r" b="b"/>
              <a:pathLst>
                <a:path w="1" h="5">
                  <a:moveTo>
                    <a:pt x="0" y="5"/>
                  </a:moveTo>
                  <a:cubicBezTo>
                    <a:pt x="0" y="3"/>
                    <a:pt x="0" y="2"/>
                    <a:pt x="1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08" name="Freeform 268"/>
            <p:cNvSpPr>
              <a:spLocks/>
            </p:cNvSpPr>
            <p:nvPr/>
          </p:nvSpPr>
          <p:spPr bwMode="auto">
            <a:xfrm>
              <a:off x="1672" y="2757"/>
              <a:ext cx="10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1" y="2"/>
                    <a:pt x="3" y="1"/>
                    <a:pt x="4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09" name="Freeform 269"/>
            <p:cNvSpPr>
              <a:spLocks/>
            </p:cNvSpPr>
            <p:nvPr/>
          </p:nvSpPr>
          <p:spPr bwMode="auto">
            <a:xfrm>
              <a:off x="1629" y="2827"/>
              <a:ext cx="25" cy="2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3"/>
                </a:cxn>
              </a:cxnLst>
              <a:rect l="0" t="0" r="r" b="b"/>
              <a:pathLst>
                <a:path w="10" h="8">
                  <a:moveTo>
                    <a:pt x="2" y="0"/>
                  </a:moveTo>
                  <a:cubicBezTo>
                    <a:pt x="10" y="2"/>
                    <a:pt x="2" y="8"/>
                    <a:pt x="0" y="3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10" name="Freeform 270"/>
            <p:cNvSpPr>
              <a:spLocks/>
            </p:cNvSpPr>
            <p:nvPr/>
          </p:nvSpPr>
          <p:spPr bwMode="auto">
            <a:xfrm>
              <a:off x="1652" y="2861"/>
              <a:ext cx="15" cy="1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3"/>
                </a:cxn>
                <a:cxn ang="0">
                  <a:pos x="0" y="3"/>
                </a:cxn>
              </a:cxnLst>
              <a:rect l="0" t="0" r="r" b="b"/>
              <a:pathLst>
                <a:path w="6" h="4">
                  <a:moveTo>
                    <a:pt x="1" y="0"/>
                  </a:moveTo>
                  <a:cubicBezTo>
                    <a:pt x="3" y="0"/>
                    <a:pt x="5" y="1"/>
                    <a:pt x="6" y="3"/>
                  </a:cubicBezTo>
                  <a:cubicBezTo>
                    <a:pt x="4" y="4"/>
                    <a:pt x="2" y="4"/>
                    <a:pt x="0" y="3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11" name="Freeform 271"/>
            <p:cNvSpPr>
              <a:spLocks/>
            </p:cNvSpPr>
            <p:nvPr/>
          </p:nvSpPr>
          <p:spPr bwMode="auto">
            <a:xfrm>
              <a:off x="1732" y="2912"/>
              <a:ext cx="5" cy="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1"/>
                    <a:pt x="1" y="0"/>
                    <a:pt x="2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12" name="Freeform 272"/>
            <p:cNvSpPr>
              <a:spLocks/>
            </p:cNvSpPr>
            <p:nvPr/>
          </p:nvSpPr>
          <p:spPr bwMode="auto">
            <a:xfrm>
              <a:off x="1794" y="2912"/>
              <a:ext cx="5" cy="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2" y="1"/>
                    <a:pt x="2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13" name="Freeform 273"/>
            <p:cNvSpPr>
              <a:spLocks/>
            </p:cNvSpPr>
            <p:nvPr/>
          </p:nvSpPr>
          <p:spPr bwMode="auto">
            <a:xfrm>
              <a:off x="1907" y="2931"/>
              <a:ext cx="5" cy="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1" y="1"/>
                    <a:pt x="2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14" name="Freeform 274"/>
            <p:cNvSpPr>
              <a:spLocks/>
            </p:cNvSpPr>
            <p:nvPr/>
          </p:nvSpPr>
          <p:spPr bwMode="auto">
            <a:xfrm>
              <a:off x="1892" y="2949"/>
              <a:ext cx="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1"/>
                    <a:pt x="2" y="2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15" name="Freeform 275"/>
            <p:cNvSpPr>
              <a:spLocks/>
            </p:cNvSpPr>
            <p:nvPr/>
          </p:nvSpPr>
          <p:spPr bwMode="auto">
            <a:xfrm>
              <a:off x="1907" y="2763"/>
              <a:ext cx="10" cy="8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cubicBezTo>
                    <a:pt x="2" y="3"/>
                    <a:pt x="1" y="1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16" name="Freeform 276"/>
            <p:cNvSpPr>
              <a:spLocks/>
            </p:cNvSpPr>
            <p:nvPr/>
          </p:nvSpPr>
          <p:spPr bwMode="auto">
            <a:xfrm>
              <a:off x="1862" y="2771"/>
              <a:ext cx="15" cy="16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3" y="6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cubicBezTo>
                    <a:pt x="2" y="2"/>
                    <a:pt x="4" y="0"/>
                    <a:pt x="6" y="0"/>
                  </a:cubicBezTo>
                  <a:cubicBezTo>
                    <a:pt x="6" y="2"/>
                    <a:pt x="5" y="4"/>
                    <a:pt x="3" y="6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17" name="Freeform 277"/>
            <p:cNvSpPr>
              <a:spLocks/>
            </p:cNvSpPr>
            <p:nvPr/>
          </p:nvSpPr>
          <p:spPr bwMode="auto">
            <a:xfrm>
              <a:off x="1867" y="2715"/>
              <a:ext cx="2" cy="1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0"/>
                  </a:moveTo>
                  <a:cubicBezTo>
                    <a:pt x="0" y="2"/>
                    <a:pt x="0" y="4"/>
                    <a:pt x="1" y="5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18" name="Freeform 278"/>
            <p:cNvSpPr>
              <a:spLocks/>
            </p:cNvSpPr>
            <p:nvPr/>
          </p:nvSpPr>
          <p:spPr bwMode="auto">
            <a:xfrm>
              <a:off x="1849" y="2688"/>
              <a:ext cx="13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cubicBezTo>
                    <a:pt x="1" y="2"/>
                    <a:pt x="3" y="4"/>
                    <a:pt x="5" y="4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19" name="Freeform 279"/>
            <p:cNvSpPr>
              <a:spLocks/>
            </p:cNvSpPr>
            <p:nvPr/>
          </p:nvSpPr>
          <p:spPr bwMode="auto">
            <a:xfrm>
              <a:off x="1762" y="2829"/>
              <a:ext cx="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20" name="Freeform 280"/>
            <p:cNvSpPr>
              <a:spLocks/>
            </p:cNvSpPr>
            <p:nvPr/>
          </p:nvSpPr>
          <p:spPr bwMode="auto">
            <a:xfrm>
              <a:off x="1779" y="2800"/>
              <a:ext cx="3" cy="8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21" name="Freeform 281"/>
            <p:cNvSpPr>
              <a:spLocks/>
            </p:cNvSpPr>
            <p:nvPr/>
          </p:nvSpPr>
          <p:spPr bwMode="auto">
            <a:xfrm>
              <a:off x="1837" y="2808"/>
              <a:ext cx="7" cy="1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" y="0"/>
                </a:cxn>
              </a:cxnLst>
              <a:rect l="0" t="0" r="r" b="b"/>
              <a:pathLst>
                <a:path w="3" h="6">
                  <a:moveTo>
                    <a:pt x="0" y="6"/>
                  </a:moveTo>
                  <a:cubicBezTo>
                    <a:pt x="1" y="4"/>
                    <a:pt x="2" y="2"/>
                    <a:pt x="3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22" name="Freeform 282"/>
            <p:cNvSpPr>
              <a:spLocks/>
            </p:cNvSpPr>
            <p:nvPr/>
          </p:nvSpPr>
          <p:spPr bwMode="auto">
            <a:xfrm>
              <a:off x="1959" y="2755"/>
              <a:ext cx="13" cy="1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4" y="6"/>
                </a:cxn>
              </a:cxnLst>
              <a:rect l="0" t="0" r="r" b="b"/>
              <a:pathLst>
                <a:path w="5" h="6">
                  <a:moveTo>
                    <a:pt x="0" y="3"/>
                  </a:moveTo>
                  <a:cubicBezTo>
                    <a:pt x="2" y="2"/>
                    <a:pt x="3" y="1"/>
                    <a:pt x="5" y="0"/>
                  </a:cubicBezTo>
                  <a:cubicBezTo>
                    <a:pt x="5" y="2"/>
                    <a:pt x="5" y="4"/>
                    <a:pt x="4" y="6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23" name="Freeform 283"/>
            <p:cNvSpPr>
              <a:spLocks/>
            </p:cNvSpPr>
            <p:nvPr/>
          </p:nvSpPr>
          <p:spPr bwMode="auto">
            <a:xfrm>
              <a:off x="2117" y="2648"/>
              <a:ext cx="15" cy="2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3" y="0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0" y="4"/>
                  </a:moveTo>
                  <a:cubicBezTo>
                    <a:pt x="1" y="3"/>
                    <a:pt x="2" y="1"/>
                    <a:pt x="3" y="0"/>
                  </a:cubicBezTo>
                  <a:cubicBezTo>
                    <a:pt x="6" y="2"/>
                    <a:pt x="4" y="6"/>
                    <a:pt x="2" y="8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24" name="Freeform 284"/>
            <p:cNvSpPr>
              <a:spLocks/>
            </p:cNvSpPr>
            <p:nvPr/>
          </p:nvSpPr>
          <p:spPr bwMode="auto">
            <a:xfrm>
              <a:off x="2179" y="2656"/>
              <a:ext cx="10" cy="16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0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cubicBezTo>
                    <a:pt x="4" y="4"/>
                    <a:pt x="4" y="2"/>
                    <a:pt x="4" y="0"/>
                  </a:cubicBezTo>
                  <a:cubicBezTo>
                    <a:pt x="1" y="1"/>
                    <a:pt x="0" y="4"/>
                    <a:pt x="2" y="6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25" name="Freeform 285"/>
            <p:cNvSpPr>
              <a:spLocks/>
            </p:cNvSpPr>
            <p:nvPr/>
          </p:nvSpPr>
          <p:spPr bwMode="auto">
            <a:xfrm>
              <a:off x="2252" y="2563"/>
              <a:ext cx="15" cy="2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3"/>
                </a:cxn>
              </a:cxnLst>
              <a:rect l="0" t="0" r="r" b="b"/>
              <a:pathLst>
                <a:path w="6" h="11">
                  <a:moveTo>
                    <a:pt x="0" y="6"/>
                  </a:moveTo>
                  <a:cubicBezTo>
                    <a:pt x="4" y="11"/>
                    <a:pt x="6" y="0"/>
                    <a:pt x="2" y="3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26" name="Freeform 286"/>
            <p:cNvSpPr>
              <a:spLocks/>
            </p:cNvSpPr>
            <p:nvPr/>
          </p:nvSpPr>
          <p:spPr bwMode="auto">
            <a:xfrm>
              <a:off x="2257" y="2525"/>
              <a:ext cx="10" cy="1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1" y="3"/>
                    <a:pt x="3" y="1"/>
                    <a:pt x="4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27" name="Freeform 287"/>
            <p:cNvSpPr>
              <a:spLocks/>
            </p:cNvSpPr>
            <p:nvPr/>
          </p:nvSpPr>
          <p:spPr bwMode="auto">
            <a:xfrm>
              <a:off x="2274" y="2451"/>
              <a:ext cx="23" cy="2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0"/>
                </a:cxn>
              </a:cxnLst>
              <a:rect l="0" t="0" r="r" b="b"/>
              <a:pathLst>
                <a:path w="9" h="11">
                  <a:moveTo>
                    <a:pt x="0" y="1"/>
                  </a:moveTo>
                  <a:cubicBezTo>
                    <a:pt x="2" y="11"/>
                    <a:pt x="9" y="1"/>
                    <a:pt x="4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28" name="Freeform 288"/>
            <p:cNvSpPr>
              <a:spLocks/>
            </p:cNvSpPr>
            <p:nvPr/>
          </p:nvSpPr>
          <p:spPr bwMode="auto">
            <a:xfrm>
              <a:off x="2332" y="2459"/>
              <a:ext cx="2" cy="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0" y="1"/>
                    <a:pt x="0" y="2"/>
                    <a:pt x="0" y="3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29" name="Freeform 289"/>
            <p:cNvSpPr>
              <a:spLocks/>
            </p:cNvSpPr>
            <p:nvPr/>
          </p:nvSpPr>
          <p:spPr bwMode="auto">
            <a:xfrm>
              <a:off x="2374" y="2592"/>
              <a:ext cx="13" cy="21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1" y="0"/>
                </a:cxn>
                <a:cxn ang="0">
                  <a:pos x="5" y="5"/>
                </a:cxn>
              </a:cxnLst>
              <a:rect l="0" t="0" r="r" b="b"/>
              <a:pathLst>
                <a:path w="5" h="8">
                  <a:moveTo>
                    <a:pt x="1" y="8"/>
                  </a:moveTo>
                  <a:cubicBezTo>
                    <a:pt x="0" y="5"/>
                    <a:pt x="0" y="2"/>
                    <a:pt x="1" y="0"/>
                  </a:cubicBezTo>
                  <a:cubicBezTo>
                    <a:pt x="4" y="0"/>
                    <a:pt x="4" y="3"/>
                    <a:pt x="5" y="5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30" name="Freeform 290"/>
            <p:cNvSpPr>
              <a:spLocks/>
            </p:cNvSpPr>
            <p:nvPr/>
          </p:nvSpPr>
          <p:spPr bwMode="auto">
            <a:xfrm>
              <a:off x="2257" y="2701"/>
              <a:ext cx="5" cy="1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1" y="3"/>
                    <a:pt x="1" y="1"/>
                    <a:pt x="2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31" name="Freeform 291"/>
            <p:cNvSpPr>
              <a:spLocks/>
            </p:cNvSpPr>
            <p:nvPr/>
          </p:nvSpPr>
          <p:spPr bwMode="auto">
            <a:xfrm>
              <a:off x="2017" y="2635"/>
              <a:ext cx="20" cy="21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</a:cxnLst>
              <a:rect l="0" t="0" r="r" b="b"/>
              <a:pathLst>
                <a:path w="8" h="8">
                  <a:moveTo>
                    <a:pt x="2" y="8"/>
                  </a:moveTo>
                  <a:cubicBezTo>
                    <a:pt x="8" y="8"/>
                    <a:pt x="7" y="0"/>
                    <a:pt x="0" y="4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32" name="Freeform 292"/>
            <p:cNvSpPr>
              <a:spLocks/>
            </p:cNvSpPr>
            <p:nvPr/>
          </p:nvSpPr>
          <p:spPr bwMode="auto">
            <a:xfrm>
              <a:off x="2022" y="2597"/>
              <a:ext cx="7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1" y="2"/>
                    <a:pt x="2" y="2"/>
                    <a:pt x="3" y="3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33" name="Freeform 293"/>
            <p:cNvSpPr>
              <a:spLocks/>
            </p:cNvSpPr>
            <p:nvPr/>
          </p:nvSpPr>
          <p:spPr bwMode="auto">
            <a:xfrm>
              <a:off x="1904" y="2613"/>
              <a:ext cx="10" cy="8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2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cubicBezTo>
                    <a:pt x="4" y="1"/>
                    <a:pt x="2" y="0"/>
                    <a:pt x="0" y="2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34" name="Freeform 294"/>
            <p:cNvSpPr>
              <a:spLocks/>
            </p:cNvSpPr>
            <p:nvPr/>
          </p:nvSpPr>
          <p:spPr bwMode="auto">
            <a:xfrm>
              <a:off x="1894" y="2632"/>
              <a:ext cx="15" cy="19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1" y="0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1" y="7"/>
                  </a:moveTo>
                  <a:cubicBezTo>
                    <a:pt x="0" y="5"/>
                    <a:pt x="0" y="2"/>
                    <a:pt x="1" y="0"/>
                  </a:cubicBezTo>
                  <a:cubicBezTo>
                    <a:pt x="4" y="1"/>
                    <a:pt x="5" y="4"/>
                    <a:pt x="6" y="7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35" name="Freeform 295"/>
            <p:cNvSpPr>
              <a:spLocks/>
            </p:cNvSpPr>
            <p:nvPr/>
          </p:nvSpPr>
          <p:spPr bwMode="auto">
            <a:xfrm>
              <a:off x="2017" y="2725"/>
              <a:ext cx="7" cy="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36" name="Freeform 296"/>
            <p:cNvSpPr>
              <a:spLocks/>
            </p:cNvSpPr>
            <p:nvPr/>
          </p:nvSpPr>
          <p:spPr bwMode="auto">
            <a:xfrm>
              <a:off x="2314" y="2469"/>
              <a:ext cx="5" cy="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1"/>
                    <a:pt x="2" y="2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37" name="Freeform 297"/>
            <p:cNvSpPr>
              <a:spLocks/>
            </p:cNvSpPr>
            <p:nvPr/>
          </p:nvSpPr>
          <p:spPr bwMode="auto">
            <a:xfrm>
              <a:off x="2162" y="2480"/>
              <a:ext cx="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38" name="Freeform 298"/>
            <p:cNvSpPr>
              <a:spLocks/>
            </p:cNvSpPr>
            <p:nvPr/>
          </p:nvSpPr>
          <p:spPr bwMode="auto">
            <a:xfrm>
              <a:off x="2112" y="2456"/>
              <a:ext cx="2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1"/>
                    <a:pt x="1" y="2"/>
                    <a:pt x="1" y="3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39" name="Freeform 299"/>
            <p:cNvSpPr>
              <a:spLocks/>
            </p:cNvSpPr>
            <p:nvPr/>
          </p:nvSpPr>
          <p:spPr bwMode="auto">
            <a:xfrm>
              <a:off x="2472" y="2493"/>
              <a:ext cx="7" cy="2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0"/>
                </a:cxn>
                <a:cxn ang="0">
                  <a:pos x="2" y="8"/>
                </a:cxn>
              </a:cxnLst>
              <a:rect l="0" t="0" r="r" b="b"/>
              <a:pathLst>
                <a:path w="3" h="8">
                  <a:moveTo>
                    <a:pt x="0" y="6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3" y="2"/>
                    <a:pt x="2" y="5"/>
                    <a:pt x="2" y="8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40" name="Freeform 300"/>
            <p:cNvSpPr>
              <a:spLocks/>
            </p:cNvSpPr>
            <p:nvPr/>
          </p:nvSpPr>
          <p:spPr bwMode="auto">
            <a:xfrm>
              <a:off x="2512" y="2472"/>
              <a:ext cx="10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1"/>
                    <a:pt x="2" y="1"/>
                    <a:pt x="4" y="1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41" name="Freeform 301"/>
            <p:cNvSpPr>
              <a:spLocks/>
            </p:cNvSpPr>
            <p:nvPr/>
          </p:nvSpPr>
          <p:spPr bwMode="auto">
            <a:xfrm>
              <a:off x="2597" y="2448"/>
              <a:ext cx="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42" name="Freeform 302"/>
            <p:cNvSpPr>
              <a:spLocks/>
            </p:cNvSpPr>
            <p:nvPr/>
          </p:nvSpPr>
          <p:spPr bwMode="auto">
            <a:xfrm>
              <a:off x="2644" y="2443"/>
              <a:ext cx="5" cy="1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1" y="1"/>
                    <a:pt x="0" y="3"/>
                    <a:pt x="0" y="4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43" name="Freeform 303"/>
            <p:cNvSpPr>
              <a:spLocks/>
            </p:cNvSpPr>
            <p:nvPr/>
          </p:nvSpPr>
          <p:spPr bwMode="auto">
            <a:xfrm>
              <a:off x="2404" y="2453"/>
              <a:ext cx="3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1"/>
                    <a:pt x="0" y="2"/>
                    <a:pt x="1" y="3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44" name="Freeform 304"/>
            <p:cNvSpPr>
              <a:spLocks/>
            </p:cNvSpPr>
            <p:nvPr/>
          </p:nvSpPr>
          <p:spPr bwMode="auto">
            <a:xfrm>
              <a:off x="2447" y="2451"/>
              <a:ext cx="5" cy="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2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45" name="Freeform 305"/>
            <p:cNvSpPr>
              <a:spLocks/>
            </p:cNvSpPr>
            <p:nvPr/>
          </p:nvSpPr>
          <p:spPr bwMode="auto">
            <a:xfrm>
              <a:off x="2452" y="2429"/>
              <a:ext cx="2" cy="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2"/>
                    <a:pt x="1" y="3"/>
                    <a:pt x="1" y="4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46" name="Freeform 306"/>
            <p:cNvSpPr>
              <a:spLocks/>
            </p:cNvSpPr>
            <p:nvPr/>
          </p:nvSpPr>
          <p:spPr bwMode="auto">
            <a:xfrm>
              <a:off x="2414" y="2560"/>
              <a:ext cx="10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1" y="2"/>
                    <a:pt x="2" y="3"/>
                    <a:pt x="4" y="3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47" name="Freeform 307"/>
            <p:cNvSpPr>
              <a:spLocks/>
            </p:cNvSpPr>
            <p:nvPr/>
          </p:nvSpPr>
          <p:spPr bwMode="auto">
            <a:xfrm>
              <a:off x="2517" y="2515"/>
              <a:ext cx="10" cy="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cubicBezTo>
                    <a:pt x="1" y="1"/>
                    <a:pt x="2" y="1"/>
                    <a:pt x="4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48" name="Freeform 308"/>
            <p:cNvSpPr>
              <a:spLocks/>
            </p:cNvSpPr>
            <p:nvPr/>
          </p:nvSpPr>
          <p:spPr bwMode="auto">
            <a:xfrm>
              <a:off x="2627" y="2483"/>
              <a:ext cx="1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49" name="Freeform 309"/>
            <p:cNvSpPr>
              <a:spLocks/>
            </p:cNvSpPr>
            <p:nvPr/>
          </p:nvSpPr>
          <p:spPr bwMode="auto">
            <a:xfrm>
              <a:off x="1842" y="2853"/>
              <a:ext cx="2" cy="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6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cubicBezTo>
                    <a:pt x="0" y="2"/>
                    <a:pt x="0" y="4"/>
                    <a:pt x="1" y="6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50" name="Freeform 310"/>
            <p:cNvSpPr>
              <a:spLocks/>
            </p:cNvSpPr>
            <p:nvPr/>
          </p:nvSpPr>
          <p:spPr bwMode="auto">
            <a:xfrm>
              <a:off x="1779" y="2896"/>
              <a:ext cx="8" cy="5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2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cubicBezTo>
                    <a:pt x="2" y="0"/>
                    <a:pt x="1" y="0"/>
                    <a:pt x="0" y="2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51" name="Freeform 311"/>
            <p:cNvSpPr>
              <a:spLocks/>
            </p:cNvSpPr>
            <p:nvPr/>
          </p:nvSpPr>
          <p:spPr bwMode="auto">
            <a:xfrm>
              <a:off x="2302" y="2667"/>
              <a:ext cx="2" cy="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52" name="Freeform 312"/>
            <p:cNvSpPr>
              <a:spLocks/>
            </p:cNvSpPr>
            <p:nvPr/>
          </p:nvSpPr>
          <p:spPr bwMode="auto">
            <a:xfrm>
              <a:off x="2332" y="2677"/>
              <a:ext cx="1" cy="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53" name="Freeform 313"/>
            <p:cNvSpPr>
              <a:spLocks/>
            </p:cNvSpPr>
            <p:nvPr/>
          </p:nvSpPr>
          <p:spPr bwMode="auto">
            <a:xfrm>
              <a:off x="1924" y="2883"/>
              <a:ext cx="3" cy="1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7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cubicBezTo>
                    <a:pt x="0" y="1"/>
                    <a:pt x="1" y="4"/>
                    <a:pt x="1" y="7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54" name="Freeform 314"/>
            <p:cNvSpPr>
              <a:spLocks/>
            </p:cNvSpPr>
            <p:nvPr/>
          </p:nvSpPr>
          <p:spPr bwMode="auto">
            <a:xfrm>
              <a:off x="1939" y="2877"/>
              <a:ext cx="5" cy="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5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2"/>
                    <a:pt x="1" y="4"/>
                    <a:pt x="2" y="5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55" name="Freeform 315"/>
            <p:cNvSpPr>
              <a:spLocks/>
            </p:cNvSpPr>
            <p:nvPr/>
          </p:nvSpPr>
          <p:spPr bwMode="auto">
            <a:xfrm>
              <a:off x="1799" y="2795"/>
              <a:ext cx="335" cy="146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98" y="11"/>
                </a:cxn>
                <a:cxn ang="0">
                  <a:pos x="69" y="22"/>
                </a:cxn>
                <a:cxn ang="0">
                  <a:pos x="49" y="36"/>
                </a:cxn>
                <a:cxn ang="0">
                  <a:pos x="4" y="55"/>
                </a:cxn>
              </a:cxnLst>
              <a:rect l="0" t="0" r="r" b="b"/>
              <a:pathLst>
                <a:path w="134" h="55">
                  <a:moveTo>
                    <a:pt x="134" y="0"/>
                  </a:moveTo>
                  <a:cubicBezTo>
                    <a:pt x="134" y="0"/>
                    <a:pt x="110" y="8"/>
                    <a:pt x="98" y="11"/>
                  </a:cubicBezTo>
                  <a:cubicBezTo>
                    <a:pt x="87" y="14"/>
                    <a:pt x="79" y="14"/>
                    <a:pt x="69" y="22"/>
                  </a:cubicBezTo>
                  <a:cubicBezTo>
                    <a:pt x="59" y="31"/>
                    <a:pt x="62" y="34"/>
                    <a:pt x="49" y="36"/>
                  </a:cubicBezTo>
                  <a:cubicBezTo>
                    <a:pt x="44" y="37"/>
                    <a:pt x="0" y="44"/>
                    <a:pt x="4" y="55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356" name="Freeform 316"/>
            <p:cNvSpPr>
              <a:spLocks/>
            </p:cNvSpPr>
            <p:nvPr/>
          </p:nvSpPr>
          <p:spPr bwMode="auto">
            <a:xfrm>
              <a:off x="1802" y="2907"/>
              <a:ext cx="27" cy="34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8" y="11"/>
                </a:cxn>
                <a:cxn ang="0">
                  <a:pos x="2" y="0"/>
                </a:cxn>
              </a:cxnLst>
              <a:rect l="0" t="0" r="r" b="b"/>
              <a:pathLst>
                <a:path w="11" h="13">
                  <a:moveTo>
                    <a:pt x="0" y="9"/>
                  </a:moveTo>
                  <a:cubicBezTo>
                    <a:pt x="3" y="9"/>
                    <a:pt x="6" y="13"/>
                    <a:pt x="8" y="11"/>
                  </a:cubicBezTo>
                  <a:cubicBezTo>
                    <a:pt x="11" y="9"/>
                    <a:pt x="3" y="2"/>
                    <a:pt x="2" y="0"/>
                  </a:cubicBezTo>
                </a:path>
              </a:pathLst>
            </a:custGeom>
            <a:noFill/>
            <a:ln w="12700" cap="rnd">
              <a:solidFill>
                <a:srgbClr val="FFEAC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</p:grpSp>
      <p:grpSp>
        <p:nvGrpSpPr>
          <p:cNvPr id="1537" name="Group 1150"/>
          <p:cNvGrpSpPr>
            <a:grpSpLocks/>
          </p:cNvGrpSpPr>
          <p:nvPr/>
        </p:nvGrpSpPr>
        <p:grpSpPr bwMode="auto">
          <a:xfrm>
            <a:off x="2437429" y="3549819"/>
            <a:ext cx="976851" cy="846338"/>
            <a:chOff x="1501" y="2037"/>
            <a:chExt cx="1361" cy="1398"/>
          </a:xfrm>
        </p:grpSpPr>
        <p:sp>
          <p:nvSpPr>
            <p:cNvPr id="1875" name="Freeform 1151"/>
            <p:cNvSpPr>
              <a:spLocks/>
            </p:cNvSpPr>
            <p:nvPr/>
          </p:nvSpPr>
          <p:spPr bwMode="auto">
            <a:xfrm>
              <a:off x="1501" y="2037"/>
              <a:ext cx="1361" cy="1398"/>
            </a:xfrm>
            <a:custGeom>
              <a:avLst/>
              <a:gdLst/>
              <a:ahLst/>
              <a:cxnLst>
                <a:cxn ang="0">
                  <a:pos x="139" y="401"/>
                </a:cxn>
                <a:cxn ang="0">
                  <a:pos x="224" y="465"/>
                </a:cxn>
                <a:cxn ang="0">
                  <a:pos x="303" y="431"/>
                </a:cxn>
                <a:cxn ang="0">
                  <a:pos x="455" y="452"/>
                </a:cxn>
                <a:cxn ang="0">
                  <a:pos x="521" y="372"/>
                </a:cxn>
                <a:cxn ang="0">
                  <a:pos x="480" y="174"/>
                </a:cxn>
                <a:cxn ang="0">
                  <a:pos x="480" y="174"/>
                </a:cxn>
                <a:cxn ang="0">
                  <a:pos x="455" y="17"/>
                </a:cxn>
                <a:cxn ang="0">
                  <a:pos x="331" y="67"/>
                </a:cxn>
                <a:cxn ang="0">
                  <a:pos x="163" y="81"/>
                </a:cxn>
                <a:cxn ang="0">
                  <a:pos x="150" y="67"/>
                </a:cxn>
                <a:cxn ang="0">
                  <a:pos x="57" y="28"/>
                </a:cxn>
                <a:cxn ang="0">
                  <a:pos x="37" y="151"/>
                </a:cxn>
                <a:cxn ang="0">
                  <a:pos x="51" y="356"/>
                </a:cxn>
                <a:cxn ang="0">
                  <a:pos x="139" y="401"/>
                </a:cxn>
              </a:cxnLst>
              <a:rect l="0" t="0" r="r" b="b"/>
              <a:pathLst>
                <a:path w="544" h="524">
                  <a:moveTo>
                    <a:pt x="139" y="401"/>
                  </a:moveTo>
                  <a:cubicBezTo>
                    <a:pt x="137" y="426"/>
                    <a:pt x="164" y="471"/>
                    <a:pt x="224" y="465"/>
                  </a:cubicBezTo>
                  <a:cubicBezTo>
                    <a:pt x="284" y="459"/>
                    <a:pt x="303" y="431"/>
                    <a:pt x="303" y="431"/>
                  </a:cubicBezTo>
                  <a:cubicBezTo>
                    <a:pt x="307" y="455"/>
                    <a:pt x="411" y="524"/>
                    <a:pt x="455" y="452"/>
                  </a:cubicBezTo>
                  <a:cubicBezTo>
                    <a:pt x="474" y="454"/>
                    <a:pt x="504" y="437"/>
                    <a:pt x="521" y="372"/>
                  </a:cubicBezTo>
                  <a:cubicBezTo>
                    <a:pt x="544" y="284"/>
                    <a:pt x="492" y="195"/>
                    <a:pt x="480" y="174"/>
                  </a:cubicBezTo>
                  <a:cubicBezTo>
                    <a:pt x="480" y="174"/>
                    <a:pt x="480" y="174"/>
                    <a:pt x="480" y="174"/>
                  </a:cubicBezTo>
                  <a:cubicBezTo>
                    <a:pt x="507" y="122"/>
                    <a:pt x="487" y="33"/>
                    <a:pt x="455" y="17"/>
                  </a:cubicBezTo>
                  <a:cubicBezTo>
                    <a:pt x="421" y="0"/>
                    <a:pt x="392" y="26"/>
                    <a:pt x="331" y="67"/>
                  </a:cubicBezTo>
                  <a:cubicBezTo>
                    <a:pt x="270" y="108"/>
                    <a:pt x="187" y="106"/>
                    <a:pt x="163" y="81"/>
                  </a:cubicBezTo>
                  <a:cubicBezTo>
                    <a:pt x="159" y="76"/>
                    <a:pt x="153" y="71"/>
                    <a:pt x="150" y="67"/>
                  </a:cubicBezTo>
                  <a:cubicBezTo>
                    <a:pt x="130" y="41"/>
                    <a:pt x="97" y="3"/>
                    <a:pt x="57" y="28"/>
                  </a:cubicBezTo>
                  <a:cubicBezTo>
                    <a:pt x="29" y="45"/>
                    <a:pt x="30" y="110"/>
                    <a:pt x="37" y="151"/>
                  </a:cubicBezTo>
                  <a:cubicBezTo>
                    <a:pt x="0" y="183"/>
                    <a:pt x="18" y="306"/>
                    <a:pt x="51" y="356"/>
                  </a:cubicBezTo>
                  <a:cubicBezTo>
                    <a:pt x="71" y="386"/>
                    <a:pt x="96" y="413"/>
                    <a:pt x="139" y="401"/>
                  </a:cubicBezTo>
                  <a:close/>
                </a:path>
              </a:pathLst>
            </a:custGeom>
            <a:solidFill>
              <a:srgbClr val="E6C1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76" name="Freeform 1152"/>
            <p:cNvSpPr>
              <a:spLocks/>
            </p:cNvSpPr>
            <p:nvPr/>
          </p:nvSpPr>
          <p:spPr bwMode="auto">
            <a:xfrm>
              <a:off x="1501" y="2037"/>
              <a:ext cx="1361" cy="1398"/>
            </a:xfrm>
            <a:custGeom>
              <a:avLst/>
              <a:gdLst/>
              <a:ahLst/>
              <a:cxnLst>
                <a:cxn ang="0">
                  <a:pos x="139" y="401"/>
                </a:cxn>
                <a:cxn ang="0">
                  <a:pos x="224" y="465"/>
                </a:cxn>
                <a:cxn ang="0">
                  <a:pos x="303" y="431"/>
                </a:cxn>
                <a:cxn ang="0">
                  <a:pos x="455" y="452"/>
                </a:cxn>
                <a:cxn ang="0">
                  <a:pos x="521" y="372"/>
                </a:cxn>
                <a:cxn ang="0">
                  <a:pos x="480" y="174"/>
                </a:cxn>
                <a:cxn ang="0">
                  <a:pos x="480" y="174"/>
                </a:cxn>
                <a:cxn ang="0">
                  <a:pos x="455" y="17"/>
                </a:cxn>
                <a:cxn ang="0">
                  <a:pos x="331" y="67"/>
                </a:cxn>
                <a:cxn ang="0">
                  <a:pos x="163" y="81"/>
                </a:cxn>
                <a:cxn ang="0">
                  <a:pos x="150" y="67"/>
                </a:cxn>
                <a:cxn ang="0">
                  <a:pos x="57" y="28"/>
                </a:cxn>
                <a:cxn ang="0">
                  <a:pos x="37" y="151"/>
                </a:cxn>
                <a:cxn ang="0">
                  <a:pos x="51" y="356"/>
                </a:cxn>
                <a:cxn ang="0">
                  <a:pos x="139" y="401"/>
                </a:cxn>
              </a:cxnLst>
              <a:rect l="0" t="0" r="r" b="b"/>
              <a:pathLst>
                <a:path w="544" h="524">
                  <a:moveTo>
                    <a:pt x="139" y="401"/>
                  </a:moveTo>
                  <a:cubicBezTo>
                    <a:pt x="137" y="426"/>
                    <a:pt x="164" y="471"/>
                    <a:pt x="224" y="465"/>
                  </a:cubicBezTo>
                  <a:cubicBezTo>
                    <a:pt x="284" y="459"/>
                    <a:pt x="303" y="431"/>
                    <a:pt x="303" y="431"/>
                  </a:cubicBezTo>
                  <a:cubicBezTo>
                    <a:pt x="307" y="455"/>
                    <a:pt x="411" y="524"/>
                    <a:pt x="455" y="452"/>
                  </a:cubicBezTo>
                  <a:cubicBezTo>
                    <a:pt x="474" y="454"/>
                    <a:pt x="504" y="437"/>
                    <a:pt x="521" y="372"/>
                  </a:cubicBezTo>
                  <a:cubicBezTo>
                    <a:pt x="544" y="284"/>
                    <a:pt x="492" y="195"/>
                    <a:pt x="480" y="174"/>
                  </a:cubicBezTo>
                  <a:cubicBezTo>
                    <a:pt x="480" y="174"/>
                    <a:pt x="480" y="174"/>
                    <a:pt x="480" y="174"/>
                  </a:cubicBezTo>
                  <a:cubicBezTo>
                    <a:pt x="507" y="122"/>
                    <a:pt x="487" y="33"/>
                    <a:pt x="455" y="17"/>
                  </a:cubicBezTo>
                  <a:cubicBezTo>
                    <a:pt x="421" y="0"/>
                    <a:pt x="392" y="26"/>
                    <a:pt x="331" y="67"/>
                  </a:cubicBezTo>
                  <a:cubicBezTo>
                    <a:pt x="270" y="108"/>
                    <a:pt x="187" y="106"/>
                    <a:pt x="163" y="81"/>
                  </a:cubicBezTo>
                  <a:cubicBezTo>
                    <a:pt x="159" y="76"/>
                    <a:pt x="153" y="71"/>
                    <a:pt x="150" y="67"/>
                  </a:cubicBezTo>
                  <a:cubicBezTo>
                    <a:pt x="130" y="41"/>
                    <a:pt x="97" y="3"/>
                    <a:pt x="57" y="28"/>
                  </a:cubicBezTo>
                  <a:cubicBezTo>
                    <a:pt x="29" y="45"/>
                    <a:pt x="30" y="110"/>
                    <a:pt x="37" y="151"/>
                  </a:cubicBezTo>
                  <a:cubicBezTo>
                    <a:pt x="0" y="183"/>
                    <a:pt x="18" y="306"/>
                    <a:pt x="51" y="356"/>
                  </a:cubicBezTo>
                  <a:cubicBezTo>
                    <a:pt x="71" y="386"/>
                    <a:pt x="96" y="413"/>
                    <a:pt x="139" y="401"/>
                  </a:cubicBez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77" name="Freeform 1153"/>
            <p:cNvSpPr>
              <a:spLocks/>
            </p:cNvSpPr>
            <p:nvPr/>
          </p:nvSpPr>
          <p:spPr bwMode="auto">
            <a:xfrm>
              <a:off x="1601" y="2179"/>
              <a:ext cx="1133" cy="1106"/>
            </a:xfrm>
            <a:custGeom>
              <a:avLst/>
              <a:gdLst/>
              <a:ahLst/>
              <a:cxnLst>
                <a:cxn ang="0">
                  <a:pos x="388" y="239"/>
                </a:cxn>
                <a:cxn ang="0">
                  <a:pos x="416" y="181"/>
                </a:cxn>
                <a:cxn ang="0">
                  <a:pos x="412" y="46"/>
                </a:cxn>
                <a:cxn ang="0">
                  <a:pos x="342" y="31"/>
                </a:cxn>
                <a:cxn ang="0">
                  <a:pos x="343" y="29"/>
                </a:cxn>
                <a:cxn ang="0">
                  <a:pos x="313" y="31"/>
                </a:cxn>
                <a:cxn ang="0">
                  <a:pos x="287" y="16"/>
                </a:cxn>
                <a:cxn ang="0">
                  <a:pos x="246" y="73"/>
                </a:cxn>
                <a:cxn ang="0">
                  <a:pos x="129" y="67"/>
                </a:cxn>
                <a:cxn ang="0">
                  <a:pos x="41" y="37"/>
                </a:cxn>
                <a:cxn ang="0">
                  <a:pos x="39" y="108"/>
                </a:cxn>
                <a:cxn ang="0">
                  <a:pos x="40" y="108"/>
                </a:cxn>
                <a:cxn ang="0">
                  <a:pos x="30" y="110"/>
                </a:cxn>
                <a:cxn ang="0">
                  <a:pos x="11" y="170"/>
                </a:cxn>
                <a:cxn ang="0">
                  <a:pos x="11" y="229"/>
                </a:cxn>
                <a:cxn ang="0">
                  <a:pos x="51" y="279"/>
                </a:cxn>
                <a:cxn ang="0">
                  <a:pos x="18" y="315"/>
                </a:cxn>
                <a:cxn ang="0">
                  <a:pos x="3" y="340"/>
                </a:cxn>
                <a:cxn ang="0">
                  <a:pos x="26" y="361"/>
                </a:cxn>
                <a:cxn ang="0">
                  <a:pos x="60" y="351"/>
                </a:cxn>
                <a:cxn ang="0">
                  <a:pos x="91" y="320"/>
                </a:cxn>
                <a:cxn ang="0">
                  <a:pos x="138" y="376"/>
                </a:cxn>
                <a:cxn ang="0">
                  <a:pos x="216" y="373"/>
                </a:cxn>
                <a:cxn ang="0">
                  <a:pos x="246" y="364"/>
                </a:cxn>
                <a:cxn ang="0">
                  <a:pos x="279" y="370"/>
                </a:cxn>
                <a:cxn ang="0">
                  <a:pos x="337" y="356"/>
                </a:cxn>
                <a:cxn ang="0">
                  <a:pos x="366" y="401"/>
                </a:cxn>
                <a:cxn ang="0">
                  <a:pos x="439" y="374"/>
                </a:cxn>
                <a:cxn ang="0">
                  <a:pos x="450" y="333"/>
                </a:cxn>
                <a:cxn ang="0">
                  <a:pos x="388" y="239"/>
                </a:cxn>
              </a:cxnLst>
              <a:rect l="0" t="0" r="r" b="b"/>
              <a:pathLst>
                <a:path w="453" h="415">
                  <a:moveTo>
                    <a:pt x="388" y="239"/>
                  </a:moveTo>
                  <a:cubicBezTo>
                    <a:pt x="393" y="232"/>
                    <a:pt x="405" y="219"/>
                    <a:pt x="416" y="181"/>
                  </a:cubicBezTo>
                  <a:cubicBezTo>
                    <a:pt x="428" y="127"/>
                    <a:pt x="432" y="81"/>
                    <a:pt x="412" y="46"/>
                  </a:cubicBezTo>
                  <a:cubicBezTo>
                    <a:pt x="392" y="8"/>
                    <a:pt x="359" y="0"/>
                    <a:pt x="342" y="31"/>
                  </a:cubicBezTo>
                  <a:cubicBezTo>
                    <a:pt x="342" y="30"/>
                    <a:pt x="343" y="30"/>
                    <a:pt x="343" y="29"/>
                  </a:cubicBezTo>
                  <a:cubicBezTo>
                    <a:pt x="339" y="34"/>
                    <a:pt x="328" y="34"/>
                    <a:pt x="313" y="31"/>
                  </a:cubicBezTo>
                  <a:cubicBezTo>
                    <a:pt x="300" y="29"/>
                    <a:pt x="288" y="23"/>
                    <a:pt x="287" y="16"/>
                  </a:cubicBezTo>
                  <a:cubicBezTo>
                    <a:pt x="280" y="43"/>
                    <a:pt x="267" y="61"/>
                    <a:pt x="246" y="73"/>
                  </a:cubicBezTo>
                  <a:cubicBezTo>
                    <a:pt x="194" y="101"/>
                    <a:pt x="161" y="89"/>
                    <a:pt x="129" y="67"/>
                  </a:cubicBezTo>
                  <a:cubicBezTo>
                    <a:pt x="100" y="46"/>
                    <a:pt x="70" y="25"/>
                    <a:pt x="41" y="37"/>
                  </a:cubicBezTo>
                  <a:cubicBezTo>
                    <a:pt x="12" y="49"/>
                    <a:pt x="18" y="81"/>
                    <a:pt x="39" y="108"/>
                  </a:cubicBezTo>
                  <a:cubicBezTo>
                    <a:pt x="40" y="108"/>
                    <a:pt x="40" y="108"/>
                    <a:pt x="40" y="108"/>
                  </a:cubicBezTo>
                  <a:cubicBezTo>
                    <a:pt x="37" y="108"/>
                    <a:pt x="33" y="109"/>
                    <a:pt x="30" y="110"/>
                  </a:cubicBezTo>
                  <a:cubicBezTo>
                    <a:pt x="1" y="122"/>
                    <a:pt x="2" y="146"/>
                    <a:pt x="11" y="170"/>
                  </a:cubicBezTo>
                  <a:cubicBezTo>
                    <a:pt x="20" y="195"/>
                    <a:pt x="20" y="207"/>
                    <a:pt x="11" y="229"/>
                  </a:cubicBezTo>
                  <a:cubicBezTo>
                    <a:pt x="0" y="255"/>
                    <a:pt x="5" y="286"/>
                    <a:pt x="51" y="279"/>
                  </a:cubicBezTo>
                  <a:cubicBezTo>
                    <a:pt x="45" y="287"/>
                    <a:pt x="25" y="310"/>
                    <a:pt x="18" y="315"/>
                  </a:cubicBezTo>
                  <a:cubicBezTo>
                    <a:pt x="11" y="319"/>
                    <a:pt x="2" y="330"/>
                    <a:pt x="3" y="340"/>
                  </a:cubicBezTo>
                  <a:cubicBezTo>
                    <a:pt x="3" y="340"/>
                    <a:pt x="1" y="356"/>
                    <a:pt x="26" y="361"/>
                  </a:cubicBezTo>
                  <a:cubicBezTo>
                    <a:pt x="51" y="367"/>
                    <a:pt x="60" y="351"/>
                    <a:pt x="60" y="351"/>
                  </a:cubicBezTo>
                  <a:cubicBezTo>
                    <a:pt x="68" y="343"/>
                    <a:pt x="89" y="322"/>
                    <a:pt x="91" y="320"/>
                  </a:cubicBezTo>
                  <a:cubicBezTo>
                    <a:pt x="97" y="339"/>
                    <a:pt x="99" y="365"/>
                    <a:pt x="138" y="376"/>
                  </a:cubicBezTo>
                  <a:cubicBezTo>
                    <a:pt x="176" y="386"/>
                    <a:pt x="202" y="379"/>
                    <a:pt x="216" y="373"/>
                  </a:cubicBezTo>
                  <a:cubicBezTo>
                    <a:pt x="222" y="370"/>
                    <a:pt x="237" y="364"/>
                    <a:pt x="246" y="364"/>
                  </a:cubicBezTo>
                  <a:cubicBezTo>
                    <a:pt x="258" y="363"/>
                    <a:pt x="267" y="366"/>
                    <a:pt x="279" y="370"/>
                  </a:cubicBezTo>
                  <a:cubicBezTo>
                    <a:pt x="299" y="376"/>
                    <a:pt x="314" y="373"/>
                    <a:pt x="337" y="356"/>
                  </a:cubicBezTo>
                  <a:cubicBezTo>
                    <a:pt x="334" y="365"/>
                    <a:pt x="342" y="389"/>
                    <a:pt x="366" y="401"/>
                  </a:cubicBezTo>
                  <a:cubicBezTo>
                    <a:pt x="397" y="415"/>
                    <a:pt x="427" y="401"/>
                    <a:pt x="439" y="374"/>
                  </a:cubicBezTo>
                  <a:cubicBezTo>
                    <a:pt x="445" y="361"/>
                    <a:pt x="448" y="346"/>
                    <a:pt x="450" y="333"/>
                  </a:cubicBezTo>
                  <a:cubicBezTo>
                    <a:pt x="453" y="305"/>
                    <a:pt x="441" y="231"/>
                    <a:pt x="388" y="239"/>
                  </a:cubicBezTo>
                  <a:close/>
                </a:path>
              </a:pathLst>
            </a:custGeom>
            <a:solidFill>
              <a:srgbClr val="E6C1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78" name="Freeform 1154"/>
            <p:cNvSpPr>
              <a:spLocks/>
            </p:cNvSpPr>
            <p:nvPr/>
          </p:nvSpPr>
          <p:spPr bwMode="auto">
            <a:xfrm>
              <a:off x="1979" y="2693"/>
              <a:ext cx="187" cy="184"/>
            </a:xfrm>
            <a:custGeom>
              <a:avLst/>
              <a:gdLst/>
              <a:ahLst/>
              <a:cxnLst>
                <a:cxn ang="0">
                  <a:pos x="74" y="67"/>
                </a:cxn>
                <a:cxn ang="0">
                  <a:pos x="50" y="61"/>
                </a:cxn>
                <a:cxn ang="0">
                  <a:pos x="1" y="22"/>
                </a:cxn>
                <a:cxn ang="0">
                  <a:pos x="0" y="22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49" y="35"/>
                </a:cxn>
                <a:cxn ang="0">
                  <a:pos x="75" y="67"/>
                </a:cxn>
                <a:cxn ang="0">
                  <a:pos x="74" y="67"/>
                </a:cxn>
              </a:cxnLst>
              <a:rect l="0" t="0" r="r" b="b"/>
              <a:pathLst>
                <a:path w="75" h="69">
                  <a:moveTo>
                    <a:pt x="74" y="67"/>
                  </a:moveTo>
                  <a:cubicBezTo>
                    <a:pt x="74" y="67"/>
                    <a:pt x="66" y="69"/>
                    <a:pt x="50" y="61"/>
                  </a:cubicBezTo>
                  <a:cubicBezTo>
                    <a:pt x="35" y="54"/>
                    <a:pt x="19" y="27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9" y="18"/>
                    <a:pt x="30" y="7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10"/>
                    <a:pt x="40" y="21"/>
                    <a:pt x="49" y="35"/>
                  </a:cubicBezTo>
                  <a:cubicBezTo>
                    <a:pt x="58" y="48"/>
                    <a:pt x="66" y="59"/>
                    <a:pt x="75" y="67"/>
                  </a:cubicBezTo>
                  <a:lnTo>
                    <a:pt x="74" y="67"/>
                  </a:lnTo>
                  <a:close/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79" name="Freeform 1155"/>
            <p:cNvSpPr>
              <a:spLocks/>
            </p:cNvSpPr>
            <p:nvPr/>
          </p:nvSpPr>
          <p:spPr bwMode="auto">
            <a:xfrm>
              <a:off x="1981" y="2965"/>
              <a:ext cx="145" cy="104"/>
            </a:xfrm>
            <a:custGeom>
              <a:avLst/>
              <a:gdLst/>
              <a:ahLst/>
              <a:cxnLst>
                <a:cxn ang="0">
                  <a:pos x="57" y="2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" y="37"/>
                </a:cxn>
                <a:cxn ang="0">
                  <a:pos x="58" y="27"/>
                </a:cxn>
                <a:cxn ang="0">
                  <a:pos x="57" y="27"/>
                </a:cxn>
              </a:cxnLst>
              <a:rect l="0" t="0" r="r" b="b"/>
              <a:pathLst>
                <a:path w="58" h="39">
                  <a:moveTo>
                    <a:pt x="57" y="27"/>
                  </a:moveTo>
                  <a:cubicBezTo>
                    <a:pt x="21" y="31"/>
                    <a:pt x="9" y="17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8"/>
                    <a:pt x="5" y="35"/>
                    <a:pt x="20" y="37"/>
                  </a:cubicBezTo>
                  <a:cubicBezTo>
                    <a:pt x="34" y="39"/>
                    <a:pt x="46" y="33"/>
                    <a:pt x="58" y="27"/>
                  </a:cubicBezTo>
                  <a:lnTo>
                    <a:pt x="57" y="27"/>
                  </a:lnTo>
                  <a:close/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80" name="Freeform 1156"/>
            <p:cNvSpPr>
              <a:spLocks/>
            </p:cNvSpPr>
            <p:nvPr/>
          </p:nvSpPr>
          <p:spPr bwMode="auto">
            <a:xfrm>
              <a:off x="1756" y="2643"/>
              <a:ext cx="78" cy="10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24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30" y="34"/>
                </a:cxn>
                <a:cxn ang="0">
                  <a:pos x="31" y="34"/>
                </a:cxn>
                <a:cxn ang="0">
                  <a:pos x="18" y="24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31" h="41">
                  <a:moveTo>
                    <a:pt x="4" y="0"/>
                  </a:moveTo>
                  <a:cubicBezTo>
                    <a:pt x="4" y="8"/>
                    <a:pt x="7" y="16"/>
                    <a:pt x="5" y="24"/>
                  </a:cubicBezTo>
                  <a:cubicBezTo>
                    <a:pt x="3" y="33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8" y="36"/>
                    <a:pt x="18" y="33"/>
                    <a:pt x="30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31"/>
                    <a:pt x="20" y="28"/>
                    <a:pt x="18" y="24"/>
                  </a:cubicBezTo>
                  <a:cubicBezTo>
                    <a:pt x="15" y="19"/>
                    <a:pt x="10" y="9"/>
                    <a:pt x="5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81" name="Freeform 1157"/>
            <p:cNvSpPr>
              <a:spLocks/>
            </p:cNvSpPr>
            <p:nvPr/>
          </p:nvSpPr>
          <p:spPr bwMode="auto">
            <a:xfrm>
              <a:off x="2201" y="2523"/>
              <a:ext cx="80" cy="96"/>
            </a:xfrm>
            <a:custGeom>
              <a:avLst/>
              <a:gdLst/>
              <a:ahLst/>
              <a:cxnLst>
                <a:cxn ang="0">
                  <a:pos x="9" y="34"/>
                </a:cxn>
                <a:cxn ang="0">
                  <a:pos x="32" y="0"/>
                </a:cxn>
                <a:cxn ang="0">
                  <a:pos x="1" y="16"/>
                </a:cxn>
                <a:cxn ang="0">
                  <a:pos x="0" y="16"/>
                </a:cxn>
                <a:cxn ang="0">
                  <a:pos x="9" y="36"/>
                </a:cxn>
                <a:cxn ang="0">
                  <a:pos x="9" y="34"/>
                </a:cxn>
              </a:cxnLst>
              <a:rect l="0" t="0" r="r" b="b"/>
              <a:pathLst>
                <a:path w="32" h="36">
                  <a:moveTo>
                    <a:pt x="9" y="34"/>
                  </a:moveTo>
                  <a:cubicBezTo>
                    <a:pt x="9" y="20"/>
                    <a:pt x="22" y="9"/>
                    <a:pt x="32" y="0"/>
                  </a:cubicBezTo>
                  <a:cubicBezTo>
                    <a:pt x="26" y="6"/>
                    <a:pt x="7" y="19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22"/>
                    <a:pt x="6" y="29"/>
                    <a:pt x="9" y="36"/>
                  </a:cubicBezTo>
                  <a:lnTo>
                    <a:pt x="9" y="34"/>
                  </a:lnTo>
                  <a:close/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82" name="Freeform 1158"/>
            <p:cNvSpPr>
              <a:spLocks/>
            </p:cNvSpPr>
            <p:nvPr/>
          </p:nvSpPr>
          <p:spPr bwMode="auto">
            <a:xfrm>
              <a:off x="1889" y="2461"/>
              <a:ext cx="122" cy="123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9" y="31"/>
                </a:cxn>
                <a:cxn ang="0">
                  <a:pos x="0" y="0"/>
                </a:cxn>
                <a:cxn ang="0">
                  <a:pos x="35" y="46"/>
                </a:cxn>
              </a:cxnLst>
              <a:rect l="0" t="0" r="r" b="b"/>
              <a:pathLst>
                <a:path w="49" h="46">
                  <a:moveTo>
                    <a:pt x="35" y="46"/>
                  </a:moveTo>
                  <a:cubicBezTo>
                    <a:pt x="39" y="42"/>
                    <a:pt x="44" y="37"/>
                    <a:pt x="49" y="31"/>
                  </a:cubicBezTo>
                  <a:cubicBezTo>
                    <a:pt x="26" y="28"/>
                    <a:pt x="13" y="15"/>
                    <a:pt x="0" y="0"/>
                  </a:cubicBezTo>
                  <a:cubicBezTo>
                    <a:pt x="14" y="17"/>
                    <a:pt x="19" y="41"/>
                    <a:pt x="35" y="46"/>
                  </a:cubicBezTo>
                  <a:close/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83" name="Freeform 1159"/>
            <p:cNvSpPr>
              <a:spLocks/>
            </p:cNvSpPr>
            <p:nvPr/>
          </p:nvSpPr>
          <p:spPr bwMode="auto">
            <a:xfrm>
              <a:off x="2194" y="2267"/>
              <a:ext cx="110" cy="12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0" y="45"/>
                </a:cxn>
                <a:cxn ang="0">
                  <a:pos x="9" y="40"/>
                </a:cxn>
                <a:cxn ang="0">
                  <a:pos x="44" y="0"/>
                </a:cxn>
              </a:cxnLst>
              <a:rect l="0" t="0" r="r" b="b"/>
              <a:pathLst>
                <a:path w="44" h="45">
                  <a:moveTo>
                    <a:pt x="44" y="0"/>
                  </a:moveTo>
                  <a:cubicBezTo>
                    <a:pt x="21" y="8"/>
                    <a:pt x="6" y="33"/>
                    <a:pt x="0" y="45"/>
                  </a:cubicBezTo>
                  <a:cubicBezTo>
                    <a:pt x="3" y="44"/>
                    <a:pt x="6" y="42"/>
                    <a:pt x="9" y="40"/>
                  </a:cubicBezTo>
                  <a:cubicBezTo>
                    <a:pt x="25" y="31"/>
                    <a:pt x="37" y="18"/>
                    <a:pt x="44" y="0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84" name="Freeform 1160"/>
            <p:cNvSpPr>
              <a:spLocks/>
            </p:cNvSpPr>
            <p:nvPr/>
          </p:nvSpPr>
          <p:spPr bwMode="auto">
            <a:xfrm>
              <a:off x="2279" y="3016"/>
              <a:ext cx="100" cy="24"/>
            </a:xfrm>
            <a:custGeom>
              <a:avLst/>
              <a:gdLst/>
              <a:ahLst/>
              <a:cxnLst>
                <a:cxn ang="0">
                  <a:pos x="40" y="1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29" y="5"/>
                </a:cxn>
                <a:cxn ang="0">
                  <a:pos x="40" y="1"/>
                </a:cxn>
              </a:cxnLst>
              <a:rect l="0" t="0" r="r" b="b"/>
              <a:pathLst>
                <a:path w="40" h="9">
                  <a:moveTo>
                    <a:pt x="40" y="1"/>
                  </a:moveTo>
                  <a:cubicBezTo>
                    <a:pt x="32" y="0"/>
                    <a:pt x="12" y="3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7"/>
                    <a:pt x="16" y="9"/>
                    <a:pt x="29" y="5"/>
                  </a:cubicBezTo>
                  <a:cubicBezTo>
                    <a:pt x="32" y="4"/>
                    <a:pt x="36" y="3"/>
                    <a:pt x="40" y="1"/>
                  </a:cubicBezTo>
                  <a:close/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85" name="Freeform 1161"/>
            <p:cNvSpPr>
              <a:spLocks/>
            </p:cNvSpPr>
            <p:nvPr/>
          </p:nvSpPr>
          <p:spPr bwMode="auto">
            <a:xfrm>
              <a:off x="2281" y="2515"/>
              <a:ext cx="235" cy="314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94" y="0"/>
                </a:cxn>
                <a:cxn ang="0">
                  <a:pos x="0" y="81"/>
                </a:cxn>
              </a:cxnLst>
              <a:rect l="0" t="0" r="r" b="b"/>
              <a:pathLst>
                <a:path w="94" h="118">
                  <a:moveTo>
                    <a:pt x="0" y="81"/>
                  </a:moveTo>
                  <a:cubicBezTo>
                    <a:pt x="9" y="105"/>
                    <a:pt x="85" y="118"/>
                    <a:pt x="94" y="0"/>
                  </a:cubicBezTo>
                  <a:cubicBezTo>
                    <a:pt x="91" y="27"/>
                    <a:pt x="54" y="118"/>
                    <a:pt x="0" y="81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86" name="Freeform 1162"/>
            <p:cNvSpPr>
              <a:spLocks/>
            </p:cNvSpPr>
            <p:nvPr/>
          </p:nvSpPr>
          <p:spPr bwMode="auto">
            <a:xfrm>
              <a:off x="1839" y="2600"/>
              <a:ext cx="235" cy="157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85" y="35"/>
                </a:cxn>
                <a:cxn ang="0">
                  <a:pos x="94" y="0"/>
                </a:cxn>
                <a:cxn ang="0">
                  <a:pos x="71" y="30"/>
                </a:cxn>
                <a:cxn ang="0">
                  <a:pos x="0" y="44"/>
                </a:cxn>
              </a:cxnLst>
              <a:rect l="0" t="0" r="r" b="b"/>
              <a:pathLst>
                <a:path w="94" h="59">
                  <a:moveTo>
                    <a:pt x="0" y="44"/>
                  </a:moveTo>
                  <a:cubicBezTo>
                    <a:pt x="10" y="56"/>
                    <a:pt x="69" y="59"/>
                    <a:pt x="85" y="35"/>
                  </a:cubicBezTo>
                  <a:cubicBezTo>
                    <a:pt x="85" y="22"/>
                    <a:pt x="88" y="5"/>
                    <a:pt x="94" y="0"/>
                  </a:cubicBezTo>
                  <a:cubicBezTo>
                    <a:pt x="80" y="13"/>
                    <a:pt x="87" y="15"/>
                    <a:pt x="71" y="30"/>
                  </a:cubicBezTo>
                  <a:cubicBezTo>
                    <a:pt x="55" y="45"/>
                    <a:pt x="19" y="53"/>
                    <a:pt x="0" y="44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87" name="Freeform 1163"/>
            <p:cNvSpPr>
              <a:spLocks/>
            </p:cNvSpPr>
            <p:nvPr/>
          </p:nvSpPr>
          <p:spPr bwMode="auto">
            <a:xfrm>
              <a:off x="2466" y="2941"/>
              <a:ext cx="268" cy="32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63" y="111"/>
                </a:cxn>
                <a:cxn ang="0">
                  <a:pos x="95" y="0"/>
                </a:cxn>
                <a:cxn ang="0">
                  <a:pos x="45" y="109"/>
                </a:cxn>
                <a:cxn ang="0">
                  <a:pos x="0" y="90"/>
                </a:cxn>
              </a:cxnLst>
              <a:rect l="0" t="0" r="r" b="b"/>
              <a:pathLst>
                <a:path w="107" h="123">
                  <a:moveTo>
                    <a:pt x="0" y="90"/>
                  </a:moveTo>
                  <a:cubicBezTo>
                    <a:pt x="7" y="107"/>
                    <a:pt x="39" y="123"/>
                    <a:pt x="63" y="111"/>
                  </a:cubicBezTo>
                  <a:cubicBezTo>
                    <a:pt x="86" y="100"/>
                    <a:pt x="107" y="63"/>
                    <a:pt x="95" y="0"/>
                  </a:cubicBezTo>
                  <a:cubicBezTo>
                    <a:pt x="96" y="25"/>
                    <a:pt x="97" y="103"/>
                    <a:pt x="45" y="109"/>
                  </a:cubicBezTo>
                  <a:cubicBezTo>
                    <a:pt x="15" y="111"/>
                    <a:pt x="0" y="90"/>
                    <a:pt x="0" y="90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88" name="Freeform 1164"/>
            <p:cNvSpPr>
              <a:spLocks/>
            </p:cNvSpPr>
            <p:nvPr/>
          </p:nvSpPr>
          <p:spPr bwMode="auto">
            <a:xfrm>
              <a:off x="1924" y="3075"/>
              <a:ext cx="555" cy="128"/>
            </a:xfrm>
            <a:custGeom>
              <a:avLst/>
              <a:gdLst/>
              <a:ahLst/>
              <a:cxnLst>
                <a:cxn ang="0">
                  <a:pos x="102" y="24"/>
                </a:cxn>
                <a:cxn ang="0">
                  <a:pos x="133" y="23"/>
                </a:cxn>
                <a:cxn ang="0">
                  <a:pos x="178" y="30"/>
                </a:cxn>
                <a:cxn ang="0">
                  <a:pos x="222" y="0"/>
                </a:cxn>
                <a:cxn ang="0">
                  <a:pos x="174" y="23"/>
                </a:cxn>
                <a:cxn ang="0">
                  <a:pos x="126" y="14"/>
                </a:cxn>
                <a:cxn ang="0">
                  <a:pos x="89" y="24"/>
                </a:cxn>
                <a:cxn ang="0">
                  <a:pos x="0" y="29"/>
                </a:cxn>
                <a:cxn ang="0">
                  <a:pos x="102" y="24"/>
                </a:cxn>
              </a:cxnLst>
              <a:rect l="0" t="0" r="r" b="b"/>
              <a:pathLst>
                <a:path w="222" h="48">
                  <a:moveTo>
                    <a:pt x="102" y="24"/>
                  </a:moveTo>
                  <a:cubicBezTo>
                    <a:pt x="115" y="19"/>
                    <a:pt x="120" y="17"/>
                    <a:pt x="133" y="23"/>
                  </a:cubicBezTo>
                  <a:cubicBezTo>
                    <a:pt x="146" y="29"/>
                    <a:pt x="165" y="34"/>
                    <a:pt x="178" y="30"/>
                  </a:cubicBezTo>
                  <a:cubicBezTo>
                    <a:pt x="191" y="26"/>
                    <a:pt x="212" y="6"/>
                    <a:pt x="222" y="0"/>
                  </a:cubicBezTo>
                  <a:cubicBezTo>
                    <a:pt x="208" y="3"/>
                    <a:pt x="188" y="21"/>
                    <a:pt x="174" y="23"/>
                  </a:cubicBezTo>
                  <a:cubicBezTo>
                    <a:pt x="160" y="26"/>
                    <a:pt x="138" y="13"/>
                    <a:pt x="126" y="14"/>
                  </a:cubicBezTo>
                  <a:cubicBezTo>
                    <a:pt x="115" y="14"/>
                    <a:pt x="120" y="10"/>
                    <a:pt x="89" y="24"/>
                  </a:cubicBezTo>
                  <a:cubicBezTo>
                    <a:pt x="59" y="37"/>
                    <a:pt x="14" y="36"/>
                    <a:pt x="0" y="29"/>
                  </a:cubicBezTo>
                  <a:cubicBezTo>
                    <a:pt x="15" y="36"/>
                    <a:pt x="45" y="48"/>
                    <a:pt x="102" y="24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89" name="Freeform 1165"/>
            <p:cNvSpPr>
              <a:spLocks/>
            </p:cNvSpPr>
            <p:nvPr/>
          </p:nvSpPr>
          <p:spPr bwMode="auto">
            <a:xfrm>
              <a:off x="2136" y="2608"/>
              <a:ext cx="500" cy="336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109" y="111"/>
                </a:cxn>
                <a:cxn ang="0">
                  <a:pos x="200" y="0"/>
                </a:cxn>
                <a:cxn ang="0">
                  <a:pos x="104" y="106"/>
                </a:cxn>
                <a:cxn ang="0">
                  <a:pos x="0" y="77"/>
                </a:cxn>
              </a:cxnLst>
              <a:rect l="0" t="0" r="r" b="b"/>
              <a:pathLst>
                <a:path w="200" h="126">
                  <a:moveTo>
                    <a:pt x="0" y="77"/>
                  </a:moveTo>
                  <a:cubicBezTo>
                    <a:pt x="9" y="94"/>
                    <a:pt x="52" y="126"/>
                    <a:pt x="109" y="111"/>
                  </a:cubicBezTo>
                  <a:cubicBezTo>
                    <a:pt x="167" y="96"/>
                    <a:pt x="191" y="49"/>
                    <a:pt x="200" y="0"/>
                  </a:cubicBezTo>
                  <a:cubicBezTo>
                    <a:pt x="191" y="32"/>
                    <a:pt x="167" y="92"/>
                    <a:pt x="104" y="106"/>
                  </a:cubicBezTo>
                  <a:cubicBezTo>
                    <a:pt x="41" y="121"/>
                    <a:pt x="0" y="77"/>
                    <a:pt x="0" y="77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90" name="Freeform 1166"/>
            <p:cNvSpPr>
              <a:spLocks/>
            </p:cNvSpPr>
            <p:nvPr/>
          </p:nvSpPr>
          <p:spPr bwMode="auto">
            <a:xfrm>
              <a:off x="1661" y="2795"/>
              <a:ext cx="423" cy="226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31" y="41"/>
                </a:cxn>
                <a:cxn ang="0">
                  <a:pos x="83" y="20"/>
                </a:cxn>
                <a:cxn ang="0">
                  <a:pos x="125" y="53"/>
                </a:cxn>
                <a:cxn ang="0">
                  <a:pos x="169" y="85"/>
                </a:cxn>
                <a:cxn ang="0">
                  <a:pos x="123" y="34"/>
                </a:cxn>
                <a:cxn ang="0">
                  <a:pos x="49" y="18"/>
                </a:cxn>
                <a:cxn ang="0">
                  <a:pos x="0" y="41"/>
                </a:cxn>
              </a:cxnLst>
              <a:rect l="0" t="0" r="r" b="b"/>
              <a:pathLst>
                <a:path w="169" h="85">
                  <a:moveTo>
                    <a:pt x="0" y="41"/>
                  </a:moveTo>
                  <a:cubicBezTo>
                    <a:pt x="10" y="45"/>
                    <a:pt x="18" y="48"/>
                    <a:pt x="31" y="41"/>
                  </a:cubicBezTo>
                  <a:cubicBezTo>
                    <a:pt x="44" y="33"/>
                    <a:pt x="58" y="16"/>
                    <a:pt x="83" y="20"/>
                  </a:cubicBezTo>
                  <a:cubicBezTo>
                    <a:pt x="108" y="25"/>
                    <a:pt x="120" y="40"/>
                    <a:pt x="125" y="53"/>
                  </a:cubicBezTo>
                  <a:cubicBezTo>
                    <a:pt x="130" y="67"/>
                    <a:pt x="148" y="84"/>
                    <a:pt x="169" y="85"/>
                  </a:cubicBezTo>
                  <a:cubicBezTo>
                    <a:pt x="152" y="76"/>
                    <a:pt x="142" y="68"/>
                    <a:pt x="123" y="34"/>
                  </a:cubicBezTo>
                  <a:cubicBezTo>
                    <a:pt x="103" y="0"/>
                    <a:pt x="64" y="6"/>
                    <a:pt x="49" y="18"/>
                  </a:cubicBezTo>
                  <a:cubicBezTo>
                    <a:pt x="33" y="30"/>
                    <a:pt x="22" y="48"/>
                    <a:pt x="0" y="41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91" name="Freeform 1167"/>
            <p:cNvSpPr>
              <a:spLocks/>
            </p:cNvSpPr>
            <p:nvPr/>
          </p:nvSpPr>
          <p:spPr bwMode="auto">
            <a:xfrm>
              <a:off x="1669" y="2603"/>
              <a:ext cx="92" cy="242"/>
            </a:xfrm>
            <a:custGeom>
              <a:avLst/>
              <a:gdLst/>
              <a:ahLst/>
              <a:cxnLst>
                <a:cxn ang="0">
                  <a:pos x="20" y="55"/>
                </a:cxn>
                <a:cxn ang="0">
                  <a:pos x="0" y="91"/>
                </a:cxn>
                <a:cxn ang="0">
                  <a:pos x="19" y="67"/>
                </a:cxn>
                <a:cxn ang="0">
                  <a:pos x="32" y="50"/>
                </a:cxn>
                <a:cxn ang="0">
                  <a:pos x="36" y="24"/>
                </a:cxn>
                <a:cxn ang="0">
                  <a:pos x="24" y="0"/>
                </a:cxn>
                <a:cxn ang="0">
                  <a:pos x="20" y="55"/>
                </a:cxn>
              </a:cxnLst>
              <a:rect l="0" t="0" r="r" b="b"/>
              <a:pathLst>
                <a:path w="37" h="91">
                  <a:moveTo>
                    <a:pt x="20" y="55"/>
                  </a:moveTo>
                  <a:cubicBezTo>
                    <a:pt x="8" y="70"/>
                    <a:pt x="8" y="80"/>
                    <a:pt x="0" y="91"/>
                  </a:cubicBezTo>
                  <a:cubicBezTo>
                    <a:pt x="8" y="89"/>
                    <a:pt x="13" y="76"/>
                    <a:pt x="19" y="67"/>
                  </a:cubicBezTo>
                  <a:cubicBezTo>
                    <a:pt x="25" y="59"/>
                    <a:pt x="27" y="58"/>
                    <a:pt x="32" y="50"/>
                  </a:cubicBezTo>
                  <a:cubicBezTo>
                    <a:pt x="37" y="41"/>
                    <a:pt x="37" y="36"/>
                    <a:pt x="36" y="24"/>
                  </a:cubicBezTo>
                  <a:cubicBezTo>
                    <a:pt x="35" y="13"/>
                    <a:pt x="31" y="8"/>
                    <a:pt x="24" y="0"/>
                  </a:cubicBezTo>
                  <a:cubicBezTo>
                    <a:pt x="29" y="12"/>
                    <a:pt x="37" y="35"/>
                    <a:pt x="20" y="55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92" name="Freeform 1168"/>
            <p:cNvSpPr>
              <a:spLocks/>
            </p:cNvSpPr>
            <p:nvPr/>
          </p:nvSpPr>
          <p:spPr bwMode="auto">
            <a:xfrm>
              <a:off x="1701" y="2432"/>
              <a:ext cx="268" cy="173"/>
            </a:xfrm>
            <a:custGeom>
              <a:avLst/>
              <a:gdLst/>
              <a:ahLst/>
              <a:cxnLst>
                <a:cxn ang="0">
                  <a:pos x="4" y="9"/>
                </a:cxn>
                <a:cxn ang="0">
                  <a:pos x="50" y="21"/>
                </a:cxn>
                <a:cxn ang="0">
                  <a:pos x="68" y="42"/>
                </a:cxn>
                <a:cxn ang="0">
                  <a:pos x="82" y="63"/>
                </a:cxn>
                <a:cxn ang="0">
                  <a:pos x="107" y="56"/>
                </a:cxn>
                <a:cxn ang="0">
                  <a:pos x="96" y="49"/>
                </a:cxn>
                <a:cxn ang="0">
                  <a:pos x="87" y="30"/>
                </a:cxn>
                <a:cxn ang="0">
                  <a:pos x="82" y="37"/>
                </a:cxn>
                <a:cxn ang="0">
                  <a:pos x="64" y="18"/>
                </a:cxn>
                <a:cxn ang="0">
                  <a:pos x="0" y="8"/>
                </a:cxn>
              </a:cxnLst>
              <a:rect l="0" t="0" r="r" b="b"/>
              <a:pathLst>
                <a:path w="107" h="65">
                  <a:moveTo>
                    <a:pt x="4" y="9"/>
                  </a:moveTo>
                  <a:cubicBezTo>
                    <a:pt x="22" y="6"/>
                    <a:pt x="39" y="13"/>
                    <a:pt x="50" y="21"/>
                  </a:cubicBezTo>
                  <a:cubicBezTo>
                    <a:pt x="58" y="26"/>
                    <a:pt x="63" y="34"/>
                    <a:pt x="68" y="42"/>
                  </a:cubicBezTo>
                  <a:cubicBezTo>
                    <a:pt x="72" y="49"/>
                    <a:pt x="73" y="60"/>
                    <a:pt x="82" y="63"/>
                  </a:cubicBezTo>
                  <a:cubicBezTo>
                    <a:pt x="88" y="65"/>
                    <a:pt x="105" y="62"/>
                    <a:pt x="107" y="56"/>
                  </a:cubicBezTo>
                  <a:cubicBezTo>
                    <a:pt x="102" y="54"/>
                    <a:pt x="99" y="52"/>
                    <a:pt x="96" y="49"/>
                  </a:cubicBezTo>
                  <a:cubicBezTo>
                    <a:pt x="91" y="43"/>
                    <a:pt x="91" y="36"/>
                    <a:pt x="87" y="30"/>
                  </a:cubicBezTo>
                  <a:cubicBezTo>
                    <a:pt x="88" y="37"/>
                    <a:pt x="90" y="42"/>
                    <a:pt x="82" y="37"/>
                  </a:cubicBezTo>
                  <a:cubicBezTo>
                    <a:pt x="74" y="33"/>
                    <a:pt x="70" y="24"/>
                    <a:pt x="64" y="18"/>
                  </a:cubicBezTo>
                  <a:cubicBezTo>
                    <a:pt x="49" y="2"/>
                    <a:pt x="19" y="0"/>
                    <a:pt x="0" y="8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93" name="Freeform 1169"/>
            <p:cNvSpPr>
              <a:spLocks/>
            </p:cNvSpPr>
            <p:nvPr/>
          </p:nvSpPr>
          <p:spPr bwMode="auto">
            <a:xfrm>
              <a:off x="2034" y="2792"/>
              <a:ext cx="132" cy="85"/>
            </a:xfrm>
            <a:custGeom>
              <a:avLst/>
              <a:gdLst/>
              <a:ahLst/>
              <a:cxnLst>
                <a:cxn ang="0">
                  <a:pos x="52" y="30"/>
                </a:cxn>
                <a:cxn ang="0">
                  <a:pos x="53" y="30"/>
                </a:cxn>
                <a:cxn ang="0">
                  <a:pos x="30" y="2"/>
                </a:cxn>
                <a:cxn ang="0">
                  <a:pos x="0" y="0"/>
                </a:cxn>
                <a:cxn ang="0">
                  <a:pos x="28" y="24"/>
                </a:cxn>
                <a:cxn ang="0">
                  <a:pos x="52" y="30"/>
                </a:cxn>
              </a:cxnLst>
              <a:rect l="0" t="0" r="r" b="b"/>
              <a:pathLst>
                <a:path w="53" h="32">
                  <a:moveTo>
                    <a:pt x="52" y="30"/>
                  </a:moveTo>
                  <a:cubicBezTo>
                    <a:pt x="53" y="30"/>
                    <a:pt x="53" y="30"/>
                    <a:pt x="53" y="30"/>
                  </a:cubicBezTo>
                  <a:cubicBezTo>
                    <a:pt x="45" y="22"/>
                    <a:pt x="37" y="13"/>
                    <a:pt x="30" y="2"/>
                  </a:cubicBezTo>
                  <a:cubicBezTo>
                    <a:pt x="22" y="2"/>
                    <a:pt x="13" y="2"/>
                    <a:pt x="0" y="0"/>
                  </a:cubicBezTo>
                  <a:cubicBezTo>
                    <a:pt x="10" y="9"/>
                    <a:pt x="19" y="20"/>
                    <a:pt x="28" y="24"/>
                  </a:cubicBezTo>
                  <a:cubicBezTo>
                    <a:pt x="44" y="32"/>
                    <a:pt x="52" y="30"/>
                    <a:pt x="52" y="30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94" name="Freeform 1170"/>
            <p:cNvSpPr>
              <a:spLocks/>
            </p:cNvSpPr>
            <p:nvPr/>
          </p:nvSpPr>
          <p:spPr bwMode="auto">
            <a:xfrm>
              <a:off x="2356" y="2227"/>
              <a:ext cx="173" cy="429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9" y="41"/>
                </a:cxn>
                <a:cxn ang="0">
                  <a:pos x="37" y="99"/>
                </a:cxn>
                <a:cxn ang="0">
                  <a:pos x="12" y="145"/>
                </a:cxn>
                <a:cxn ang="0">
                  <a:pos x="7" y="161"/>
                </a:cxn>
                <a:cxn ang="0">
                  <a:pos x="23" y="143"/>
                </a:cxn>
                <a:cxn ang="0">
                  <a:pos x="47" y="82"/>
                </a:cxn>
                <a:cxn ang="0">
                  <a:pos x="69" y="0"/>
                </a:cxn>
              </a:cxnLst>
              <a:rect l="0" t="0" r="r" b="b"/>
              <a:pathLst>
                <a:path w="69" h="161">
                  <a:moveTo>
                    <a:pt x="69" y="0"/>
                  </a:moveTo>
                  <a:cubicBezTo>
                    <a:pt x="55" y="2"/>
                    <a:pt x="43" y="9"/>
                    <a:pt x="39" y="41"/>
                  </a:cubicBezTo>
                  <a:cubicBezTo>
                    <a:pt x="36" y="72"/>
                    <a:pt x="39" y="79"/>
                    <a:pt x="37" y="99"/>
                  </a:cubicBezTo>
                  <a:cubicBezTo>
                    <a:pt x="35" y="119"/>
                    <a:pt x="24" y="135"/>
                    <a:pt x="12" y="145"/>
                  </a:cubicBezTo>
                  <a:cubicBezTo>
                    <a:pt x="0" y="155"/>
                    <a:pt x="5" y="159"/>
                    <a:pt x="7" y="161"/>
                  </a:cubicBezTo>
                  <a:cubicBezTo>
                    <a:pt x="7" y="156"/>
                    <a:pt x="15" y="150"/>
                    <a:pt x="23" y="143"/>
                  </a:cubicBezTo>
                  <a:cubicBezTo>
                    <a:pt x="33" y="134"/>
                    <a:pt x="44" y="118"/>
                    <a:pt x="47" y="82"/>
                  </a:cubicBezTo>
                  <a:cubicBezTo>
                    <a:pt x="49" y="46"/>
                    <a:pt x="41" y="3"/>
                    <a:pt x="69" y="0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95" name="Freeform 1171"/>
            <p:cNvSpPr>
              <a:spLocks/>
            </p:cNvSpPr>
            <p:nvPr/>
          </p:nvSpPr>
          <p:spPr bwMode="auto">
            <a:xfrm>
              <a:off x="2426" y="2544"/>
              <a:ext cx="135" cy="243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0" y="90"/>
                </a:cxn>
                <a:cxn ang="0">
                  <a:pos x="47" y="0"/>
                </a:cxn>
              </a:cxnLst>
              <a:rect l="0" t="0" r="r" b="b"/>
              <a:pathLst>
                <a:path w="54" h="91">
                  <a:moveTo>
                    <a:pt x="47" y="0"/>
                  </a:moveTo>
                  <a:cubicBezTo>
                    <a:pt x="47" y="26"/>
                    <a:pt x="33" y="78"/>
                    <a:pt x="0" y="90"/>
                  </a:cubicBezTo>
                  <a:cubicBezTo>
                    <a:pt x="19" y="91"/>
                    <a:pt x="54" y="58"/>
                    <a:pt x="47" y="0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96" name="Freeform 1172"/>
            <p:cNvSpPr>
              <a:spLocks/>
            </p:cNvSpPr>
            <p:nvPr/>
          </p:nvSpPr>
          <p:spPr bwMode="auto">
            <a:xfrm>
              <a:off x="1649" y="2288"/>
              <a:ext cx="102" cy="104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12" y="39"/>
                </a:cxn>
                <a:cxn ang="0">
                  <a:pos x="41" y="0"/>
                </a:cxn>
              </a:cxnLst>
              <a:rect l="0" t="0" r="r" b="b"/>
              <a:pathLst>
                <a:path w="41" h="39">
                  <a:moveTo>
                    <a:pt x="41" y="0"/>
                  </a:moveTo>
                  <a:cubicBezTo>
                    <a:pt x="24" y="0"/>
                    <a:pt x="0" y="11"/>
                    <a:pt x="12" y="39"/>
                  </a:cubicBezTo>
                  <a:cubicBezTo>
                    <a:pt x="10" y="26"/>
                    <a:pt x="16" y="5"/>
                    <a:pt x="41" y="0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97" name="Freeform 1173"/>
            <p:cNvSpPr>
              <a:spLocks/>
            </p:cNvSpPr>
            <p:nvPr/>
          </p:nvSpPr>
          <p:spPr bwMode="auto">
            <a:xfrm>
              <a:off x="1624" y="2472"/>
              <a:ext cx="315" cy="171"/>
            </a:xfrm>
            <a:custGeom>
              <a:avLst/>
              <a:gdLst/>
              <a:ahLst/>
              <a:cxnLst>
                <a:cxn ang="0">
                  <a:pos x="10" y="54"/>
                </a:cxn>
                <a:cxn ang="0">
                  <a:pos x="22" y="9"/>
                </a:cxn>
                <a:cxn ang="0">
                  <a:pos x="80" y="19"/>
                </a:cxn>
                <a:cxn ang="0">
                  <a:pos x="97" y="44"/>
                </a:cxn>
                <a:cxn ang="0">
                  <a:pos x="126" y="57"/>
                </a:cxn>
                <a:cxn ang="0">
                  <a:pos x="88" y="42"/>
                </a:cxn>
                <a:cxn ang="0">
                  <a:pos x="28" y="16"/>
                </a:cxn>
                <a:cxn ang="0">
                  <a:pos x="10" y="54"/>
                </a:cxn>
              </a:cxnLst>
              <a:rect l="0" t="0" r="r" b="b"/>
              <a:pathLst>
                <a:path w="126" h="64">
                  <a:moveTo>
                    <a:pt x="10" y="54"/>
                  </a:moveTo>
                  <a:cubicBezTo>
                    <a:pt x="0" y="32"/>
                    <a:pt x="2" y="17"/>
                    <a:pt x="22" y="9"/>
                  </a:cubicBezTo>
                  <a:cubicBezTo>
                    <a:pt x="42" y="0"/>
                    <a:pt x="68" y="5"/>
                    <a:pt x="80" y="19"/>
                  </a:cubicBezTo>
                  <a:cubicBezTo>
                    <a:pt x="92" y="33"/>
                    <a:pt x="92" y="36"/>
                    <a:pt x="97" y="44"/>
                  </a:cubicBezTo>
                  <a:cubicBezTo>
                    <a:pt x="102" y="52"/>
                    <a:pt x="105" y="61"/>
                    <a:pt x="126" y="57"/>
                  </a:cubicBezTo>
                  <a:cubicBezTo>
                    <a:pt x="104" y="64"/>
                    <a:pt x="96" y="57"/>
                    <a:pt x="88" y="42"/>
                  </a:cubicBezTo>
                  <a:cubicBezTo>
                    <a:pt x="81" y="27"/>
                    <a:pt x="59" y="5"/>
                    <a:pt x="28" y="16"/>
                  </a:cubicBezTo>
                  <a:cubicBezTo>
                    <a:pt x="14" y="21"/>
                    <a:pt x="6" y="30"/>
                    <a:pt x="10" y="54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98" name="Freeform 1174"/>
            <p:cNvSpPr>
              <a:spLocks/>
            </p:cNvSpPr>
            <p:nvPr/>
          </p:nvSpPr>
          <p:spPr bwMode="auto">
            <a:xfrm>
              <a:off x="2024" y="2499"/>
              <a:ext cx="137" cy="5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55" y="15"/>
                </a:cxn>
                <a:cxn ang="0">
                  <a:pos x="0" y="20"/>
                </a:cxn>
              </a:cxnLst>
              <a:rect l="0" t="0" r="r" b="b"/>
              <a:pathLst>
                <a:path w="55" h="20">
                  <a:moveTo>
                    <a:pt x="0" y="20"/>
                  </a:moveTo>
                  <a:cubicBezTo>
                    <a:pt x="11" y="6"/>
                    <a:pt x="32" y="0"/>
                    <a:pt x="55" y="15"/>
                  </a:cubicBezTo>
                  <a:cubicBezTo>
                    <a:pt x="45" y="11"/>
                    <a:pt x="21" y="5"/>
                    <a:pt x="0" y="20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899" name="Freeform 1175"/>
            <p:cNvSpPr>
              <a:spLocks/>
            </p:cNvSpPr>
            <p:nvPr/>
          </p:nvSpPr>
          <p:spPr bwMode="auto">
            <a:xfrm>
              <a:off x="1739" y="2747"/>
              <a:ext cx="277" cy="5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36" y="1"/>
                </a:cxn>
                <a:cxn ang="0">
                  <a:pos x="80" y="8"/>
                </a:cxn>
                <a:cxn ang="0">
                  <a:pos x="111" y="19"/>
                </a:cxn>
                <a:cxn ang="0">
                  <a:pos x="84" y="12"/>
                </a:cxn>
                <a:cxn ang="0">
                  <a:pos x="34" y="6"/>
                </a:cxn>
                <a:cxn ang="0">
                  <a:pos x="0" y="14"/>
                </a:cxn>
              </a:cxnLst>
              <a:rect l="0" t="0" r="r" b="b"/>
              <a:pathLst>
                <a:path w="111" h="19">
                  <a:moveTo>
                    <a:pt x="0" y="14"/>
                  </a:moveTo>
                  <a:cubicBezTo>
                    <a:pt x="14" y="2"/>
                    <a:pt x="26" y="0"/>
                    <a:pt x="36" y="1"/>
                  </a:cubicBezTo>
                  <a:cubicBezTo>
                    <a:pt x="47" y="2"/>
                    <a:pt x="56" y="8"/>
                    <a:pt x="80" y="8"/>
                  </a:cubicBezTo>
                  <a:cubicBezTo>
                    <a:pt x="104" y="8"/>
                    <a:pt x="104" y="11"/>
                    <a:pt x="111" y="19"/>
                  </a:cubicBezTo>
                  <a:cubicBezTo>
                    <a:pt x="106" y="14"/>
                    <a:pt x="106" y="11"/>
                    <a:pt x="84" y="12"/>
                  </a:cubicBezTo>
                  <a:cubicBezTo>
                    <a:pt x="62" y="14"/>
                    <a:pt x="42" y="8"/>
                    <a:pt x="34" y="6"/>
                  </a:cubicBezTo>
                  <a:cubicBezTo>
                    <a:pt x="26" y="4"/>
                    <a:pt x="7" y="6"/>
                    <a:pt x="0" y="14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00" name="Freeform 1176"/>
            <p:cNvSpPr>
              <a:spLocks/>
            </p:cNvSpPr>
            <p:nvPr/>
          </p:nvSpPr>
          <p:spPr bwMode="auto">
            <a:xfrm>
              <a:off x="1739" y="2851"/>
              <a:ext cx="235" cy="146"/>
            </a:xfrm>
            <a:custGeom>
              <a:avLst/>
              <a:gdLst/>
              <a:ahLst/>
              <a:cxnLst>
                <a:cxn ang="0">
                  <a:pos x="52" y="13"/>
                </a:cxn>
                <a:cxn ang="0">
                  <a:pos x="94" y="55"/>
                </a:cxn>
                <a:cxn ang="0">
                  <a:pos x="60" y="8"/>
                </a:cxn>
                <a:cxn ang="0">
                  <a:pos x="0" y="31"/>
                </a:cxn>
                <a:cxn ang="0">
                  <a:pos x="52" y="13"/>
                </a:cxn>
              </a:cxnLst>
              <a:rect l="0" t="0" r="r" b="b"/>
              <a:pathLst>
                <a:path w="94" h="55">
                  <a:moveTo>
                    <a:pt x="52" y="13"/>
                  </a:moveTo>
                  <a:cubicBezTo>
                    <a:pt x="70" y="16"/>
                    <a:pt x="86" y="32"/>
                    <a:pt x="94" y="55"/>
                  </a:cubicBezTo>
                  <a:cubicBezTo>
                    <a:pt x="89" y="31"/>
                    <a:pt x="80" y="16"/>
                    <a:pt x="60" y="8"/>
                  </a:cubicBezTo>
                  <a:cubicBezTo>
                    <a:pt x="40" y="0"/>
                    <a:pt x="17" y="13"/>
                    <a:pt x="0" y="31"/>
                  </a:cubicBezTo>
                  <a:cubicBezTo>
                    <a:pt x="13" y="23"/>
                    <a:pt x="28" y="11"/>
                    <a:pt x="52" y="13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01" name="Freeform 1177"/>
            <p:cNvSpPr>
              <a:spLocks/>
            </p:cNvSpPr>
            <p:nvPr/>
          </p:nvSpPr>
          <p:spPr bwMode="auto">
            <a:xfrm>
              <a:off x="2406" y="2920"/>
              <a:ext cx="173" cy="101"/>
            </a:xfrm>
            <a:custGeom>
              <a:avLst/>
              <a:gdLst/>
              <a:ahLst/>
              <a:cxnLst>
                <a:cxn ang="0">
                  <a:pos x="69" y="18"/>
                </a:cxn>
                <a:cxn ang="0">
                  <a:pos x="0" y="38"/>
                </a:cxn>
                <a:cxn ang="0">
                  <a:pos x="69" y="17"/>
                </a:cxn>
              </a:cxnLst>
              <a:rect l="0" t="0" r="r" b="b"/>
              <a:pathLst>
                <a:path w="69" h="38">
                  <a:moveTo>
                    <a:pt x="69" y="18"/>
                  </a:moveTo>
                  <a:cubicBezTo>
                    <a:pt x="49" y="9"/>
                    <a:pt x="9" y="37"/>
                    <a:pt x="0" y="38"/>
                  </a:cubicBezTo>
                  <a:cubicBezTo>
                    <a:pt x="20" y="28"/>
                    <a:pt x="50" y="0"/>
                    <a:pt x="69" y="17"/>
                  </a:cubicBezTo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02" name="Freeform 1178"/>
            <p:cNvSpPr>
              <a:spLocks/>
            </p:cNvSpPr>
            <p:nvPr/>
          </p:nvSpPr>
          <p:spPr bwMode="auto">
            <a:xfrm>
              <a:off x="2094" y="3019"/>
              <a:ext cx="200" cy="5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44" y="0"/>
                </a:cxn>
                <a:cxn ang="0">
                  <a:pos x="80" y="10"/>
                </a:cxn>
                <a:cxn ang="0">
                  <a:pos x="44" y="5"/>
                </a:cxn>
                <a:cxn ang="0">
                  <a:pos x="0" y="20"/>
                </a:cxn>
              </a:cxnLst>
              <a:rect l="0" t="0" r="r" b="b"/>
              <a:pathLst>
                <a:path w="80" h="20">
                  <a:moveTo>
                    <a:pt x="0" y="20"/>
                  </a:moveTo>
                  <a:cubicBezTo>
                    <a:pt x="11" y="17"/>
                    <a:pt x="28" y="0"/>
                    <a:pt x="44" y="0"/>
                  </a:cubicBezTo>
                  <a:cubicBezTo>
                    <a:pt x="60" y="1"/>
                    <a:pt x="70" y="9"/>
                    <a:pt x="80" y="10"/>
                  </a:cubicBezTo>
                  <a:cubicBezTo>
                    <a:pt x="67" y="11"/>
                    <a:pt x="54" y="6"/>
                    <a:pt x="44" y="5"/>
                  </a:cubicBezTo>
                  <a:cubicBezTo>
                    <a:pt x="34" y="4"/>
                    <a:pt x="12" y="18"/>
                    <a:pt x="0" y="20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03" name="Freeform 1179"/>
            <p:cNvSpPr>
              <a:spLocks/>
            </p:cNvSpPr>
            <p:nvPr/>
          </p:nvSpPr>
          <p:spPr bwMode="auto">
            <a:xfrm>
              <a:off x="2594" y="2944"/>
              <a:ext cx="57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46"/>
                </a:cxn>
                <a:cxn ang="0">
                  <a:pos x="12" y="80"/>
                </a:cxn>
                <a:cxn ang="0">
                  <a:pos x="19" y="46"/>
                </a:cxn>
                <a:cxn ang="0">
                  <a:pos x="0" y="0"/>
                </a:cxn>
              </a:cxnLst>
              <a:rect l="0" t="0" r="r" b="b"/>
              <a:pathLst>
                <a:path w="23" h="80">
                  <a:moveTo>
                    <a:pt x="0" y="0"/>
                  </a:moveTo>
                  <a:cubicBezTo>
                    <a:pt x="12" y="9"/>
                    <a:pt x="18" y="28"/>
                    <a:pt x="14" y="46"/>
                  </a:cubicBezTo>
                  <a:cubicBezTo>
                    <a:pt x="12" y="60"/>
                    <a:pt x="0" y="78"/>
                    <a:pt x="12" y="80"/>
                  </a:cubicBezTo>
                  <a:cubicBezTo>
                    <a:pt x="8" y="76"/>
                    <a:pt x="18" y="61"/>
                    <a:pt x="19" y="46"/>
                  </a:cubicBezTo>
                  <a:cubicBezTo>
                    <a:pt x="20" y="32"/>
                    <a:pt x="23" y="14"/>
                    <a:pt x="0" y="0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04" name="Freeform 1180"/>
            <p:cNvSpPr>
              <a:spLocks/>
            </p:cNvSpPr>
            <p:nvPr/>
          </p:nvSpPr>
          <p:spPr bwMode="auto">
            <a:xfrm>
              <a:off x="2276" y="2344"/>
              <a:ext cx="155" cy="211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37" y="40"/>
                </a:cxn>
                <a:cxn ang="0">
                  <a:pos x="51" y="18"/>
                </a:cxn>
                <a:cxn ang="0">
                  <a:pos x="62" y="0"/>
                </a:cxn>
                <a:cxn ang="0">
                  <a:pos x="61" y="34"/>
                </a:cxn>
                <a:cxn ang="0">
                  <a:pos x="50" y="79"/>
                </a:cxn>
                <a:cxn ang="0">
                  <a:pos x="47" y="49"/>
                </a:cxn>
                <a:cxn ang="0">
                  <a:pos x="11" y="60"/>
                </a:cxn>
              </a:cxnLst>
              <a:rect l="0" t="0" r="r" b="b"/>
              <a:pathLst>
                <a:path w="62" h="79">
                  <a:moveTo>
                    <a:pt x="0" y="69"/>
                  </a:moveTo>
                  <a:cubicBezTo>
                    <a:pt x="13" y="61"/>
                    <a:pt x="28" y="51"/>
                    <a:pt x="37" y="40"/>
                  </a:cubicBezTo>
                  <a:cubicBezTo>
                    <a:pt x="43" y="34"/>
                    <a:pt x="47" y="25"/>
                    <a:pt x="51" y="18"/>
                  </a:cubicBezTo>
                  <a:cubicBezTo>
                    <a:pt x="55" y="12"/>
                    <a:pt x="60" y="6"/>
                    <a:pt x="62" y="0"/>
                  </a:cubicBezTo>
                  <a:cubicBezTo>
                    <a:pt x="60" y="11"/>
                    <a:pt x="60" y="22"/>
                    <a:pt x="61" y="34"/>
                  </a:cubicBezTo>
                  <a:cubicBezTo>
                    <a:pt x="61" y="46"/>
                    <a:pt x="59" y="70"/>
                    <a:pt x="50" y="79"/>
                  </a:cubicBezTo>
                  <a:cubicBezTo>
                    <a:pt x="53" y="73"/>
                    <a:pt x="59" y="57"/>
                    <a:pt x="47" y="49"/>
                  </a:cubicBezTo>
                  <a:cubicBezTo>
                    <a:pt x="35" y="41"/>
                    <a:pt x="22" y="57"/>
                    <a:pt x="11" y="60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05" name="Freeform 1181"/>
            <p:cNvSpPr>
              <a:spLocks/>
            </p:cNvSpPr>
            <p:nvPr/>
          </p:nvSpPr>
          <p:spPr bwMode="auto">
            <a:xfrm>
              <a:off x="2236" y="2885"/>
              <a:ext cx="280" cy="86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12" y="0"/>
                </a:cxn>
                <a:cxn ang="0">
                  <a:pos x="0" y="16"/>
                </a:cxn>
              </a:cxnLst>
              <a:rect l="0" t="0" r="r" b="b"/>
              <a:pathLst>
                <a:path w="112" h="32">
                  <a:moveTo>
                    <a:pt x="0" y="16"/>
                  </a:moveTo>
                  <a:cubicBezTo>
                    <a:pt x="36" y="32"/>
                    <a:pt x="77" y="31"/>
                    <a:pt x="112" y="0"/>
                  </a:cubicBezTo>
                  <a:cubicBezTo>
                    <a:pt x="105" y="5"/>
                    <a:pt x="70" y="31"/>
                    <a:pt x="0" y="16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06" name="Freeform 1182"/>
            <p:cNvSpPr>
              <a:spLocks/>
            </p:cNvSpPr>
            <p:nvPr/>
          </p:nvSpPr>
          <p:spPr bwMode="auto">
            <a:xfrm>
              <a:off x="1761" y="2968"/>
              <a:ext cx="75" cy="107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5" y="18"/>
                </a:cxn>
                <a:cxn ang="0">
                  <a:pos x="21" y="1"/>
                </a:cxn>
                <a:cxn ang="0">
                  <a:pos x="26" y="18"/>
                </a:cxn>
                <a:cxn ang="0">
                  <a:pos x="1" y="40"/>
                </a:cxn>
              </a:cxnLst>
              <a:rect l="0" t="0" r="r" b="b"/>
              <a:pathLst>
                <a:path w="30" h="40">
                  <a:moveTo>
                    <a:pt x="0" y="40"/>
                  </a:moveTo>
                  <a:cubicBezTo>
                    <a:pt x="6" y="35"/>
                    <a:pt x="12" y="25"/>
                    <a:pt x="15" y="18"/>
                  </a:cubicBezTo>
                  <a:cubicBezTo>
                    <a:pt x="18" y="11"/>
                    <a:pt x="14" y="2"/>
                    <a:pt x="21" y="1"/>
                  </a:cubicBezTo>
                  <a:cubicBezTo>
                    <a:pt x="30" y="0"/>
                    <a:pt x="28" y="12"/>
                    <a:pt x="26" y="18"/>
                  </a:cubicBezTo>
                  <a:cubicBezTo>
                    <a:pt x="22" y="28"/>
                    <a:pt x="9" y="34"/>
                    <a:pt x="1" y="40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07" name="Freeform 1183"/>
            <p:cNvSpPr>
              <a:spLocks/>
            </p:cNvSpPr>
            <p:nvPr/>
          </p:nvSpPr>
          <p:spPr bwMode="auto">
            <a:xfrm>
              <a:off x="1861" y="2533"/>
              <a:ext cx="110" cy="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27"/>
                </a:cxn>
                <a:cxn ang="0">
                  <a:pos x="44" y="20"/>
                </a:cxn>
                <a:cxn ang="0">
                  <a:pos x="31" y="7"/>
                </a:cxn>
                <a:cxn ang="0">
                  <a:pos x="4" y="4"/>
                </a:cxn>
              </a:cxnLst>
              <a:rect l="0" t="0" r="r" b="b"/>
              <a:pathLst>
                <a:path w="44" h="29">
                  <a:moveTo>
                    <a:pt x="0" y="0"/>
                  </a:moveTo>
                  <a:cubicBezTo>
                    <a:pt x="7" y="8"/>
                    <a:pt x="6" y="23"/>
                    <a:pt x="18" y="27"/>
                  </a:cubicBezTo>
                  <a:cubicBezTo>
                    <a:pt x="26" y="29"/>
                    <a:pt x="39" y="28"/>
                    <a:pt x="44" y="20"/>
                  </a:cubicBezTo>
                  <a:cubicBezTo>
                    <a:pt x="38" y="17"/>
                    <a:pt x="34" y="14"/>
                    <a:pt x="31" y="7"/>
                  </a:cubicBezTo>
                  <a:cubicBezTo>
                    <a:pt x="35" y="24"/>
                    <a:pt x="5" y="13"/>
                    <a:pt x="4" y="4"/>
                  </a:cubicBezTo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08" name="Freeform 1184"/>
            <p:cNvSpPr>
              <a:spLocks/>
            </p:cNvSpPr>
            <p:nvPr/>
          </p:nvSpPr>
          <p:spPr bwMode="auto">
            <a:xfrm>
              <a:off x="1979" y="2643"/>
              <a:ext cx="80" cy="90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25" y="22"/>
                </a:cxn>
                <a:cxn ang="0">
                  <a:pos x="32" y="0"/>
                </a:cxn>
                <a:cxn ang="0">
                  <a:pos x="27" y="10"/>
                </a:cxn>
                <a:cxn ang="0">
                  <a:pos x="1" y="34"/>
                </a:cxn>
              </a:cxnLst>
              <a:rect l="0" t="0" r="r" b="b"/>
              <a:pathLst>
                <a:path w="32" h="34">
                  <a:moveTo>
                    <a:pt x="0" y="33"/>
                  </a:moveTo>
                  <a:cubicBezTo>
                    <a:pt x="8" y="33"/>
                    <a:pt x="19" y="27"/>
                    <a:pt x="25" y="22"/>
                  </a:cubicBezTo>
                  <a:cubicBezTo>
                    <a:pt x="31" y="16"/>
                    <a:pt x="31" y="7"/>
                    <a:pt x="32" y="0"/>
                  </a:cubicBezTo>
                  <a:cubicBezTo>
                    <a:pt x="30" y="3"/>
                    <a:pt x="29" y="7"/>
                    <a:pt x="27" y="10"/>
                  </a:cubicBezTo>
                  <a:cubicBezTo>
                    <a:pt x="23" y="21"/>
                    <a:pt x="11" y="29"/>
                    <a:pt x="1" y="34"/>
                  </a:cubicBezTo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09" name="Freeform 1185"/>
            <p:cNvSpPr>
              <a:spLocks/>
            </p:cNvSpPr>
            <p:nvPr/>
          </p:nvSpPr>
          <p:spPr bwMode="auto">
            <a:xfrm>
              <a:off x="2089" y="2824"/>
              <a:ext cx="77" cy="5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6" y="17"/>
                </a:cxn>
                <a:cxn ang="0">
                  <a:pos x="16" y="0"/>
                </a:cxn>
                <a:cxn ang="0">
                  <a:pos x="0" y="6"/>
                </a:cxn>
              </a:cxnLst>
              <a:rect l="0" t="0" r="r" b="b"/>
              <a:pathLst>
                <a:path w="31" h="19">
                  <a:moveTo>
                    <a:pt x="0" y="6"/>
                  </a:moveTo>
                  <a:cubicBezTo>
                    <a:pt x="11" y="15"/>
                    <a:pt x="22" y="19"/>
                    <a:pt x="26" y="17"/>
                  </a:cubicBezTo>
                  <a:cubicBezTo>
                    <a:pt x="31" y="16"/>
                    <a:pt x="16" y="0"/>
                    <a:pt x="16" y="0"/>
                  </a:cubicBezTo>
                  <a:cubicBezTo>
                    <a:pt x="17" y="6"/>
                    <a:pt x="12" y="12"/>
                    <a:pt x="0" y="6"/>
                  </a:cubicBezTo>
                  <a:close/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10" name="Freeform 1186"/>
            <p:cNvSpPr>
              <a:spLocks/>
            </p:cNvSpPr>
            <p:nvPr/>
          </p:nvSpPr>
          <p:spPr bwMode="auto">
            <a:xfrm>
              <a:off x="1804" y="2829"/>
              <a:ext cx="170" cy="123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8" y="46"/>
                </a:cxn>
                <a:cxn ang="0">
                  <a:pos x="34" y="4"/>
                </a:cxn>
                <a:cxn ang="0">
                  <a:pos x="0" y="10"/>
                </a:cxn>
              </a:cxnLst>
              <a:rect l="0" t="0" r="r" b="b"/>
              <a:pathLst>
                <a:path w="68" h="46">
                  <a:moveTo>
                    <a:pt x="0" y="10"/>
                  </a:moveTo>
                  <a:cubicBezTo>
                    <a:pt x="15" y="5"/>
                    <a:pt x="57" y="10"/>
                    <a:pt x="68" y="46"/>
                  </a:cubicBezTo>
                  <a:cubicBezTo>
                    <a:pt x="66" y="30"/>
                    <a:pt x="55" y="7"/>
                    <a:pt x="34" y="4"/>
                  </a:cubicBezTo>
                  <a:cubicBezTo>
                    <a:pt x="14" y="0"/>
                    <a:pt x="11" y="4"/>
                    <a:pt x="0" y="10"/>
                  </a:cubicBezTo>
                  <a:close/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11" name="Freeform 1187"/>
            <p:cNvSpPr>
              <a:spLocks/>
            </p:cNvSpPr>
            <p:nvPr/>
          </p:nvSpPr>
          <p:spPr bwMode="auto">
            <a:xfrm>
              <a:off x="2366" y="2624"/>
              <a:ext cx="133" cy="147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53" y="0"/>
                </a:cxn>
                <a:cxn ang="0">
                  <a:pos x="0" y="55"/>
                </a:cxn>
              </a:cxnLst>
              <a:rect l="0" t="0" r="r" b="b"/>
              <a:pathLst>
                <a:path w="53" h="55">
                  <a:moveTo>
                    <a:pt x="0" y="55"/>
                  </a:moveTo>
                  <a:cubicBezTo>
                    <a:pt x="16" y="54"/>
                    <a:pt x="44" y="43"/>
                    <a:pt x="53" y="0"/>
                  </a:cubicBezTo>
                  <a:cubicBezTo>
                    <a:pt x="47" y="17"/>
                    <a:pt x="36" y="43"/>
                    <a:pt x="0" y="55"/>
                  </a:cubicBezTo>
                  <a:close/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12" name="Freeform 1188"/>
            <p:cNvSpPr>
              <a:spLocks/>
            </p:cNvSpPr>
            <p:nvPr/>
          </p:nvSpPr>
          <p:spPr bwMode="auto">
            <a:xfrm>
              <a:off x="2374" y="2344"/>
              <a:ext cx="65" cy="13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24" y="37"/>
                </a:cxn>
                <a:cxn ang="0">
                  <a:pos x="23" y="0"/>
                </a:cxn>
              </a:cxnLst>
              <a:rect l="0" t="0" r="r" b="b"/>
              <a:pathLst>
                <a:path w="26" h="50">
                  <a:moveTo>
                    <a:pt x="0" y="34"/>
                  </a:moveTo>
                  <a:cubicBezTo>
                    <a:pt x="12" y="22"/>
                    <a:pt x="21" y="25"/>
                    <a:pt x="24" y="37"/>
                  </a:cubicBezTo>
                  <a:cubicBezTo>
                    <a:pt x="26" y="50"/>
                    <a:pt x="23" y="0"/>
                    <a:pt x="23" y="0"/>
                  </a:cubicBezTo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13" name="Freeform 1189"/>
            <p:cNvSpPr>
              <a:spLocks/>
            </p:cNvSpPr>
            <p:nvPr/>
          </p:nvSpPr>
          <p:spPr bwMode="auto">
            <a:xfrm>
              <a:off x="1704" y="2237"/>
              <a:ext cx="67" cy="43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2" y="1"/>
                </a:cxn>
                <a:cxn ang="0">
                  <a:pos x="27" y="13"/>
                </a:cxn>
                <a:cxn ang="0">
                  <a:pos x="4" y="14"/>
                </a:cxn>
              </a:cxnLst>
              <a:rect l="0" t="0" r="r" b="b"/>
              <a:pathLst>
                <a:path w="27" h="16">
                  <a:moveTo>
                    <a:pt x="0" y="16"/>
                  </a:moveTo>
                  <a:cubicBezTo>
                    <a:pt x="0" y="7"/>
                    <a:pt x="3" y="0"/>
                    <a:pt x="12" y="1"/>
                  </a:cubicBezTo>
                  <a:cubicBezTo>
                    <a:pt x="19" y="1"/>
                    <a:pt x="23" y="7"/>
                    <a:pt x="27" y="13"/>
                  </a:cubicBezTo>
                  <a:cubicBezTo>
                    <a:pt x="19" y="10"/>
                    <a:pt x="12" y="15"/>
                    <a:pt x="4" y="14"/>
                  </a:cubicBezTo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14" name="Freeform 1190"/>
            <p:cNvSpPr>
              <a:spLocks/>
            </p:cNvSpPr>
            <p:nvPr/>
          </p:nvSpPr>
          <p:spPr bwMode="auto">
            <a:xfrm>
              <a:off x="2529" y="2168"/>
              <a:ext cx="85" cy="101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34" y="38"/>
                </a:cxn>
                <a:cxn ang="0">
                  <a:pos x="9" y="17"/>
                </a:cxn>
              </a:cxnLst>
              <a:rect l="0" t="0" r="r" b="b"/>
              <a:pathLst>
                <a:path w="34" h="38">
                  <a:moveTo>
                    <a:pt x="0" y="17"/>
                  </a:moveTo>
                  <a:cubicBezTo>
                    <a:pt x="20" y="0"/>
                    <a:pt x="34" y="18"/>
                    <a:pt x="34" y="38"/>
                  </a:cubicBezTo>
                  <a:cubicBezTo>
                    <a:pt x="28" y="29"/>
                    <a:pt x="17" y="22"/>
                    <a:pt x="9" y="17"/>
                  </a:cubicBezTo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15" name="Freeform 1191"/>
            <p:cNvSpPr>
              <a:spLocks/>
            </p:cNvSpPr>
            <p:nvPr/>
          </p:nvSpPr>
          <p:spPr bwMode="auto">
            <a:xfrm>
              <a:off x="2574" y="2781"/>
              <a:ext cx="32" cy="3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3" y="13"/>
                </a:cxn>
                <a:cxn ang="0">
                  <a:pos x="0" y="13"/>
                </a:cxn>
              </a:cxnLst>
              <a:rect l="0" t="0" r="r" b="b"/>
              <a:pathLst>
                <a:path w="13" h="13">
                  <a:moveTo>
                    <a:pt x="9" y="0"/>
                  </a:moveTo>
                  <a:cubicBezTo>
                    <a:pt x="10" y="4"/>
                    <a:pt x="11" y="9"/>
                    <a:pt x="13" y="13"/>
                  </a:cubicBezTo>
                  <a:cubicBezTo>
                    <a:pt x="9" y="10"/>
                    <a:pt x="4" y="10"/>
                    <a:pt x="0" y="13"/>
                  </a:cubicBezTo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16" name="Freeform 1192"/>
            <p:cNvSpPr>
              <a:spLocks/>
            </p:cNvSpPr>
            <p:nvPr/>
          </p:nvSpPr>
          <p:spPr bwMode="auto">
            <a:xfrm>
              <a:off x="2391" y="3128"/>
              <a:ext cx="80" cy="88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32" y="33"/>
                </a:cxn>
                <a:cxn ang="0">
                  <a:pos x="19" y="0"/>
                </a:cxn>
                <a:cxn ang="0">
                  <a:pos x="8" y="8"/>
                </a:cxn>
              </a:cxnLst>
              <a:rect l="0" t="0" r="r" b="b"/>
              <a:pathLst>
                <a:path w="32" h="33">
                  <a:moveTo>
                    <a:pt x="0" y="13"/>
                  </a:moveTo>
                  <a:cubicBezTo>
                    <a:pt x="4" y="22"/>
                    <a:pt x="23" y="33"/>
                    <a:pt x="32" y="33"/>
                  </a:cubicBezTo>
                  <a:cubicBezTo>
                    <a:pt x="26" y="28"/>
                    <a:pt x="16" y="10"/>
                    <a:pt x="19" y="0"/>
                  </a:cubicBezTo>
                  <a:cubicBezTo>
                    <a:pt x="16" y="3"/>
                    <a:pt x="12" y="6"/>
                    <a:pt x="8" y="8"/>
                  </a:cubicBezTo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17" name="Freeform 1193"/>
            <p:cNvSpPr>
              <a:spLocks/>
            </p:cNvSpPr>
            <p:nvPr/>
          </p:nvSpPr>
          <p:spPr bwMode="auto">
            <a:xfrm>
              <a:off x="2649" y="2517"/>
              <a:ext cx="163" cy="702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1" y="161"/>
                </a:cxn>
                <a:cxn ang="0">
                  <a:pos x="15" y="263"/>
                </a:cxn>
                <a:cxn ang="0">
                  <a:pos x="32" y="168"/>
                </a:cxn>
                <a:cxn ang="0">
                  <a:pos x="40" y="92"/>
                </a:cxn>
                <a:cxn ang="0">
                  <a:pos x="4" y="54"/>
                </a:cxn>
                <a:cxn ang="0">
                  <a:pos x="0" y="61"/>
                </a:cxn>
                <a:cxn ang="0">
                  <a:pos x="7" y="23"/>
                </a:cxn>
                <a:cxn ang="0">
                  <a:pos x="20" y="0"/>
                </a:cxn>
              </a:cxnLst>
              <a:rect l="0" t="0" r="r" b="b"/>
              <a:pathLst>
                <a:path w="65" h="263">
                  <a:moveTo>
                    <a:pt x="20" y="0"/>
                  </a:moveTo>
                  <a:cubicBezTo>
                    <a:pt x="32" y="17"/>
                    <a:pt x="65" y="93"/>
                    <a:pt x="61" y="161"/>
                  </a:cubicBezTo>
                  <a:cubicBezTo>
                    <a:pt x="59" y="198"/>
                    <a:pt x="41" y="246"/>
                    <a:pt x="15" y="263"/>
                  </a:cubicBezTo>
                  <a:cubicBezTo>
                    <a:pt x="24" y="252"/>
                    <a:pt x="42" y="228"/>
                    <a:pt x="32" y="168"/>
                  </a:cubicBezTo>
                  <a:cubicBezTo>
                    <a:pt x="36" y="177"/>
                    <a:pt x="48" y="143"/>
                    <a:pt x="40" y="92"/>
                  </a:cubicBezTo>
                  <a:cubicBezTo>
                    <a:pt x="32" y="42"/>
                    <a:pt x="8" y="32"/>
                    <a:pt x="4" y="54"/>
                  </a:cubicBezTo>
                  <a:cubicBezTo>
                    <a:pt x="2" y="62"/>
                    <a:pt x="0" y="61"/>
                    <a:pt x="0" y="61"/>
                  </a:cubicBezTo>
                  <a:cubicBezTo>
                    <a:pt x="0" y="61"/>
                    <a:pt x="6" y="31"/>
                    <a:pt x="7" y="23"/>
                  </a:cubicBezTo>
                  <a:cubicBezTo>
                    <a:pt x="8" y="15"/>
                    <a:pt x="18" y="10"/>
                    <a:pt x="20" y="0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18" name="Freeform 1194"/>
            <p:cNvSpPr>
              <a:spLocks/>
            </p:cNvSpPr>
            <p:nvPr/>
          </p:nvSpPr>
          <p:spPr bwMode="auto">
            <a:xfrm>
              <a:off x="2606" y="2696"/>
              <a:ext cx="61" cy="14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4" y="23"/>
                </a:cxn>
                <a:cxn ang="0">
                  <a:pos x="1" y="32"/>
                </a:cxn>
                <a:cxn ang="0">
                  <a:pos x="6" y="46"/>
                </a:cxn>
                <a:cxn ang="0">
                  <a:pos x="23" y="53"/>
                </a:cxn>
                <a:cxn ang="0">
                  <a:pos x="11" y="32"/>
                </a:cxn>
                <a:cxn ang="0">
                  <a:pos x="24" y="22"/>
                </a:cxn>
                <a:cxn ang="0">
                  <a:pos x="13" y="3"/>
                </a:cxn>
              </a:cxnLst>
              <a:rect l="0" t="0" r="r" b="b"/>
              <a:pathLst>
                <a:path w="24" h="53">
                  <a:moveTo>
                    <a:pt x="13" y="0"/>
                  </a:moveTo>
                  <a:cubicBezTo>
                    <a:pt x="10" y="8"/>
                    <a:pt x="8" y="16"/>
                    <a:pt x="4" y="23"/>
                  </a:cubicBezTo>
                  <a:cubicBezTo>
                    <a:pt x="2" y="27"/>
                    <a:pt x="0" y="28"/>
                    <a:pt x="1" y="32"/>
                  </a:cubicBezTo>
                  <a:cubicBezTo>
                    <a:pt x="1" y="35"/>
                    <a:pt x="4" y="43"/>
                    <a:pt x="6" y="46"/>
                  </a:cubicBezTo>
                  <a:cubicBezTo>
                    <a:pt x="11" y="44"/>
                    <a:pt x="20" y="50"/>
                    <a:pt x="23" y="53"/>
                  </a:cubicBezTo>
                  <a:cubicBezTo>
                    <a:pt x="18" y="49"/>
                    <a:pt x="12" y="39"/>
                    <a:pt x="11" y="32"/>
                  </a:cubicBezTo>
                  <a:cubicBezTo>
                    <a:pt x="11" y="25"/>
                    <a:pt x="17" y="15"/>
                    <a:pt x="24" y="22"/>
                  </a:cubicBezTo>
                  <a:cubicBezTo>
                    <a:pt x="22" y="15"/>
                    <a:pt x="15" y="10"/>
                    <a:pt x="13" y="3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19" name="Freeform 1195"/>
            <p:cNvSpPr>
              <a:spLocks/>
            </p:cNvSpPr>
            <p:nvPr/>
          </p:nvSpPr>
          <p:spPr bwMode="auto">
            <a:xfrm>
              <a:off x="1764" y="3035"/>
              <a:ext cx="80" cy="77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32" y="26"/>
                </a:cxn>
                <a:cxn ang="0">
                  <a:pos x="26" y="0"/>
                </a:cxn>
                <a:cxn ang="0">
                  <a:pos x="10" y="12"/>
                </a:cxn>
              </a:cxnLst>
              <a:rect l="0" t="0" r="r" b="b"/>
              <a:pathLst>
                <a:path w="32" h="29">
                  <a:moveTo>
                    <a:pt x="0" y="26"/>
                  </a:moveTo>
                  <a:cubicBezTo>
                    <a:pt x="10" y="29"/>
                    <a:pt x="22" y="29"/>
                    <a:pt x="32" y="26"/>
                  </a:cubicBezTo>
                  <a:cubicBezTo>
                    <a:pt x="27" y="20"/>
                    <a:pt x="26" y="7"/>
                    <a:pt x="26" y="0"/>
                  </a:cubicBezTo>
                  <a:cubicBezTo>
                    <a:pt x="20" y="2"/>
                    <a:pt x="15" y="9"/>
                    <a:pt x="10" y="12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20" name="Freeform 1196"/>
            <p:cNvSpPr>
              <a:spLocks/>
            </p:cNvSpPr>
            <p:nvPr/>
          </p:nvSpPr>
          <p:spPr bwMode="auto">
            <a:xfrm>
              <a:off x="1774" y="3037"/>
              <a:ext cx="67" cy="54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1" y="0"/>
                </a:cxn>
                <a:cxn ang="0">
                  <a:pos x="27" y="20"/>
                </a:cxn>
                <a:cxn ang="0">
                  <a:pos x="10" y="13"/>
                </a:cxn>
              </a:cxnLst>
              <a:rect l="0" t="0" r="r" b="b"/>
              <a:pathLst>
                <a:path w="27" h="20">
                  <a:moveTo>
                    <a:pt x="0" y="19"/>
                  </a:moveTo>
                  <a:cubicBezTo>
                    <a:pt x="6" y="13"/>
                    <a:pt x="14" y="2"/>
                    <a:pt x="21" y="0"/>
                  </a:cubicBezTo>
                  <a:cubicBezTo>
                    <a:pt x="24" y="7"/>
                    <a:pt x="25" y="14"/>
                    <a:pt x="27" y="20"/>
                  </a:cubicBezTo>
                  <a:cubicBezTo>
                    <a:pt x="23" y="15"/>
                    <a:pt x="17" y="6"/>
                    <a:pt x="10" y="13"/>
                  </a:cubicBezTo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21" name="Freeform 1197"/>
            <p:cNvSpPr>
              <a:spLocks/>
            </p:cNvSpPr>
            <p:nvPr/>
          </p:nvSpPr>
          <p:spPr bwMode="auto">
            <a:xfrm>
              <a:off x="1919" y="3128"/>
              <a:ext cx="350" cy="136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20" y="20"/>
                </a:cxn>
                <a:cxn ang="0">
                  <a:pos x="46" y="23"/>
                </a:cxn>
                <a:cxn ang="0">
                  <a:pos x="82" y="20"/>
                </a:cxn>
                <a:cxn ang="0">
                  <a:pos x="140" y="11"/>
                </a:cxn>
                <a:cxn ang="0">
                  <a:pos x="132" y="21"/>
                </a:cxn>
                <a:cxn ang="0">
                  <a:pos x="115" y="35"/>
                </a:cxn>
                <a:cxn ang="0">
                  <a:pos x="75" y="51"/>
                </a:cxn>
                <a:cxn ang="0">
                  <a:pos x="88" y="37"/>
                </a:cxn>
                <a:cxn ang="0">
                  <a:pos x="61" y="33"/>
                </a:cxn>
                <a:cxn ang="0">
                  <a:pos x="0" y="17"/>
                </a:cxn>
              </a:cxnLst>
              <a:rect l="0" t="0" r="r" b="b"/>
              <a:pathLst>
                <a:path w="140" h="51">
                  <a:moveTo>
                    <a:pt x="0" y="14"/>
                  </a:moveTo>
                  <a:cubicBezTo>
                    <a:pt x="4" y="19"/>
                    <a:pt x="14" y="19"/>
                    <a:pt x="20" y="20"/>
                  </a:cubicBezTo>
                  <a:cubicBezTo>
                    <a:pt x="28" y="22"/>
                    <a:pt x="37" y="23"/>
                    <a:pt x="46" y="23"/>
                  </a:cubicBezTo>
                  <a:cubicBezTo>
                    <a:pt x="58" y="23"/>
                    <a:pt x="70" y="24"/>
                    <a:pt x="82" y="20"/>
                  </a:cubicBezTo>
                  <a:cubicBezTo>
                    <a:pt x="98" y="15"/>
                    <a:pt x="124" y="0"/>
                    <a:pt x="140" y="11"/>
                  </a:cubicBezTo>
                  <a:cubicBezTo>
                    <a:pt x="137" y="14"/>
                    <a:pt x="135" y="18"/>
                    <a:pt x="132" y="21"/>
                  </a:cubicBezTo>
                  <a:cubicBezTo>
                    <a:pt x="127" y="27"/>
                    <a:pt x="121" y="32"/>
                    <a:pt x="115" y="35"/>
                  </a:cubicBezTo>
                  <a:cubicBezTo>
                    <a:pt x="105" y="41"/>
                    <a:pt x="86" y="49"/>
                    <a:pt x="75" y="51"/>
                  </a:cubicBezTo>
                  <a:cubicBezTo>
                    <a:pt x="80" y="48"/>
                    <a:pt x="89" y="41"/>
                    <a:pt x="88" y="37"/>
                  </a:cubicBezTo>
                  <a:cubicBezTo>
                    <a:pt x="86" y="33"/>
                    <a:pt x="72" y="34"/>
                    <a:pt x="61" y="33"/>
                  </a:cubicBezTo>
                  <a:cubicBezTo>
                    <a:pt x="53" y="32"/>
                    <a:pt x="9" y="25"/>
                    <a:pt x="0" y="17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22" name="Freeform 1198"/>
            <p:cNvSpPr>
              <a:spLocks/>
            </p:cNvSpPr>
            <p:nvPr/>
          </p:nvSpPr>
          <p:spPr bwMode="auto">
            <a:xfrm>
              <a:off x="2324" y="3240"/>
              <a:ext cx="280" cy="8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6" y="25"/>
                </a:cxn>
                <a:cxn ang="0">
                  <a:pos x="112" y="11"/>
                </a:cxn>
                <a:cxn ang="0">
                  <a:pos x="67" y="0"/>
                </a:cxn>
                <a:cxn ang="0">
                  <a:pos x="0" y="1"/>
                </a:cxn>
              </a:cxnLst>
              <a:rect l="0" t="0" r="r" b="b"/>
              <a:pathLst>
                <a:path w="112" h="33">
                  <a:moveTo>
                    <a:pt x="0" y="1"/>
                  </a:moveTo>
                  <a:cubicBezTo>
                    <a:pt x="15" y="21"/>
                    <a:pt x="62" y="33"/>
                    <a:pt x="86" y="25"/>
                  </a:cubicBezTo>
                  <a:cubicBezTo>
                    <a:pt x="110" y="18"/>
                    <a:pt x="112" y="11"/>
                    <a:pt x="112" y="11"/>
                  </a:cubicBezTo>
                  <a:cubicBezTo>
                    <a:pt x="104" y="12"/>
                    <a:pt x="75" y="11"/>
                    <a:pt x="67" y="0"/>
                  </a:cubicBezTo>
                  <a:cubicBezTo>
                    <a:pt x="71" y="9"/>
                    <a:pt x="58" y="31"/>
                    <a:pt x="0" y="1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23" name="Freeform 1199"/>
            <p:cNvSpPr>
              <a:spLocks/>
            </p:cNvSpPr>
            <p:nvPr/>
          </p:nvSpPr>
          <p:spPr bwMode="auto">
            <a:xfrm>
              <a:off x="2261" y="3171"/>
              <a:ext cx="123" cy="64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13" y="0"/>
                </a:cxn>
                <a:cxn ang="0">
                  <a:pos x="24" y="2"/>
                </a:cxn>
                <a:cxn ang="0">
                  <a:pos x="47" y="1"/>
                </a:cxn>
                <a:cxn ang="0">
                  <a:pos x="49" y="9"/>
                </a:cxn>
                <a:cxn ang="0">
                  <a:pos x="20" y="24"/>
                </a:cxn>
                <a:cxn ang="0">
                  <a:pos x="6" y="7"/>
                </a:cxn>
              </a:cxnLst>
              <a:rect l="0" t="0" r="r" b="b"/>
              <a:pathLst>
                <a:path w="49" h="24">
                  <a:moveTo>
                    <a:pt x="3" y="7"/>
                  </a:moveTo>
                  <a:cubicBezTo>
                    <a:pt x="8" y="3"/>
                    <a:pt x="6" y="0"/>
                    <a:pt x="13" y="0"/>
                  </a:cubicBezTo>
                  <a:cubicBezTo>
                    <a:pt x="16" y="0"/>
                    <a:pt x="21" y="2"/>
                    <a:pt x="24" y="2"/>
                  </a:cubicBezTo>
                  <a:cubicBezTo>
                    <a:pt x="32" y="3"/>
                    <a:pt x="40" y="4"/>
                    <a:pt x="47" y="1"/>
                  </a:cubicBezTo>
                  <a:cubicBezTo>
                    <a:pt x="47" y="3"/>
                    <a:pt x="48" y="6"/>
                    <a:pt x="49" y="9"/>
                  </a:cubicBezTo>
                  <a:cubicBezTo>
                    <a:pt x="38" y="3"/>
                    <a:pt x="16" y="8"/>
                    <a:pt x="20" y="24"/>
                  </a:cubicBezTo>
                  <a:cubicBezTo>
                    <a:pt x="16" y="23"/>
                    <a:pt x="0" y="12"/>
                    <a:pt x="6" y="7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24" name="Freeform 1200"/>
            <p:cNvSpPr>
              <a:spLocks/>
            </p:cNvSpPr>
            <p:nvPr/>
          </p:nvSpPr>
          <p:spPr bwMode="auto">
            <a:xfrm>
              <a:off x="1579" y="2475"/>
              <a:ext cx="145" cy="53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0" y="26"/>
                </a:cxn>
                <a:cxn ang="0">
                  <a:pos x="13" y="51"/>
                </a:cxn>
                <a:cxn ang="0">
                  <a:pos x="23" y="101"/>
                </a:cxn>
                <a:cxn ang="0">
                  <a:pos x="17" y="149"/>
                </a:cxn>
                <a:cxn ang="0">
                  <a:pos x="58" y="169"/>
                </a:cxn>
                <a:cxn ang="0">
                  <a:pos x="26" y="201"/>
                </a:cxn>
                <a:cxn ang="0">
                  <a:pos x="21" y="186"/>
                </a:cxn>
                <a:cxn ang="0">
                  <a:pos x="9" y="166"/>
                </a:cxn>
                <a:cxn ang="0">
                  <a:pos x="10" y="110"/>
                </a:cxn>
                <a:cxn ang="0">
                  <a:pos x="4" y="53"/>
                </a:cxn>
                <a:cxn ang="0">
                  <a:pos x="5" y="5"/>
                </a:cxn>
              </a:cxnLst>
              <a:rect l="0" t="0" r="r" b="b"/>
              <a:pathLst>
                <a:path w="58" h="201">
                  <a:moveTo>
                    <a:pt x="4" y="0"/>
                  </a:moveTo>
                  <a:cubicBezTo>
                    <a:pt x="6" y="9"/>
                    <a:pt x="10" y="17"/>
                    <a:pt x="10" y="26"/>
                  </a:cubicBezTo>
                  <a:cubicBezTo>
                    <a:pt x="10" y="34"/>
                    <a:pt x="10" y="43"/>
                    <a:pt x="13" y="51"/>
                  </a:cubicBezTo>
                  <a:cubicBezTo>
                    <a:pt x="18" y="68"/>
                    <a:pt x="26" y="83"/>
                    <a:pt x="23" y="101"/>
                  </a:cubicBezTo>
                  <a:cubicBezTo>
                    <a:pt x="20" y="117"/>
                    <a:pt x="9" y="133"/>
                    <a:pt x="17" y="149"/>
                  </a:cubicBezTo>
                  <a:cubicBezTo>
                    <a:pt x="24" y="163"/>
                    <a:pt x="43" y="172"/>
                    <a:pt x="58" y="169"/>
                  </a:cubicBezTo>
                  <a:cubicBezTo>
                    <a:pt x="48" y="179"/>
                    <a:pt x="38" y="193"/>
                    <a:pt x="26" y="201"/>
                  </a:cubicBezTo>
                  <a:cubicBezTo>
                    <a:pt x="29" y="194"/>
                    <a:pt x="24" y="191"/>
                    <a:pt x="21" y="186"/>
                  </a:cubicBezTo>
                  <a:cubicBezTo>
                    <a:pt x="16" y="180"/>
                    <a:pt x="12" y="174"/>
                    <a:pt x="9" y="166"/>
                  </a:cubicBezTo>
                  <a:cubicBezTo>
                    <a:pt x="1" y="145"/>
                    <a:pt x="4" y="130"/>
                    <a:pt x="10" y="110"/>
                  </a:cubicBezTo>
                  <a:cubicBezTo>
                    <a:pt x="16" y="89"/>
                    <a:pt x="9" y="72"/>
                    <a:pt x="4" y="53"/>
                  </a:cubicBezTo>
                  <a:cubicBezTo>
                    <a:pt x="0" y="37"/>
                    <a:pt x="10" y="20"/>
                    <a:pt x="5" y="5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25" name="Freeform 1201"/>
            <p:cNvSpPr>
              <a:spLocks/>
            </p:cNvSpPr>
            <p:nvPr/>
          </p:nvSpPr>
          <p:spPr bwMode="auto">
            <a:xfrm>
              <a:off x="1664" y="2925"/>
              <a:ext cx="60" cy="6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7" y="24"/>
                </a:cxn>
                <a:cxn ang="0">
                  <a:pos x="24" y="2"/>
                </a:cxn>
                <a:cxn ang="0">
                  <a:pos x="9" y="1"/>
                </a:cxn>
              </a:cxnLst>
              <a:rect l="0" t="0" r="r" b="b"/>
              <a:pathLst>
                <a:path w="24" h="24">
                  <a:moveTo>
                    <a:pt x="0" y="1"/>
                  </a:moveTo>
                  <a:cubicBezTo>
                    <a:pt x="7" y="6"/>
                    <a:pt x="8" y="17"/>
                    <a:pt x="7" y="24"/>
                  </a:cubicBezTo>
                  <a:cubicBezTo>
                    <a:pt x="9" y="16"/>
                    <a:pt x="19" y="10"/>
                    <a:pt x="24" y="2"/>
                  </a:cubicBezTo>
                  <a:cubicBezTo>
                    <a:pt x="20" y="0"/>
                    <a:pt x="13" y="0"/>
                    <a:pt x="9" y="1"/>
                  </a:cubicBezTo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26" name="Freeform 1202"/>
            <p:cNvSpPr>
              <a:spLocks/>
            </p:cNvSpPr>
            <p:nvPr/>
          </p:nvSpPr>
          <p:spPr bwMode="auto">
            <a:xfrm>
              <a:off x="1621" y="2325"/>
              <a:ext cx="68" cy="176"/>
            </a:xfrm>
            <a:custGeom>
              <a:avLst/>
              <a:gdLst/>
              <a:ahLst/>
              <a:cxnLst>
                <a:cxn ang="0">
                  <a:pos x="11" y="15"/>
                </a:cxn>
                <a:cxn ang="0">
                  <a:pos x="16" y="36"/>
                </a:cxn>
                <a:cxn ang="0">
                  <a:pos x="27" y="53"/>
                </a:cxn>
                <a:cxn ang="0">
                  <a:pos x="0" y="66"/>
                </a:cxn>
                <a:cxn ang="0">
                  <a:pos x="8" y="42"/>
                </a:cxn>
                <a:cxn ang="0">
                  <a:pos x="10" y="0"/>
                </a:cxn>
              </a:cxnLst>
              <a:rect l="0" t="0" r="r" b="b"/>
              <a:pathLst>
                <a:path w="27" h="66">
                  <a:moveTo>
                    <a:pt x="11" y="15"/>
                  </a:moveTo>
                  <a:cubicBezTo>
                    <a:pt x="13" y="22"/>
                    <a:pt x="13" y="29"/>
                    <a:pt x="16" y="36"/>
                  </a:cubicBezTo>
                  <a:cubicBezTo>
                    <a:pt x="19" y="42"/>
                    <a:pt x="21" y="49"/>
                    <a:pt x="27" y="53"/>
                  </a:cubicBezTo>
                  <a:cubicBezTo>
                    <a:pt x="18" y="55"/>
                    <a:pt x="8" y="60"/>
                    <a:pt x="0" y="66"/>
                  </a:cubicBezTo>
                  <a:cubicBezTo>
                    <a:pt x="5" y="59"/>
                    <a:pt x="8" y="51"/>
                    <a:pt x="8" y="42"/>
                  </a:cubicBezTo>
                  <a:cubicBezTo>
                    <a:pt x="7" y="31"/>
                    <a:pt x="1" y="9"/>
                    <a:pt x="10" y="0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27" name="Freeform 1203"/>
            <p:cNvSpPr>
              <a:spLocks/>
            </p:cNvSpPr>
            <p:nvPr/>
          </p:nvSpPr>
          <p:spPr bwMode="auto">
            <a:xfrm>
              <a:off x="1624" y="2189"/>
              <a:ext cx="175" cy="216"/>
            </a:xfrm>
            <a:custGeom>
              <a:avLst/>
              <a:gdLst/>
              <a:ahLst/>
              <a:cxnLst>
                <a:cxn ang="0">
                  <a:pos x="8" y="63"/>
                </a:cxn>
                <a:cxn ang="0">
                  <a:pos x="18" y="40"/>
                </a:cxn>
                <a:cxn ang="0">
                  <a:pos x="27" y="33"/>
                </a:cxn>
                <a:cxn ang="0">
                  <a:pos x="30" y="21"/>
                </a:cxn>
                <a:cxn ang="0">
                  <a:pos x="70" y="32"/>
                </a:cxn>
                <a:cxn ang="0">
                  <a:pos x="52" y="7"/>
                </a:cxn>
                <a:cxn ang="0">
                  <a:pos x="22" y="8"/>
                </a:cxn>
                <a:cxn ang="0">
                  <a:pos x="11" y="81"/>
                </a:cxn>
              </a:cxnLst>
              <a:rect l="0" t="0" r="r" b="b"/>
              <a:pathLst>
                <a:path w="70" h="81">
                  <a:moveTo>
                    <a:pt x="8" y="63"/>
                  </a:moveTo>
                  <a:cubicBezTo>
                    <a:pt x="6" y="54"/>
                    <a:pt x="12" y="45"/>
                    <a:pt x="18" y="40"/>
                  </a:cubicBezTo>
                  <a:cubicBezTo>
                    <a:pt x="20" y="37"/>
                    <a:pt x="25" y="36"/>
                    <a:pt x="27" y="33"/>
                  </a:cubicBezTo>
                  <a:cubicBezTo>
                    <a:pt x="29" y="30"/>
                    <a:pt x="29" y="25"/>
                    <a:pt x="30" y="21"/>
                  </a:cubicBezTo>
                  <a:cubicBezTo>
                    <a:pt x="41" y="0"/>
                    <a:pt x="61" y="22"/>
                    <a:pt x="70" y="32"/>
                  </a:cubicBezTo>
                  <a:cubicBezTo>
                    <a:pt x="64" y="23"/>
                    <a:pt x="62" y="13"/>
                    <a:pt x="52" y="7"/>
                  </a:cubicBezTo>
                  <a:cubicBezTo>
                    <a:pt x="42" y="0"/>
                    <a:pt x="31" y="1"/>
                    <a:pt x="22" y="8"/>
                  </a:cubicBezTo>
                  <a:cubicBezTo>
                    <a:pt x="2" y="25"/>
                    <a:pt x="0" y="75"/>
                    <a:pt x="11" y="81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28" name="Freeform 1204"/>
            <p:cNvSpPr>
              <a:spLocks/>
            </p:cNvSpPr>
            <p:nvPr/>
          </p:nvSpPr>
          <p:spPr bwMode="auto">
            <a:xfrm>
              <a:off x="1914" y="2309"/>
              <a:ext cx="325" cy="144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10" y="28"/>
                </a:cxn>
                <a:cxn ang="0">
                  <a:pos x="130" y="0"/>
                </a:cxn>
                <a:cxn ang="0">
                  <a:pos x="90" y="26"/>
                </a:cxn>
                <a:cxn ang="0">
                  <a:pos x="11" y="20"/>
                </a:cxn>
              </a:cxnLst>
              <a:rect l="0" t="0" r="r" b="b"/>
              <a:pathLst>
                <a:path w="130" h="54">
                  <a:moveTo>
                    <a:pt x="0" y="16"/>
                  </a:moveTo>
                  <a:cubicBezTo>
                    <a:pt x="17" y="30"/>
                    <a:pt x="65" y="54"/>
                    <a:pt x="110" y="28"/>
                  </a:cubicBezTo>
                  <a:cubicBezTo>
                    <a:pt x="112" y="25"/>
                    <a:pt x="124" y="4"/>
                    <a:pt x="130" y="0"/>
                  </a:cubicBezTo>
                  <a:cubicBezTo>
                    <a:pt x="112" y="10"/>
                    <a:pt x="112" y="20"/>
                    <a:pt x="90" y="26"/>
                  </a:cubicBezTo>
                  <a:cubicBezTo>
                    <a:pt x="41" y="38"/>
                    <a:pt x="26" y="24"/>
                    <a:pt x="11" y="20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29" name="Freeform 1205"/>
            <p:cNvSpPr>
              <a:spLocks/>
            </p:cNvSpPr>
            <p:nvPr/>
          </p:nvSpPr>
          <p:spPr bwMode="auto">
            <a:xfrm>
              <a:off x="2659" y="2264"/>
              <a:ext cx="73" cy="264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5" y="99"/>
                </a:cxn>
                <a:cxn ang="0">
                  <a:pos x="0" y="32"/>
                </a:cxn>
                <a:cxn ang="0">
                  <a:pos x="17" y="45"/>
                </a:cxn>
                <a:cxn ang="0">
                  <a:pos x="23" y="0"/>
                </a:cxn>
              </a:cxnLst>
              <a:rect l="0" t="0" r="r" b="b"/>
              <a:pathLst>
                <a:path w="29" h="99">
                  <a:moveTo>
                    <a:pt x="23" y="0"/>
                  </a:moveTo>
                  <a:cubicBezTo>
                    <a:pt x="26" y="25"/>
                    <a:pt x="29" y="68"/>
                    <a:pt x="5" y="99"/>
                  </a:cubicBezTo>
                  <a:cubicBezTo>
                    <a:pt x="6" y="93"/>
                    <a:pt x="12" y="58"/>
                    <a:pt x="0" y="32"/>
                  </a:cubicBezTo>
                  <a:cubicBezTo>
                    <a:pt x="6" y="47"/>
                    <a:pt x="13" y="50"/>
                    <a:pt x="17" y="45"/>
                  </a:cubicBezTo>
                  <a:cubicBezTo>
                    <a:pt x="21" y="39"/>
                    <a:pt x="26" y="13"/>
                    <a:pt x="23" y="0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30" name="Freeform 1206"/>
            <p:cNvSpPr>
              <a:spLocks/>
            </p:cNvSpPr>
            <p:nvPr/>
          </p:nvSpPr>
          <p:spPr bwMode="auto">
            <a:xfrm>
              <a:off x="2226" y="2291"/>
              <a:ext cx="55" cy="61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2" y="0"/>
                </a:cxn>
              </a:cxnLst>
              <a:rect l="0" t="0" r="r" b="b"/>
              <a:pathLst>
                <a:path w="22" h="23">
                  <a:moveTo>
                    <a:pt x="0" y="23"/>
                  </a:moveTo>
                  <a:cubicBezTo>
                    <a:pt x="8" y="9"/>
                    <a:pt x="17" y="1"/>
                    <a:pt x="22" y="0"/>
                  </a:cubicBezTo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31" name="Freeform 1207"/>
            <p:cNvSpPr>
              <a:spLocks/>
            </p:cNvSpPr>
            <p:nvPr/>
          </p:nvSpPr>
          <p:spPr bwMode="auto">
            <a:xfrm>
              <a:off x="2006" y="2283"/>
              <a:ext cx="228" cy="48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91" y="0"/>
                </a:cxn>
                <a:cxn ang="0">
                  <a:pos x="0" y="12"/>
                </a:cxn>
              </a:cxnLst>
              <a:rect l="0" t="0" r="r" b="b"/>
              <a:pathLst>
                <a:path w="91" h="18">
                  <a:moveTo>
                    <a:pt x="0" y="12"/>
                  </a:moveTo>
                  <a:cubicBezTo>
                    <a:pt x="27" y="16"/>
                    <a:pt x="66" y="16"/>
                    <a:pt x="91" y="0"/>
                  </a:cubicBezTo>
                  <a:cubicBezTo>
                    <a:pt x="79" y="5"/>
                    <a:pt x="17" y="18"/>
                    <a:pt x="0" y="12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32" name="Freeform 1208"/>
            <p:cNvSpPr>
              <a:spLocks/>
            </p:cNvSpPr>
            <p:nvPr/>
          </p:nvSpPr>
          <p:spPr bwMode="auto">
            <a:xfrm>
              <a:off x="1596" y="2104"/>
              <a:ext cx="130" cy="189"/>
            </a:xfrm>
            <a:custGeom>
              <a:avLst/>
              <a:gdLst/>
              <a:ahLst/>
              <a:cxnLst>
                <a:cxn ang="0">
                  <a:pos x="52" y="1"/>
                </a:cxn>
                <a:cxn ang="0">
                  <a:pos x="0" y="71"/>
                </a:cxn>
                <a:cxn ang="0">
                  <a:pos x="52" y="1"/>
                </a:cxn>
              </a:cxnLst>
              <a:rect l="0" t="0" r="r" b="b"/>
              <a:pathLst>
                <a:path w="52" h="71">
                  <a:moveTo>
                    <a:pt x="52" y="1"/>
                  </a:moveTo>
                  <a:cubicBezTo>
                    <a:pt x="32" y="0"/>
                    <a:pt x="1" y="2"/>
                    <a:pt x="0" y="71"/>
                  </a:cubicBezTo>
                  <a:cubicBezTo>
                    <a:pt x="5" y="43"/>
                    <a:pt x="15" y="4"/>
                    <a:pt x="52" y="1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33" name="Freeform 1209"/>
            <p:cNvSpPr>
              <a:spLocks/>
            </p:cNvSpPr>
            <p:nvPr/>
          </p:nvSpPr>
          <p:spPr bwMode="auto">
            <a:xfrm>
              <a:off x="1541" y="2517"/>
              <a:ext cx="33" cy="299"/>
            </a:xfrm>
            <a:custGeom>
              <a:avLst/>
              <a:gdLst/>
              <a:ahLst/>
              <a:cxnLst>
                <a:cxn ang="0">
                  <a:pos x="13" y="112"/>
                </a:cxn>
                <a:cxn ang="0">
                  <a:pos x="9" y="0"/>
                </a:cxn>
                <a:cxn ang="0">
                  <a:pos x="13" y="112"/>
                </a:cxn>
              </a:cxnLst>
              <a:rect l="0" t="0" r="r" b="b"/>
              <a:pathLst>
                <a:path w="13" h="112">
                  <a:moveTo>
                    <a:pt x="13" y="112"/>
                  </a:moveTo>
                  <a:cubicBezTo>
                    <a:pt x="0" y="64"/>
                    <a:pt x="5" y="19"/>
                    <a:pt x="9" y="0"/>
                  </a:cubicBezTo>
                  <a:cubicBezTo>
                    <a:pt x="7" y="15"/>
                    <a:pt x="7" y="78"/>
                    <a:pt x="13" y="112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34" name="Freeform 1210"/>
            <p:cNvSpPr>
              <a:spLocks/>
            </p:cNvSpPr>
            <p:nvPr/>
          </p:nvSpPr>
          <p:spPr bwMode="auto">
            <a:xfrm>
              <a:off x="2239" y="2547"/>
              <a:ext cx="40" cy="157"/>
            </a:xfrm>
            <a:custGeom>
              <a:avLst/>
              <a:gdLst/>
              <a:ahLst/>
              <a:cxnLst>
                <a:cxn ang="0">
                  <a:pos x="9" y="59"/>
                </a:cxn>
                <a:cxn ang="0">
                  <a:pos x="0" y="29"/>
                </a:cxn>
                <a:cxn ang="0">
                  <a:pos x="16" y="0"/>
                </a:cxn>
                <a:cxn ang="0">
                  <a:pos x="4" y="30"/>
                </a:cxn>
                <a:cxn ang="0">
                  <a:pos x="9" y="59"/>
                </a:cxn>
              </a:cxnLst>
              <a:rect l="0" t="0" r="r" b="b"/>
              <a:pathLst>
                <a:path w="16" h="59">
                  <a:moveTo>
                    <a:pt x="9" y="59"/>
                  </a:moveTo>
                  <a:cubicBezTo>
                    <a:pt x="8" y="53"/>
                    <a:pt x="1" y="41"/>
                    <a:pt x="0" y="29"/>
                  </a:cubicBezTo>
                  <a:cubicBezTo>
                    <a:pt x="0" y="18"/>
                    <a:pt x="3" y="8"/>
                    <a:pt x="16" y="0"/>
                  </a:cubicBezTo>
                  <a:cubicBezTo>
                    <a:pt x="10" y="7"/>
                    <a:pt x="4" y="19"/>
                    <a:pt x="4" y="30"/>
                  </a:cubicBezTo>
                  <a:cubicBezTo>
                    <a:pt x="4" y="41"/>
                    <a:pt x="7" y="53"/>
                    <a:pt x="9" y="59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35" name="Freeform 1211"/>
            <p:cNvSpPr>
              <a:spLocks/>
            </p:cNvSpPr>
            <p:nvPr/>
          </p:nvSpPr>
          <p:spPr bwMode="auto">
            <a:xfrm>
              <a:off x="2674" y="2835"/>
              <a:ext cx="60" cy="114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0" y="0"/>
                </a:cxn>
                <a:cxn ang="0">
                  <a:pos x="22" y="43"/>
                </a:cxn>
              </a:cxnLst>
              <a:rect l="0" t="0" r="r" b="b"/>
              <a:pathLst>
                <a:path w="24" h="43">
                  <a:moveTo>
                    <a:pt x="22" y="43"/>
                  </a:moveTo>
                  <a:cubicBezTo>
                    <a:pt x="19" y="29"/>
                    <a:pt x="12" y="11"/>
                    <a:pt x="0" y="0"/>
                  </a:cubicBezTo>
                  <a:cubicBezTo>
                    <a:pt x="10" y="3"/>
                    <a:pt x="24" y="21"/>
                    <a:pt x="22" y="43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36" name="Freeform 1212"/>
            <p:cNvSpPr>
              <a:spLocks/>
            </p:cNvSpPr>
            <p:nvPr/>
          </p:nvSpPr>
          <p:spPr bwMode="auto">
            <a:xfrm>
              <a:off x="2051" y="2603"/>
              <a:ext cx="520" cy="33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69"/>
                </a:cxn>
                <a:cxn ang="0">
                  <a:pos x="105" y="122"/>
                </a:cxn>
                <a:cxn ang="0">
                  <a:pos x="208" y="80"/>
                </a:cxn>
              </a:cxnLst>
              <a:rect l="0" t="0" r="r" b="b"/>
              <a:pathLst>
                <a:path w="208" h="125">
                  <a:moveTo>
                    <a:pt x="12" y="0"/>
                  </a:moveTo>
                  <a:cubicBezTo>
                    <a:pt x="3" y="19"/>
                    <a:pt x="0" y="38"/>
                    <a:pt x="20" y="69"/>
                  </a:cubicBezTo>
                  <a:cubicBezTo>
                    <a:pt x="41" y="101"/>
                    <a:pt x="59" y="118"/>
                    <a:pt x="105" y="122"/>
                  </a:cubicBezTo>
                  <a:cubicBezTo>
                    <a:pt x="150" y="125"/>
                    <a:pt x="180" y="107"/>
                    <a:pt x="208" y="80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37" name="Freeform 1213"/>
            <p:cNvSpPr>
              <a:spLocks/>
            </p:cNvSpPr>
            <p:nvPr/>
          </p:nvSpPr>
          <p:spPr bwMode="auto">
            <a:xfrm>
              <a:off x="1726" y="2837"/>
              <a:ext cx="905" cy="334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61" y="6"/>
                </a:cxn>
                <a:cxn ang="0">
                  <a:pos x="122" y="85"/>
                </a:cxn>
                <a:cxn ang="0">
                  <a:pos x="194" y="64"/>
                </a:cxn>
                <a:cxn ang="0">
                  <a:pos x="250" y="72"/>
                </a:cxn>
                <a:cxn ang="0">
                  <a:pos x="335" y="38"/>
                </a:cxn>
                <a:cxn ang="0">
                  <a:pos x="352" y="98"/>
                </a:cxn>
                <a:cxn ang="0">
                  <a:pos x="356" y="124"/>
                </a:cxn>
              </a:cxnLst>
              <a:rect l="0" t="0" r="r" b="b"/>
              <a:pathLst>
                <a:path w="362" h="125">
                  <a:moveTo>
                    <a:pt x="0" y="33"/>
                  </a:moveTo>
                  <a:cubicBezTo>
                    <a:pt x="18" y="13"/>
                    <a:pt x="37" y="0"/>
                    <a:pt x="61" y="6"/>
                  </a:cubicBezTo>
                  <a:cubicBezTo>
                    <a:pt x="118" y="20"/>
                    <a:pt x="93" y="81"/>
                    <a:pt x="122" y="85"/>
                  </a:cubicBezTo>
                  <a:cubicBezTo>
                    <a:pt x="151" y="89"/>
                    <a:pt x="171" y="60"/>
                    <a:pt x="194" y="64"/>
                  </a:cubicBezTo>
                  <a:cubicBezTo>
                    <a:pt x="218" y="67"/>
                    <a:pt x="225" y="79"/>
                    <a:pt x="250" y="72"/>
                  </a:cubicBezTo>
                  <a:cubicBezTo>
                    <a:pt x="275" y="66"/>
                    <a:pt x="308" y="29"/>
                    <a:pt x="335" y="38"/>
                  </a:cubicBezTo>
                  <a:cubicBezTo>
                    <a:pt x="362" y="48"/>
                    <a:pt x="358" y="79"/>
                    <a:pt x="352" y="98"/>
                  </a:cubicBezTo>
                  <a:cubicBezTo>
                    <a:pt x="346" y="117"/>
                    <a:pt x="347" y="125"/>
                    <a:pt x="356" y="124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38" name="Freeform 1214"/>
            <p:cNvSpPr>
              <a:spLocks/>
            </p:cNvSpPr>
            <p:nvPr/>
          </p:nvSpPr>
          <p:spPr bwMode="auto">
            <a:xfrm>
              <a:off x="2444" y="3043"/>
              <a:ext cx="95" cy="8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0" y="32"/>
                </a:cxn>
              </a:cxnLst>
              <a:rect l="0" t="0" r="r" b="b"/>
              <a:pathLst>
                <a:path w="38" h="32">
                  <a:moveTo>
                    <a:pt x="23" y="0"/>
                  </a:moveTo>
                  <a:cubicBezTo>
                    <a:pt x="38" y="8"/>
                    <a:pt x="7" y="21"/>
                    <a:pt x="0" y="32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39" name="Freeform 1215"/>
            <p:cNvSpPr>
              <a:spLocks/>
            </p:cNvSpPr>
            <p:nvPr/>
          </p:nvSpPr>
          <p:spPr bwMode="auto">
            <a:xfrm>
              <a:off x="1806" y="2955"/>
              <a:ext cx="38" cy="7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29"/>
                </a:cxn>
              </a:cxnLst>
              <a:rect l="0" t="0" r="r" b="b"/>
              <a:pathLst>
                <a:path w="15" h="29">
                  <a:moveTo>
                    <a:pt x="0" y="3"/>
                  </a:moveTo>
                  <a:cubicBezTo>
                    <a:pt x="15" y="0"/>
                    <a:pt x="9" y="18"/>
                    <a:pt x="9" y="29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40" name="Freeform 1216"/>
            <p:cNvSpPr>
              <a:spLocks/>
            </p:cNvSpPr>
            <p:nvPr/>
          </p:nvSpPr>
          <p:spPr bwMode="auto">
            <a:xfrm>
              <a:off x="1719" y="2568"/>
              <a:ext cx="347" cy="189"/>
            </a:xfrm>
            <a:custGeom>
              <a:avLst/>
              <a:gdLst/>
              <a:ahLst/>
              <a:cxnLst>
                <a:cxn ang="0">
                  <a:pos x="139" y="47"/>
                </a:cxn>
                <a:cxn ang="0">
                  <a:pos x="96" y="70"/>
                </a:cxn>
                <a:cxn ang="0">
                  <a:pos x="33" y="52"/>
                </a:cxn>
                <a:cxn ang="0">
                  <a:pos x="0" y="8"/>
                </a:cxn>
              </a:cxnLst>
              <a:rect l="0" t="0" r="r" b="b"/>
              <a:pathLst>
                <a:path w="139" h="71">
                  <a:moveTo>
                    <a:pt x="139" y="47"/>
                  </a:moveTo>
                  <a:cubicBezTo>
                    <a:pt x="134" y="55"/>
                    <a:pt x="121" y="68"/>
                    <a:pt x="96" y="70"/>
                  </a:cubicBezTo>
                  <a:cubicBezTo>
                    <a:pt x="71" y="71"/>
                    <a:pt x="40" y="64"/>
                    <a:pt x="33" y="52"/>
                  </a:cubicBezTo>
                  <a:cubicBezTo>
                    <a:pt x="26" y="40"/>
                    <a:pt x="7" y="0"/>
                    <a:pt x="0" y="8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41" name="Freeform 1217"/>
            <p:cNvSpPr>
              <a:spLocks/>
            </p:cNvSpPr>
            <p:nvPr/>
          </p:nvSpPr>
          <p:spPr bwMode="auto">
            <a:xfrm>
              <a:off x="1651" y="2728"/>
              <a:ext cx="180" cy="136"/>
            </a:xfrm>
            <a:custGeom>
              <a:avLst/>
              <a:gdLst/>
              <a:ahLst/>
              <a:cxnLst>
                <a:cxn ang="0">
                  <a:pos x="72" y="2"/>
                </a:cxn>
                <a:cxn ang="0">
                  <a:pos x="17" y="36"/>
                </a:cxn>
                <a:cxn ang="0">
                  <a:pos x="0" y="44"/>
                </a:cxn>
              </a:cxnLst>
              <a:rect l="0" t="0" r="r" b="b"/>
              <a:pathLst>
                <a:path w="72" h="51">
                  <a:moveTo>
                    <a:pt x="72" y="2"/>
                  </a:moveTo>
                  <a:cubicBezTo>
                    <a:pt x="42" y="0"/>
                    <a:pt x="27" y="20"/>
                    <a:pt x="17" y="36"/>
                  </a:cubicBezTo>
                  <a:cubicBezTo>
                    <a:pt x="7" y="51"/>
                    <a:pt x="0" y="48"/>
                    <a:pt x="0" y="44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42" name="Freeform 1218"/>
            <p:cNvSpPr>
              <a:spLocks/>
            </p:cNvSpPr>
            <p:nvPr/>
          </p:nvSpPr>
          <p:spPr bwMode="auto">
            <a:xfrm>
              <a:off x="1981" y="2752"/>
              <a:ext cx="183" cy="1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" y="39"/>
                </a:cxn>
                <a:cxn ang="0">
                  <a:pos x="73" y="45"/>
                </a:cxn>
              </a:cxnLst>
              <a:rect l="0" t="0" r="r" b="b"/>
              <a:pathLst>
                <a:path w="73" h="47">
                  <a:moveTo>
                    <a:pt x="0" y="0"/>
                  </a:moveTo>
                  <a:cubicBezTo>
                    <a:pt x="18" y="5"/>
                    <a:pt x="34" y="32"/>
                    <a:pt x="49" y="39"/>
                  </a:cubicBezTo>
                  <a:cubicBezTo>
                    <a:pt x="65" y="47"/>
                    <a:pt x="73" y="45"/>
                    <a:pt x="73" y="45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43" name="Freeform 1219"/>
            <p:cNvSpPr>
              <a:spLocks/>
            </p:cNvSpPr>
            <p:nvPr/>
          </p:nvSpPr>
          <p:spPr bwMode="auto">
            <a:xfrm>
              <a:off x="2329" y="2288"/>
              <a:ext cx="117" cy="387"/>
            </a:xfrm>
            <a:custGeom>
              <a:avLst/>
              <a:gdLst/>
              <a:ahLst/>
              <a:cxnLst>
                <a:cxn ang="0">
                  <a:pos x="15" y="145"/>
                </a:cxn>
                <a:cxn ang="0">
                  <a:pos x="24" y="111"/>
                </a:cxn>
                <a:cxn ang="0">
                  <a:pos x="41" y="54"/>
                </a:cxn>
                <a:cxn ang="0">
                  <a:pos x="47" y="0"/>
                </a:cxn>
              </a:cxnLst>
              <a:rect l="0" t="0" r="r" b="b"/>
              <a:pathLst>
                <a:path w="47" h="145">
                  <a:moveTo>
                    <a:pt x="15" y="145"/>
                  </a:moveTo>
                  <a:cubicBezTo>
                    <a:pt x="0" y="134"/>
                    <a:pt x="15" y="122"/>
                    <a:pt x="24" y="111"/>
                  </a:cubicBezTo>
                  <a:cubicBezTo>
                    <a:pt x="41" y="87"/>
                    <a:pt x="43" y="73"/>
                    <a:pt x="41" y="54"/>
                  </a:cubicBezTo>
                  <a:cubicBezTo>
                    <a:pt x="39" y="34"/>
                    <a:pt x="44" y="8"/>
                    <a:pt x="47" y="0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44" name="Freeform 1220"/>
            <p:cNvSpPr>
              <a:spLocks/>
            </p:cNvSpPr>
            <p:nvPr/>
          </p:nvSpPr>
          <p:spPr bwMode="auto">
            <a:xfrm>
              <a:off x="1981" y="2965"/>
              <a:ext cx="143" cy="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" y="27"/>
                </a:cxn>
              </a:cxnLst>
              <a:rect l="0" t="0" r="r" b="b"/>
              <a:pathLst>
                <a:path w="57" h="31">
                  <a:moveTo>
                    <a:pt x="0" y="0"/>
                  </a:moveTo>
                  <a:cubicBezTo>
                    <a:pt x="9" y="17"/>
                    <a:pt x="21" y="31"/>
                    <a:pt x="57" y="27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45" name="Freeform 1221"/>
            <p:cNvSpPr>
              <a:spLocks/>
            </p:cNvSpPr>
            <p:nvPr/>
          </p:nvSpPr>
          <p:spPr bwMode="auto">
            <a:xfrm>
              <a:off x="1756" y="2643"/>
              <a:ext cx="18" cy="10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24"/>
                </a:cxn>
                <a:cxn ang="0">
                  <a:pos x="0" y="41"/>
                </a:cxn>
              </a:cxnLst>
              <a:rect l="0" t="0" r="r" b="b"/>
              <a:pathLst>
                <a:path w="7" h="41">
                  <a:moveTo>
                    <a:pt x="4" y="0"/>
                  </a:moveTo>
                  <a:cubicBezTo>
                    <a:pt x="4" y="8"/>
                    <a:pt x="7" y="16"/>
                    <a:pt x="5" y="24"/>
                  </a:cubicBezTo>
                  <a:cubicBezTo>
                    <a:pt x="3" y="33"/>
                    <a:pt x="0" y="41"/>
                    <a:pt x="0" y="41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46" name="Freeform 1222"/>
            <p:cNvSpPr>
              <a:spLocks/>
            </p:cNvSpPr>
            <p:nvPr/>
          </p:nvSpPr>
          <p:spPr bwMode="auto">
            <a:xfrm>
              <a:off x="2204" y="2523"/>
              <a:ext cx="77" cy="9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1" y="0"/>
                </a:cxn>
                <a:cxn ang="0">
                  <a:pos x="8" y="34"/>
                </a:cxn>
              </a:cxnLst>
              <a:rect l="0" t="0" r="r" b="b"/>
              <a:pathLst>
                <a:path w="31" h="34">
                  <a:moveTo>
                    <a:pt x="0" y="16"/>
                  </a:moveTo>
                  <a:cubicBezTo>
                    <a:pt x="6" y="19"/>
                    <a:pt x="25" y="6"/>
                    <a:pt x="31" y="0"/>
                  </a:cubicBezTo>
                  <a:cubicBezTo>
                    <a:pt x="21" y="9"/>
                    <a:pt x="8" y="20"/>
                    <a:pt x="8" y="34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47" name="Freeform 1223"/>
            <p:cNvSpPr>
              <a:spLocks/>
            </p:cNvSpPr>
            <p:nvPr/>
          </p:nvSpPr>
          <p:spPr bwMode="auto">
            <a:xfrm>
              <a:off x="1979" y="2693"/>
              <a:ext cx="187" cy="184"/>
            </a:xfrm>
            <a:custGeom>
              <a:avLst/>
              <a:gdLst/>
              <a:ahLst/>
              <a:cxnLst>
                <a:cxn ang="0">
                  <a:pos x="74" y="67"/>
                </a:cxn>
                <a:cxn ang="0">
                  <a:pos x="50" y="61"/>
                </a:cxn>
                <a:cxn ang="0">
                  <a:pos x="1" y="22"/>
                </a:cxn>
                <a:cxn ang="0">
                  <a:pos x="0" y="22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49" y="35"/>
                </a:cxn>
                <a:cxn ang="0">
                  <a:pos x="75" y="67"/>
                </a:cxn>
                <a:cxn ang="0">
                  <a:pos x="74" y="67"/>
                </a:cxn>
              </a:cxnLst>
              <a:rect l="0" t="0" r="r" b="b"/>
              <a:pathLst>
                <a:path w="75" h="69">
                  <a:moveTo>
                    <a:pt x="74" y="67"/>
                  </a:moveTo>
                  <a:cubicBezTo>
                    <a:pt x="74" y="67"/>
                    <a:pt x="66" y="69"/>
                    <a:pt x="50" y="61"/>
                  </a:cubicBezTo>
                  <a:cubicBezTo>
                    <a:pt x="35" y="54"/>
                    <a:pt x="19" y="27"/>
                    <a:pt x="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9" y="18"/>
                    <a:pt x="30" y="7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10"/>
                    <a:pt x="40" y="21"/>
                    <a:pt x="49" y="35"/>
                  </a:cubicBezTo>
                  <a:cubicBezTo>
                    <a:pt x="58" y="48"/>
                    <a:pt x="66" y="59"/>
                    <a:pt x="75" y="67"/>
                  </a:cubicBezTo>
                  <a:lnTo>
                    <a:pt x="74" y="67"/>
                  </a:ln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48" name="Freeform 1224"/>
            <p:cNvSpPr>
              <a:spLocks/>
            </p:cNvSpPr>
            <p:nvPr/>
          </p:nvSpPr>
          <p:spPr bwMode="auto">
            <a:xfrm>
              <a:off x="1981" y="2965"/>
              <a:ext cx="145" cy="104"/>
            </a:xfrm>
            <a:custGeom>
              <a:avLst/>
              <a:gdLst/>
              <a:ahLst/>
              <a:cxnLst>
                <a:cxn ang="0">
                  <a:pos x="57" y="2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0" y="37"/>
                </a:cxn>
                <a:cxn ang="0">
                  <a:pos x="58" y="27"/>
                </a:cxn>
                <a:cxn ang="0">
                  <a:pos x="57" y="27"/>
                </a:cxn>
              </a:cxnLst>
              <a:rect l="0" t="0" r="r" b="b"/>
              <a:pathLst>
                <a:path w="58" h="39">
                  <a:moveTo>
                    <a:pt x="57" y="27"/>
                  </a:moveTo>
                  <a:cubicBezTo>
                    <a:pt x="21" y="31"/>
                    <a:pt x="9" y="17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8"/>
                    <a:pt x="5" y="35"/>
                    <a:pt x="20" y="37"/>
                  </a:cubicBezTo>
                  <a:cubicBezTo>
                    <a:pt x="34" y="39"/>
                    <a:pt x="46" y="33"/>
                    <a:pt x="58" y="27"/>
                  </a:cubicBezTo>
                  <a:lnTo>
                    <a:pt x="57" y="27"/>
                  </a:ln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49" name="Freeform 1225"/>
            <p:cNvSpPr>
              <a:spLocks/>
            </p:cNvSpPr>
            <p:nvPr/>
          </p:nvSpPr>
          <p:spPr bwMode="auto">
            <a:xfrm>
              <a:off x="1756" y="2643"/>
              <a:ext cx="78" cy="10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24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30" y="34"/>
                </a:cxn>
                <a:cxn ang="0">
                  <a:pos x="31" y="34"/>
                </a:cxn>
                <a:cxn ang="0">
                  <a:pos x="18" y="24"/>
                </a:cxn>
                <a:cxn ang="0">
                  <a:pos x="5" y="0"/>
                </a:cxn>
                <a:cxn ang="0">
                  <a:pos x="4" y="0"/>
                </a:cxn>
              </a:cxnLst>
              <a:rect l="0" t="0" r="r" b="b"/>
              <a:pathLst>
                <a:path w="31" h="41">
                  <a:moveTo>
                    <a:pt x="4" y="0"/>
                  </a:moveTo>
                  <a:cubicBezTo>
                    <a:pt x="4" y="8"/>
                    <a:pt x="7" y="16"/>
                    <a:pt x="5" y="24"/>
                  </a:cubicBezTo>
                  <a:cubicBezTo>
                    <a:pt x="3" y="33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8" y="36"/>
                    <a:pt x="18" y="33"/>
                    <a:pt x="30" y="34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31"/>
                    <a:pt x="20" y="28"/>
                    <a:pt x="18" y="24"/>
                  </a:cubicBezTo>
                  <a:cubicBezTo>
                    <a:pt x="15" y="19"/>
                    <a:pt x="10" y="9"/>
                    <a:pt x="5" y="0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50" name="Freeform 1226"/>
            <p:cNvSpPr>
              <a:spLocks/>
            </p:cNvSpPr>
            <p:nvPr/>
          </p:nvSpPr>
          <p:spPr bwMode="auto">
            <a:xfrm>
              <a:off x="2279" y="3016"/>
              <a:ext cx="100" cy="24"/>
            </a:xfrm>
            <a:custGeom>
              <a:avLst/>
              <a:gdLst/>
              <a:ahLst/>
              <a:cxnLst>
                <a:cxn ang="0">
                  <a:pos x="40" y="1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29" y="5"/>
                </a:cxn>
                <a:cxn ang="0">
                  <a:pos x="40" y="1"/>
                </a:cxn>
              </a:cxnLst>
              <a:rect l="0" t="0" r="r" b="b"/>
              <a:pathLst>
                <a:path w="40" h="9">
                  <a:moveTo>
                    <a:pt x="40" y="1"/>
                  </a:moveTo>
                  <a:cubicBezTo>
                    <a:pt x="32" y="0"/>
                    <a:pt x="12" y="3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7"/>
                    <a:pt x="16" y="9"/>
                    <a:pt x="29" y="5"/>
                  </a:cubicBezTo>
                  <a:cubicBezTo>
                    <a:pt x="32" y="4"/>
                    <a:pt x="36" y="3"/>
                    <a:pt x="40" y="1"/>
                  </a:cubicBez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51" name="Freeform 1227"/>
            <p:cNvSpPr>
              <a:spLocks/>
            </p:cNvSpPr>
            <p:nvPr/>
          </p:nvSpPr>
          <p:spPr bwMode="auto">
            <a:xfrm>
              <a:off x="2201" y="2523"/>
              <a:ext cx="80" cy="96"/>
            </a:xfrm>
            <a:custGeom>
              <a:avLst/>
              <a:gdLst/>
              <a:ahLst/>
              <a:cxnLst>
                <a:cxn ang="0">
                  <a:pos x="9" y="34"/>
                </a:cxn>
                <a:cxn ang="0">
                  <a:pos x="32" y="0"/>
                </a:cxn>
                <a:cxn ang="0">
                  <a:pos x="1" y="16"/>
                </a:cxn>
                <a:cxn ang="0">
                  <a:pos x="0" y="16"/>
                </a:cxn>
                <a:cxn ang="0">
                  <a:pos x="9" y="36"/>
                </a:cxn>
                <a:cxn ang="0">
                  <a:pos x="9" y="34"/>
                </a:cxn>
              </a:cxnLst>
              <a:rect l="0" t="0" r="r" b="b"/>
              <a:pathLst>
                <a:path w="32" h="36">
                  <a:moveTo>
                    <a:pt x="9" y="34"/>
                  </a:moveTo>
                  <a:cubicBezTo>
                    <a:pt x="9" y="20"/>
                    <a:pt x="22" y="9"/>
                    <a:pt x="32" y="0"/>
                  </a:cubicBezTo>
                  <a:cubicBezTo>
                    <a:pt x="26" y="6"/>
                    <a:pt x="7" y="19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22"/>
                    <a:pt x="6" y="29"/>
                    <a:pt x="9" y="36"/>
                  </a:cubicBezTo>
                  <a:lnTo>
                    <a:pt x="9" y="34"/>
                  </a:ln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52" name="Freeform 1228"/>
            <p:cNvSpPr>
              <a:spLocks/>
            </p:cNvSpPr>
            <p:nvPr/>
          </p:nvSpPr>
          <p:spPr bwMode="auto">
            <a:xfrm>
              <a:off x="1701" y="2443"/>
              <a:ext cx="850" cy="346"/>
            </a:xfrm>
            <a:custGeom>
              <a:avLst/>
              <a:gdLst/>
              <a:ahLst/>
              <a:cxnLst>
                <a:cxn ang="0">
                  <a:pos x="340" y="2"/>
                </a:cxn>
                <a:cxn ang="0">
                  <a:pos x="330" y="12"/>
                </a:cxn>
                <a:cxn ang="0">
                  <a:pos x="315" y="93"/>
                </a:cxn>
                <a:cxn ang="0">
                  <a:pos x="257" y="128"/>
                </a:cxn>
                <a:cxn ang="0">
                  <a:pos x="215" y="89"/>
                </a:cxn>
                <a:cxn ang="0">
                  <a:pos x="176" y="24"/>
                </a:cxn>
                <a:cxn ang="0">
                  <a:pos x="100" y="58"/>
                </a:cxn>
                <a:cxn ang="0">
                  <a:pos x="65" y="37"/>
                </a:cxn>
                <a:cxn ang="0">
                  <a:pos x="0" y="9"/>
                </a:cxn>
              </a:cxnLst>
              <a:rect l="0" t="0" r="r" b="b"/>
              <a:pathLst>
                <a:path w="340" h="130">
                  <a:moveTo>
                    <a:pt x="340" y="2"/>
                  </a:moveTo>
                  <a:cubicBezTo>
                    <a:pt x="338" y="0"/>
                    <a:pt x="333" y="0"/>
                    <a:pt x="330" y="12"/>
                  </a:cubicBezTo>
                  <a:cubicBezTo>
                    <a:pt x="328" y="24"/>
                    <a:pt x="336" y="53"/>
                    <a:pt x="315" y="93"/>
                  </a:cubicBezTo>
                  <a:cubicBezTo>
                    <a:pt x="300" y="121"/>
                    <a:pt x="280" y="130"/>
                    <a:pt x="257" y="128"/>
                  </a:cubicBezTo>
                  <a:cubicBezTo>
                    <a:pt x="234" y="126"/>
                    <a:pt x="220" y="114"/>
                    <a:pt x="215" y="89"/>
                  </a:cubicBezTo>
                  <a:cubicBezTo>
                    <a:pt x="210" y="65"/>
                    <a:pt x="199" y="32"/>
                    <a:pt x="176" y="24"/>
                  </a:cubicBezTo>
                  <a:cubicBezTo>
                    <a:pt x="131" y="8"/>
                    <a:pt x="120" y="54"/>
                    <a:pt x="100" y="58"/>
                  </a:cubicBezTo>
                  <a:cubicBezTo>
                    <a:pt x="80" y="63"/>
                    <a:pt x="77" y="60"/>
                    <a:pt x="65" y="37"/>
                  </a:cubicBezTo>
                  <a:cubicBezTo>
                    <a:pt x="54" y="16"/>
                    <a:pt x="23" y="6"/>
                    <a:pt x="0" y="9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53" name="Freeform 1229"/>
            <p:cNvSpPr>
              <a:spLocks/>
            </p:cNvSpPr>
            <p:nvPr/>
          </p:nvSpPr>
          <p:spPr bwMode="auto">
            <a:xfrm>
              <a:off x="2281" y="2261"/>
              <a:ext cx="175" cy="262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0" y="98"/>
                </a:cxn>
              </a:cxnLst>
              <a:rect l="0" t="0" r="r" b="b"/>
              <a:pathLst>
                <a:path w="70" h="98">
                  <a:moveTo>
                    <a:pt x="70" y="0"/>
                  </a:moveTo>
                  <a:cubicBezTo>
                    <a:pt x="52" y="43"/>
                    <a:pt x="50" y="62"/>
                    <a:pt x="0" y="98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54" name="Freeform 1230"/>
            <p:cNvSpPr>
              <a:spLocks/>
            </p:cNvSpPr>
            <p:nvPr/>
          </p:nvSpPr>
          <p:spPr bwMode="auto">
            <a:xfrm>
              <a:off x="1849" y="2419"/>
              <a:ext cx="40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16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cubicBezTo>
                    <a:pt x="6" y="4"/>
                    <a:pt x="11" y="9"/>
                    <a:pt x="16" y="16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55" name="Freeform 1231"/>
            <p:cNvSpPr>
              <a:spLocks/>
            </p:cNvSpPr>
            <p:nvPr/>
          </p:nvSpPr>
          <p:spPr bwMode="auto">
            <a:xfrm>
              <a:off x="1889" y="2461"/>
              <a:ext cx="122" cy="123"/>
            </a:xfrm>
            <a:custGeom>
              <a:avLst/>
              <a:gdLst/>
              <a:ahLst/>
              <a:cxnLst>
                <a:cxn ang="0">
                  <a:pos x="35" y="46"/>
                </a:cxn>
                <a:cxn ang="0">
                  <a:pos x="49" y="31"/>
                </a:cxn>
                <a:cxn ang="0">
                  <a:pos x="0" y="0"/>
                </a:cxn>
                <a:cxn ang="0">
                  <a:pos x="35" y="46"/>
                </a:cxn>
              </a:cxnLst>
              <a:rect l="0" t="0" r="r" b="b"/>
              <a:pathLst>
                <a:path w="49" h="46">
                  <a:moveTo>
                    <a:pt x="35" y="46"/>
                  </a:moveTo>
                  <a:cubicBezTo>
                    <a:pt x="39" y="42"/>
                    <a:pt x="44" y="37"/>
                    <a:pt x="49" y="31"/>
                  </a:cubicBezTo>
                  <a:cubicBezTo>
                    <a:pt x="26" y="28"/>
                    <a:pt x="13" y="15"/>
                    <a:pt x="0" y="0"/>
                  </a:cubicBezTo>
                  <a:cubicBezTo>
                    <a:pt x="14" y="17"/>
                    <a:pt x="19" y="41"/>
                    <a:pt x="35" y="46"/>
                  </a:cubicBez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56" name="Freeform 1232"/>
            <p:cNvSpPr>
              <a:spLocks/>
            </p:cNvSpPr>
            <p:nvPr/>
          </p:nvSpPr>
          <p:spPr bwMode="auto">
            <a:xfrm>
              <a:off x="2034" y="2792"/>
              <a:ext cx="70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1"/>
                </a:cxn>
              </a:cxnLst>
              <a:rect l="0" t="0" r="r" b="b"/>
              <a:pathLst>
                <a:path w="28" h="3">
                  <a:moveTo>
                    <a:pt x="0" y="0"/>
                  </a:moveTo>
                  <a:cubicBezTo>
                    <a:pt x="12" y="3"/>
                    <a:pt x="28" y="1"/>
                    <a:pt x="28" y="1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57" name="Freeform 1233"/>
            <p:cNvSpPr>
              <a:spLocks/>
            </p:cNvSpPr>
            <p:nvPr/>
          </p:nvSpPr>
          <p:spPr bwMode="auto">
            <a:xfrm>
              <a:off x="2194" y="2267"/>
              <a:ext cx="110" cy="120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0" y="45"/>
                </a:cxn>
                <a:cxn ang="0">
                  <a:pos x="9" y="40"/>
                </a:cxn>
                <a:cxn ang="0">
                  <a:pos x="44" y="0"/>
                </a:cxn>
              </a:cxnLst>
              <a:rect l="0" t="0" r="r" b="b"/>
              <a:pathLst>
                <a:path w="44" h="45">
                  <a:moveTo>
                    <a:pt x="44" y="0"/>
                  </a:moveTo>
                  <a:cubicBezTo>
                    <a:pt x="21" y="8"/>
                    <a:pt x="6" y="33"/>
                    <a:pt x="0" y="45"/>
                  </a:cubicBezTo>
                  <a:cubicBezTo>
                    <a:pt x="3" y="44"/>
                    <a:pt x="6" y="42"/>
                    <a:pt x="9" y="40"/>
                  </a:cubicBezTo>
                  <a:cubicBezTo>
                    <a:pt x="25" y="31"/>
                    <a:pt x="37" y="18"/>
                    <a:pt x="44" y="0"/>
                  </a:cubicBez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58" name="Freeform 1234"/>
            <p:cNvSpPr>
              <a:spLocks/>
            </p:cNvSpPr>
            <p:nvPr/>
          </p:nvSpPr>
          <p:spPr bwMode="auto">
            <a:xfrm>
              <a:off x="2524" y="2424"/>
              <a:ext cx="30" cy="6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6" y="0"/>
                </a:cxn>
                <a:cxn ang="0">
                  <a:pos x="10" y="23"/>
                </a:cxn>
              </a:cxnLst>
              <a:rect l="0" t="0" r="r" b="b"/>
              <a:pathLst>
                <a:path w="12" h="23">
                  <a:moveTo>
                    <a:pt x="10" y="13"/>
                  </a:moveTo>
                  <a:cubicBezTo>
                    <a:pt x="12" y="9"/>
                    <a:pt x="10" y="2"/>
                    <a:pt x="6" y="0"/>
                  </a:cubicBezTo>
                  <a:cubicBezTo>
                    <a:pt x="0" y="4"/>
                    <a:pt x="2" y="21"/>
                    <a:pt x="10" y="23"/>
                  </a:cubicBezTo>
                </a:path>
              </a:pathLst>
            </a:custGeom>
            <a:noFill/>
            <a:ln w="12700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59" name="Freeform 1235"/>
            <p:cNvSpPr>
              <a:spLocks/>
            </p:cNvSpPr>
            <p:nvPr/>
          </p:nvSpPr>
          <p:spPr bwMode="auto">
            <a:xfrm>
              <a:off x="2609" y="3152"/>
              <a:ext cx="5" cy="3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2"/>
                </a:cxn>
              </a:cxnLst>
              <a:rect l="0" t="0" r="r" b="b"/>
              <a:pathLst>
                <a:path w="2" h="12">
                  <a:moveTo>
                    <a:pt x="2" y="0"/>
                  </a:moveTo>
                  <a:cubicBezTo>
                    <a:pt x="0" y="4"/>
                    <a:pt x="0" y="8"/>
                    <a:pt x="0" y="12"/>
                  </a:cubicBezTo>
                </a:path>
              </a:pathLst>
            </a:custGeom>
            <a:noFill/>
            <a:ln w="12700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60" name="Freeform 1236"/>
            <p:cNvSpPr>
              <a:spLocks/>
            </p:cNvSpPr>
            <p:nvPr/>
          </p:nvSpPr>
          <p:spPr bwMode="auto">
            <a:xfrm>
              <a:off x="2501" y="3040"/>
              <a:ext cx="15" cy="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</a:cxnLst>
              <a:rect l="0" t="0" r="r" b="b"/>
              <a:pathLst>
                <a:path w="6" h="5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</a:path>
              </a:pathLst>
            </a:custGeom>
            <a:noFill/>
            <a:ln w="12700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61" name="Freeform 1237"/>
            <p:cNvSpPr>
              <a:spLocks/>
            </p:cNvSpPr>
            <p:nvPr/>
          </p:nvSpPr>
          <p:spPr bwMode="auto">
            <a:xfrm>
              <a:off x="1809" y="2955"/>
              <a:ext cx="5" cy="1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cubicBezTo>
                    <a:pt x="1" y="3"/>
                    <a:pt x="1" y="1"/>
                    <a:pt x="2" y="0"/>
                  </a:cubicBezTo>
                </a:path>
              </a:pathLst>
            </a:custGeom>
            <a:noFill/>
            <a:ln w="12700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62" name="Freeform 1238"/>
            <p:cNvSpPr>
              <a:spLocks/>
            </p:cNvSpPr>
            <p:nvPr/>
          </p:nvSpPr>
          <p:spPr bwMode="auto">
            <a:xfrm>
              <a:off x="2069" y="2605"/>
              <a:ext cx="22" cy="2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9" y="3"/>
                </a:cxn>
                <a:cxn ang="0">
                  <a:pos x="0" y="5"/>
                </a:cxn>
              </a:cxnLst>
              <a:rect l="0" t="0" r="r" b="b"/>
              <a:pathLst>
                <a:path w="9" h="8">
                  <a:moveTo>
                    <a:pt x="2" y="0"/>
                  </a:moveTo>
                  <a:cubicBezTo>
                    <a:pt x="5" y="0"/>
                    <a:pt x="7" y="1"/>
                    <a:pt x="9" y="3"/>
                  </a:cubicBezTo>
                  <a:cubicBezTo>
                    <a:pt x="7" y="7"/>
                    <a:pt x="2" y="8"/>
                    <a:pt x="0" y="5"/>
                  </a:cubicBezTo>
                </a:path>
              </a:pathLst>
            </a:custGeom>
            <a:noFill/>
            <a:ln w="12700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63" name="Freeform 1239"/>
            <p:cNvSpPr>
              <a:spLocks/>
            </p:cNvSpPr>
            <p:nvPr/>
          </p:nvSpPr>
          <p:spPr bwMode="auto">
            <a:xfrm>
              <a:off x="1846" y="2413"/>
              <a:ext cx="38" cy="4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0"/>
                </a:cxn>
                <a:cxn ang="0">
                  <a:pos x="4" y="11"/>
                </a:cxn>
                <a:cxn ang="0">
                  <a:pos x="14" y="5"/>
                </a:cxn>
                <a:cxn ang="0">
                  <a:pos x="11" y="18"/>
                </a:cxn>
              </a:cxnLst>
              <a:rect l="0" t="0" r="r" b="b"/>
              <a:pathLst>
                <a:path w="15" h="18">
                  <a:moveTo>
                    <a:pt x="0" y="5"/>
                  </a:moveTo>
                  <a:cubicBezTo>
                    <a:pt x="1" y="3"/>
                    <a:pt x="4" y="1"/>
                    <a:pt x="6" y="0"/>
                  </a:cubicBezTo>
                  <a:cubicBezTo>
                    <a:pt x="7" y="4"/>
                    <a:pt x="5" y="8"/>
                    <a:pt x="4" y="11"/>
                  </a:cubicBezTo>
                  <a:cubicBezTo>
                    <a:pt x="7" y="9"/>
                    <a:pt x="10" y="5"/>
                    <a:pt x="14" y="5"/>
                  </a:cubicBezTo>
                  <a:cubicBezTo>
                    <a:pt x="15" y="9"/>
                    <a:pt x="12" y="14"/>
                    <a:pt x="11" y="18"/>
                  </a:cubicBezTo>
                </a:path>
              </a:pathLst>
            </a:custGeom>
            <a:noFill/>
            <a:ln w="12700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64" name="Freeform 1240"/>
            <p:cNvSpPr>
              <a:spLocks/>
            </p:cNvSpPr>
            <p:nvPr/>
          </p:nvSpPr>
          <p:spPr bwMode="auto">
            <a:xfrm>
              <a:off x="1726" y="2571"/>
              <a:ext cx="5" cy="21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0"/>
                </a:cxn>
              </a:cxnLst>
              <a:rect l="0" t="0" r="r" b="b"/>
              <a:pathLst>
                <a:path w="2" h="8">
                  <a:moveTo>
                    <a:pt x="0" y="8"/>
                  </a:moveTo>
                  <a:cubicBezTo>
                    <a:pt x="0" y="5"/>
                    <a:pt x="0" y="2"/>
                    <a:pt x="2" y="0"/>
                  </a:cubicBezTo>
                </a:path>
              </a:pathLst>
            </a:custGeom>
            <a:noFill/>
            <a:ln w="12700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65" name="Freeform 1241"/>
            <p:cNvSpPr>
              <a:spLocks/>
            </p:cNvSpPr>
            <p:nvPr/>
          </p:nvSpPr>
          <p:spPr bwMode="auto">
            <a:xfrm>
              <a:off x="1641" y="2832"/>
              <a:ext cx="40" cy="43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0" y="0"/>
                </a:cxn>
              </a:cxnLst>
              <a:rect l="0" t="0" r="r" b="b"/>
              <a:pathLst>
                <a:path w="16" h="16">
                  <a:moveTo>
                    <a:pt x="5" y="3"/>
                  </a:moveTo>
                  <a:cubicBezTo>
                    <a:pt x="0" y="16"/>
                    <a:pt x="16" y="11"/>
                    <a:pt x="10" y="0"/>
                  </a:cubicBezTo>
                </a:path>
              </a:pathLst>
            </a:custGeom>
            <a:noFill/>
            <a:ln w="12700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66" name="Freeform 1242"/>
            <p:cNvSpPr>
              <a:spLocks/>
            </p:cNvSpPr>
            <p:nvPr/>
          </p:nvSpPr>
          <p:spPr bwMode="auto">
            <a:xfrm>
              <a:off x="2259" y="3157"/>
              <a:ext cx="17" cy="3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0"/>
                </a:cxn>
              </a:cxnLst>
              <a:rect l="0" t="0" r="r" b="b"/>
              <a:pathLst>
                <a:path w="7" h="11">
                  <a:moveTo>
                    <a:pt x="0" y="11"/>
                  </a:moveTo>
                  <a:cubicBezTo>
                    <a:pt x="5" y="4"/>
                    <a:pt x="7" y="0"/>
                    <a:pt x="7" y="0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67" name="Freeform 1243"/>
            <p:cNvSpPr>
              <a:spLocks/>
            </p:cNvSpPr>
            <p:nvPr/>
          </p:nvSpPr>
          <p:spPr bwMode="auto">
            <a:xfrm>
              <a:off x="1909" y="2253"/>
              <a:ext cx="85" cy="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31"/>
                </a:cxn>
              </a:cxnLst>
              <a:rect l="0" t="0" r="r" b="b"/>
              <a:pathLst>
                <a:path w="34" h="31">
                  <a:moveTo>
                    <a:pt x="0" y="0"/>
                  </a:moveTo>
                  <a:cubicBezTo>
                    <a:pt x="17" y="26"/>
                    <a:pt x="18" y="24"/>
                    <a:pt x="34" y="31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68" name="Freeform 1244"/>
            <p:cNvSpPr>
              <a:spLocks/>
            </p:cNvSpPr>
            <p:nvPr/>
          </p:nvSpPr>
          <p:spPr bwMode="auto">
            <a:xfrm>
              <a:off x="2661" y="2496"/>
              <a:ext cx="43" cy="64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1" y="10"/>
                </a:cxn>
                <a:cxn ang="0">
                  <a:pos x="0" y="24"/>
                </a:cxn>
              </a:cxnLst>
              <a:rect l="0" t="0" r="r" b="b"/>
              <a:pathLst>
                <a:path w="17" h="24">
                  <a:moveTo>
                    <a:pt x="17" y="0"/>
                  </a:moveTo>
                  <a:cubicBezTo>
                    <a:pt x="15" y="4"/>
                    <a:pt x="13" y="7"/>
                    <a:pt x="11" y="10"/>
                  </a:cubicBezTo>
                  <a:cubicBezTo>
                    <a:pt x="7" y="15"/>
                    <a:pt x="4" y="20"/>
                    <a:pt x="0" y="24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69" name="Freeform 1245"/>
            <p:cNvSpPr>
              <a:spLocks/>
            </p:cNvSpPr>
            <p:nvPr/>
          </p:nvSpPr>
          <p:spPr bwMode="auto">
            <a:xfrm>
              <a:off x="1594" y="2440"/>
              <a:ext cx="25" cy="88"/>
            </a:xfrm>
            <a:custGeom>
              <a:avLst/>
              <a:gdLst/>
              <a:ahLst/>
              <a:cxnLst>
                <a:cxn ang="0">
                  <a:pos x="10" y="33"/>
                </a:cxn>
                <a:cxn ang="0">
                  <a:pos x="0" y="0"/>
                </a:cxn>
              </a:cxnLst>
              <a:rect l="0" t="0" r="r" b="b"/>
              <a:pathLst>
                <a:path w="10" h="33">
                  <a:moveTo>
                    <a:pt x="10" y="33"/>
                  </a:moveTo>
                  <a:cubicBezTo>
                    <a:pt x="7" y="29"/>
                    <a:pt x="3" y="16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70" name="Freeform 1246"/>
            <p:cNvSpPr>
              <a:spLocks/>
            </p:cNvSpPr>
            <p:nvPr/>
          </p:nvSpPr>
          <p:spPr bwMode="auto">
            <a:xfrm>
              <a:off x="2571" y="2192"/>
              <a:ext cx="55" cy="8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8" y="31"/>
                </a:cxn>
              </a:cxnLst>
              <a:rect l="0" t="0" r="r" b="b"/>
              <a:pathLst>
                <a:path w="22" h="31">
                  <a:moveTo>
                    <a:pt x="0" y="2"/>
                  </a:moveTo>
                  <a:cubicBezTo>
                    <a:pt x="10" y="0"/>
                    <a:pt x="22" y="22"/>
                    <a:pt x="18" y="31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71" name="Freeform 1247"/>
            <p:cNvSpPr>
              <a:spLocks/>
            </p:cNvSpPr>
            <p:nvPr/>
          </p:nvSpPr>
          <p:spPr bwMode="auto">
            <a:xfrm>
              <a:off x="2639" y="2675"/>
              <a:ext cx="53" cy="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39"/>
                </a:cxn>
                <a:cxn ang="0">
                  <a:pos x="13" y="52"/>
                </a:cxn>
              </a:cxnLst>
              <a:rect l="0" t="0" r="r" b="b"/>
              <a:pathLst>
                <a:path w="21" h="52">
                  <a:moveTo>
                    <a:pt x="0" y="0"/>
                  </a:moveTo>
                  <a:cubicBezTo>
                    <a:pt x="6" y="18"/>
                    <a:pt x="17" y="27"/>
                    <a:pt x="19" y="39"/>
                  </a:cubicBezTo>
                  <a:cubicBezTo>
                    <a:pt x="21" y="51"/>
                    <a:pt x="13" y="52"/>
                    <a:pt x="13" y="52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72" name="Freeform 1248"/>
            <p:cNvSpPr>
              <a:spLocks/>
            </p:cNvSpPr>
            <p:nvPr/>
          </p:nvSpPr>
          <p:spPr bwMode="auto">
            <a:xfrm>
              <a:off x="2594" y="2776"/>
              <a:ext cx="17" cy="3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7" y="14"/>
                </a:cxn>
              </a:cxnLst>
              <a:rect l="0" t="0" r="r" b="b"/>
              <a:pathLst>
                <a:path w="7" h="14">
                  <a:moveTo>
                    <a:pt x="1" y="0"/>
                  </a:moveTo>
                  <a:cubicBezTo>
                    <a:pt x="0" y="5"/>
                    <a:pt x="7" y="14"/>
                    <a:pt x="7" y="14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73" name="Freeform 1249"/>
            <p:cNvSpPr>
              <a:spLocks/>
            </p:cNvSpPr>
            <p:nvPr/>
          </p:nvSpPr>
          <p:spPr bwMode="auto">
            <a:xfrm>
              <a:off x="2391" y="3165"/>
              <a:ext cx="85" cy="5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4" y="20"/>
                </a:cxn>
              </a:cxnLst>
              <a:rect l="0" t="0" r="r" b="b"/>
              <a:pathLst>
                <a:path w="34" h="20">
                  <a:moveTo>
                    <a:pt x="0" y="0"/>
                  </a:moveTo>
                  <a:cubicBezTo>
                    <a:pt x="0" y="9"/>
                    <a:pt x="22" y="19"/>
                    <a:pt x="34" y="20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74" name="Freeform 1250"/>
            <p:cNvSpPr>
              <a:spLocks/>
            </p:cNvSpPr>
            <p:nvPr/>
          </p:nvSpPr>
          <p:spPr bwMode="auto">
            <a:xfrm>
              <a:off x="1699" y="2224"/>
              <a:ext cx="70" cy="53"/>
            </a:xfrm>
            <a:custGeom>
              <a:avLst/>
              <a:gdLst/>
              <a:ahLst/>
              <a:cxnLst>
                <a:cxn ang="0">
                  <a:pos x="2" y="20"/>
                </a:cxn>
                <a:cxn ang="0">
                  <a:pos x="28" y="16"/>
                </a:cxn>
              </a:cxnLst>
              <a:rect l="0" t="0" r="r" b="b"/>
              <a:pathLst>
                <a:path w="28" h="20">
                  <a:moveTo>
                    <a:pt x="2" y="20"/>
                  </a:moveTo>
                  <a:cubicBezTo>
                    <a:pt x="0" y="6"/>
                    <a:pt x="17" y="0"/>
                    <a:pt x="28" y="16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75" name="Freeform 1251"/>
            <p:cNvSpPr>
              <a:spLocks/>
            </p:cNvSpPr>
            <p:nvPr/>
          </p:nvSpPr>
          <p:spPr bwMode="auto">
            <a:xfrm>
              <a:off x="1931" y="2307"/>
              <a:ext cx="58" cy="40"/>
            </a:xfrm>
            <a:custGeom>
              <a:avLst/>
              <a:gdLst/>
              <a:ahLst/>
              <a:cxnLst>
                <a:cxn ang="0">
                  <a:pos x="22" y="15"/>
                </a:cxn>
                <a:cxn ang="0">
                  <a:pos x="22" y="6"/>
                </a:cxn>
                <a:cxn ang="0">
                  <a:pos x="15" y="9"/>
                </a:cxn>
                <a:cxn ang="0">
                  <a:pos x="5" y="4"/>
                </a:cxn>
                <a:cxn ang="0">
                  <a:pos x="4" y="1"/>
                </a:cxn>
                <a:cxn ang="0">
                  <a:pos x="0" y="3"/>
                </a:cxn>
              </a:cxnLst>
              <a:rect l="0" t="0" r="r" b="b"/>
              <a:pathLst>
                <a:path w="23" h="15">
                  <a:moveTo>
                    <a:pt x="22" y="15"/>
                  </a:moveTo>
                  <a:cubicBezTo>
                    <a:pt x="23" y="12"/>
                    <a:pt x="23" y="9"/>
                    <a:pt x="22" y="6"/>
                  </a:cubicBezTo>
                  <a:cubicBezTo>
                    <a:pt x="20" y="7"/>
                    <a:pt x="17" y="8"/>
                    <a:pt x="15" y="9"/>
                  </a:cubicBezTo>
                  <a:cubicBezTo>
                    <a:pt x="17" y="0"/>
                    <a:pt x="14" y="0"/>
                    <a:pt x="5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1"/>
                    <a:pt x="1" y="2"/>
                    <a:pt x="0" y="3"/>
                  </a:cubicBezTo>
                </a:path>
              </a:pathLst>
            </a:custGeom>
            <a:noFill/>
            <a:ln w="12700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76" name="Freeform 1252"/>
            <p:cNvSpPr>
              <a:spLocks/>
            </p:cNvSpPr>
            <p:nvPr/>
          </p:nvSpPr>
          <p:spPr bwMode="auto">
            <a:xfrm>
              <a:off x="2664" y="2779"/>
              <a:ext cx="43" cy="34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2" y="10"/>
                </a:cxn>
                <a:cxn ang="0">
                  <a:pos x="4" y="0"/>
                </a:cxn>
              </a:cxnLst>
              <a:rect l="0" t="0" r="r" b="b"/>
              <a:pathLst>
                <a:path w="17" h="13">
                  <a:moveTo>
                    <a:pt x="0" y="6"/>
                  </a:moveTo>
                  <a:cubicBezTo>
                    <a:pt x="4" y="7"/>
                    <a:pt x="7" y="13"/>
                    <a:pt x="12" y="10"/>
                  </a:cubicBezTo>
                  <a:cubicBezTo>
                    <a:pt x="17" y="6"/>
                    <a:pt x="7" y="1"/>
                    <a:pt x="4" y="0"/>
                  </a:cubicBezTo>
                </a:path>
              </a:pathLst>
            </a:custGeom>
            <a:noFill/>
            <a:ln w="12700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77" name="Freeform 1253"/>
            <p:cNvSpPr>
              <a:spLocks/>
            </p:cNvSpPr>
            <p:nvPr/>
          </p:nvSpPr>
          <p:spPr bwMode="auto">
            <a:xfrm>
              <a:off x="1601" y="2179"/>
              <a:ext cx="1133" cy="1106"/>
            </a:xfrm>
            <a:custGeom>
              <a:avLst/>
              <a:gdLst/>
              <a:ahLst/>
              <a:cxnLst>
                <a:cxn ang="0">
                  <a:pos x="60" y="351"/>
                </a:cxn>
                <a:cxn ang="0">
                  <a:pos x="91" y="320"/>
                </a:cxn>
                <a:cxn ang="0">
                  <a:pos x="138" y="376"/>
                </a:cxn>
                <a:cxn ang="0">
                  <a:pos x="216" y="373"/>
                </a:cxn>
                <a:cxn ang="0">
                  <a:pos x="246" y="364"/>
                </a:cxn>
                <a:cxn ang="0">
                  <a:pos x="279" y="370"/>
                </a:cxn>
                <a:cxn ang="0">
                  <a:pos x="337" y="356"/>
                </a:cxn>
                <a:cxn ang="0">
                  <a:pos x="366" y="401"/>
                </a:cxn>
                <a:cxn ang="0">
                  <a:pos x="439" y="374"/>
                </a:cxn>
                <a:cxn ang="0">
                  <a:pos x="450" y="333"/>
                </a:cxn>
                <a:cxn ang="0">
                  <a:pos x="388" y="239"/>
                </a:cxn>
                <a:cxn ang="0">
                  <a:pos x="416" y="181"/>
                </a:cxn>
                <a:cxn ang="0">
                  <a:pos x="412" y="46"/>
                </a:cxn>
                <a:cxn ang="0">
                  <a:pos x="342" y="31"/>
                </a:cxn>
                <a:cxn ang="0">
                  <a:pos x="343" y="29"/>
                </a:cxn>
                <a:cxn ang="0">
                  <a:pos x="313" y="31"/>
                </a:cxn>
                <a:cxn ang="0">
                  <a:pos x="287" y="16"/>
                </a:cxn>
                <a:cxn ang="0">
                  <a:pos x="246" y="73"/>
                </a:cxn>
                <a:cxn ang="0">
                  <a:pos x="129" y="67"/>
                </a:cxn>
                <a:cxn ang="0">
                  <a:pos x="41" y="37"/>
                </a:cxn>
                <a:cxn ang="0">
                  <a:pos x="39" y="108"/>
                </a:cxn>
                <a:cxn ang="0">
                  <a:pos x="40" y="108"/>
                </a:cxn>
                <a:cxn ang="0">
                  <a:pos x="30" y="110"/>
                </a:cxn>
                <a:cxn ang="0">
                  <a:pos x="11" y="170"/>
                </a:cxn>
                <a:cxn ang="0">
                  <a:pos x="11" y="229"/>
                </a:cxn>
                <a:cxn ang="0">
                  <a:pos x="51" y="279"/>
                </a:cxn>
                <a:cxn ang="0">
                  <a:pos x="18" y="315"/>
                </a:cxn>
                <a:cxn ang="0">
                  <a:pos x="3" y="340"/>
                </a:cxn>
              </a:cxnLst>
              <a:rect l="0" t="0" r="r" b="b"/>
              <a:pathLst>
                <a:path w="453" h="415">
                  <a:moveTo>
                    <a:pt x="60" y="351"/>
                  </a:moveTo>
                  <a:cubicBezTo>
                    <a:pt x="68" y="343"/>
                    <a:pt x="89" y="322"/>
                    <a:pt x="91" y="320"/>
                  </a:cubicBezTo>
                  <a:cubicBezTo>
                    <a:pt x="97" y="339"/>
                    <a:pt x="99" y="365"/>
                    <a:pt x="138" y="376"/>
                  </a:cubicBezTo>
                  <a:cubicBezTo>
                    <a:pt x="176" y="386"/>
                    <a:pt x="202" y="379"/>
                    <a:pt x="216" y="373"/>
                  </a:cubicBezTo>
                  <a:cubicBezTo>
                    <a:pt x="222" y="370"/>
                    <a:pt x="237" y="364"/>
                    <a:pt x="246" y="364"/>
                  </a:cubicBezTo>
                  <a:cubicBezTo>
                    <a:pt x="258" y="363"/>
                    <a:pt x="267" y="366"/>
                    <a:pt x="279" y="370"/>
                  </a:cubicBezTo>
                  <a:cubicBezTo>
                    <a:pt x="299" y="376"/>
                    <a:pt x="314" y="373"/>
                    <a:pt x="337" y="356"/>
                  </a:cubicBezTo>
                  <a:cubicBezTo>
                    <a:pt x="334" y="365"/>
                    <a:pt x="342" y="389"/>
                    <a:pt x="366" y="401"/>
                  </a:cubicBezTo>
                  <a:cubicBezTo>
                    <a:pt x="397" y="415"/>
                    <a:pt x="427" y="401"/>
                    <a:pt x="439" y="374"/>
                  </a:cubicBezTo>
                  <a:cubicBezTo>
                    <a:pt x="445" y="361"/>
                    <a:pt x="448" y="346"/>
                    <a:pt x="450" y="333"/>
                  </a:cubicBezTo>
                  <a:cubicBezTo>
                    <a:pt x="453" y="305"/>
                    <a:pt x="441" y="231"/>
                    <a:pt x="388" y="239"/>
                  </a:cubicBezTo>
                  <a:cubicBezTo>
                    <a:pt x="393" y="232"/>
                    <a:pt x="405" y="219"/>
                    <a:pt x="416" y="181"/>
                  </a:cubicBezTo>
                  <a:cubicBezTo>
                    <a:pt x="428" y="127"/>
                    <a:pt x="432" y="81"/>
                    <a:pt x="412" y="46"/>
                  </a:cubicBezTo>
                  <a:cubicBezTo>
                    <a:pt x="392" y="8"/>
                    <a:pt x="359" y="0"/>
                    <a:pt x="342" y="31"/>
                  </a:cubicBezTo>
                  <a:cubicBezTo>
                    <a:pt x="342" y="30"/>
                    <a:pt x="343" y="30"/>
                    <a:pt x="343" y="29"/>
                  </a:cubicBezTo>
                  <a:cubicBezTo>
                    <a:pt x="339" y="34"/>
                    <a:pt x="328" y="34"/>
                    <a:pt x="313" y="31"/>
                  </a:cubicBezTo>
                  <a:cubicBezTo>
                    <a:pt x="300" y="29"/>
                    <a:pt x="288" y="23"/>
                    <a:pt x="287" y="16"/>
                  </a:cubicBezTo>
                  <a:cubicBezTo>
                    <a:pt x="280" y="43"/>
                    <a:pt x="267" y="61"/>
                    <a:pt x="246" y="73"/>
                  </a:cubicBezTo>
                  <a:cubicBezTo>
                    <a:pt x="194" y="101"/>
                    <a:pt x="161" y="89"/>
                    <a:pt x="129" y="67"/>
                  </a:cubicBezTo>
                  <a:cubicBezTo>
                    <a:pt x="100" y="46"/>
                    <a:pt x="70" y="25"/>
                    <a:pt x="41" y="37"/>
                  </a:cubicBezTo>
                  <a:cubicBezTo>
                    <a:pt x="12" y="49"/>
                    <a:pt x="18" y="81"/>
                    <a:pt x="39" y="108"/>
                  </a:cubicBezTo>
                  <a:cubicBezTo>
                    <a:pt x="40" y="108"/>
                    <a:pt x="40" y="108"/>
                    <a:pt x="40" y="108"/>
                  </a:cubicBezTo>
                  <a:cubicBezTo>
                    <a:pt x="37" y="108"/>
                    <a:pt x="33" y="109"/>
                    <a:pt x="30" y="110"/>
                  </a:cubicBezTo>
                  <a:cubicBezTo>
                    <a:pt x="1" y="122"/>
                    <a:pt x="2" y="146"/>
                    <a:pt x="11" y="170"/>
                  </a:cubicBezTo>
                  <a:cubicBezTo>
                    <a:pt x="20" y="195"/>
                    <a:pt x="20" y="207"/>
                    <a:pt x="11" y="229"/>
                  </a:cubicBezTo>
                  <a:cubicBezTo>
                    <a:pt x="0" y="255"/>
                    <a:pt x="5" y="286"/>
                    <a:pt x="51" y="279"/>
                  </a:cubicBezTo>
                  <a:cubicBezTo>
                    <a:pt x="45" y="287"/>
                    <a:pt x="25" y="310"/>
                    <a:pt x="18" y="315"/>
                  </a:cubicBezTo>
                  <a:cubicBezTo>
                    <a:pt x="11" y="319"/>
                    <a:pt x="2" y="330"/>
                    <a:pt x="3" y="340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78" name="Freeform 1254"/>
            <p:cNvSpPr>
              <a:spLocks/>
            </p:cNvSpPr>
            <p:nvPr/>
          </p:nvSpPr>
          <p:spPr bwMode="auto">
            <a:xfrm>
              <a:off x="2314" y="2197"/>
              <a:ext cx="155" cy="72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28" y="24"/>
                </a:cxn>
                <a:cxn ang="0">
                  <a:pos x="59" y="21"/>
                </a:cxn>
                <a:cxn ang="0">
                  <a:pos x="33" y="4"/>
                </a:cxn>
                <a:cxn ang="0">
                  <a:pos x="2" y="7"/>
                </a:cxn>
              </a:cxnLst>
              <a:rect l="0" t="0" r="r" b="b"/>
              <a:pathLst>
                <a:path w="62" h="27">
                  <a:moveTo>
                    <a:pt x="2" y="7"/>
                  </a:moveTo>
                  <a:cubicBezTo>
                    <a:pt x="0" y="14"/>
                    <a:pt x="13" y="21"/>
                    <a:pt x="28" y="24"/>
                  </a:cubicBezTo>
                  <a:cubicBezTo>
                    <a:pt x="43" y="27"/>
                    <a:pt x="56" y="27"/>
                    <a:pt x="59" y="21"/>
                  </a:cubicBezTo>
                  <a:cubicBezTo>
                    <a:pt x="62" y="14"/>
                    <a:pt x="50" y="6"/>
                    <a:pt x="33" y="4"/>
                  </a:cubicBezTo>
                  <a:cubicBezTo>
                    <a:pt x="16" y="2"/>
                    <a:pt x="4" y="0"/>
                    <a:pt x="2" y="7"/>
                  </a:cubicBezTo>
                  <a:close/>
                </a:path>
              </a:pathLst>
            </a:custGeom>
            <a:solidFill>
              <a:srgbClr val="F7ECE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79" name="Freeform 1255"/>
            <p:cNvSpPr>
              <a:spLocks/>
            </p:cNvSpPr>
            <p:nvPr/>
          </p:nvSpPr>
          <p:spPr bwMode="auto">
            <a:xfrm>
              <a:off x="2336" y="2219"/>
              <a:ext cx="103" cy="3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6"/>
                </a:cxn>
                <a:cxn ang="0">
                  <a:pos x="15" y="9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33" y="11"/>
                </a:cxn>
                <a:cxn ang="0">
                  <a:pos x="40" y="8"/>
                </a:cxn>
                <a:cxn ang="0">
                  <a:pos x="31" y="5"/>
                </a:cxn>
                <a:cxn ang="0">
                  <a:pos x="26" y="4"/>
                </a:cxn>
                <a:cxn ang="0">
                  <a:pos x="20" y="4"/>
                </a:cxn>
                <a:cxn ang="0">
                  <a:pos x="16" y="1"/>
                </a:cxn>
                <a:cxn ang="0">
                  <a:pos x="11" y="2"/>
                </a:cxn>
                <a:cxn ang="0">
                  <a:pos x="5" y="1"/>
                </a:cxn>
                <a:cxn ang="0">
                  <a:pos x="1" y="2"/>
                </a:cxn>
              </a:cxnLst>
              <a:rect l="0" t="0" r="r" b="b"/>
              <a:pathLst>
                <a:path w="41" h="12">
                  <a:moveTo>
                    <a:pt x="0" y="2"/>
                  </a:moveTo>
                  <a:cubicBezTo>
                    <a:pt x="1" y="6"/>
                    <a:pt x="6" y="3"/>
                    <a:pt x="9" y="6"/>
                  </a:cubicBezTo>
                  <a:cubicBezTo>
                    <a:pt x="11" y="7"/>
                    <a:pt x="11" y="9"/>
                    <a:pt x="15" y="9"/>
                  </a:cubicBezTo>
                  <a:cubicBezTo>
                    <a:pt x="16" y="9"/>
                    <a:pt x="17" y="8"/>
                    <a:pt x="18" y="8"/>
                  </a:cubicBezTo>
                  <a:cubicBezTo>
                    <a:pt x="19" y="9"/>
                    <a:pt x="20" y="10"/>
                    <a:pt x="21" y="10"/>
                  </a:cubicBezTo>
                  <a:cubicBezTo>
                    <a:pt x="25" y="11"/>
                    <a:pt x="29" y="11"/>
                    <a:pt x="33" y="11"/>
                  </a:cubicBezTo>
                  <a:cubicBezTo>
                    <a:pt x="35" y="12"/>
                    <a:pt x="41" y="12"/>
                    <a:pt x="40" y="8"/>
                  </a:cubicBezTo>
                  <a:cubicBezTo>
                    <a:pt x="39" y="3"/>
                    <a:pt x="34" y="6"/>
                    <a:pt x="31" y="5"/>
                  </a:cubicBezTo>
                  <a:cubicBezTo>
                    <a:pt x="30" y="5"/>
                    <a:pt x="28" y="4"/>
                    <a:pt x="26" y="4"/>
                  </a:cubicBezTo>
                  <a:cubicBezTo>
                    <a:pt x="24" y="3"/>
                    <a:pt x="23" y="4"/>
                    <a:pt x="20" y="4"/>
                  </a:cubicBezTo>
                  <a:cubicBezTo>
                    <a:pt x="19" y="3"/>
                    <a:pt x="18" y="2"/>
                    <a:pt x="16" y="1"/>
                  </a:cubicBezTo>
                  <a:cubicBezTo>
                    <a:pt x="14" y="0"/>
                    <a:pt x="13" y="1"/>
                    <a:pt x="11" y="2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3" y="1"/>
                    <a:pt x="2" y="2"/>
                    <a:pt x="1" y="2"/>
                  </a:cubicBezTo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80" name="Freeform 1256"/>
            <p:cNvSpPr>
              <a:spLocks/>
            </p:cNvSpPr>
            <p:nvPr/>
          </p:nvSpPr>
          <p:spPr bwMode="auto">
            <a:xfrm>
              <a:off x="2314" y="2197"/>
              <a:ext cx="155" cy="72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28" y="24"/>
                </a:cxn>
                <a:cxn ang="0">
                  <a:pos x="59" y="21"/>
                </a:cxn>
                <a:cxn ang="0">
                  <a:pos x="33" y="4"/>
                </a:cxn>
                <a:cxn ang="0">
                  <a:pos x="2" y="7"/>
                </a:cxn>
              </a:cxnLst>
              <a:rect l="0" t="0" r="r" b="b"/>
              <a:pathLst>
                <a:path w="62" h="27">
                  <a:moveTo>
                    <a:pt x="2" y="7"/>
                  </a:moveTo>
                  <a:cubicBezTo>
                    <a:pt x="0" y="14"/>
                    <a:pt x="13" y="21"/>
                    <a:pt x="28" y="24"/>
                  </a:cubicBezTo>
                  <a:cubicBezTo>
                    <a:pt x="43" y="27"/>
                    <a:pt x="56" y="27"/>
                    <a:pt x="59" y="21"/>
                  </a:cubicBezTo>
                  <a:cubicBezTo>
                    <a:pt x="62" y="14"/>
                    <a:pt x="50" y="6"/>
                    <a:pt x="33" y="4"/>
                  </a:cubicBezTo>
                  <a:cubicBezTo>
                    <a:pt x="16" y="2"/>
                    <a:pt x="4" y="0"/>
                    <a:pt x="2" y="7"/>
                  </a:cubicBez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81" name="Freeform 1257"/>
            <p:cNvSpPr>
              <a:spLocks/>
            </p:cNvSpPr>
            <p:nvPr/>
          </p:nvSpPr>
          <p:spPr bwMode="auto">
            <a:xfrm>
              <a:off x="2336" y="2219"/>
              <a:ext cx="103" cy="3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9" y="6"/>
                </a:cxn>
                <a:cxn ang="0">
                  <a:pos x="15" y="9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33" y="11"/>
                </a:cxn>
                <a:cxn ang="0">
                  <a:pos x="40" y="8"/>
                </a:cxn>
                <a:cxn ang="0">
                  <a:pos x="31" y="5"/>
                </a:cxn>
                <a:cxn ang="0">
                  <a:pos x="26" y="4"/>
                </a:cxn>
                <a:cxn ang="0">
                  <a:pos x="20" y="4"/>
                </a:cxn>
                <a:cxn ang="0">
                  <a:pos x="16" y="1"/>
                </a:cxn>
                <a:cxn ang="0">
                  <a:pos x="11" y="2"/>
                </a:cxn>
                <a:cxn ang="0">
                  <a:pos x="5" y="1"/>
                </a:cxn>
                <a:cxn ang="0">
                  <a:pos x="1" y="2"/>
                </a:cxn>
              </a:cxnLst>
              <a:rect l="0" t="0" r="r" b="b"/>
              <a:pathLst>
                <a:path w="41" h="12">
                  <a:moveTo>
                    <a:pt x="0" y="2"/>
                  </a:moveTo>
                  <a:cubicBezTo>
                    <a:pt x="1" y="6"/>
                    <a:pt x="6" y="3"/>
                    <a:pt x="9" y="6"/>
                  </a:cubicBezTo>
                  <a:cubicBezTo>
                    <a:pt x="11" y="7"/>
                    <a:pt x="11" y="9"/>
                    <a:pt x="15" y="9"/>
                  </a:cubicBezTo>
                  <a:cubicBezTo>
                    <a:pt x="16" y="9"/>
                    <a:pt x="17" y="8"/>
                    <a:pt x="18" y="8"/>
                  </a:cubicBezTo>
                  <a:cubicBezTo>
                    <a:pt x="19" y="9"/>
                    <a:pt x="20" y="10"/>
                    <a:pt x="21" y="10"/>
                  </a:cubicBezTo>
                  <a:cubicBezTo>
                    <a:pt x="25" y="11"/>
                    <a:pt x="29" y="11"/>
                    <a:pt x="33" y="11"/>
                  </a:cubicBezTo>
                  <a:cubicBezTo>
                    <a:pt x="35" y="12"/>
                    <a:pt x="41" y="12"/>
                    <a:pt x="40" y="8"/>
                  </a:cubicBezTo>
                  <a:cubicBezTo>
                    <a:pt x="39" y="3"/>
                    <a:pt x="34" y="6"/>
                    <a:pt x="31" y="5"/>
                  </a:cubicBezTo>
                  <a:cubicBezTo>
                    <a:pt x="30" y="5"/>
                    <a:pt x="28" y="4"/>
                    <a:pt x="26" y="4"/>
                  </a:cubicBezTo>
                  <a:cubicBezTo>
                    <a:pt x="24" y="3"/>
                    <a:pt x="23" y="4"/>
                    <a:pt x="20" y="4"/>
                  </a:cubicBezTo>
                  <a:cubicBezTo>
                    <a:pt x="19" y="3"/>
                    <a:pt x="18" y="2"/>
                    <a:pt x="16" y="1"/>
                  </a:cubicBezTo>
                  <a:cubicBezTo>
                    <a:pt x="14" y="0"/>
                    <a:pt x="13" y="1"/>
                    <a:pt x="11" y="2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3" y="1"/>
                    <a:pt x="2" y="2"/>
                    <a:pt x="1" y="2"/>
                  </a:cubicBezTo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</p:grpSp>
      <p:grpSp>
        <p:nvGrpSpPr>
          <p:cNvPr id="1534" name="Group 317"/>
          <p:cNvGrpSpPr>
            <a:grpSpLocks/>
          </p:cNvGrpSpPr>
          <p:nvPr/>
        </p:nvGrpSpPr>
        <p:grpSpPr bwMode="auto">
          <a:xfrm>
            <a:off x="2566678" y="3208499"/>
            <a:ext cx="577070" cy="477676"/>
            <a:chOff x="2428" y="1715"/>
            <a:chExt cx="902" cy="885"/>
          </a:xfrm>
        </p:grpSpPr>
        <p:sp>
          <p:nvSpPr>
            <p:cNvPr id="2005" name="Freeform 318"/>
            <p:cNvSpPr>
              <a:spLocks/>
            </p:cNvSpPr>
            <p:nvPr/>
          </p:nvSpPr>
          <p:spPr bwMode="auto">
            <a:xfrm>
              <a:off x="2665" y="1720"/>
              <a:ext cx="95" cy="176"/>
            </a:xfrm>
            <a:custGeom>
              <a:avLst/>
              <a:gdLst/>
              <a:ahLst/>
              <a:cxnLst>
                <a:cxn ang="0">
                  <a:pos x="27" y="4"/>
                </a:cxn>
                <a:cxn ang="0">
                  <a:pos x="16" y="62"/>
                </a:cxn>
                <a:cxn ang="0">
                  <a:pos x="27" y="4"/>
                </a:cxn>
              </a:cxnLst>
              <a:rect l="0" t="0" r="r" b="b"/>
              <a:pathLst>
                <a:path w="38" h="66">
                  <a:moveTo>
                    <a:pt x="27" y="4"/>
                  </a:moveTo>
                  <a:cubicBezTo>
                    <a:pt x="15" y="0"/>
                    <a:pt x="0" y="58"/>
                    <a:pt x="16" y="62"/>
                  </a:cubicBezTo>
                  <a:cubicBezTo>
                    <a:pt x="33" y="66"/>
                    <a:pt x="38" y="7"/>
                    <a:pt x="27" y="4"/>
                  </a:cubicBezTo>
                  <a:close/>
                </a:path>
              </a:pathLst>
            </a:custGeom>
            <a:solidFill>
              <a:srgbClr val="F7ECE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006" name="Freeform 319"/>
            <p:cNvSpPr>
              <a:spLocks/>
            </p:cNvSpPr>
            <p:nvPr/>
          </p:nvSpPr>
          <p:spPr bwMode="auto">
            <a:xfrm>
              <a:off x="2703" y="1752"/>
              <a:ext cx="35" cy="1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5" y="11"/>
                </a:cxn>
                <a:cxn ang="0">
                  <a:pos x="2" y="23"/>
                </a:cxn>
                <a:cxn ang="0">
                  <a:pos x="1" y="35"/>
                </a:cxn>
                <a:cxn ang="0">
                  <a:pos x="3" y="44"/>
                </a:cxn>
                <a:cxn ang="0">
                  <a:pos x="8" y="35"/>
                </a:cxn>
                <a:cxn ang="0">
                  <a:pos x="11" y="25"/>
                </a:cxn>
                <a:cxn ang="0">
                  <a:pos x="12" y="12"/>
                </a:cxn>
                <a:cxn ang="0">
                  <a:pos x="11" y="0"/>
                </a:cxn>
              </a:cxnLst>
              <a:rect l="0" t="0" r="r" b="b"/>
              <a:pathLst>
                <a:path w="14" h="47">
                  <a:moveTo>
                    <a:pt x="10" y="0"/>
                  </a:moveTo>
                  <a:cubicBezTo>
                    <a:pt x="6" y="1"/>
                    <a:pt x="6" y="7"/>
                    <a:pt x="5" y="11"/>
                  </a:cubicBezTo>
                  <a:cubicBezTo>
                    <a:pt x="3" y="15"/>
                    <a:pt x="3" y="19"/>
                    <a:pt x="2" y="23"/>
                  </a:cubicBezTo>
                  <a:cubicBezTo>
                    <a:pt x="1" y="28"/>
                    <a:pt x="1" y="30"/>
                    <a:pt x="1" y="35"/>
                  </a:cubicBezTo>
                  <a:cubicBezTo>
                    <a:pt x="1" y="40"/>
                    <a:pt x="0" y="41"/>
                    <a:pt x="3" y="44"/>
                  </a:cubicBezTo>
                  <a:cubicBezTo>
                    <a:pt x="5" y="47"/>
                    <a:pt x="7" y="40"/>
                    <a:pt x="8" y="35"/>
                  </a:cubicBezTo>
                  <a:cubicBezTo>
                    <a:pt x="8" y="31"/>
                    <a:pt x="10" y="29"/>
                    <a:pt x="11" y="25"/>
                  </a:cubicBezTo>
                  <a:cubicBezTo>
                    <a:pt x="13" y="21"/>
                    <a:pt x="12" y="16"/>
                    <a:pt x="12" y="12"/>
                  </a:cubicBezTo>
                  <a:cubicBezTo>
                    <a:pt x="12" y="8"/>
                    <a:pt x="14" y="3"/>
                    <a:pt x="11" y="0"/>
                  </a:cubicBezTo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007" name="Freeform 320"/>
            <p:cNvSpPr>
              <a:spLocks/>
            </p:cNvSpPr>
            <p:nvPr/>
          </p:nvSpPr>
          <p:spPr bwMode="auto">
            <a:xfrm>
              <a:off x="2428" y="1715"/>
              <a:ext cx="902" cy="885"/>
            </a:xfrm>
            <a:custGeom>
              <a:avLst/>
              <a:gdLst/>
              <a:ahLst/>
              <a:cxnLst>
                <a:cxn ang="0">
                  <a:pos x="345" y="327"/>
                </a:cxn>
                <a:cxn ang="0">
                  <a:pos x="345" y="327"/>
                </a:cxn>
                <a:cxn ang="0">
                  <a:pos x="361" y="248"/>
                </a:cxn>
                <a:cxn ang="0">
                  <a:pos x="307" y="179"/>
                </a:cxn>
                <a:cxn ang="0">
                  <a:pos x="165" y="210"/>
                </a:cxn>
                <a:cxn ang="0">
                  <a:pos x="77" y="184"/>
                </a:cxn>
                <a:cxn ang="0">
                  <a:pos x="94" y="64"/>
                </a:cxn>
                <a:cxn ang="0">
                  <a:pos x="111" y="64"/>
                </a:cxn>
                <a:cxn ang="0">
                  <a:pos x="120" y="5"/>
                </a:cxn>
                <a:cxn ang="0">
                  <a:pos x="39" y="25"/>
                </a:cxn>
                <a:cxn ang="0">
                  <a:pos x="4" y="138"/>
                </a:cxn>
                <a:cxn ang="0">
                  <a:pos x="112" y="271"/>
                </a:cxn>
                <a:cxn ang="0">
                  <a:pos x="248" y="239"/>
                </a:cxn>
                <a:cxn ang="0">
                  <a:pos x="295" y="268"/>
                </a:cxn>
                <a:cxn ang="0">
                  <a:pos x="289" y="314"/>
                </a:cxn>
                <a:cxn ang="0">
                  <a:pos x="289" y="314"/>
                </a:cxn>
                <a:cxn ang="0">
                  <a:pos x="315" y="329"/>
                </a:cxn>
                <a:cxn ang="0">
                  <a:pos x="345" y="327"/>
                </a:cxn>
              </a:cxnLst>
              <a:rect l="0" t="0" r="r" b="b"/>
              <a:pathLst>
                <a:path w="361" h="332">
                  <a:moveTo>
                    <a:pt x="345" y="327"/>
                  </a:moveTo>
                  <a:cubicBezTo>
                    <a:pt x="345" y="327"/>
                    <a:pt x="345" y="327"/>
                    <a:pt x="345" y="327"/>
                  </a:cubicBezTo>
                  <a:cubicBezTo>
                    <a:pt x="359" y="299"/>
                    <a:pt x="361" y="268"/>
                    <a:pt x="361" y="248"/>
                  </a:cubicBezTo>
                  <a:cubicBezTo>
                    <a:pt x="360" y="222"/>
                    <a:pt x="349" y="191"/>
                    <a:pt x="307" y="179"/>
                  </a:cubicBezTo>
                  <a:cubicBezTo>
                    <a:pt x="264" y="167"/>
                    <a:pt x="209" y="197"/>
                    <a:pt x="165" y="210"/>
                  </a:cubicBezTo>
                  <a:cubicBezTo>
                    <a:pt x="124" y="222"/>
                    <a:pt x="101" y="228"/>
                    <a:pt x="77" y="184"/>
                  </a:cubicBezTo>
                  <a:cubicBezTo>
                    <a:pt x="48" y="123"/>
                    <a:pt x="65" y="68"/>
                    <a:pt x="94" y="64"/>
                  </a:cubicBezTo>
                  <a:cubicBezTo>
                    <a:pt x="100" y="63"/>
                    <a:pt x="106" y="63"/>
                    <a:pt x="111" y="64"/>
                  </a:cubicBezTo>
                  <a:cubicBezTo>
                    <a:pt x="96" y="59"/>
                    <a:pt x="109" y="8"/>
                    <a:pt x="120" y="5"/>
                  </a:cubicBezTo>
                  <a:cubicBezTo>
                    <a:pt x="99" y="0"/>
                    <a:pt x="69" y="0"/>
                    <a:pt x="39" y="25"/>
                  </a:cubicBezTo>
                  <a:cubicBezTo>
                    <a:pt x="10" y="49"/>
                    <a:pt x="0" y="93"/>
                    <a:pt x="4" y="138"/>
                  </a:cubicBezTo>
                  <a:cubicBezTo>
                    <a:pt x="7" y="169"/>
                    <a:pt x="36" y="269"/>
                    <a:pt x="112" y="271"/>
                  </a:cubicBezTo>
                  <a:cubicBezTo>
                    <a:pt x="155" y="274"/>
                    <a:pt x="202" y="258"/>
                    <a:pt x="248" y="239"/>
                  </a:cubicBezTo>
                  <a:cubicBezTo>
                    <a:pt x="276" y="227"/>
                    <a:pt x="298" y="229"/>
                    <a:pt x="295" y="268"/>
                  </a:cubicBezTo>
                  <a:cubicBezTo>
                    <a:pt x="294" y="286"/>
                    <a:pt x="292" y="301"/>
                    <a:pt x="289" y="314"/>
                  </a:cubicBezTo>
                  <a:cubicBezTo>
                    <a:pt x="289" y="314"/>
                    <a:pt x="289" y="314"/>
                    <a:pt x="289" y="314"/>
                  </a:cubicBezTo>
                  <a:cubicBezTo>
                    <a:pt x="289" y="321"/>
                    <a:pt x="301" y="327"/>
                    <a:pt x="315" y="329"/>
                  </a:cubicBezTo>
                  <a:cubicBezTo>
                    <a:pt x="329" y="332"/>
                    <a:pt x="341" y="332"/>
                    <a:pt x="345" y="327"/>
                  </a:cubicBezTo>
                  <a:close/>
                </a:path>
              </a:pathLst>
            </a:custGeom>
            <a:solidFill>
              <a:srgbClr val="E6C1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008" name="Freeform 321"/>
            <p:cNvSpPr>
              <a:spLocks/>
            </p:cNvSpPr>
            <p:nvPr/>
          </p:nvSpPr>
          <p:spPr bwMode="auto">
            <a:xfrm>
              <a:off x="2438" y="1771"/>
              <a:ext cx="140" cy="30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7" y="116"/>
                </a:cxn>
                <a:cxn ang="0">
                  <a:pos x="56" y="0"/>
                </a:cxn>
              </a:cxnLst>
              <a:rect l="0" t="0" r="r" b="b"/>
              <a:pathLst>
                <a:path w="56" h="116">
                  <a:moveTo>
                    <a:pt x="56" y="0"/>
                  </a:moveTo>
                  <a:cubicBezTo>
                    <a:pt x="40" y="7"/>
                    <a:pt x="0" y="31"/>
                    <a:pt x="7" y="116"/>
                  </a:cubicBezTo>
                  <a:cubicBezTo>
                    <a:pt x="7" y="91"/>
                    <a:pt x="16" y="25"/>
                    <a:pt x="56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009" name="Freeform 322"/>
            <p:cNvSpPr>
              <a:spLocks/>
            </p:cNvSpPr>
            <p:nvPr/>
          </p:nvSpPr>
          <p:spPr bwMode="auto">
            <a:xfrm>
              <a:off x="2708" y="2293"/>
              <a:ext cx="440" cy="134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103" y="28"/>
                </a:cxn>
                <a:cxn ang="0">
                  <a:pos x="176" y="15"/>
                </a:cxn>
                <a:cxn ang="0">
                  <a:pos x="122" y="12"/>
                </a:cxn>
                <a:cxn ang="0">
                  <a:pos x="0" y="47"/>
                </a:cxn>
              </a:cxnLst>
              <a:rect l="0" t="0" r="r" b="b"/>
              <a:pathLst>
                <a:path w="176" h="50">
                  <a:moveTo>
                    <a:pt x="0" y="47"/>
                  </a:moveTo>
                  <a:cubicBezTo>
                    <a:pt x="25" y="50"/>
                    <a:pt x="54" y="47"/>
                    <a:pt x="103" y="28"/>
                  </a:cubicBezTo>
                  <a:cubicBezTo>
                    <a:pt x="152" y="10"/>
                    <a:pt x="170" y="8"/>
                    <a:pt x="176" y="15"/>
                  </a:cubicBezTo>
                  <a:cubicBezTo>
                    <a:pt x="163" y="0"/>
                    <a:pt x="154" y="2"/>
                    <a:pt x="122" y="12"/>
                  </a:cubicBezTo>
                  <a:cubicBezTo>
                    <a:pt x="90" y="22"/>
                    <a:pt x="61" y="44"/>
                    <a:pt x="0" y="47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010" name="Freeform 323"/>
            <p:cNvSpPr>
              <a:spLocks/>
            </p:cNvSpPr>
            <p:nvPr/>
          </p:nvSpPr>
          <p:spPr bwMode="auto">
            <a:xfrm>
              <a:off x="2725" y="2168"/>
              <a:ext cx="518" cy="16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100" y="28"/>
                </a:cxn>
                <a:cxn ang="0">
                  <a:pos x="207" y="23"/>
                </a:cxn>
                <a:cxn ang="0">
                  <a:pos x="97" y="38"/>
                </a:cxn>
                <a:cxn ang="0">
                  <a:pos x="0" y="54"/>
                </a:cxn>
              </a:cxnLst>
              <a:rect l="0" t="0" r="r" b="b"/>
              <a:pathLst>
                <a:path w="207" h="62">
                  <a:moveTo>
                    <a:pt x="0" y="54"/>
                  </a:moveTo>
                  <a:cubicBezTo>
                    <a:pt x="18" y="62"/>
                    <a:pt x="67" y="40"/>
                    <a:pt x="100" y="28"/>
                  </a:cubicBezTo>
                  <a:cubicBezTo>
                    <a:pt x="134" y="16"/>
                    <a:pt x="171" y="0"/>
                    <a:pt x="207" y="23"/>
                  </a:cubicBezTo>
                  <a:cubicBezTo>
                    <a:pt x="184" y="11"/>
                    <a:pt x="159" y="16"/>
                    <a:pt x="97" y="38"/>
                  </a:cubicBezTo>
                  <a:cubicBezTo>
                    <a:pt x="35" y="60"/>
                    <a:pt x="8" y="58"/>
                    <a:pt x="0" y="54"/>
                  </a:cubicBezTo>
                  <a:close/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011" name="Freeform 324"/>
            <p:cNvSpPr>
              <a:spLocks/>
            </p:cNvSpPr>
            <p:nvPr/>
          </p:nvSpPr>
          <p:spPr bwMode="auto">
            <a:xfrm>
              <a:off x="3110" y="2304"/>
              <a:ext cx="55" cy="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34"/>
                </a:cxn>
              </a:cxnLst>
              <a:rect l="0" t="0" r="r" b="b"/>
              <a:pathLst>
                <a:path w="22" h="34">
                  <a:moveTo>
                    <a:pt x="0" y="0"/>
                  </a:moveTo>
                  <a:cubicBezTo>
                    <a:pt x="15" y="0"/>
                    <a:pt x="22" y="21"/>
                    <a:pt x="22" y="34"/>
                  </a:cubicBezTo>
                </a:path>
              </a:pathLst>
            </a:custGeom>
            <a:noFill/>
            <a:ln w="11113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012" name="Freeform 325"/>
            <p:cNvSpPr>
              <a:spLocks/>
            </p:cNvSpPr>
            <p:nvPr/>
          </p:nvSpPr>
          <p:spPr bwMode="auto">
            <a:xfrm>
              <a:off x="3118" y="2299"/>
              <a:ext cx="5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1" y="1"/>
                    <a:pt x="2" y="0"/>
                  </a:cubicBezTo>
                </a:path>
              </a:pathLst>
            </a:custGeom>
            <a:noFill/>
            <a:ln w="11113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013" name="Freeform 326"/>
            <p:cNvSpPr>
              <a:spLocks/>
            </p:cNvSpPr>
            <p:nvPr/>
          </p:nvSpPr>
          <p:spPr bwMode="auto">
            <a:xfrm>
              <a:off x="2665" y="1720"/>
              <a:ext cx="95" cy="176"/>
            </a:xfrm>
            <a:custGeom>
              <a:avLst/>
              <a:gdLst/>
              <a:ahLst/>
              <a:cxnLst>
                <a:cxn ang="0">
                  <a:pos x="27" y="4"/>
                </a:cxn>
                <a:cxn ang="0">
                  <a:pos x="16" y="62"/>
                </a:cxn>
                <a:cxn ang="0">
                  <a:pos x="27" y="4"/>
                </a:cxn>
              </a:cxnLst>
              <a:rect l="0" t="0" r="r" b="b"/>
              <a:pathLst>
                <a:path w="38" h="66">
                  <a:moveTo>
                    <a:pt x="27" y="4"/>
                  </a:moveTo>
                  <a:cubicBezTo>
                    <a:pt x="15" y="0"/>
                    <a:pt x="0" y="58"/>
                    <a:pt x="16" y="62"/>
                  </a:cubicBezTo>
                  <a:cubicBezTo>
                    <a:pt x="33" y="66"/>
                    <a:pt x="38" y="7"/>
                    <a:pt x="27" y="4"/>
                  </a:cubicBezTo>
                  <a:close/>
                </a:path>
              </a:pathLst>
            </a:custGeom>
            <a:noFill/>
            <a:ln w="11113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014" name="Freeform 327"/>
            <p:cNvSpPr>
              <a:spLocks/>
            </p:cNvSpPr>
            <p:nvPr/>
          </p:nvSpPr>
          <p:spPr bwMode="auto">
            <a:xfrm>
              <a:off x="2703" y="1752"/>
              <a:ext cx="35" cy="1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5" y="11"/>
                </a:cxn>
                <a:cxn ang="0">
                  <a:pos x="2" y="23"/>
                </a:cxn>
                <a:cxn ang="0">
                  <a:pos x="1" y="35"/>
                </a:cxn>
                <a:cxn ang="0">
                  <a:pos x="3" y="44"/>
                </a:cxn>
                <a:cxn ang="0">
                  <a:pos x="8" y="35"/>
                </a:cxn>
                <a:cxn ang="0">
                  <a:pos x="11" y="25"/>
                </a:cxn>
                <a:cxn ang="0">
                  <a:pos x="12" y="12"/>
                </a:cxn>
                <a:cxn ang="0">
                  <a:pos x="11" y="0"/>
                </a:cxn>
              </a:cxnLst>
              <a:rect l="0" t="0" r="r" b="b"/>
              <a:pathLst>
                <a:path w="14" h="47">
                  <a:moveTo>
                    <a:pt x="10" y="0"/>
                  </a:moveTo>
                  <a:cubicBezTo>
                    <a:pt x="6" y="1"/>
                    <a:pt x="6" y="7"/>
                    <a:pt x="5" y="11"/>
                  </a:cubicBezTo>
                  <a:cubicBezTo>
                    <a:pt x="3" y="15"/>
                    <a:pt x="3" y="19"/>
                    <a:pt x="2" y="23"/>
                  </a:cubicBezTo>
                  <a:cubicBezTo>
                    <a:pt x="1" y="28"/>
                    <a:pt x="1" y="30"/>
                    <a:pt x="1" y="35"/>
                  </a:cubicBezTo>
                  <a:cubicBezTo>
                    <a:pt x="1" y="40"/>
                    <a:pt x="0" y="41"/>
                    <a:pt x="3" y="44"/>
                  </a:cubicBezTo>
                  <a:cubicBezTo>
                    <a:pt x="5" y="47"/>
                    <a:pt x="7" y="40"/>
                    <a:pt x="8" y="35"/>
                  </a:cubicBezTo>
                  <a:cubicBezTo>
                    <a:pt x="8" y="31"/>
                    <a:pt x="10" y="29"/>
                    <a:pt x="11" y="25"/>
                  </a:cubicBezTo>
                  <a:cubicBezTo>
                    <a:pt x="13" y="21"/>
                    <a:pt x="12" y="16"/>
                    <a:pt x="12" y="12"/>
                  </a:cubicBezTo>
                  <a:cubicBezTo>
                    <a:pt x="12" y="8"/>
                    <a:pt x="14" y="3"/>
                    <a:pt x="11" y="0"/>
                  </a:cubicBezTo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015" name="Freeform 328"/>
            <p:cNvSpPr>
              <a:spLocks/>
            </p:cNvSpPr>
            <p:nvPr/>
          </p:nvSpPr>
          <p:spPr bwMode="auto">
            <a:xfrm>
              <a:off x="2428" y="1715"/>
              <a:ext cx="902" cy="885"/>
            </a:xfrm>
            <a:custGeom>
              <a:avLst/>
              <a:gdLst/>
              <a:ahLst/>
              <a:cxnLst>
                <a:cxn ang="0">
                  <a:pos x="345" y="327"/>
                </a:cxn>
                <a:cxn ang="0">
                  <a:pos x="345" y="327"/>
                </a:cxn>
                <a:cxn ang="0">
                  <a:pos x="361" y="248"/>
                </a:cxn>
                <a:cxn ang="0">
                  <a:pos x="307" y="179"/>
                </a:cxn>
                <a:cxn ang="0">
                  <a:pos x="165" y="210"/>
                </a:cxn>
                <a:cxn ang="0">
                  <a:pos x="77" y="184"/>
                </a:cxn>
                <a:cxn ang="0">
                  <a:pos x="94" y="64"/>
                </a:cxn>
                <a:cxn ang="0">
                  <a:pos x="111" y="64"/>
                </a:cxn>
                <a:cxn ang="0">
                  <a:pos x="120" y="5"/>
                </a:cxn>
                <a:cxn ang="0">
                  <a:pos x="39" y="25"/>
                </a:cxn>
                <a:cxn ang="0">
                  <a:pos x="4" y="138"/>
                </a:cxn>
                <a:cxn ang="0">
                  <a:pos x="112" y="271"/>
                </a:cxn>
                <a:cxn ang="0">
                  <a:pos x="248" y="239"/>
                </a:cxn>
                <a:cxn ang="0">
                  <a:pos x="295" y="268"/>
                </a:cxn>
                <a:cxn ang="0">
                  <a:pos x="289" y="314"/>
                </a:cxn>
                <a:cxn ang="0">
                  <a:pos x="289" y="314"/>
                </a:cxn>
                <a:cxn ang="0">
                  <a:pos x="315" y="329"/>
                </a:cxn>
                <a:cxn ang="0">
                  <a:pos x="345" y="327"/>
                </a:cxn>
              </a:cxnLst>
              <a:rect l="0" t="0" r="r" b="b"/>
              <a:pathLst>
                <a:path w="361" h="332">
                  <a:moveTo>
                    <a:pt x="345" y="327"/>
                  </a:moveTo>
                  <a:cubicBezTo>
                    <a:pt x="345" y="327"/>
                    <a:pt x="345" y="327"/>
                    <a:pt x="345" y="327"/>
                  </a:cubicBezTo>
                  <a:cubicBezTo>
                    <a:pt x="359" y="299"/>
                    <a:pt x="361" y="268"/>
                    <a:pt x="361" y="248"/>
                  </a:cubicBezTo>
                  <a:cubicBezTo>
                    <a:pt x="360" y="222"/>
                    <a:pt x="349" y="191"/>
                    <a:pt x="307" y="179"/>
                  </a:cubicBezTo>
                  <a:cubicBezTo>
                    <a:pt x="264" y="167"/>
                    <a:pt x="209" y="197"/>
                    <a:pt x="165" y="210"/>
                  </a:cubicBezTo>
                  <a:cubicBezTo>
                    <a:pt x="124" y="222"/>
                    <a:pt x="101" y="228"/>
                    <a:pt x="77" y="184"/>
                  </a:cubicBezTo>
                  <a:cubicBezTo>
                    <a:pt x="48" y="123"/>
                    <a:pt x="65" y="68"/>
                    <a:pt x="94" y="64"/>
                  </a:cubicBezTo>
                  <a:cubicBezTo>
                    <a:pt x="100" y="63"/>
                    <a:pt x="106" y="63"/>
                    <a:pt x="111" y="64"/>
                  </a:cubicBezTo>
                  <a:cubicBezTo>
                    <a:pt x="96" y="59"/>
                    <a:pt x="109" y="8"/>
                    <a:pt x="120" y="5"/>
                  </a:cubicBezTo>
                  <a:cubicBezTo>
                    <a:pt x="99" y="0"/>
                    <a:pt x="69" y="0"/>
                    <a:pt x="39" y="25"/>
                  </a:cubicBezTo>
                  <a:cubicBezTo>
                    <a:pt x="10" y="49"/>
                    <a:pt x="0" y="93"/>
                    <a:pt x="4" y="138"/>
                  </a:cubicBezTo>
                  <a:cubicBezTo>
                    <a:pt x="7" y="169"/>
                    <a:pt x="36" y="269"/>
                    <a:pt x="112" y="271"/>
                  </a:cubicBezTo>
                  <a:cubicBezTo>
                    <a:pt x="155" y="274"/>
                    <a:pt x="202" y="258"/>
                    <a:pt x="248" y="239"/>
                  </a:cubicBezTo>
                  <a:cubicBezTo>
                    <a:pt x="276" y="227"/>
                    <a:pt x="298" y="229"/>
                    <a:pt x="295" y="268"/>
                  </a:cubicBezTo>
                  <a:cubicBezTo>
                    <a:pt x="294" y="286"/>
                    <a:pt x="292" y="301"/>
                    <a:pt x="289" y="314"/>
                  </a:cubicBezTo>
                  <a:cubicBezTo>
                    <a:pt x="289" y="314"/>
                    <a:pt x="289" y="314"/>
                    <a:pt x="289" y="314"/>
                  </a:cubicBezTo>
                  <a:cubicBezTo>
                    <a:pt x="289" y="321"/>
                    <a:pt x="301" y="327"/>
                    <a:pt x="315" y="329"/>
                  </a:cubicBezTo>
                  <a:cubicBezTo>
                    <a:pt x="329" y="332"/>
                    <a:pt x="341" y="332"/>
                    <a:pt x="345" y="327"/>
                  </a:cubicBezTo>
                  <a:close/>
                </a:path>
              </a:pathLst>
            </a:custGeom>
            <a:noFill/>
            <a:ln w="11113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</p:grpSp>
      <p:grpSp>
        <p:nvGrpSpPr>
          <p:cNvPr id="1536" name="Group 1076"/>
          <p:cNvGrpSpPr>
            <a:grpSpLocks/>
          </p:cNvGrpSpPr>
          <p:nvPr/>
        </p:nvGrpSpPr>
        <p:grpSpPr bwMode="auto">
          <a:xfrm>
            <a:off x="2719083" y="2827597"/>
            <a:ext cx="660426" cy="601958"/>
            <a:chOff x="2370" y="1601"/>
            <a:chExt cx="1032" cy="1115"/>
          </a:xfrm>
        </p:grpSpPr>
        <p:sp>
          <p:nvSpPr>
            <p:cNvPr id="1982" name="Freeform 1077"/>
            <p:cNvSpPr>
              <a:spLocks/>
            </p:cNvSpPr>
            <p:nvPr/>
          </p:nvSpPr>
          <p:spPr bwMode="auto">
            <a:xfrm>
              <a:off x="2370" y="1601"/>
              <a:ext cx="1032" cy="1115"/>
            </a:xfrm>
            <a:custGeom>
              <a:avLst/>
              <a:gdLst/>
              <a:ahLst/>
              <a:cxnLst>
                <a:cxn ang="0">
                  <a:pos x="15" y="327"/>
                </a:cxn>
                <a:cxn ang="0">
                  <a:pos x="35" y="339"/>
                </a:cxn>
                <a:cxn ang="0">
                  <a:pos x="59" y="372"/>
                </a:cxn>
                <a:cxn ang="0">
                  <a:pos x="117" y="389"/>
                </a:cxn>
                <a:cxn ang="0">
                  <a:pos x="195" y="413"/>
                </a:cxn>
                <a:cxn ang="0">
                  <a:pos x="392" y="219"/>
                </a:cxn>
                <a:cxn ang="0">
                  <a:pos x="324" y="8"/>
                </a:cxn>
                <a:cxn ang="0">
                  <a:pos x="237" y="36"/>
                </a:cxn>
                <a:cxn ang="0">
                  <a:pos x="209" y="75"/>
                </a:cxn>
                <a:cxn ang="0">
                  <a:pos x="201" y="74"/>
                </a:cxn>
                <a:cxn ang="0">
                  <a:pos x="201" y="75"/>
                </a:cxn>
                <a:cxn ang="0">
                  <a:pos x="201" y="74"/>
                </a:cxn>
                <a:cxn ang="0">
                  <a:pos x="182" y="36"/>
                </a:cxn>
                <a:cxn ang="0">
                  <a:pos x="160" y="49"/>
                </a:cxn>
                <a:cxn ang="0">
                  <a:pos x="133" y="47"/>
                </a:cxn>
                <a:cxn ang="0">
                  <a:pos x="155" y="105"/>
                </a:cxn>
                <a:cxn ang="0">
                  <a:pos x="155" y="105"/>
                </a:cxn>
                <a:cxn ang="0">
                  <a:pos x="155" y="105"/>
                </a:cxn>
                <a:cxn ang="0">
                  <a:pos x="159" y="109"/>
                </a:cxn>
                <a:cxn ang="0">
                  <a:pos x="189" y="161"/>
                </a:cxn>
                <a:cxn ang="0">
                  <a:pos x="172" y="237"/>
                </a:cxn>
                <a:cxn ang="0">
                  <a:pos x="121" y="292"/>
                </a:cxn>
                <a:cxn ang="0">
                  <a:pos x="84" y="282"/>
                </a:cxn>
                <a:cxn ang="0">
                  <a:pos x="57" y="282"/>
                </a:cxn>
                <a:cxn ang="0">
                  <a:pos x="23" y="268"/>
                </a:cxn>
                <a:cxn ang="0">
                  <a:pos x="15" y="327"/>
                </a:cxn>
              </a:cxnLst>
              <a:rect l="0" t="0" r="r" b="b"/>
              <a:pathLst>
                <a:path w="413" h="418">
                  <a:moveTo>
                    <a:pt x="15" y="327"/>
                  </a:moveTo>
                  <a:cubicBezTo>
                    <a:pt x="24" y="329"/>
                    <a:pt x="30" y="333"/>
                    <a:pt x="35" y="339"/>
                  </a:cubicBezTo>
                  <a:cubicBezTo>
                    <a:pt x="42" y="347"/>
                    <a:pt x="47" y="363"/>
                    <a:pt x="59" y="372"/>
                  </a:cubicBezTo>
                  <a:cubicBezTo>
                    <a:pt x="82" y="391"/>
                    <a:pt x="98" y="388"/>
                    <a:pt x="117" y="389"/>
                  </a:cubicBezTo>
                  <a:cubicBezTo>
                    <a:pt x="137" y="390"/>
                    <a:pt x="137" y="408"/>
                    <a:pt x="195" y="413"/>
                  </a:cubicBezTo>
                  <a:cubicBezTo>
                    <a:pt x="253" y="418"/>
                    <a:pt x="370" y="325"/>
                    <a:pt x="392" y="219"/>
                  </a:cubicBezTo>
                  <a:cubicBezTo>
                    <a:pt x="413" y="113"/>
                    <a:pt x="399" y="26"/>
                    <a:pt x="324" y="8"/>
                  </a:cubicBezTo>
                  <a:cubicBezTo>
                    <a:pt x="288" y="0"/>
                    <a:pt x="258" y="14"/>
                    <a:pt x="237" y="36"/>
                  </a:cubicBezTo>
                  <a:cubicBezTo>
                    <a:pt x="224" y="50"/>
                    <a:pt x="216" y="71"/>
                    <a:pt x="209" y="75"/>
                  </a:cubicBezTo>
                  <a:cubicBezTo>
                    <a:pt x="206" y="76"/>
                    <a:pt x="204" y="76"/>
                    <a:pt x="201" y="74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193" y="70"/>
                    <a:pt x="187" y="54"/>
                    <a:pt x="182" y="36"/>
                  </a:cubicBezTo>
                  <a:cubicBezTo>
                    <a:pt x="182" y="42"/>
                    <a:pt x="174" y="45"/>
                    <a:pt x="160" y="49"/>
                  </a:cubicBezTo>
                  <a:cubicBezTo>
                    <a:pt x="147" y="54"/>
                    <a:pt x="135" y="54"/>
                    <a:pt x="133" y="47"/>
                  </a:cubicBezTo>
                  <a:cubicBezTo>
                    <a:pt x="137" y="69"/>
                    <a:pt x="144" y="91"/>
                    <a:pt x="155" y="105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7" y="106"/>
                    <a:pt x="158" y="108"/>
                    <a:pt x="159" y="109"/>
                  </a:cubicBezTo>
                  <a:cubicBezTo>
                    <a:pt x="184" y="133"/>
                    <a:pt x="192" y="136"/>
                    <a:pt x="189" y="161"/>
                  </a:cubicBezTo>
                  <a:cubicBezTo>
                    <a:pt x="185" y="185"/>
                    <a:pt x="177" y="215"/>
                    <a:pt x="172" y="237"/>
                  </a:cubicBezTo>
                  <a:cubicBezTo>
                    <a:pt x="165" y="264"/>
                    <a:pt x="152" y="290"/>
                    <a:pt x="121" y="292"/>
                  </a:cubicBezTo>
                  <a:cubicBezTo>
                    <a:pt x="97" y="293"/>
                    <a:pt x="100" y="285"/>
                    <a:pt x="84" y="282"/>
                  </a:cubicBezTo>
                  <a:cubicBezTo>
                    <a:pt x="68" y="279"/>
                    <a:pt x="66" y="285"/>
                    <a:pt x="57" y="282"/>
                  </a:cubicBezTo>
                  <a:cubicBezTo>
                    <a:pt x="53" y="281"/>
                    <a:pt x="41" y="273"/>
                    <a:pt x="23" y="268"/>
                  </a:cubicBezTo>
                  <a:cubicBezTo>
                    <a:pt x="12" y="271"/>
                    <a:pt x="0" y="322"/>
                    <a:pt x="15" y="327"/>
                  </a:cubicBezTo>
                  <a:close/>
                </a:path>
              </a:pathLst>
            </a:custGeom>
            <a:solidFill>
              <a:srgbClr val="E6C1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83" name="Freeform 1078"/>
            <p:cNvSpPr>
              <a:spLocks/>
            </p:cNvSpPr>
            <p:nvPr/>
          </p:nvSpPr>
          <p:spPr bwMode="auto">
            <a:xfrm>
              <a:off x="2437" y="1703"/>
              <a:ext cx="938" cy="1000"/>
            </a:xfrm>
            <a:custGeom>
              <a:avLst/>
              <a:gdLst/>
              <a:ahLst/>
              <a:cxnLst>
                <a:cxn ang="0">
                  <a:pos x="3" y="288"/>
                </a:cxn>
                <a:cxn ang="0">
                  <a:pos x="13" y="297"/>
                </a:cxn>
                <a:cxn ang="0">
                  <a:pos x="36" y="329"/>
                </a:cxn>
                <a:cxn ang="0">
                  <a:pos x="92" y="346"/>
                </a:cxn>
                <a:cxn ang="0">
                  <a:pos x="166" y="369"/>
                </a:cxn>
                <a:cxn ang="0">
                  <a:pos x="355" y="184"/>
                </a:cxn>
                <a:cxn ang="0">
                  <a:pos x="330" y="0"/>
                </a:cxn>
                <a:cxn ang="0">
                  <a:pos x="316" y="234"/>
                </a:cxn>
                <a:cxn ang="0">
                  <a:pos x="155" y="331"/>
                </a:cxn>
                <a:cxn ang="0">
                  <a:pos x="96" y="311"/>
                </a:cxn>
                <a:cxn ang="0">
                  <a:pos x="25" y="298"/>
                </a:cxn>
                <a:cxn ang="0">
                  <a:pos x="3" y="288"/>
                </a:cxn>
              </a:cxnLst>
              <a:rect l="0" t="0" r="r" b="b"/>
              <a:pathLst>
                <a:path w="375" h="375">
                  <a:moveTo>
                    <a:pt x="3" y="288"/>
                  </a:moveTo>
                  <a:cubicBezTo>
                    <a:pt x="7" y="291"/>
                    <a:pt x="10" y="294"/>
                    <a:pt x="13" y="297"/>
                  </a:cubicBezTo>
                  <a:cubicBezTo>
                    <a:pt x="20" y="305"/>
                    <a:pt x="25" y="320"/>
                    <a:pt x="36" y="329"/>
                  </a:cubicBezTo>
                  <a:cubicBezTo>
                    <a:pt x="59" y="348"/>
                    <a:pt x="73" y="345"/>
                    <a:pt x="92" y="346"/>
                  </a:cubicBezTo>
                  <a:cubicBezTo>
                    <a:pt x="112" y="348"/>
                    <a:pt x="114" y="364"/>
                    <a:pt x="166" y="369"/>
                  </a:cubicBezTo>
                  <a:cubicBezTo>
                    <a:pt x="224" y="375"/>
                    <a:pt x="334" y="291"/>
                    <a:pt x="355" y="184"/>
                  </a:cubicBezTo>
                  <a:cubicBezTo>
                    <a:pt x="371" y="106"/>
                    <a:pt x="370" y="30"/>
                    <a:pt x="330" y="0"/>
                  </a:cubicBezTo>
                  <a:cubicBezTo>
                    <a:pt x="365" y="30"/>
                    <a:pt x="375" y="135"/>
                    <a:pt x="316" y="234"/>
                  </a:cubicBezTo>
                  <a:cubicBezTo>
                    <a:pt x="257" y="333"/>
                    <a:pt x="182" y="344"/>
                    <a:pt x="155" y="331"/>
                  </a:cubicBezTo>
                  <a:cubicBezTo>
                    <a:pt x="128" y="318"/>
                    <a:pt x="116" y="310"/>
                    <a:pt x="96" y="311"/>
                  </a:cubicBezTo>
                  <a:cubicBezTo>
                    <a:pt x="75" y="312"/>
                    <a:pt x="38" y="318"/>
                    <a:pt x="25" y="298"/>
                  </a:cubicBezTo>
                  <a:cubicBezTo>
                    <a:pt x="16" y="286"/>
                    <a:pt x="0" y="287"/>
                    <a:pt x="3" y="288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84" name="Freeform 1079"/>
            <p:cNvSpPr>
              <a:spLocks/>
            </p:cNvSpPr>
            <p:nvPr/>
          </p:nvSpPr>
          <p:spPr bwMode="auto">
            <a:xfrm>
              <a:off x="2705" y="2383"/>
              <a:ext cx="17" cy="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cubicBezTo>
                    <a:pt x="4" y="0"/>
                    <a:pt x="2" y="1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lose/>
                </a:path>
              </a:pathLst>
            </a:custGeom>
            <a:solidFill>
              <a:srgbClr val="F1DD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85" name="Freeform 1080"/>
            <p:cNvSpPr>
              <a:spLocks/>
            </p:cNvSpPr>
            <p:nvPr/>
          </p:nvSpPr>
          <p:spPr bwMode="auto">
            <a:xfrm>
              <a:off x="2722" y="1764"/>
              <a:ext cx="193" cy="619"/>
            </a:xfrm>
            <a:custGeom>
              <a:avLst/>
              <a:gdLst/>
              <a:ahLst/>
              <a:cxnLst>
                <a:cxn ang="0">
                  <a:pos x="22" y="40"/>
                </a:cxn>
                <a:cxn ang="0">
                  <a:pos x="26" y="44"/>
                </a:cxn>
                <a:cxn ang="0">
                  <a:pos x="56" y="100"/>
                </a:cxn>
                <a:cxn ang="0">
                  <a:pos x="39" y="175"/>
                </a:cxn>
                <a:cxn ang="0">
                  <a:pos x="0" y="232"/>
                </a:cxn>
                <a:cxn ang="0">
                  <a:pos x="36" y="208"/>
                </a:cxn>
                <a:cxn ang="0">
                  <a:pos x="70" y="103"/>
                </a:cxn>
                <a:cxn ang="0">
                  <a:pos x="31" y="35"/>
                </a:cxn>
                <a:cxn ang="0">
                  <a:pos x="6" y="0"/>
                </a:cxn>
                <a:cxn ang="0">
                  <a:pos x="22" y="40"/>
                </a:cxn>
              </a:cxnLst>
              <a:rect l="0" t="0" r="r" b="b"/>
              <a:pathLst>
                <a:path w="77" h="232">
                  <a:moveTo>
                    <a:pt x="22" y="40"/>
                  </a:moveTo>
                  <a:cubicBezTo>
                    <a:pt x="23" y="42"/>
                    <a:pt x="24" y="43"/>
                    <a:pt x="26" y="44"/>
                  </a:cubicBezTo>
                  <a:cubicBezTo>
                    <a:pt x="51" y="68"/>
                    <a:pt x="59" y="75"/>
                    <a:pt x="56" y="100"/>
                  </a:cubicBezTo>
                  <a:cubicBezTo>
                    <a:pt x="53" y="124"/>
                    <a:pt x="44" y="154"/>
                    <a:pt x="39" y="175"/>
                  </a:cubicBezTo>
                  <a:cubicBezTo>
                    <a:pt x="33" y="199"/>
                    <a:pt x="23" y="225"/>
                    <a:pt x="0" y="232"/>
                  </a:cubicBezTo>
                  <a:cubicBezTo>
                    <a:pt x="11" y="229"/>
                    <a:pt x="28" y="222"/>
                    <a:pt x="36" y="208"/>
                  </a:cubicBezTo>
                  <a:cubicBezTo>
                    <a:pt x="47" y="190"/>
                    <a:pt x="63" y="148"/>
                    <a:pt x="70" y="103"/>
                  </a:cubicBezTo>
                  <a:cubicBezTo>
                    <a:pt x="77" y="59"/>
                    <a:pt x="52" y="57"/>
                    <a:pt x="31" y="35"/>
                  </a:cubicBezTo>
                  <a:cubicBezTo>
                    <a:pt x="19" y="26"/>
                    <a:pt x="9" y="13"/>
                    <a:pt x="6" y="0"/>
                  </a:cubicBezTo>
                  <a:cubicBezTo>
                    <a:pt x="7" y="9"/>
                    <a:pt x="11" y="29"/>
                    <a:pt x="22" y="40"/>
                  </a:cubicBezTo>
                  <a:close/>
                </a:path>
              </a:pathLst>
            </a:custGeom>
            <a:solidFill>
              <a:srgbClr val="F1DD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86" name="Freeform 1081"/>
            <p:cNvSpPr>
              <a:spLocks/>
            </p:cNvSpPr>
            <p:nvPr/>
          </p:nvSpPr>
          <p:spPr bwMode="auto">
            <a:xfrm>
              <a:off x="2695" y="2385"/>
              <a:ext cx="10" cy="1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1" y="0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F1DD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87" name="Freeform 1082"/>
            <p:cNvSpPr>
              <a:spLocks/>
            </p:cNvSpPr>
            <p:nvPr/>
          </p:nvSpPr>
          <p:spPr bwMode="auto">
            <a:xfrm>
              <a:off x="2787" y="1881"/>
              <a:ext cx="95" cy="350"/>
            </a:xfrm>
            <a:custGeom>
              <a:avLst/>
              <a:gdLst/>
              <a:ahLst/>
              <a:cxnLst>
                <a:cxn ang="0">
                  <a:pos x="13" y="131"/>
                </a:cxn>
                <a:cxn ang="0">
                  <a:pos x="30" y="56"/>
                </a:cxn>
                <a:cxn ang="0">
                  <a:pos x="0" y="0"/>
                </a:cxn>
                <a:cxn ang="0">
                  <a:pos x="35" y="57"/>
                </a:cxn>
                <a:cxn ang="0">
                  <a:pos x="13" y="131"/>
                </a:cxn>
              </a:cxnLst>
              <a:rect l="0" t="0" r="r" b="b"/>
              <a:pathLst>
                <a:path w="38" h="131">
                  <a:moveTo>
                    <a:pt x="13" y="131"/>
                  </a:moveTo>
                  <a:cubicBezTo>
                    <a:pt x="18" y="110"/>
                    <a:pt x="27" y="80"/>
                    <a:pt x="30" y="56"/>
                  </a:cubicBezTo>
                  <a:cubicBezTo>
                    <a:pt x="33" y="31"/>
                    <a:pt x="25" y="24"/>
                    <a:pt x="0" y="0"/>
                  </a:cubicBezTo>
                  <a:cubicBezTo>
                    <a:pt x="17" y="11"/>
                    <a:pt x="38" y="26"/>
                    <a:pt x="35" y="57"/>
                  </a:cubicBezTo>
                  <a:cubicBezTo>
                    <a:pt x="32" y="85"/>
                    <a:pt x="13" y="131"/>
                    <a:pt x="13" y="13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88" name="Freeform 1083"/>
            <p:cNvSpPr>
              <a:spLocks/>
            </p:cNvSpPr>
            <p:nvPr/>
          </p:nvSpPr>
          <p:spPr bwMode="auto">
            <a:xfrm>
              <a:off x="2667" y="2201"/>
              <a:ext cx="658" cy="502"/>
            </a:xfrm>
            <a:custGeom>
              <a:avLst/>
              <a:gdLst/>
              <a:ahLst/>
              <a:cxnLst>
                <a:cxn ang="0">
                  <a:pos x="0" y="159"/>
                </a:cxn>
                <a:cxn ang="0">
                  <a:pos x="74" y="182"/>
                </a:cxn>
                <a:cxn ang="0">
                  <a:pos x="263" y="0"/>
                </a:cxn>
                <a:cxn ang="0">
                  <a:pos x="77" y="172"/>
                </a:cxn>
                <a:cxn ang="0">
                  <a:pos x="0" y="159"/>
                </a:cxn>
              </a:cxnLst>
              <a:rect l="0" t="0" r="r" b="b"/>
              <a:pathLst>
                <a:path w="263" h="188">
                  <a:moveTo>
                    <a:pt x="0" y="159"/>
                  </a:moveTo>
                  <a:cubicBezTo>
                    <a:pt x="20" y="161"/>
                    <a:pt x="22" y="177"/>
                    <a:pt x="74" y="182"/>
                  </a:cubicBezTo>
                  <a:cubicBezTo>
                    <a:pt x="132" y="188"/>
                    <a:pt x="241" y="106"/>
                    <a:pt x="263" y="0"/>
                  </a:cubicBezTo>
                  <a:cubicBezTo>
                    <a:pt x="252" y="29"/>
                    <a:pt x="199" y="164"/>
                    <a:pt x="77" y="172"/>
                  </a:cubicBezTo>
                  <a:cubicBezTo>
                    <a:pt x="50" y="173"/>
                    <a:pt x="21" y="155"/>
                    <a:pt x="0" y="159"/>
                  </a:cubicBezTo>
                  <a:close/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89" name="Freeform 1084"/>
            <p:cNvSpPr>
              <a:spLocks/>
            </p:cNvSpPr>
            <p:nvPr/>
          </p:nvSpPr>
          <p:spPr bwMode="auto">
            <a:xfrm>
              <a:off x="2932" y="1604"/>
              <a:ext cx="250" cy="173"/>
            </a:xfrm>
            <a:custGeom>
              <a:avLst/>
              <a:gdLst/>
              <a:ahLst/>
              <a:cxnLst>
                <a:cxn ang="0">
                  <a:pos x="100" y="14"/>
                </a:cxn>
                <a:cxn ang="0">
                  <a:pos x="0" y="65"/>
                </a:cxn>
                <a:cxn ang="0">
                  <a:pos x="100" y="14"/>
                </a:cxn>
              </a:cxnLst>
              <a:rect l="0" t="0" r="r" b="b"/>
              <a:pathLst>
                <a:path w="100" h="65">
                  <a:moveTo>
                    <a:pt x="100" y="14"/>
                  </a:moveTo>
                  <a:cubicBezTo>
                    <a:pt x="51" y="0"/>
                    <a:pt x="9" y="39"/>
                    <a:pt x="0" y="65"/>
                  </a:cubicBezTo>
                  <a:cubicBezTo>
                    <a:pt x="13" y="46"/>
                    <a:pt x="50" y="8"/>
                    <a:pt x="100" y="1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90" name="Freeform 1085"/>
            <p:cNvSpPr>
              <a:spLocks/>
            </p:cNvSpPr>
            <p:nvPr/>
          </p:nvSpPr>
          <p:spPr bwMode="auto">
            <a:xfrm>
              <a:off x="2700" y="1673"/>
              <a:ext cx="127" cy="72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28" y="22"/>
                </a:cxn>
                <a:cxn ang="0">
                  <a:pos x="50" y="7"/>
                </a:cxn>
                <a:cxn ang="0">
                  <a:pos x="24" y="6"/>
                </a:cxn>
                <a:cxn ang="0">
                  <a:pos x="1" y="19"/>
                </a:cxn>
              </a:cxnLst>
              <a:rect l="0" t="0" r="r" b="b"/>
              <a:pathLst>
                <a:path w="51" h="27">
                  <a:moveTo>
                    <a:pt x="1" y="19"/>
                  </a:moveTo>
                  <a:cubicBezTo>
                    <a:pt x="2" y="27"/>
                    <a:pt x="14" y="27"/>
                    <a:pt x="28" y="22"/>
                  </a:cubicBezTo>
                  <a:cubicBezTo>
                    <a:pt x="43" y="18"/>
                    <a:pt x="51" y="14"/>
                    <a:pt x="50" y="7"/>
                  </a:cubicBezTo>
                  <a:cubicBezTo>
                    <a:pt x="48" y="0"/>
                    <a:pt x="32" y="4"/>
                    <a:pt x="24" y="6"/>
                  </a:cubicBezTo>
                  <a:cubicBezTo>
                    <a:pt x="16" y="9"/>
                    <a:pt x="0" y="10"/>
                    <a:pt x="1" y="19"/>
                  </a:cubicBezTo>
                  <a:close/>
                </a:path>
              </a:pathLst>
            </a:custGeom>
            <a:solidFill>
              <a:srgbClr val="F7ECE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91" name="Freeform 1086"/>
            <p:cNvSpPr>
              <a:spLocks/>
            </p:cNvSpPr>
            <p:nvPr/>
          </p:nvSpPr>
          <p:spPr bwMode="auto">
            <a:xfrm>
              <a:off x="2715" y="1692"/>
              <a:ext cx="92" cy="37"/>
            </a:xfrm>
            <a:custGeom>
              <a:avLst/>
              <a:gdLst/>
              <a:ahLst/>
              <a:cxnLst>
                <a:cxn ang="0">
                  <a:pos x="2" y="12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12" y="12"/>
                </a:cxn>
                <a:cxn ang="0">
                  <a:pos x="20" y="10"/>
                </a:cxn>
                <a:cxn ang="0">
                  <a:pos x="23" y="9"/>
                </a:cxn>
                <a:cxn ang="0">
                  <a:pos x="27" y="8"/>
                </a:cxn>
                <a:cxn ang="0">
                  <a:pos x="31" y="7"/>
                </a:cxn>
                <a:cxn ang="0">
                  <a:pos x="33" y="5"/>
                </a:cxn>
                <a:cxn ang="0">
                  <a:pos x="35" y="5"/>
                </a:cxn>
                <a:cxn ang="0">
                  <a:pos x="36" y="1"/>
                </a:cxn>
                <a:cxn ang="0">
                  <a:pos x="28" y="2"/>
                </a:cxn>
                <a:cxn ang="0">
                  <a:pos x="22" y="3"/>
                </a:cxn>
                <a:cxn ang="0">
                  <a:pos x="18" y="4"/>
                </a:cxn>
                <a:cxn ang="0">
                  <a:pos x="11" y="5"/>
                </a:cxn>
                <a:cxn ang="0">
                  <a:pos x="8" y="7"/>
                </a:cxn>
                <a:cxn ang="0">
                  <a:pos x="2" y="12"/>
                </a:cxn>
              </a:cxnLst>
              <a:rect l="0" t="0" r="r" b="b"/>
              <a:pathLst>
                <a:path w="37" h="14">
                  <a:moveTo>
                    <a:pt x="2" y="12"/>
                  </a:moveTo>
                  <a:cubicBezTo>
                    <a:pt x="3" y="13"/>
                    <a:pt x="7" y="14"/>
                    <a:pt x="8" y="13"/>
                  </a:cubicBezTo>
                  <a:cubicBezTo>
                    <a:pt x="9" y="13"/>
                    <a:pt x="10" y="12"/>
                    <a:pt x="11" y="12"/>
                  </a:cubicBezTo>
                  <a:cubicBezTo>
                    <a:pt x="11" y="12"/>
                    <a:pt x="12" y="12"/>
                    <a:pt x="12" y="12"/>
                  </a:cubicBezTo>
                  <a:cubicBezTo>
                    <a:pt x="15" y="13"/>
                    <a:pt x="18" y="11"/>
                    <a:pt x="20" y="10"/>
                  </a:cubicBezTo>
                  <a:cubicBezTo>
                    <a:pt x="21" y="10"/>
                    <a:pt x="22" y="10"/>
                    <a:pt x="23" y="9"/>
                  </a:cubicBezTo>
                  <a:cubicBezTo>
                    <a:pt x="25" y="9"/>
                    <a:pt x="26" y="8"/>
                    <a:pt x="27" y="8"/>
                  </a:cubicBezTo>
                  <a:cubicBezTo>
                    <a:pt x="29" y="7"/>
                    <a:pt x="30" y="8"/>
                    <a:pt x="31" y="7"/>
                  </a:cubicBezTo>
                  <a:cubicBezTo>
                    <a:pt x="32" y="7"/>
                    <a:pt x="32" y="6"/>
                    <a:pt x="33" y="5"/>
                  </a:cubicBezTo>
                  <a:cubicBezTo>
                    <a:pt x="33" y="5"/>
                    <a:pt x="34" y="5"/>
                    <a:pt x="35" y="5"/>
                  </a:cubicBezTo>
                  <a:cubicBezTo>
                    <a:pt x="36" y="4"/>
                    <a:pt x="37" y="2"/>
                    <a:pt x="36" y="1"/>
                  </a:cubicBezTo>
                  <a:cubicBezTo>
                    <a:pt x="33" y="0"/>
                    <a:pt x="31" y="1"/>
                    <a:pt x="28" y="2"/>
                  </a:cubicBezTo>
                  <a:cubicBezTo>
                    <a:pt x="26" y="2"/>
                    <a:pt x="23" y="2"/>
                    <a:pt x="22" y="3"/>
                  </a:cubicBezTo>
                  <a:cubicBezTo>
                    <a:pt x="20" y="4"/>
                    <a:pt x="20" y="4"/>
                    <a:pt x="18" y="4"/>
                  </a:cubicBezTo>
                  <a:cubicBezTo>
                    <a:pt x="17" y="5"/>
                    <a:pt x="13" y="5"/>
                    <a:pt x="11" y="5"/>
                  </a:cubicBezTo>
                  <a:cubicBezTo>
                    <a:pt x="10" y="6"/>
                    <a:pt x="9" y="7"/>
                    <a:pt x="8" y="7"/>
                  </a:cubicBezTo>
                  <a:cubicBezTo>
                    <a:pt x="7" y="7"/>
                    <a:pt x="0" y="10"/>
                    <a:pt x="2" y="12"/>
                  </a:cubicBezTo>
                  <a:close/>
                </a:path>
              </a:pathLst>
            </a:custGeom>
            <a:solidFill>
              <a:srgbClr val="BB5A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92" name="Freeform 1087"/>
            <p:cNvSpPr>
              <a:spLocks/>
            </p:cNvSpPr>
            <p:nvPr/>
          </p:nvSpPr>
          <p:spPr bwMode="auto">
            <a:xfrm>
              <a:off x="2700" y="1673"/>
              <a:ext cx="127" cy="72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28" y="22"/>
                </a:cxn>
                <a:cxn ang="0">
                  <a:pos x="50" y="7"/>
                </a:cxn>
                <a:cxn ang="0">
                  <a:pos x="24" y="6"/>
                </a:cxn>
                <a:cxn ang="0">
                  <a:pos x="1" y="19"/>
                </a:cxn>
              </a:cxnLst>
              <a:rect l="0" t="0" r="r" b="b"/>
              <a:pathLst>
                <a:path w="51" h="27">
                  <a:moveTo>
                    <a:pt x="1" y="19"/>
                  </a:moveTo>
                  <a:cubicBezTo>
                    <a:pt x="2" y="27"/>
                    <a:pt x="14" y="27"/>
                    <a:pt x="28" y="22"/>
                  </a:cubicBezTo>
                  <a:cubicBezTo>
                    <a:pt x="43" y="18"/>
                    <a:pt x="51" y="14"/>
                    <a:pt x="50" y="7"/>
                  </a:cubicBezTo>
                  <a:cubicBezTo>
                    <a:pt x="48" y="0"/>
                    <a:pt x="32" y="4"/>
                    <a:pt x="24" y="6"/>
                  </a:cubicBezTo>
                  <a:cubicBezTo>
                    <a:pt x="16" y="9"/>
                    <a:pt x="0" y="10"/>
                    <a:pt x="1" y="19"/>
                  </a:cubicBezTo>
                  <a:close/>
                </a:path>
              </a:pathLst>
            </a:custGeom>
            <a:noFill/>
            <a:ln w="11113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93" name="Freeform 1088"/>
            <p:cNvSpPr>
              <a:spLocks/>
            </p:cNvSpPr>
            <p:nvPr/>
          </p:nvSpPr>
          <p:spPr bwMode="auto">
            <a:xfrm>
              <a:off x="2715" y="1692"/>
              <a:ext cx="92" cy="37"/>
            </a:xfrm>
            <a:custGeom>
              <a:avLst/>
              <a:gdLst/>
              <a:ahLst/>
              <a:cxnLst>
                <a:cxn ang="0">
                  <a:pos x="2" y="12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12" y="12"/>
                </a:cxn>
                <a:cxn ang="0">
                  <a:pos x="20" y="10"/>
                </a:cxn>
                <a:cxn ang="0">
                  <a:pos x="23" y="9"/>
                </a:cxn>
                <a:cxn ang="0">
                  <a:pos x="27" y="8"/>
                </a:cxn>
                <a:cxn ang="0">
                  <a:pos x="31" y="7"/>
                </a:cxn>
                <a:cxn ang="0">
                  <a:pos x="33" y="5"/>
                </a:cxn>
                <a:cxn ang="0">
                  <a:pos x="35" y="5"/>
                </a:cxn>
                <a:cxn ang="0">
                  <a:pos x="36" y="1"/>
                </a:cxn>
                <a:cxn ang="0">
                  <a:pos x="28" y="2"/>
                </a:cxn>
                <a:cxn ang="0">
                  <a:pos x="22" y="3"/>
                </a:cxn>
                <a:cxn ang="0">
                  <a:pos x="18" y="4"/>
                </a:cxn>
                <a:cxn ang="0">
                  <a:pos x="11" y="5"/>
                </a:cxn>
                <a:cxn ang="0">
                  <a:pos x="8" y="7"/>
                </a:cxn>
                <a:cxn ang="0">
                  <a:pos x="2" y="12"/>
                </a:cxn>
              </a:cxnLst>
              <a:rect l="0" t="0" r="r" b="b"/>
              <a:pathLst>
                <a:path w="37" h="14">
                  <a:moveTo>
                    <a:pt x="2" y="12"/>
                  </a:moveTo>
                  <a:cubicBezTo>
                    <a:pt x="3" y="13"/>
                    <a:pt x="7" y="14"/>
                    <a:pt x="8" y="13"/>
                  </a:cubicBezTo>
                  <a:cubicBezTo>
                    <a:pt x="9" y="13"/>
                    <a:pt x="10" y="12"/>
                    <a:pt x="11" y="12"/>
                  </a:cubicBezTo>
                  <a:cubicBezTo>
                    <a:pt x="11" y="12"/>
                    <a:pt x="12" y="12"/>
                    <a:pt x="12" y="12"/>
                  </a:cubicBezTo>
                  <a:cubicBezTo>
                    <a:pt x="15" y="13"/>
                    <a:pt x="18" y="11"/>
                    <a:pt x="20" y="10"/>
                  </a:cubicBezTo>
                  <a:cubicBezTo>
                    <a:pt x="21" y="10"/>
                    <a:pt x="22" y="10"/>
                    <a:pt x="23" y="9"/>
                  </a:cubicBezTo>
                  <a:cubicBezTo>
                    <a:pt x="25" y="9"/>
                    <a:pt x="26" y="8"/>
                    <a:pt x="27" y="8"/>
                  </a:cubicBezTo>
                  <a:cubicBezTo>
                    <a:pt x="29" y="7"/>
                    <a:pt x="30" y="8"/>
                    <a:pt x="31" y="7"/>
                  </a:cubicBezTo>
                  <a:cubicBezTo>
                    <a:pt x="32" y="7"/>
                    <a:pt x="32" y="6"/>
                    <a:pt x="33" y="5"/>
                  </a:cubicBezTo>
                  <a:cubicBezTo>
                    <a:pt x="33" y="5"/>
                    <a:pt x="34" y="5"/>
                    <a:pt x="35" y="5"/>
                  </a:cubicBezTo>
                  <a:cubicBezTo>
                    <a:pt x="36" y="4"/>
                    <a:pt x="37" y="2"/>
                    <a:pt x="36" y="1"/>
                  </a:cubicBezTo>
                  <a:cubicBezTo>
                    <a:pt x="33" y="0"/>
                    <a:pt x="31" y="1"/>
                    <a:pt x="28" y="2"/>
                  </a:cubicBezTo>
                  <a:cubicBezTo>
                    <a:pt x="26" y="2"/>
                    <a:pt x="23" y="2"/>
                    <a:pt x="22" y="3"/>
                  </a:cubicBezTo>
                  <a:cubicBezTo>
                    <a:pt x="20" y="4"/>
                    <a:pt x="20" y="4"/>
                    <a:pt x="18" y="4"/>
                  </a:cubicBezTo>
                  <a:cubicBezTo>
                    <a:pt x="17" y="5"/>
                    <a:pt x="13" y="5"/>
                    <a:pt x="11" y="5"/>
                  </a:cubicBezTo>
                  <a:cubicBezTo>
                    <a:pt x="10" y="6"/>
                    <a:pt x="9" y="7"/>
                    <a:pt x="8" y="7"/>
                  </a:cubicBezTo>
                  <a:cubicBezTo>
                    <a:pt x="7" y="7"/>
                    <a:pt x="0" y="10"/>
                    <a:pt x="2" y="12"/>
                  </a:cubicBezTo>
                  <a:close/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94" name="Freeform 1089"/>
            <p:cNvSpPr>
              <a:spLocks/>
            </p:cNvSpPr>
            <p:nvPr/>
          </p:nvSpPr>
          <p:spPr bwMode="auto">
            <a:xfrm>
              <a:off x="2370" y="1601"/>
              <a:ext cx="1032" cy="1115"/>
            </a:xfrm>
            <a:custGeom>
              <a:avLst/>
              <a:gdLst/>
              <a:ahLst/>
              <a:cxnLst>
                <a:cxn ang="0">
                  <a:pos x="15" y="327"/>
                </a:cxn>
                <a:cxn ang="0">
                  <a:pos x="35" y="339"/>
                </a:cxn>
                <a:cxn ang="0">
                  <a:pos x="59" y="372"/>
                </a:cxn>
                <a:cxn ang="0">
                  <a:pos x="117" y="389"/>
                </a:cxn>
                <a:cxn ang="0">
                  <a:pos x="195" y="413"/>
                </a:cxn>
                <a:cxn ang="0">
                  <a:pos x="392" y="219"/>
                </a:cxn>
                <a:cxn ang="0">
                  <a:pos x="324" y="8"/>
                </a:cxn>
                <a:cxn ang="0">
                  <a:pos x="237" y="36"/>
                </a:cxn>
                <a:cxn ang="0">
                  <a:pos x="209" y="75"/>
                </a:cxn>
                <a:cxn ang="0">
                  <a:pos x="201" y="74"/>
                </a:cxn>
                <a:cxn ang="0">
                  <a:pos x="201" y="75"/>
                </a:cxn>
                <a:cxn ang="0">
                  <a:pos x="201" y="74"/>
                </a:cxn>
                <a:cxn ang="0">
                  <a:pos x="182" y="36"/>
                </a:cxn>
                <a:cxn ang="0">
                  <a:pos x="160" y="49"/>
                </a:cxn>
                <a:cxn ang="0">
                  <a:pos x="133" y="47"/>
                </a:cxn>
                <a:cxn ang="0">
                  <a:pos x="155" y="105"/>
                </a:cxn>
                <a:cxn ang="0">
                  <a:pos x="155" y="105"/>
                </a:cxn>
                <a:cxn ang="0">
                  <a:pos x="155" y="105"/>
                </a:cxn>
                <a:cxn ang="0">
                  <a:pos x="159" y="109"/>
                </a:cxn>
                <a:cxn ang="0">
                  <a:pos x="189" y="161"/>
                </a:cxn>
                <a:cxn ang="0">
                  <a:pos x="172" y="237"/>
                </a:cxn>
                <a:cxn ang="0">
                  <a:pos x="121" y="292"/>
                </a:cxn>
                <a:cxn ang="0">
                  <a:pos x="84" y="282"/>
                </a:cxn>
                <a:cxn ang="0">
                  <a:pos x="57" y="282"/>
                </a:cxn>
                <a:cxn ang="0">
                  <a:pos x="23" y="268"/>
                </a:cxn>
                <a:cxn ang="0">
                  <a:pos x="15" y="327"/>
                </a:cxn>
              </a:cxnLst>
              <a:rect l="0" t="0" r="r" b="b"/>
              <a:pathLst>
                <a:path w="413" h="418">
                  <a:moveTo>
                    <a:pt x="15" y="327"/>
                  </a:moveTo>
                  <a:cubicBezTo>
                    <a:pt x="24" y="329"/>
                    <a:pt x="30" y="333"/>
                    <a:pt x="35" y="339"/>
                  </a:cubicBezTo>
                  <a:cubicBezTo>
                    <a:pt x="42" y="347"/>
                    <a:pt x="47" y="363"/>
                    <a:pt x="59" y="372"/>
                  </a:cubicBezTo>
                  <a:cubicBezTo>
                    <a:pt x="82" y="391"/>
                    <a:pt x="98" y="388"/>
                    <a:pt x="117" y="389"/>
                  </a:cubicBezTo>
                  <a:cubicBezTo>
                    <a:pt x="137" y="390"/>
                    <a:pt x="137" y="408"/>
                    <a:pt x="195" y="413"/>
                  </a:cubicBezTo>
                  <a:cubicBezTo>
                    <a:pt x="253" y="418"/>
                    <a:pt x="370" y="325"/>
                    <a:pt x="392" y="219"/>
                  </a:cubicBezTo>
                  <a:cubicBezTo>
                    <a:pt x="413" y="113"/>
                    <a:pt x="399" y="26"/>
                    <a:pt x="324" y="8"/>
                  </a:cubicBezTo>
                  <a:cubicBezTo>
                    <a:pt x="288" y="0"/>
                    <a:pt x="258" y="14"/>
                    <a:pt x="237" y="36"/>
                  </a:cubicBezTo>
                  <a:cubicBezTo>
                    <a:pt x="224" y="50"/>
                    <a:pt x="216" y="71"/>
                    <a:pt x="209" y="75"/>
                  </a:cubicBezTo>
                  <a:cubicBezTo>
                    <a:pt x="206" y="76"/>
                    <a:pt x="204" y="76"/>
                    <a:pt x="201" y="74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193" y="70"/>
                    <a:pt x="187" y="54"/>
                    <a:pt x="182" y="36"/>
                  </a:cubicBezTo>
                  <a:cubicBezTo>
                    <a:pt x="182" y="42"/>
                    <a:pt x="174" y="45"/>
                    <a:pt x="160" y="49"/>
                  </a:cubicBezTo>
                  <a:cubicBezTo>
                    <a:pt x="147" y="54"/>
                    <a:pt x="135" y="54"/>
                    <a:pt x="133" y="47"/>
                  </a:cubicBezTo>
                  <a:cubicBezTo>
                    <a:pt x="137" y="69"/>
                    <a:pt x="144" y="91"/>
                    <a:pt x="155" y="105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57" y="106"/>
                    <a:pt x="158" y="108"/>
                    <a:pt x="159" y="109"/>
                  </a:cubicBezTo>
                  <a:cubicBezTo>
                    <a:pt x="184" y="133"/>
                    <a:pt x="192" y="136"/>
                    <a:pt x="189" y="161"/>
                  </a:cubicBezTo>
                  <a:cubicBezTo>
                    <a:pt x="185" y="185"/>
                    <a:pt x="177" y="215"/>
                    <a:pt x="172" y="237"/>
                  </a:cubicBezTo>
                  <a:cubicBezTo>
                    <a:pt x="165" y="264"/>
                    <a:pt x="152" y="290"/>
                    <a:pt x="121" y="292"/>
                  </a:cubicBezTo>
                  <a:cubicBezTo>
                    <a:pt x="97" y="293"/>
                    <a:pt x="100" y="285"/>
                    <a:pt x="84" y="282"/>
                  </a:cubicBezTo>
                  <a:cubicBezTo>
                    <a:pt x="68" y="279"/>
                    <a:pt x="66" y="285"/>
                    <a:pt x="57" y="282"/>
                  </a:cubicBezTo>
                  <a:cubicBezTo>
                    <a:pt x="53" y="281"/>
                    <a:pt x="41" y="273"/>
                    <a:pt x="23" y="268"/>
                  </a:cubicBezTo>
                  <a:cubicBezTo>
                    <a:pt x="12" y="271"/>
                    <a:pt x="0" y="322"/>
                    <a:pt x="15" y="327"/>
                  </a:cubicBezTo>
                  <a:close/>
                </a:path>
              </a:pathLst>
            </a:custGeom>
            <a:noFill/>
            <a:ln w="11113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</p:grpSp>
      <p:sp>
        <p:nvSpPr>
          <p:cNvPr id="1532" name="TextBox 1531"/>
          <p:cNvSpPr txBox="1"/>
          <p:nvPr/>
        </p:nvSpPr>
        <p:spPr>
          <a:xfrm>
            <a:off x="462116" y="252048"/>
            <a:ext cx="8148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Bookman Old Style" pitchFamily="18" charset="0"/>
              </a:rPr>
              <a:t>Let us see the complete digestive system </a:t>
            </a:r>
            <a:r>
              <a:rPr lang="en-US" sz="2400" dirty="0" smtClean="0">
                <a:solidFill>
                  <a:srgbClr val="7030A0"/>
                </a:solidFill>
                <a:latin typeface="Bookman Old Style" pitchFamily="18" charset="0"/>
              </a:rPr>
              <a:t>together</a:t>
            </a:r>
            <a:endParaRPr lang="en-US" sz="24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grpSp>
        <p:nvGrpSpPr>
          <p:cNvPr id="1535" name="Group 56"/>
          <p:cNvGrpSpPr>
            <a:grpSpLocks/>
          </p:cNvGrpSpPr>
          <p:nvPr/>
        </p:nvGrpSpPr>
        <p:grpSpPr bwMode="auto">
          <a:xfrm>
            <a:off x="2914458" y="1720638"/>
            <a:ext cx="95233" cy="1183172"/>
            <a:chOff x="1787" y="1487"/>
            <a:chExt cx="148" cy="2162"/>
          </a:xfrm>
        </p:grpSpPr>
        <p:sp>
          <p:nvSpPr>
            <p:cNvPr id="1995" name="Freeform 57"/>
            <p:cNvSpPr>
              <a:spLocks/>
            </p:cNvSpPr>
            <p:nvPr/>
          </p:nvSpPr>
          <p:spPr bwMode="auto">
            <a:xfrm>
              <a:off x="1787" y="1516"/>
              <a:ext cx="148" cy="213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1" y="0"/>
                </a:cxn>
                <a:cxn ang="0">
                  <a:pos x="28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6" y="741"/>
                </a:cxn>
                <a:cxn ang="0">
                  <a:pos x="10" y="793"/>
                </a:cxn>
                <a:cxn ang="0">
                  <a:pos x="37" y="795"/>
                </a:cxn>
                <a:cxn ang="0">
                  <a:pos x="59" y="782"/>
                </a:cxn>
                <a:cxn ang="0">
                  <a:pos x="52" y="739"/>
                </a:cxn>
                <a:cxn ang="0">
                  <a:pos x="56" y="0"/>
                </a:cxn>
              </a:cxnLst>
              <a:rect l="0" t="0" r="r" b="b"/>
              <a:pathLst>
                <a:path w="59" h="800">
                  <a:moveTo>
                    <a:pt x="56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2"/>
                    <a:pt x="41" y="5"/>
                    <a:pt x="28" y="5"/>
                  </a:cubicBezTo>
                  <a:cubicBezTo>
                    <a:pt x="15" y="5"/>
                    <a:pt x="5" y="1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06"/>
                    <a:pt x="6" y="686"/>
                    <a:pt x="6" y="741"/>
                  </a:cubicBezTo>
                  <a:cubicBezTo>
                    <a:pt x="6" y="755"/>
                    <a:pt x="7" y="774"/>
                    <a:pt x="10" y="793"/>
                  </a:cubicBezTo>
                  <a:cubicBezTo>
                    <a:pt x="12" y="800"/>
                    <a:pt x="24" y="799"/>
                    <a:pt x="37" y="795"/>
                  </a:cubicBezTo>
                  <a:cubicBezTo>
                    <a:pt x="51" y="791"/>
                    <a:pt x="59" y="788"/>
                    <a:pt x="59" y="782"/>
                  </a:cubicBezTo>
                  <a:cubicBezTo>
                    <a:pt x="55" y="767"/>
                    <a:pt x="53" y="751"/>
                    <a:pt x="52" y="739"/>
                  </a:cubicBezTo>
                  <a:cubicBezTo>
                    <a:pt x="52" y="703"/>
                    <a:pt x="54" y="258"/>
                    <a:pt x="56" y="0"/>
                  </a:cubicBezTo>
                  <a:close/>
                </a:path>
              </a:pathLst>
            </a:custGeom>
            <a:solidFill>
              <a:srgbClr val="E6C1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96" name="Freeform 58"/>
            <p:cNvSpPr>
              <a:spLocks/>
            </p:cNvSpPr>
            <p:nvPr/>
          </p:nvSpPr>
          <p:spPr bwMode="auto">
            <a:xfrm>
              <a:off x="1787" y="1516"/>
              <a:ext cx="140" cy="2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8" y="5"/>
                </a:cxn>
                <a:cxn ang="0">
                  <a:pos x="51" y="0"/>
                </a:cxn>
                <a:cxn ang="0">
                  <a:pos x="56" y="0"/>
                </a:cxn>
                <a:cxn ang="0">
                  <a:pos x="28" y="11"/>
                </a:cxn>
                <a:cxn ang="0">
                  <a:pos x="0" y="0"/>
                </a:cxn>
                <a:cxn ang="0">
                  <a:pos x="5" y="0"/>
                </a:cxn>
              </a:cxnLst>
              <a:rect l="0" t="0" r="r" b="b"/>
              <a:pathLst>
                <a:path w="56" h="11">
                  <a:moveTo>
                    <a:pt x="5" y="0"/>
                  </a:moveTo>
                  <a:cubicBezTo>
                    <a:pt x="5" y="1"/>
                    <a:pt x="15" y="5"/>
                    <a:pt x="28" y="5"/>
                  </a:cubicBezTo>
                  <a:cubicBezTo>
                    <a:pt x="41" y="5"/>
                    <a:pt x="51" y="2"/>
                    <a:pt x="5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6"/>
                    <a:pt x="43" y="11"/>
                    <a:pt x="28" y="11"/>
                  </a:cubicBezTo>
                  <a:cubicBezTo>
                    <a:pt x="13" y="11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EED5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97" name="Freeform 59"/>
            <p:cNvSpPr>
              <a:spLocks/>
            </p:cNvSpPr>
            <p:nvPr/>
          </p:nvSpPr>
          <p:spPr bwMode="auto">
            <a:xfrm>
              <a:off x="1815" y="1580"/>
              <a:ext cx="35" cy="17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658"/>
                </a:cxn>
              </a:cxnLst>
              <a:rect l="0" t="0" r="r" b="b"/>
              <a:pathLst>
                <a:path w="14" h="658">
                  <a:moveTo>
                    <a:pt x="0" y="0"/>
                  </a:moveTo>
                  <a:cubicBezTo>
                    <a:pt x="7" y="47"/>
                    <a:pt x="14" y="360"/>
                    <a:pt x="3" y="658"/>
                  </a:cubicBezTo>
                </a:path>
              </a:pathLst>
            </a:custGeom>
            <a:solidFill>
              <a:srgbClr val="FC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98" name="Freeform 60"/>
            <p:cNvSpPr>
              <a:spLocks/>
            </p:cNvSpPr>
            <p:nvPr/>
          </p:nvSpPr>
          <p:spPr bwMode="auto">
            <a:xfrm>
              <a:off x="1842" y="1545"/>
              <a:ext cx="78" cy="205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7" y="4"/>
                </a:cxn>
                <a:cxn ang="0">
                  <a:pos x="27" y="57"/>
                </a:cxn>
                <a:cxn ang="0">
                  <a:pos x="21" y="691"/>
                </a:cxn>
                <a:cxn ang="0">
                  <a:pos x="24" y="738"/>
                </a:cxn>
                <a:cxn ang="0">
                  <a:pos x="11" y="608"/>
                </a:cxn>
                <a:cxn ang="0">
                  <a:pos x="16" y="33"/>
                </a:cxn>
                <a:cxn ang="0">
                  <a:pos x="0" y="7"/>
                </a:cxn>
              </a:cxnLst>
              <a:rect l="0" t="0" r="r" b="b"/>
              <a:pathLst>
                <a:path w="31" h="771">
                  <a:moveTo>
                    <a:pt x="0" y="7"/>
                  </a:moveTo>
                  <a:cubicBezTo>
                    <a:pt x="7" y="11"/>
                    <a:pt x="20" y="8"/>
                    <a:pt x="27" y="4"/>
                  </a:cubicBezTo>
                  <a:cubicBezTo>
                    <a:pt x="31" y="0"/>
                    <a:pt x="27" y="21"/>
                    <a:pt x="27" y="57"/>
                  </a:cubicBezTo>
                  <a:cubicBezTo>
                    <a:pt x="27" y="93"/>
                    <a:pt x="21" y="629"/>
                    <a:pt x="21" y="691"/>
                  </a:cubicBezTo>
                  <a:cubicBezTo>
                    <a:pt x="21" y="709"/>
                    <a:pt x="23" y="724"/>
                    <a:pt x="24" y="738"/>
                  </a:cubicBezTo>
                  <a:cubicBezTo>
                    <a:pt x="28" y="771"/>
                    <a:pt x="8" y="689"/>
                    <a:pt x="11" y="608"/>
                  </a:cubicBezTo>
                  <a:cubicBezTo>
                    <a:pt x="15" y="479"/>
                    <a:pt x="17" y="55"/>
                    <a:pt x="16" y="33"/>
                  </a:cubicBezTo>
                  <a:cubicBezTo>
                    <a:pt x="15" y="12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999" name="Freeform 61"/>
            <p:cNvSpPr>
              <a:spLocks/>
            </p:cNvSpPr>
            <p:nvPr/>
          </p:nvSpPr>
          <p:spPr bwMode="auto">
            <a:xfrm>
              <a:off x="1787" y="1516"/>
              <a:ext cx="148" cy="213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1" y="0"/>
                </a:cxn>
                <a:cxn ang="0">
                  <a:pos x="28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6" y="741"/>
                </a:cxn>
                <a:cxn ang="0">
                  <a:pos x="10" y="793"/>
                </a:cxn>
                <a:cxn ang="0">
                  <a:pos x="37" y="795"/>
                </a:cxn>
                <a:cxn ang="0">
                  <a:pos x="59" y="782"/>
                </a:cxn>
                <a:cxn ang="0">
                  <a:pos x="52" y="739"/>
                </a:cxn>
                <a:cxn ang="0">
                  <a:pos x="56" y="0"/>
                </a:cxn>
              </a:cxnLst>
              <a:rect l="0" t="0" r="r" b="b"/>
              <a:pathLst>
                <a:path w="59" h="800">
                  <a:moveTo>
                    <a:pt x="56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2"/>
                    <a:pt x="41" y="5"/>
                    <a:pt x="28" y="5"/>
                  </a:cubicBezTo>
                  <a:cubicBezTo>
                    <a:pt x="15" y="5"/>
                    <a:pt x="5" y="1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06"/>
                    <a:pt x="6" y="686"/>
                    <a:pt x="6" y="741"/>
                  </a:cubicBezTo>
                  <a:cubicBezTo>
                    <a:pt x="6" y="755"/>
                    <a:pt x="7" y="774"/>
                    <a:pt x="10" y="793"/>
                  </a:cubicBezTo>
                  <a:cubicBezTo>
                    <a:pt x="12" y="800"/>
                    <a:pt x="24" y="799"/>
                    <a:pt x="37" y="795"/>
                  </a:cubicBezTo>
                  <a:cubicBezTo>
                    <a:pt x="51" y="791"/>
                    <a:pt x="59" y="788"/>
                    <a:pt x="59" y="782"/>
                  </a:cubicBezTo>
                  <a:cubicBezTo>
                    <a:pt x="55" y="767"/>
                    <a:pt x="53" y="751"/>
                    <a:pt x="52" y="739"/>
                  </a:cubicBezTo>
                  <a:cubicBezTo>
                    <a:pt x="52" y="703"/>
                    <a:pt x="54" y="258"/>
                    <a:pt x="56" y="0"/>
                  </a:cubicBezTo>
                  <a:close/>
                </a:path>
              </a:pathLst>
            </a:custGeom>
            <a:noFill/>
            <a:ln w="11113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000" name="Freeform 62"/>
            <p:cNvSpPr>
              <a:spLocks/>
            </p:cNvSpPr>
            <p:nvPr/>
          </p:nvSpPr>
          <p:spPr bwMode="auto">
            <a:xfrm>
              <a:off x="1787" y="1516"/>
              <a:ext cx="140" cy="2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8" y="5"/>
                </a:cxn>
                <a:cxn ang="0">
                  <a:pos x="51" y="0"/>
                </a:cxn>
                <a:cxn ang="0">
                  <a:pos x="56" y="0"/>
                </a:cxn>
                <a:cxn ang="0">
                  <a:pos x="28" y="11"/>
                </a:cxn>
                <a:cxn ang="0">
                  <a:pos x="0" y="0"/>
                </a:cxn>
                <a:cxn ang="0">
                  <a:pos x="5" y="0"/>
                </a:cxn>
              </a:cxnLst>
              <a:rect l="0" t="0" r="r" b="b"/>
              <a:pathLst>
                <a:path w="56" h="11">
                  <a:moveTo>
                    <a:pt x="5" y="0"/>
                  </a:moveTo>
                  <a:cubicBezTo>
                    <a:pt x="5" y="1"/>
                    <a:pt x="15" y="5"/>
                    <a:pt x="28" y="5"/>
                  </a:cubicBezTo>
                  <a:cubicBezTo>
                    <a:pt x="41" y="5"/>
                    <a:pt x="51" y="2"/>
                    <a:pt x="5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6"/>
                    <a:pt x="43" y="11"/>
                    <a:pt x="28" y="11"/>
                  </a:cubicBezTo>
                  <a:cubicBezTo>
                    <a:pt x="13" y="11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noFill/>
            <a:ln w="11113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001" name="Freeform 63"/>
            <p:cNvSpPr>
              <a:spLocks/>
            </p:cNvSpPr>
            <p:nvPr/>
          </p:nvSpPr>
          <p:spPr bwMode="auto">
            <a:xfrm>
              <a:off x="1787" y="1487"/>
              <a:ext cx="140" cy="58"/>
            </a:xfrm>
            <a:custGeom>
              <a:avLst/>
              <a:gdLst/>
              <a:ahLst/>
              <a:cxnLst>
                <a:cxn ang="0">
                  <a:pos x="56" y="11"/>
                </a:cxn>
                <a:cxn ang="0">
                  <a:pos x="28" y="0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28" y="22"/>
                </a:cxn>
                <a:cxn ang="0">
                  <a:pos x="56" y="11"/>
                </a:cxn>
              </a:cxnLst>
              <a:rect l="0" t="0" r="r" b="b"/>
              <a:pathLst>
                <a:path w="56" h="22">
                  <a:moveTo>
                    <a:pt x="56" y="11"/>
                  </a:moveTo>
                  <a:cubicBezTo>
                    <a:pt x="56" y="5"/>
                    <a:pt x="43" y="0"/>
                    <a:pt x="28" y="0"/>
                  </a:cubicBezTo>
                  <a:cubicBezTo>
                    <a:pt x="13" y="0"/>
                    <a:pt x="0" y="5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3" y="22"/>
                    <a:pt x="28" y="22"/>
                  </a:cubicBezTo>
                  <a:cubicBezTo>
                    <a:pt x="43" y="22"/>
                    <a:pt x="56" y="17"/>
                    <a:pt x="56" y="11"/>
                  </a:cubicBezTo>
                </a:path>
              </a:pathLst>
            </a:custGeom>
            <a:solidFill>
              <a:srgbClr val="EED5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002" name="Freeform 64"/>
            <p:cNvSpPr>
              <a:spLocks/>
            </p:cNvSpPr>
            <p:nvPr/>
          </p:nvSpPr>
          <p:spPr bwMode="auto">
            <a:xfrm>
              <a:off x="1787" y="1487"/>
              <a:ext cx="140" cy="58"/>
            </a:xfrm>
            <a:custGeom>
              <a:avLst/>
              <a:gdLst/>
              <a:ahLst/>
              <a:cxnLst>
                <a:cxn ang="0">
                  <a:pos x="56" y="11"/>
                </a:cxn>
                <a:cxn ang="0">
                  <a:pos x="28" y="0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28" y="22"/>
                </a:cxn>
                <a:cxn ang="0">
                  <a:pos x="56" y="11"/>
                </a:cxn>
              </a:cxnLst>
              <a:rect l="0" t="0" r="r" b="b"/>
              <a:pathLst>
                <a:path w="56" h="22">
                  <a:moveTo>
                    <a:pt x="56" y="11"/>
                  </a:moveTo>
                  <a:cubicBezTo>
                    <a:pt x="56" y="5"/>
                    <a:pt x="43" y="0"/>
                    <a:pt x="28" y="0"/>
                  </a:cubicBezTo>
                  <a:cubicBezTo>
                    <a:pt x="13" y="0"/>
                    <a:pt x="0" y="5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3" y="22"/>
                    <a:pt x="28" y="22"/>
                  </a:cubicBezTo>
                  <a:cubicBezTo>
                    <a:pt x="43" y="22"/>
                    <a:pt x="56" y="17"/>
                    <a:pt x="56" y="11"/>
                  </a:cubicBezTo>
                </a:path>
              </a:pathLst>
            </a:custGeom>
            <a:noFill/>
            <a:ln w="11113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003" name="Freeform 65"/>
            <p:cNvSpPr>
              <a:spLocks/>
            </p:cNvSpPr>
            <p:nvPr/>
          </p:nvSpPr>
          <p:spPr bwMode="auto">
            <a:xfrm>
              <a:off x="1800" y="1500"/>
              <a:ext cx="115" cy="2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3" y="11"/>
                </a:cxn>
                <a:cxn ang="0">
                  <a:pos x="46" y="6"/>
                </a:cxn>
                <a:cxn ang="0">
                  <a:pos x="46" y="6"/>
                </a:cxn>
                <a:cxn ang="0">
                  <a:pos x="23" y="0"/>
                </a:cxn>
                <a:cxn ang="0">
                  <a:pos x="0" y="6"/>
                </a:cxn>
              </a:cxnLst>
              <a:rect l="0" t="0" r="r" b="b"/>
              <a:pathLst>
                <a:path w="46" h="11">
                  <a:moveTo>
                    <a:pt x="0" y="6"/>
                  </a:moveTo>
                  <a:cubicBezTo>
                    <a:pt x="0" y="7"/>
                    <a:pt x="10" y="11"/>
                    <a:pt x="23" y="11"/>
                  </a:cubicBezTo>
                  <a:cubicBezTo>
                    <a:pt x="36" y="11"/>
                    <a:pt x="46" y="8"/>
                    <a:pt x="46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4"/>
                    <a:pt x="36" y="0"/>
                    <a:pt x="23" y="0"/>
                  </a:cubicBezTo>
                  <a:cubicBezTo>
                    <a:pt x="10" y="0"/>
                    <a:pt x="0" y="4"/>
                    <a:pt x="0" y="6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2004" name="Freeform 66"/>
            <p:cNvSpPr>
              <a:spLocks/>
            </p:cNvSpPr>
            <p:nvPr/>
          </p:nvSpPr>
          <p:spPr bwMode="auto">
            <a:xfrm>
              <a:off x="1800" y="1500"/>
              <a:ext cx="115" cy="2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3" y="11"/>
                </a:cxn>
                <a:cxn ang="0">
                  <a:pos x="46" y="6"/>
                </a:cxn>
                <a:cxn ang="0">
                  <a:pos x="46" y="6"/>
                </a:cxn>
                <a:cxn ang="0">
                  <a:pos x="23" y="0"/>
                </a:cxn>
                <a:cxn ang="0">
                  <a:pos x="0" y="6"/>
                </a:cxn>
              </a:cxnLst>
              <a:rect l="0" t="0" r="r" b="b"/>
              <a:pathLst>
                <a:path w="46" h="11">
                  <a:moveTo>
                    <a:pt x="0" y="6"/>
                  </a:moveTo>
                  <a:cubicBezTo>
                    <a:pt x="0" y="7"/>
                    <a:pt x="10" y="11"/>
                    <a:pt x="23" y="11"/>
                  </a:cubicBezTo>
                  <a:cubicBezTo>
                    <a:pt x="36" y="11"/>
                    <a:pt x="46" y="8"/>
                    <a:pt x="46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4"/>
                    <a:pt x="36" y="0"/>
                    <a:pt x="23" y="0"/>
                  </a:cubicBezTo>
                  <a:cubicBezTo>
                    <a:pt x="10" y="0"/>
                    <a:pt x="0" y="4"/>
                    <a:pt x="0" y="6"/>
                  </a:cubicBezTo>
                  <a:close/>
                </a:path>
              </a:pathLst>
            </a:custGeom>
            <a:noFill/>
            <a:ln w="11113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</p:grpSp>
      <p:grpSp>
        <p:nvGrpSpPr>
          <p:cNvPr id="1539" name="Group 1006"/>
          <p:cNvGrpSpPr>
            <a:grpSpLocks/>
          </p:cNvGrpSpPr>
          <p:nvPr/>
        </p:nvGrpSpPr>
        <p:grpSpPr bwMode="auto">
          <a:xfrm>
            <a:off x="2387561" y="698650"/>
            <a:ext cx="1080740" cy="1056712"/>
            <a:chOff x="714" y="720"/>
            <a:chExt cx="749" cy="869"/>
          </a:xfrm>
        </p:grpSpPr>
        <p:sp>
          <p:nvSpPr>
            <p:cNvPr id="1540" name="Freeform 1007"/>
            <p:cNvSpPr>
              <a:spLocks/>
            </p:cNvSpPr>
            <p:nvPr/>
          </p:nvSpPr>
          <p:spPr bwMode="auto">
            <a:xfrm>
              <a:off x="775" y="1283"/>
              <a:ext cx="324" cy="83"/>
            </a:xfrm>
            <a:custGeom>
              <a:avLst/>
              <a:gdLst/>
              <a:ahLst/>
              <a:cxnLst>
                <a:cxn ang="0">
                  <a:pos x="13" y="49"/>
                </a:cxn>
                <a:cxn ang="0">
                  <a:pos x="13" y="49"/>
                </a:cxn>
                <a:cxn ang="0">
                  <a:pos x="20" y="65"/>
                </a:cxn>
                <a:cxn ang="0">
                  <a:pos x="20" y="65"/>
                </a:cxn>
                <a:cxn ang="0">
                  <a:pos x="32" y="46"/>
                </a:cxn>
                <a:cxn ang="0">
                  <a:pos x="34" y="60"/>
                </a:cxn>
                <a:cxn ang="0">
                  <a:pos x="43" y="51"/>
                </a:cxn>
                <a:cxn ang="0">
                  <a:pos x="206" y="19"/>
                </a:cxn>
                <a:cxn ang="0">
                  <a:pos x="213" y="19"/>
                </a:cxn>
                <a:cxn ang="0">
                  <a:pos x="215" y="19"/>
                </a:cxn>
                <a:cxn ang="0">
                  <a:pos x="221" y="20"/>
                </a:cxn>
                <a:cxn ang="0">
                  <a:pos x="223" y="20"/>
                </a:cxn>
                <a:cxn ang="0">
                  <a:pos x="229" y="21"/>
                </a:cxn>
                <a:cxn ang="0">
                  <a:pos x="231" y="22"/>
                </a:cxn>
                <a:cxn ang="0">
                  <a:pos x="235" y="23"/>
                </a:cxn>
                <a:cxn ang="0">
                  <a:pos x="237" y="23"/>
                </a:cxn>
                <a:cxn ang="0">
                  <a:pos x="240" y="24"/>
                </a:cxn>
                <a:cxn ang="0">
                  <a:pos x="246" y="26"/>
                </a:cxn>
                <a:cxn ang="0">
                  <a:pos x="246" y="26"/>
                </a:cxn>
                <a:cxn ang="0">
                  <a:pos x="247" y="26"/>
                </a:cxn>
                <a:cxn ang="0">
                  <a:pos x="261" y="31"/>
                </a:cxn>
                <a:cxn ang="0">
                  <a:pos x="263" y="32"/>
                </a:cxn>
                <a:cxn ang="0">
                  <a:pos x="263" y="32"/>
                </a:cxn>
                <a:cxn ang="0">
                  <a:pos x="264" y="32"/>
                </a:cxn>
                <a:cxn ang="0">
                  <a:pos x="265" y="33"/>
                </a:cxn>
                <a:cxn ang="0">
                  <a:pos x="266" y="33"/>
                </a:cxn>
                <a:cxn ang="0">
                  <a:pos x="268" y="34"/>
                </a:cxn>
                <a:cxn ang="0">
                  <a:pos x="269" y="34"/>
                </a:cxn>
                <a:cxn ang="0">
                  <a:pos x="270" y="34"/>
                </a:cxn>
                <a:cxn ang="0">
                  <a:pos x="270" y="34"/>
                </a:cxn>
                <a:cxn ang="0">
                  <a:pos x="271" y="34"/>
                </a:cxn>
                <a:cxn ang="0">
                  <a:pos x="272" y="32"/>
                </a:cxn>
                <a:cxn ang="0">
                  <a:pos x="228" y="9"/>
                </a:cxn>
                <a:cxn ang="0">
                  <a:pos x="137" y="1"/>
                </a:cxn>
                <a:cxn ang="0">
                  <a:pos x="8" y="25"/>
                </a:cxn>
                <a:cxn ang="0">
                  <a:pos x="0" y="29"/>
                </a:cxn>
                <a:cxn ang="0">
                  <a:pos x="0" y="30"/>
                </a:cxn>
                <a:cxn ang="0">
                  <a:pos x="13" y="49"/>
                </a:cxn>
              </a:cxnLst>
              <a:rect l="0" t="0" r="r" b="b"/>
              <a:pathLst>
                <a:path w="273" h="65">
                  <a:moveTo>
                    <a:pt x="13" y="49"/>
                  </a:moveTo>
                  <a:cubicBezTo>
                    <a:pt x="13" y="49"/>
                    <a:pt x="13" y="49"/>
                    <a:pt x="13" y="49"/>
                  </a:cubicBezTo>
                  <a:cubicBezTo>
                    <a:pt x="16" y="52"/>
                    <a:pt x="16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2" y="59"/>
                    <a:pt x="29" y="44"/>
                    <a:pt x="32" y="46"/>
                  </a:cubicBezTo>
                  <a:cubicBezTo>
                    <a:pt x="34" y="47"/>
                    <a:pt x="34" y="54"/>
                    <a:pt x="34" y="60"/>
                  </a:cubicBezTo>
                  <a:cubicBezTo>
                    <a:pt x="36" y="57"/>
                    <a:pt x="38" y="54"/>
                    <a:pt x="43" y="51"/>
                  </a:cubicBezTo>
                  <a:cubicBezTo>
                    <a:pt x="89" y="14"/>
                    <a:pt x="167" y="15"/>
                    <a:pt x="206" y="19"/>
                  </a:cubicBezTo>
                  <a:cubicBezTo>
                    <a:pt x="208" y="19"/>
                    <a:pt x="211" y="19"/>
                    <a:pt x="213" y="19"/>
                  </a:cubicBezTo>
                  <a:cubicBezTo>
                    <a:pt x="214" y="19"/>
                    <a:pt x="215" y="19"/>
                    <a:pt x="215" y="19"/>
                  </a:cubicBezTo>
                  <a:cubicBezTo>
                    <a:pt x="217" y="20"/>
                    <a:pt x="219" y="20"/>
                    <a:pt x="221" y="20"/>
                  </a:cubicBezTo>
                  <a:cubicBezTo>
                    <a:pt x="221" y="20"/>
                    <a:pt x="222" y="20"/>
                    <a:pt x="223" y="20"/>
                  </a:cubicBezTo>
                  <a:cubicBezTo>
                    <a:pt x="225" y="21"/>
                    <a:pt x="227" y="21"/>
                    <a:pt x="229" y="21"/>
                  </a:cubicBezTo>
                  <a:cubicBezTo>
                    <a:pt x="229" y="22"/>
                    <a:pt x="230" y="22"/>
                    <a:pt x="231" y="22"/>
                  </a:cubicBezTo>
                  <a:cubicBezTo>
                    <a:pt x="232" y="22"/>
                    <a:pt x="233" y="22"/>
                    <a:pt x="235" y="23"/>
                  </a:cubicBezTo>
                  <a:cubicBezTo>
                    <a:pt x="235" y="23"/>
                    <a:pt x="236" y="23"/>
                    <a:pt x="237" y="23"/>
                  </a:cubicBezTo>
                  <a:cubicBezTo>
                    <a:pt x="238" y="24"/>
                    <a:pt x="239" y="24"/>
                    <a:pt x="240" y="24"/>
                  </a:cubicBezTo>
                  <a:cubicBezTo>
                    <a:pt x="242" y="25"/>
                    <a:pt x="244" y="25"/>
                    <a:pt x="246" y="26"/>
                  </a:cubicBezTo>
                  <a:cubicBezTo>
                    <a:pt x="246" y="26"/>
                    <a:pt x="246" y="26"/>
                    <a:pt x="246" y="26"/>
                  </a:cubicBezTo>
                  <a:cubicBezTo>
                    <a:pt x="246" y="26"/>
                    <a:pt x="247" y="26"/>
                    <a:pt x="247" y="26"/>
                  </a:cubicBezTo>
                  <a:cubicBezTo>
                    <a:pt x="252" y="28"/>
                    <a:pt x="257" y="29"/>
                    <a:pt x="261" y="31"/>
                  </a:cubicBezTo>
                  <a:cubicBezTo>
                    <a:pt x="262" y="31"/>
                    <a:pt x="263" y="32"/>
                    <a:pt x="263" y="32"/>
                  </a:cubicBezTo>
                  <a:cubicBezTo>
                    <a:pt x="263" y="32"/>
                    <a:pt x="263" y="32"/>
                    <a:pt x="263" y="32"/>
                  </a:cubicBezTo>
                  <a:cubicBezTo>
                    <a:pt x="264" y="32"/>
                    <a:pt x="264" y="32"/>
                    <a:pt x="264" y="32"/>
                  </a:cubicBezTo>
                  <a:cubicBezTo>
                    <a:pt x="264" y="32"/>
                    <a:pt x="265" y="32"/>
                    <a:pt x="265" y="33"/>
                  </a:cubicBezTo>
                  <a:cubicBezTo>
                    <a:pt x="266" y="33"/>
                    <a:pt x="266" y="33"/>
                    <a:pt x="266" y="33"/>
                  </a:cubicBezTo>
                  <a:cubicBezTo>
                    <a:pt x="267" y="33"/>
                    <a:pt x="267" y="33"/>
                    <a:pt x="268" y="34"/>
                  </a:cubicBezTo>
                  <a:cubicBezTo>
                    <a:pt x="268" y="34"/>
                    <a:pt x="268" y="34"/>
                    <a:pt x="269" y="34"/>
                  </a:cubicBezTo>
                  <a:cubicBezTo>
                    <a:pt x="269" y="34"/>
                    <a:pt x="269" y="34"/>
                    <a:pt x="270" y="34"/>
                  </a:cubicBezTo>
                  <a:cubicBezTo>
                    <a:pt x="270" y="34"/>
                    <a:pt x="270" y="34"/>
                    <a:pt x="270" y="34"/>
                  </a:cubicBezTo>
                  <a:cubicBezTo>
                    <a:pt x="271" y="34"/>
                    <a:pt x="271" y="34"/>
                    <a:pt x="271" y="34"/>
                  </a:cubicBezTo>
                  <a:cubicBezTo>
                    <a:pt x="272" y="34"/>
                    <a:pt x="273" y="33"/>
                    <a:pt x="272" y="32"/>
                  </a:cubicBezTo>
                  <a:cubicBezTo>
                    <a:pt x="267" y="21"/>
                    <a:pt x="250" y="13"/>
                    <a:pt x="228" y="9"/>
                  </a:cubicBezTo>
                  <a:cubicBezTo>
                    <a:pt x="196" y="3"/>
                    <a:pt x="185" y="1"/>
                    <a:pt x="137" y="1"/>
                  </a:cubicBezTo>
                  <a:cubicBezTo>
                    <a:pt x="71" y="0"/>
                    <a:pt x="33" y="14"/>
                    <a:pt x="8" y="25"/>
                  </a:cubicBezTo>
                  <a:cubicBezTo>
                    <a:pt x="5" y="27"/>
                    <a:pt x="3" y="28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6" y="26"/>
                    <a:pt x="12" y="43"/>
                    <a:pt x="13" y="49"/>
                  </a:cubicBezTo>
                  <a:close/>
                </a:path>
              </a:pathLst>
            </a:custGeom>
            <a:solidFill>
              <a:srgbClr val="F4E5E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41" name="Freeform 1008"/>
            <p:cNvSpPr>
              <a:spLocks/>
            </p:cNvSpPr>
            <p:nvPr/>
          </p:nvSpPr>
          <p:spPr bwMode="auto">
            <a:xfrm>
              <a:off x="775" y="1283"/>
              <a:ext cx="324" cy="83"/>
            </a:xfrm>
            <a:custGeom>
              <a:avLst/>
              <a:gdLst/>
              <a:ahLst/>
              <a:cxnLst>
                <a:cxn ang="0">
                  <a:pos x="13" y="49"/>
                </a:cxn>
                <a:cxn ang="0">
                  <a:pos x="13" y="49"/>
                </a:cxn>
                <a:cxn ang="0">
                  <a:pos x="20" y="65"/>
                </a:cxn>
                <a:cxn ang="0">
                  <a:pos x="20" y="65"/>
                </a:cxn>
                <a:cxn ang="0">
                  <a:pos x="32" y="46"/>
                </a:cxn>
                <a:cxn ang="0">
                  <a:pos x="34" y="60"/>
                </a:cxn>
                <a:cxn ang="0">
                  <a:pos x="43" y="51"/>
                </a:cxn>
                <a:cxn ang="0">
                  <a:pos x="206" y="19"/>
                </a:cxn>
                <a:cxn ang="0">
                  <a:pos x="213" y="19"/>
                </a:cxn>
                <a:cxn ang="0">
                  <a:pos x="215" y="19"/>
                </a:cxn>
                <a:cxn ang="0">
                  <a:pos x="221" y="20"/>
                </a:cxn>
                <a:cxn ang="0">
                  <a:pos x="223" y="20"/>
                </a:cxn>
                <a:cxn ang="0">
                  <a:pos x="229" y="21"/>
                </a:cxn>
                <a:cxn ang="0">
                  <a:pos x="231" y="22"/>
                </a:cxn>
                <a:cxn ang="0">
                  <a:pos x="235" y="23"/>
                </a:cxn>
                <a:cxn ang="0">
                  <a:pos x="237" y="23"/>
                </a:cxn>
                <a:cxn ang="0">
                  <a:pos x="240" y="24"/>
                </a:cxn>
                <a:cxn ang="0">
                  <a:pos x="246" y="26"/>
                </a:cxn>
                <a:cxn ang="0">
                  <a:pos x="246" y="26"/>
                </a:cxn>
                <a:cxn ang="0">
                  <a:pos x="247" y="26"/>
                </a:cxn>
                <a:cxn ang="0">
                  <a:pos x="261" y="31"/>
                </a:cxn>
                <a:cxn ang="0">
                  <a:pos x="263" y="32"/>
                </a:cxn>
                <a:cxn ang="0">
                  <a:pos x="263" y="32"/>
                </a:cxn>
                <a:cxn ang="0">
                  <a:pos x="264" y="32"/>
                </a:cxn>
                <a:cxn ang="0">
                  <a:pos x="265" y="33"/>
                </a:cxn>
                <a:cxn ang="0">
                  <a:pos x="266" y="33"/>
                </a:cxn>
                <a:cxn ang="0">
                  <a:pos x="268" y="34"/>
                </a:cxn>
                <a:cxn ang="0">
                  <a:pos x="269" y="34"/>
                </a:cxn>
                <a:cxn ang="0">
                  <a:pos x="270" y="34"/>
                </a:cxn>
                <a:cxn ang="0">
                  <a:pos x="270" y="34"/>
                </a:cxn>
                <a:cxn ang="0">
                  <a:pos x="271" y="34"/>
                </a:cxn>
                <a:cxn ang="0">
                  <a:pos x="272" y="32"/>
                </a:cxn>
                <a:cxn ang="0">
                  <a:pos x="228" y="9"/>
                </a:cxn>
                <a:cxn ang="0">
                  <a:pos x="137" y="1"/>
                </a:cxn>
                <a:cxn ang="0">
                  <a:pos x="8" y="25"/>
                </a:cxn>
                <a:cxn ang="0">
                  <a:pos x="0" y="29"/>
                </a:cxn>
                <a:cxn ang="0">
                  <a:pos x="0" y="30"/>
                </a:cxn>
                <a:cxn ang="0">
                  <a:pos x="13" y="49"/>
                </a:cxn>
              </a:cxnLst>
              <a:rect l="0" t="0" r="r" b="b"/>
              <a:pathLst>
                <a:path w="273" h="65">
                  <a:moveTo>
                    <a:pt x="13" y="49"/>
                  </a:moveTo>
                  <a:cubicBezTo>
                    <a:pt x="13" y="49"/>
                    <a:pt x="13" y="49"/>
                    <a:pt x="13" y="49"/>
                  </a:cubicBezTo>
                  <a:cubicBezTo>
                    <a:pt x="16" y="52"/>
                    <a:pt x="16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2" y="59"/>
                    <a:pt x="29" y="44"/>
                    <a:pt x="32" y="46"/>
                  </a:cubicBezTo>
                  <a:cubicBezTo>
                    <a:pt x="34" y="47"/>
                    <a:pt x="34" y="54"/>
                    <a:pt x="34" y="60"/>
                  </a:cubicBezTo>
                  <a:cubicBezTo>
                    <a:pt x="36" y="57"/>
                    <a:pt x="38" y="54"/>
                    <a:pt x="43" y="51"/>
                  </a:cubicBezTo>
                  <a:cubicBezTo>
                    <a:pt x="89" y="14"/>
                    <a:pt x="167" y="15"/>
                    <a:pt x="206" y="19"/>
                  </a:cubicBezTo>
                  <a:cubicBezTo>
                    <a:pt x="208" y="19"/>
                    <a:pt x="211" y="19"/>
                    <a:pt x="213" y="19"/>
                  </a:cubicBezTo>
                  <a:cubicBezTo>
                    <a:pt x="214" y="19"/>
                    <a:pt x="215" y="19"/>
                    <a:pt x="215" y="19"/>
                  </a:cubicBezTo>
                  <a:cubicBezTo>
                    <a:pt x="217" y="20"/>
                    <a:pt x="219" y="20"/>
                    <a:pt x="221" y="20"/>
                  </a:cubicBezTo>
                  <a:cubicBezTo>
                    <a:pt x="221" y="20"/>
                    <a:pt x="222" y="20"/>
                    <a:pt x="223" y="20"/>
                  </a:cubicBezTo>
                  <a:cubicBezTo>
                    <a:pt x="225" y="21"/>
                    <a:pt x="227" y="21"/>
                    <a:pt x="229" y="21"/>
                  </a:cubicBezTo>
                  <a:cubicBezTo>
                    <a:pt x="229" y="22"/>
                    <a:pt x="230" y="22"/>
                    <a:pt x="231" y="22"/>
                  </a:cubicBezTo>
                  <a:cubicBezTo>
                    <a:pt x="232" y="22"/>
                    <a:pt x="233" y="22"/>
                    <a:pt x="235" y="23"/>
                  </a:cubicBezTo>
                  <a:cubicBezTo>
                    <a:pt x="235" y="23"/>
                    <a:pt x="236" y="23"/>
                    <a:pt x="237" y="23"/>
                  </a:cubicBezTo>
                  <a:cubicBezTo>
                    <a:pt x="238" y="24"/>
                    <a:pt x="239" y="24"/>
                    <a:pt x="240" y="24"/>
                  </a:cubicBezTo>
                  <a:cubicBezTo>
                    <a:pt x="242" y="25"/>
                    <a:pt x="244" y="25"/>
                    <a:pt x="246" y="26"/>
                  </a:cubicBezTo>
                  <a:cubicBezTo>
                    <a:pt x="246" y="26"/>
                    <a:pt x="246" y="26"/>
                    <a:pt x="246" y="26"/>
                  </a:cubicBezTo>
                  <a:cubicBezTo>
                    <a:pt x="246" y="26"/>
                    <a:pt x="247" y="26"/>
                    <a:pt x="247" y="26"/>
                  </a:cubicBezTo>
                  <a:cubicBezTo>
                    <a:pt x="252" y="28"/>
                    <a:pt x="257" y="29"/>
                    <a:pt x="261" y="31"/>
                  </a:cubicBezTo>
                  <a:cubicBezTo>
                    <a:pt x="262" y="31"/>
                    <a:pt x="263" y="32"/>
                    <a:pt x="263" y="32"/>
                  </a:cubicBezTo>
                  <a:cubicBezTo>
                    <a:pt x="263" y="32"/>
                    <a:pt x="263" y="32"/>
                    <a:pt x="263" y="32"/>
                  </a:cubicBezTo>
                  <a:cubicBezTo>
                    <a:pt x="264" y="32"/>
                    <a:pt x="264" y="32"/>
                    <a:pt x="264" y="32"/>
                  </a:cubicBezTo>
                  <a:cubicBezTo>
                    <a:pt x="264" y="32"/>
                    <a:pt x="265" y="32"/>
                    <a:pt x="265" y="33"/>
                  </a:cubicBezTo>
                  <a:cubicBezTo>
                    <a:pt x="266" y="33"/>
                    <a:pt x="266" y="33"/>
                    <a:pt x="266" y="33"/>
                  </a:cubicBezTo>
                  <a:cubicBezTo>
                    <a:pt x="267" y="33"/>
                    <a:pt x="267" y="33"/>
                    <a:pt x="268" y="34"/>
                  </a:cubicBezTo>
                  <a:cubicBezTo>
                    <a:pt x="268" y="34"/>
                    <a:pt x="268" y="34"/>
                    <a:pt x="269" y="34"/>
                  </a:cubicBezTo>
                  <a:cubicBezTo>
                    <a:pt x="269" y="34"/>
                    <a:pt x="269" y="34"/>
                    <a:pt x="270" y="34"/>
                  </a:cubicBezTo>
                  <a:cubicBezTo>
                    <a:pt x="270" y="34"/>
                    <a:pt x="270" y="34"/>
                    <a:pt x="270" y="34"/>
                  </a:cubicBezTo>
                  <a:cubicBezTo>
                    <a:pt x="271" y="34"/>
                    <a:pt x="271" y="34"/>
                    <a:pt x="271" y="34"/>
                  </a:cubicBezTo>
                  <a:cubicBezTo>
                    <a:pt x="272" y="34"/>
                    <a:pt x="273" y="33"/>
                    <a:pt x="272" y="32"/>
                  </a:cubicBezTo>
                  <a:cubicBezTo>
                    <a:pt x="267" y="21"/>
                    <a:pt x="250" y="13"/>
                    <a:pt x="228" y="9"/>
                  </a:cubicBezTo>
                  <a:cubicBezTo>
                    <a:pt x="196" y="3"/>
                    <a:pt x="185" y="1"/>
                    <a:pt x="137" y="1"/>
                  </a:cubicBezTo>
                  <a:cubicBezTo>
                    <a:pt x="71" y="0"/>
                    <a:pt x="33" y="14"/>
                    <a:pt x="8" y="25"/>
                  </a:cubicBezTo>
                  <a:cubicBezTo>
                    <a:pt x="5" y="27"/>
                    <a:pt x="3" y="28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6" y="26"/>
                    <a:pt x="12" y="43"/>
                    <a:pt x="13" y="49"/>
                  </a:cubicBezTo>
                  <a:close/>
                </a:path>
              </a:pathLst>
            </a:custGeom>
            <a:solidFill>
              <a:srgbClr val="F4E5E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42" name="Freeform 1009"/>
            <p:cNvSpPr>
              <a:spLocks/>
            </p:cNvSpPr>
            <p:nvPr/>
          </p:nvSpPr>
          <p:spPr bwMode="auto">
            <a:xfrm>
              <a:off x="797" y="1340"/>
              <a:ext cx="20" cy="61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5" y="21"/>
                </a:cxn>
                <a:cxn ang="0">
                  <a:pos x="11" y="35"/>
                </a:cxn>
                <a:cxn ang="0">
                  <a:pos x="5" y="46"/>
                </a:cxn>
                <a:cxn ang="0">
                  <a:pos x="1" y="41"/>
                </a:cxn>
                <a:cxn ang="0">
                  <a:pos x="1" y="22"/>
                </a:cxn>
                <a:cxn ang="0">
                  <a:pos x="13" y="2"/>
                </a:cxn>
              </a:cxnLst>
              <a:rect l="0" t="0" r="r" b="b"/>
              <a:pathLst>
                <a:path w="16" h="49">
                  <a:moveTo>
                    <a:pt x="13" y="2"/>
                  </a:moveTo>
                  <a:cubicBezTo>
                    <a:pt x="16" y="3"/>
                    <a:pt x="14" y="15"/>
                    <a:pt x="15" y="21"/>
                  </a:cubicBezTo>
                  <a:cubicBezTo>
                    <a:pt x="15" y="28"/>
                    <a:pt x="14" y="30"/>
                    <a:pt x="11" y="35"/>
                  </a:cubicBezTo>
                  <a:cubicBezTo>
                    <a:pt x="8" y="40"/>
                    <a:pt x="6" y="42"/>
                    <a:pt x="5" y="46"/>
                  </a:cubicBezTo>
                  <a:cubicBezTo>
                    <a:pt x="5" y="49"/>
                    <a:pt x="3" y="47"/>
                    <a:pt x="1" y="41"/>
                  </a:cubicBezTo>
                  <a:cubicBezTo>
                    <a:pt x="0" y="35"/>
                    <a:pt x="0" y="27"/>
                    <a:pt x="1" y="22"/>
                  </a:cubicBezTo>
                  <a:cubicBezTo>
                    <a:pt x="2" y="18"/>
                    <a:pt x="10" y="0"/>
                    <a:pt x="13" y="2"/>
                  </a:cubicBezTo>
                  <a:close/>
                </a:path>
              </a:pathLst>
            </a:custGeom>
            <a:solidFill>
              <a:srgbClr val="F2F9F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43" name="Freeform 1010"/>
            <p:cNvSpPr>
              <a:spLocks/>
            </p:cNvSpPr>
            <p:nvPr/>
          </p:nvSpPr>
          <p:spPr bwMode="auto">
            <a:xfrm>
              <a:off x="805" y="1395"/>
              <a:ext cx="24" cy="5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9"/>
                </a:cxn>
                <a:cxn ang="0">
                  <a:pos x="13" y="39"/>
                </a:cxn>
                <a:cxn ang="0">
                  <a:pos x="20" y="45"/>
                </a:cxn>
                <a:cxn ang="0">
                  <a:pos x="17" y="33"/>
                </a:cxn>
                <a:cxn ang="0">
                  <a:pos x="14" y="18"/>
                </a:cxn>
                <a:cxn ang="0">
                  <a:pos x="7" y="7"/>
                </a:cxn>
                <a:cxn ang="0">
                  <a:pos x="2" y="0"/>
                </a:cxn>
              </a:cxnLst>
              <a:rect l="0" t="0" r="r" b="b"/>
              <a:pathLst>
                <a:path w="21" h="46">
                  <a:moveTo>
                    <a:pt x="2" y="0"/>
                  </a:moveTo>
                  <a:cubicBezTo>
                    <a:pt x="0" y="1"/>
                    <a:pt x="0" y="11"/>
                    <a:pt x="2" y="19"/>
                  </a:cubicBezTo>
                  <a:cubicBezTo>
                    <a:pt x="3" y="27"/>
                    <a:pt x="8" y="32"/>
                    <a:pt x="13" y="39"/>
                  </a:cubicBezTo>
                  <a:cubicBezTo>
                    <a:pt x="16" y="43"/>
                    <a:pt x="19" y="46"/>
                    <a:pt x="20" y="45"/>
                  </a:cubicBezTo>
                  <a:cubicBezTo>
                    <a:pt x="21" y="44"/>
                    <a:pt x="19" y="37"/>
                    <a:pt x="17" y="33"/>
                  </a:cubicBezTo>
                  <a:cubicBezTo>
                    <a:pt x="14" y="28"/>
                    <a:pt x="15" y="25"/>
                    <a:pt x="14" y="18"/>
                  </a:cubicBezTo>
                  <a:cubicBezTo>
                    <a:pt x="13" y="10"/>
                    <a:pt x="9" y="12"/>
                    <a:pt x="7" y="7"/>
                  </a:cubicBezTo>
                  <a:cubicBezTo>
                    <a:pt x="4" y="2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2F9F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44" name="Freeform 1011"/>
            <p:cNvSpPr>
              <a:spLocks/>
            </p:cNvSpPr>
            <p:nvPr/>
          </p:nvSpPr>
          <p:spPr bwMode="auto">
            <a:xfrm>
              <a:off x="789" y="998"/>
              <a:ext cx="242" cy="183"/>
            </a:xfrm>
            <a:custGeom>
              <a:avLst/>
              <a:gdLst/>
              <a:ahLst/>
              <a:cxnLst>
                <a:cxn ang="0">
                  <a:pos x="5" y="140"/>
                </a:cxn>
                <a:cxn ang="0">
                  <a:pos x="5" y="143"/>
                </a:cxn>
                <a:cxn ang="0">
                  <a:pos x="70" y="72"/>
                </a:cxn>
                <a:cxn ang="0">
                  <a:pos x="166" y="63"/>
                </a:cxn>
                <a:cxn ang="0">
                  <a:pos x="203" y="70"/>
                </a:cxn>
                <a:cxn ang="0">
                  <a:pos x="204" y="70"/>
                </a:cxn>
                <a:cxn ang="0">
                  <a:pos x="201" y="61"/>
                </a:cxn>
                <a:cxn ang="0">
                  <a:pos x="80" y="58"/>
                </a:cxn>
                <a:cxn ang="0">
                  <a:pos x="37" y="51"/>
                </a:cxn>
                <a:cxn ang="0">
                  <a:pos x="22" y="1"/>
                </a:cxn>
                <a:cxn ang="0">
                  <a:pos x="18" y="0"/>
                </a:cxn>
                <a:cxn ang="0">
                  <a:pos x="2" y="62"/>
                </a:cxn>
                <a:cxn ang="0">
                  <a:pos x="9" y="104"/>
                </a:cxn>
                <a:cxn ang="0">
                  <a:pos x="5" y="140"/>
                </a:cxn>
              </a:cxnLst>
              <a:rect l="0" t="0" r="r" b="b"/>
              <a:pathLst>
                <a:path w="204" h="144">
                  <a:moveTo>
                    <a:pt x="5" y="140"/>
                  </a:moveTo>
                  <a:cubicBezTo>
                    <a:pt x="4" y="142"/>
                    <a:pt x="4" y="144"/>
                    <a:pt x="5" y="143"/>
                  </a:cubicBezTo>
                  <a:cubicBezTo>
                    <a:pt x="22" y="116"/>
                    <a:pt x="45" y="85"/>
                    <a:pt x="70" y="72"/>
                  </a:cubicBezTo>
                  <a:cubicBezTo>
                    <a:pt x="95" y="60"/>
                    <a:pt x="131" y="62"/>
                    <a:pt x="166" y="63"/>
                  </a:cubicBezTo>
                  <a:cubicBezTo>
                    <a:pt x="184" y="64"/>
                    <a:pt x="194" y="66"/>
                    <a:pt x="203" y="70"/>
                  </a:cubicBezTo>
                  <a:cubicBezTo>
                    <a:pt x="203" y="70"/>
                    <a:pt x="204" y="70"/>
                    <a:pt x="204" y="70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60" y="52"/>
                    <a:pt x="97" y="56"/>
                    <a:pt x="80" y="58"/>
                  </a:cubicBezTo>
                  <a:cubicBezTo>
                    <a:pt x="63" y="60"/>
                    <a:pt x="45" y="59"/>
                    <a:pt x="37" y="51"/>
                  </a:cubicBezTo>
                  <a:cubicBezTo>
                    <a:pt x="28" y="43"/>
                    <a:pt x="15" y="20"/>
                    <a:pt x="22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0" y="21"/>
                    <a:pt x="4" y="52"/>
                    <a:pt x="2" y="62"/>
                  </a:cubicBezTo>
                  <a:cubicBezTo>
                    <a:pt x="0" y="73"/>
                    <a:pt x="8" y="91"/>
                    <a:pt x="9" y="104"/>
                  </a:cubicBezTo>
                  <a:cubicBezTo>
                    <a:pt x="10" y="116"/>
                    <a:pt x="9" y="131"/>
                    <a:pt x="5" y="140"/>
                  </a:cubicBezTo>
                  <a:close/>
                </a:path>
              </a:pathLst>
            </a:custGeom>
            <a:solidFill>
              <a:srgbClr val="FFECC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45" name="Freeform 1012"/>
            <p:cNvSpPr>
              <a:spLocks/>
            </p:cNvSpPr>
            <p:nvPr/>
          </p:nvSpPr>
          <p:spPr bwMode="auto">
            <a:xfrm>
              <a:off x="800" y="1049"/>
              <a:ext cx="48" cy="75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2" y="20"/>
                </a:cxn>
                <a:cxn ang="0">
                  <a:pos x="11" y="56"/>
                </a:cxn>
                <a:cxn ang="0">
                  <a:pos x="36" y="39"/>
                </a:cxn>
                <a:cxn ang="0">
                  <a:pos x="26" y="23"/>
                </a:cxn>
                <a:cxn ang="0">
                  <a:pos x="8" y="1"/>
                </a:cxn>
              </a:cxnLst>
              <a:rect l="0" t="0" r="r" b="b"/>
              <a:pathLst>
                <a:path w="40" h="59">
                  <a:moveTo>
                    <a:pt x="8" y="1"/>
                  </a:moveTo>
                  <a:cubicBezTo>
                    <a:pt x="6" y="0"/>
                    <a:pt x="3" y="12"/>
                    <a:pt x="2" y="20"/>
                  </a:cubicBezTo>
                  <a:cubicBezTo>
                    <a:pt x="0" y="28"/>
                    <a:pt x="5" y="52"/>
                    <a:pt x="11" y="56"/>
                  </a:cubicBezTo>
                  <a:cubicBezTo>
                    <a:pt x="18" y="59"/>
                    <a:pt x="32" y="46"/>
                    <a:pt x="36" y="39"/>
                  </a:cubicBezTo>
                  <a:cubicBezTo>
                    <a:pt x="40" y="32"/>
                    <a:pt x="37" y="32"/>
                    <a:pt x="26" y="23"/>
                  </a:cubicBezTo>
                  <a:cubicBezTo>
                    <a:pt x="15" y="14"/>
                    <a:pt x="12" y="3"/>
                    <a:pt x="8" y="1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46" name="Freeform 1013"/>
            <p:cNvSpPr>
              <a:spLocks/>
            </p:cNvSpPr>
            <p:nvPr/>
          </p:nvSpPr>
          <p:spPr bwMode="auto">
            <a:xfrm>
              <a:off x="794" y="1291"/>
              <a:ext cx="201" cy="68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64" y="4"/>
                </a:cxn>
                <a:cxn ang="0">
                  <a:pos x="14" y="17"/>
                </a:cxn>
                <a:cxn ang="0">
                  <a:pos x="1" y="37"/>
                </a:cxn>
                <a:cxn ang="0">
                  <a:pos x="6" y="53"/>
                </a:cxn>
                <a:cxn ang="0">
                  <a:pos x="6" y="53"/>
                </a:cxn>
                <a:cxn ang="0">
                  <a:pos x="16" y="40"/>
                </a:cxn>
                <a:cxn ang="0">
                  <a:pos x="18" y="47"/>
                </a:cxn>
                <a:cxn ang="0">
                  <a:pos x="49" y="26"/>
                </a:cxn>
                <a:cxn ang="0">
                  <a:pos x="145" y="5"/>
                </a:cxn>
                <a:cxn ang="0">
                  <a:pos x="125" y="0"/>
                </a:cxn>
              </a:cxnLst>
              <a:rect l="0" t="0" r="r" b="b"/>
              <a:pathLst>
                <a:path w="169" h="53">
                  <a:moveTo>
                    <a:pt x="125" y="0"/>
                  </a:moveTo>
                  <a:cubicBezTo>
                    <a:pt x="106" y="0"/>
                    <a:pt x="85" y="1"/>
                    <a:pt x="64" y="4"/>
                  </a:cubicBezTo>
                  <a:cubicBezTo>
                    <a:pt x="42" y="8"/>
                    <a:pt x="24" y="14"/>
                    <a:pt x="14" y="17"/>
                  </a:cubicBezTo>
                  <a:cubicBezTo>
                    <a:pt x="1" y="21"/>
                    <a:pt x="0" y="25"/>
                    <a:pt x="1" y="37"/>
                  </a:cubicBezTo>
                  <a:cubicBezTo>
                    <a:pt x="2" y="45"/>
                    <a:pt x="3" y="51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9" y="47"/>
                    <a:pt x="14" y="38"/>
                    <a:pt x="16" y="40"/>
                  </a:cubicBezTo>
                  <a:cubicBezTo>
                    <a:pt x="18" y="40"/>
                    <a:pt x="18" y="43"/>
                    <a:pt x="18" y="47"/>
                  </a:cubicBezTo>
                  <a:cubicBezTo>
                    <a:pt x="22" y="43"/>
                    <a:pt x="32" y="35"/>
                    <a:pt x="49" y="26"/>
                  </a:cubicBezTo>
                  <a:cubicBezTo>
                    <a:pt x="72" y="14"/>
                    <a:pt x="121" y="5"/>
                    <a:pt x="145" y="5"/>
                  </a:cubicBezTo>
                  <a:cubicBezTo>
                    <a:pt x="169" y="5"/>
                    <a:pt x="147" y="1"/>
                    <a:pt x="125" y="0"/>
                  </a:cubicBezTo>
                  <a:close/>
                </a:path>
              </a:pathLst>
            </a:custGeom>
            <a:solidFill>
              <a:srgbClr val="FFECC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47" name="Freeform 1014"/>
            <p:cNvSpPr>
              <a:spLocks/>
            </p:cNvSpPr>
            <p:nvPr/>
          </p:nvSpPr>
          <p:spPr bwMode="auto">
            <a:xfrm>
              <a:off x="817" y="1429"/>
              <a:ext cx="43" cy="94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5" y="0"/>
                </a:cxn>
                <a:cxn ang="0">
                  <a:pos x="7" y="6"/>
                </a:cxn>
                <a:cxn ang="0">
                  <a:pos x="10" y="18"/>
                </a:cxn>
                <a:cxn ang="0">
                  <a:pos x="3" y="12"/>
                </a:cxn>
                <a:cxn ang="0">
                  <a:pos x="0" y="7"/>
                </a:cxn>
                <a:cxn ang="0">
                  <a:pos x="5" y="40"/>
                </a:cxn>
                <a:cxn ang="0">
                  <a:pos x="26" y="69"/>
                </a:cxn>
                <a:cxn ang="0">
                  <a:pos x="28" y="35"/>
                </a:cxn>
              </a:cxnLst>
              <a:rect l="0" t="0" r="r" b="b"/>
              <a:pathLst>
                <a:path w="37" h="74">
                  <a:moveTo>
                    <a:pt x="28" y="35"/>
                  </a:moveTo>
                  <a:cubicBezTo>
                    <a:pt x="22" y="26"/>
                    <a:pt x="13" y="6"/>
                    <a:pt x="5" y="0"/>
                  </a:cubicBezTo>
                  <a:cubicBezTo>
                    <a:pt x="5" y="2"/>
                    <a:pt x="5" y="4"/>
                    <a:pt x="7" y="6"/>
                  </a:cubicBezTo>
                  <a:cubicBezTo>
                    <a:pt x="9" y="10"/>
                    <a:pt x="11" y="17"/>
                    <a:pt x="10" y="18"/>
                  </a:cubicBezTo>
                  <a:cubicBezTo>
                    <a:pt x="9" y="19"/>
                    <a:pt x="6" y="16"/>
                    <a:pt x="3" y="12"/>
                  </a:cubicBezTo>
                  <a:cubicBezTo>
                    <a:pt x="2" y="10"/>
                    <a:pt x="1" y="9"/>
                    <a:pt x="0" y="7"/>
                  </a:cubicBezTo>
                  <a:cubicBezTo>
                    <a:pt x="2" y="15"/>
                    <a:pt x="7" y="27"/>
                    <a:pt x="5" y="40"/>
                  </a:cubicBezTo>
                  <a:cubicBezTo>
                    <a:pt x="1" y="62"/>
                    <a:pt x="15" y="74"/>
                    <a:pt x="26" y="69"/>
                  </a:cubicBezTo>
                  <a:cubicBezTo>
                    <a:pt x="37" y="65"/>
                    <a:pt x="35" y="47"/>
                    <a:pt x="28" y="35"/>
                  </a:cubicBezTo>
                  <a:close/>
                </a:path>
              </a:pathLst>
            </a:custGeom>
            <a:solidFill>
              <a:srgbClr val="FFECC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48" name="Freeform 1015"/>
            <p:cNvSpPr>
              <a:spLocks/>
            </p:cNvSpPr>
            <p:nvPr/>
          </p:nvSpPr>
          <p:spPr bwMode="auto">
            <a:xfrm>
              <a:off x="977" y="1486"/>
              <a:ext cx="31" cy="32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22" y="3"/>
                </a:cxn>
                <a:cxn ang="0">
                  <a:pos x="6" y="22"/>
                </a:cxn>
              </a:cxnLst>
              <a:rect l="0" t="0" r="r" b="b"/>
              <a:pathLst>
                <a:path w="26" h="25">
                  <a:moveTo>
                    <a:pt x="6" y="22"/>
                  </a:moveTo>
                  <a:cubicBezTo>
                    <a:pt x="13" y="25"/>
                    <a:pt x="26" y="6"/>
                    <a:pt x="22" y="3"/>
                  </a:cubicBezTo>
                  <a:cubicBezTo>
                    <a:pt x="18" y="0"/>
                    <a:pt x="0" y="18"/>
                    <a:pt x="6" y="22"/>
                  </a:cubicBezTo>
                  <a:close/>
                </a:path>
              </a:pathLst>
            </a:custGeom>
            <a:solidFill>
              <a:srgbClr val="FFECC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49" name="Freeform 1016"/>
            <p:cNvSpPr>
              <a:spLocks/>
            </p:cNvSpPr>
            <p:nvPr/>
          </p:nvSpPr>
          <p:spPr bwMode="auto">
            <a:xfrm>
              <a:off x="775" y="1346"/>
              <a:ext cx="35" cy="96"/>
            </a:xfrm>
            <a:custGeom>
              <a:avLst/>
              <a:gdLst/>
              <a:ahLst/>
              <a:cxnLst>
                <a:cxn ang="0">
                  <a:pos x="27" y="58"/>
                </a:cxn>
                <a:cxn ang="0">
                  <a:pos x="26" y="42"/>
                </a:cxn>
                <a:cxn ang="0">
                  <a:pos x="25" y="39"/>
                </a:cxn>
                <a:cxn ang="0">
                  <a:pos x="25" y="39"/>
                </a:cxn>
                <a:cxn ang="0">
                  <a:pos x="24" y="41"/>
                </a:cxn>
                <a:cxn ang="0">
                  <a:pos x="20" y="36"/>
                </a:cxn>
                <a:cxn ang="0">
                  <a:pos x="20" y="17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12" y="0"/>
                </a:cxn>
                <a:cxn ang="0">
                  <a:pos x="14" y="34"/>
                </a:cxn>
                <a:cxn ang="0">
                  <a:pos x="0" y="39"/>
                </a:cxn>
                <a:cxn ang="0">
                  <a:pos x="17" y="54"/>
                </a:cxn>
                <a:cxn ang="0">
                  <a:pos x="27" y="76"/>
                </a:cxn>
                <a:cxn ang="0">
                  <a:pos x="29" y="64"/>
                </a:cxn>
                <a:cxn ang="0">
                  <a:pos x="27" y="58"/>
                </a:cxn>
              </a:cxnLst>
              <a:rect l="0" t="0" r="r" b="b"/>
              <a:pathLst>
                <a:path w="29" h="76">
                  <a:moveTo>
                    <a:pt x="27" y="58"/>
                  </a:moveTo>
                  <a:cubicBezTo>
                    <a:pt x="26" y="52"/>
                    <a:pt x="25" y="45"/>
                    <a:pt x="26" y="42"/>
                  </a:cubicBezTo>
                  <a:cubicBezTo>
                    <a:pt x="26" y="41"/>
                    <a:pt x="25" y="40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39"/>
                    <a:pt x="24" y="40"/>
                    <a:pt x="24" y="41"/>
                  </a:cubicBezTo>
                  <a:cubicBezTo>
                    <a:pt x="24" y="44"/>
                    <a:pt x="22" y="42"/>
                    <a:pt x="20" y="36"/>
                  </a:cubicBezTo>
                  <a:cubicBezTo>
                    <a:pt x="19" y="30"/>
                    <a:pt x="19" y="22"/>
                    <a:pt x="20" y="17"/>
                  </a:cubicBezTo>
                  <a:cubicBezTo>
                    <a:pt x="20" y="17"/>
                    <a:pt x="20" y="17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16"/>
                    <a:pt x="16" y="0"/>
                    <a:pt x="12" y="0"/>
                  </a:cubicBezTo>
                  <a:cubicBezTo>
                    <a:pt x="7" y="0"/>
                    <a:pt x="17" y="28"/>
                    <a:pt x="14" y="34"/>
                  </a:cubicBezTo>
                  <a:cubicBezTo>
                    <a:pt x="11" y="40"/>
                    <a:pt x="9" y="38"/>
                    <a:pt x="0" y="39"/>
                  </a:cubicBezTo>
                  <a:cubicBezTo>
                    <a:pt x="6" y="39"/>
                    <a:pt x="14" y="44"/>
                    <a:pt x="17" y="54"/>
                  </a:cubicBezTo>
                  <a:cubicBezTo>
                    <a:pt x="20" y="66"/>
                    <a:pt x="25" y="76"/>
                    <a:pt x="27" y="76"/>
                  </a:cubicBezTo>
                  <a:cubicBezTo>
                    <a:pt x="29" y="76"/>
                    <a:pt x="29" y="70"/>
                    <a:pt x="29" y="64"/>
                  </a:cubicBezTo>
                  <a:cubicBezTo>
                    <a:pt x="28" y="62"/>
                    <a:pt x="27" y="60"/>
                    <a:pt x="27" y="58"/>
                  </a:cubicBezTo>
                  <a:close/>
                </a:path>
              </a:pathLst>
            </a:custGeom>
            <a:solidFill>
              <a:srgbClr val="E6C1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50" name="Freeform 1017"/>
            <p:cNvSpPr>
              <a:spLocks/>
            </p:cNvSpPr>
            <p:nvPr/>
          </p:nvSpPr>
          <p:spPr bwMode="auto">
            <a:xfrm>
              <a:off x="734" y="1074"/>
              <a:ext cx="415" cy="515"/>
            </a:xfrm>
            <a:custGeom>
              <a:avLst/>
              <a:gdLst/>
              <a:ahLst/>
              <a:cxnLst>
                <a:cxn ang="0">
                  <a:pos x="99" y="214"/>
                </a:cxn>
                <a:cxn ang="0">
                  <a:pos x="280" y="212"/>
                </a:cxn>
                <a:cxn ang="0">
                  <a:pos x="292" y="244"/>
                </a:cxn>
                <a:cxn ang="0">
                  <a:pos x="302" y="258"/>
                </a:cxn>
                <a:cxn ang="0">
                  <a:pos x="288" y="308"/>
                </a:cxn>
                <a:cxn ang="0">
                  <a:pos x="291" y="400"/>
                </a:cxn>
                <a:cxn ang="0">
                  <a:pos x="317" y="406"/>
                </a:cxn>
                <a:cxn ang="0">
                  <a:pos x="344" y="398"/>
                </a:cxn>
                <a:cxn ang="0">
                  <a:pos x="347" y="144"/>
                </a:cxn>
                <a:cxn ang="0">
                  <a:pos x="316" y="61"/>
                </a:cxn>
                <a:cxn ang="0">
                  <a:pos x="269" y="28"/>
                </a:cxn>
                <a:cxn ang="0">
                  <a:pos x="212" y="3"/>
                </a:cxn>
                <a:cxn ang="0">
                  <a:pos x="116" y="12"/>
                </a:cxn>
                <a:cxn ang="0">
                  <a:pos x="50" y="85"/>
                </a:cxn>
                <a:cxn ang="0">
                  <a:pos x="6" y="158"/>
                </a:cxn>
                <a:cxn ang="0">
                  <a:pos x="13" y="189"/>
                </a:cxn>
                <a:cxn ang="0">
                  <a:pos x="13" y="189"/>
                </a:cxn>
                <a:cxn ang="0">
                  <a:pos x="30" y="195"/>
                </a:cxn>
                <a:cxn ang="0">
                  <a:pos x="32" y="196"/>
                </a:cxn>
                <a:cxn ang="0">
                  <a:pos x="42" y="190"/>
                </a:cxn>
                <a:cxn ang="0">
                  <a:pos x="171" y="166"/>
                </a:cxn>
                <a:cxn ang="0">
                  <a:pos x="262" y="174"/>
                </a:cxn>
                <a:cxn ang="0">
                  <a:pos x="306" y="197"/>
                </a:cxn>
                <a:cxn ang="0">
                  <a:pos x="240" y="184"/>
                </a:cxn>
                <a:cxn ang="0">
                  <a:pos x="77" y="216"/>
                </a:cxn>
                <a:cxn ang="0">
                  <a:pos x="68" y="225"/>
                </a:cxn>
                <a:cxn ang="0">
                  <a:pos x="68" y="230"/>
                </a:cxn>
                <a:cxn ang="0">
                  <a:pos x="64" y="244"/>
                </a:cxn>
                <a:cxn ang="0">
                  <a:pos x="59" y="253"/>
                </a:cxn>
                <a:cxn ang="0">
                  <a:pos x="60" y="255"/>
                </a:cxn>
                <a:cxn ang="0">
                  <a:pos x="61" y="253"/>
                </a:cxn>
                <a:cxn ang="0">
                  <a:pos x="66" y="260"/>
                </a:cxn>
                <a:cxn ang="0">
                  <a:pos x="73" y="271"/>
                </a:cxn>
                <a:cxn ang="0">
                  <a:pos x="73" y="276"/>
                </a:cxn>
                <a:cxn ang="0">
                  <a:pos x="74" y="276"/>
                </a:cxn>
                <a:cxn ang="0">
                  <a:pos x="97" y="295"/>
                </a:cxn>
                <a:cxn ang="0">
                  <a:pos x="114" y="295"/>
                </a:cxn>
                <a:cxn ang="0">
                  <a:pos x="109" y="287"/>
                </a:cxn>
                <a:cxn ang="0">
                  <a:pos x="81" y="267"/>
                </a:cxn>
                <a:cxn ang="0">
                  <a:pos x="99" y="214"/>
                </a:cxn>
              </a:cxnLst>
              <a:rect l="0" t="0" r="r" b="b"/>
              <a:pathLst>
                <a:path w="349" h="406">
                  <a:moveTo>
                    <a:pt x="99" y="214"/>
                  </a:moveTo>
                  <a:cubicBezTo>
                    <a:pt x="138" y="193"/>
                    <a:pt x="229" y="179"/>
                    <a:pt x="280" y="212"/>
                  </a:cubicBezTo>
                  <a:cubicBezTo>
                    <a:pt x="298" y="224"/>
                    <a:pt x="294" y="237"/>
                    <a:pt x="292" y="244"/>
                  </a:cubicBezTo>
                  <a:cubicBezTo>
                    <a:pt x="289" y="250"/>
                    <a:pt x="300" y="244"/>
                    <a:pt x="302" y="258"/>
                  </a:cubicBezTo>
                  <a:cubicBezTo>
                    <a:pt x="305" y="271"/>
                    <a:pt x="301" y="295"/>
                    <a:pt x="288" y="308"/>
                  </a:cubicBezTo>
                  <a:cubicBezTo>
                    <a:pt x="289" y="312"/>
                    <a:pt x="290" y="347"/>
                    <a:pt x="291" y="400"/>
                  </a:cubicBezTo>
                  <a:cubicBezTo>
                    <a:pt x="296" y="403"/>
                    <a:pt x="305" y="406"/>
                    <a:pt x="317" y="406"/>
                  </a:cubicBezTo>
                  <a:cubicBezTo>
                    <a:pt x="330" y="406"/>
                    <a:pt x="342" y="403"/>
                    <a:pt x="344" y="398"/>
                  </a:cubicBezTo>
                  <a:cubicBezTo>
                    <a:pt x="345" y="267"/>
                    <a:pt x="346" y="164"/>
                    <a:pt x="347" y="144"/>
                  </a:cubicBezTo>
                  <a:cubicBezTo>
                    <a:pt x="349" y="107"/>
                    <a:pt x="349" y="69"/>
                    <a:pt x="316" y="61"/>
                  </a:cubicBezTo>
                  <a:cubicBezTo>
                    <a:pt x="282" y="53"/>
                    <a:pt x="277" y="39"/>
                    <a:pt x="269" y="28"/>
                  </a:cubicBezTo>
                  <a:cubicBezTo>
                    <a:pt x="254" y="10"/>
                    <a:pt x="247" y="5"/>
                    <a:pt x="212" y="3"/>
                  </a:cubicBezTo>
                  <a:cubicBezTo>
                    <a:pt x="177" y="2"/>
                    <a:pt x="141" y="0"/>
                    <a:pt x="116" y="12"/>
                  </a:cubicBezTo>
                  <a:cubicBezTo>
                    <a:pt x="91" y="25"/>
                    <a:pt x="67" y="58"/>
                    <a:pt x="50" y="85"/>
                  </a:cubicBezTo>
                  <a:cubicBezTo>
                    <a:pt x="29" y="113"/>
                    <a:pt x="12" y="142"/>
                    <a:pt x="6" y="158"/>
                  </a:cubicBezTo>
                  <a:cubicBezTo>
                    <a:pt x="0" y="175"/>
                    <a:pt x="13" y="189"/>
                    <a:pt x="13" y="189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9" y="192"/>
                    <a:pt x="21" y="191"/>
                    <a:pt x="30" y="195"/>
                  </a:cubicBezTo>
                  <a:cubicBezTo>
                    <a:pt x="31" y="195"/>
                    <a:pt x="31" y="195"/>
                    <a:pt x="32" y="196"/>
                  </a:cubicBezTo>
                  <a:cubicBezTo>
                    <a:pt x="35" y="194"/>
                    <a:pt x="38" y="192"/>
                    <a:pt x="42" y="190"/>
                  </a:cubicBezTo>
                  <a:cubicBezTo>
                    <a:pt x="67" y="179"/>
                    <a:pt x="105" y="165"/>
                    <a:pt x="171" y="166"/>
                  </a:cubicBezTo>
                  <a:cubicBezTo>
                    <a:pt x="219" y="166"/>
                    <a:pt x="230" y="168"/>
                    <a:pt x="262" y="174"/>
                  </a:cubicBezTo>
                  <a:cubicBezTo>
                    <a:pt x="284" y="178"/>
                    <a:pt x="301" y="186"/>
                    <a:pt x="306" y="197"/>
                  </a:cubicBezTo>
                  <a:cubicBezTo>
                    <a:pt x="309" y="206"/>
                    <a:pt x="285" y="186"/>
                    <a:pt x="240" y="184"/>
                  </a:cubicBezTo>
                  <a:cubicBezTo>
                    <a:pt x="201" y="180"/>
                    <a:pt x="123" y="179"/>
                    <a:pt x="77" y="216"/>
                  </a:cubicBezTo>
                  <a:cubicBezTo>
                    <a:pt x="72" y="219"/>
                    <a:pt x="70" y="222"/>
                    <a:pt x="68" y="225"/>
                  </a:cubicBezTo>
                  <a:cubicBezTo>
                    <a:pt x="68" y="227"/>
                    <a:pt x="68" y="229"/>
                    <a:pt x="68" y="230"/>
                  </a:cubicBezTo>
                  <a:cubicBezTo>
                    <a:pt x="68" y="237"/>
                    <a:pt x="67" y="239"/>
                    <a:pt x="64" y="244"/>
                  </a:cubicBezTo>
                  <a:cubicBezTo>
                    <a:pt x="62" y="248"/>
                    <a:pt x="60" y="250"/>
                    <a:pt x="59" y="253"/>
                  </a:cubicBezTo>
                  <a:cubicBezTo>
                    <a:pt x="60" y="255"/>
                    <a:pt x="60" y="255"/>
                    <a:pt x="60" y="255"/>
                  </a:cubicBezTo>
                  <a:cubicBezTo>
                    <a:pt x="60" y="254"/>
                    <a:pt x="61" y="253"/>
                    <a:pt x="61" y="253"/>
                  </a:cubicBezTo>
                  <a:cubicBezTo>
                    <a:pt x="62" y="253"/>
                    <a:pt x="63" y="255"/>
                    <a:pt x="66" y="260"/>
                  </a:cubicBezTo>
                  <a:cubicBezTo>
                    <a:pt x="68" y="265"/>
                    <a:pt x="72" y="263"/>
                    <a:pt x="73" y="271"/>
                  </a:cubicBezTo>
                  <a:cubicBezTo>
                    <a:pt x="73" y="273"/>
                    <a:pt x="73" y="275"/>
                    <a:pt x="73" y="276"/>
                  </a:cubicBezTo>
                  <a:cubicBezTo>
                    <a:pt x="74" y="276"/>
                    <a:pt x="74" y="276"/>
                    <a:pt x="74" y="276"/>
                  </a:cubicBezTo>
                  <a:cubicBezTo>
                    <a:pt x="79" y="276"/>
                    <a:pt x="88" y="289"/>
                    <a:pt x="97" y="295"/>
                  </a:cubicBezTo>
                  <a:cubicBezTo>
                    <a:pt x="105" y="298"/>
                    <a:pt x="113" y="297"/>
                    <a:pt x="114" y="295"/>
                  </a:cubicBezTo>
                  <a:cubicBezTo>
                    <a:pt x="115" y="293"/>
                    <a:pt x="113" y="290"/>
                    <a:pt x="109" y="287"/>
                  </a:cubicBezTo>
                  <a:cubicBezTo>
                    <a:pt x="102" y="283"/>
                    <a:pt x="98" y="281"/>
                    <a:pt x="81" y="267"/>
                  </a:cubicBezTo>
                  <a:cubicBezTo>
                    <a:pt x="64" y="252"/>
                    <a:pt x="67" y="231"/>
                    <a:pt x="99" y="214"/>
                  </a:cubicBezTo>
                  <a:close/>
                </a:path>
              </a:pathLst>
            </a:custGeom>
            <a:solidFill>
              <a:srgbClr val="E6C1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51" name="Freeform 1018"/>
            <p:cNvSpPr>
              <a:spLocks/>
            </p:cNvSpPr>
            <p:nvPr/>
          </p:nvSpPr>
          <p:spPr bwMode="auto">
            <a:xfrm>
              <a:off x="734" y="1076"/>
              <a:ext cx="409" cy="247"/>
            </a:xfrm>
            <a:custGeom>
              <a:avLst/>
              <a:gdLst/>
              <a:ahLst/>
              <a:cxnLst>
                <a:cxn ang="0">
                  <a:pos x="344" y="129"/>
                </a:cxn>
                <a:cxn ang="0">
                  <a:pos x="334" y="91"/>
                </a:cxn>
                <a:cxn ang="0">
                  <a:pos x="321" y="68"/>
                </a:cxn>
                <a:cxn ang="0">
                  <a:pos x="308" y="60"/>
                </a:cxn>
                <a:cxn ang="0">
                  <a:pos x="309" y="59"/>
                </a:cxn>
                <a:cxn ang="0">
                  <a:pos x="269" y="27"/>
                </a:cxn>
                <a:cxn ang="0">
                  <a:pos x="248" y="8"/>
                </a:cxn>
                <a:cxn ang="0">
                  <a:pos x="244" y="7"/>
                </a:cxn>
                <a:cxn ang="0">
                  <a:pos x="221" y="3"/>
                </a:cxn>
                <a:cxn ang="0">
                  <a:pos x="221" y="3"/>
                </a:cxn>
                <a:cxn ang="0">
                  <a:pos x="221" y="3"/>
                </a:cxn>
                <a:cxn ang="0">
                  <a:pos x="217" y="3"/>
                </a:cxn>
                <a:cxn ang="0">
                  <a:pos x="212" y="2"/>
                </a:cxn>
                <a:cxn ang="0">
                  <a:pos x="205" y="2"/>
                </a:cxn>
                <a:cxn ang="0">
                  <a:pos x="116" y="11"/>
                </a:cxn>
                <a:cxn ang="0">
                  <a:pos x="50" y="84"/>
                </a:cxn>
                <a:cxn ang="0">
                  <a:pos x="6" y="157"/>
                </a:cxn>
                <a:cxn ang="0">
                  <a:pos x="13" y="188"/>
                </a:cxn>
                <a:cxn ang="0">
                  <a:pos x="13" y="188"/>
                </a:cxn>
                <a:cxn ang="0">
                  <a:pos x="30" y="194"/>
                </a:cxn>
                <a:cxn ang="0">
                  <a:pos x="32" y="195"/>
                </a:cxn>
                <a:cxn ang="0">
                  <a:pos x="22" y="173"/>
                </a:cxn>
                <a:cxn ang="0">
                  <a:pos x="58" y="102"/>
                </a:cxn>
                <a:cxn ang="0">
                  <a:pos x="119" y="30"/>
                </a:cxn>
                <a:cxn ang="0">
                  <a:pos x="207" y="14"/>
                </a:cxn>
                <a:cxn ang="0">
                  <a:pos x="240" y="24"/>
                </a:cxn>
                <a:cxn ang="0">
                  <a:pos x="214" y="47"/>
                </a:cxn>
                <a:cxn ang="0">
                  <a:pos x="190" y="46"/>
                </a:cxn>
                <a:cxn ang="0">
                  <a:pos x="195" y="48"/>
                </a:cxn>
                <a:cxn ang="0">
                  <a:pos x="194" y="48"/>
                </a:cxn>
                <a:cxn ang="0">
                  <a:pos x="196" y="49"/>
                </a:cxn>
                <a:cxn ang="0">
                  <a:pos x="278" y="91"/>
                </a:cxn>
                <a:cxn ang="0">
                  <a:pos x="108" y="88"/>
                </a:cxn>
                <a:cxn ang="0">
                  <a:pos x="106" y="87"/>
                </a:cxn>
                <a:cxn ang="0">
                  <a:pos x="110" y="68"/>
                </a:cxn>
                <a:cxn ang="0">
                  <a:pos x="120" y="50"/>
                </a:cxn>
                <a:cxn ang="0">
                  <a:pos x="119" y="51"/>
                </a:cxn>
                <a:cxn ang="0">
                  <a:pos x="98" y="74"/>
                </a:cxn>
                <a:cxn ang="0">
                  <a:pos x="96" y="86"/>
                </a:cxn>
                <a:cxn ang="0">
                  <a:pos x="172" y="119"/>
                </a:cxn>
                <a:cxn ang="0">
                  <a:pos x="296" y="113"/>
                </a:cxn>
                <a:cxn ang="0">
                  <a:pos x="296" y="113"/>
                </a:cxn>
                <a:cxn ang="0">
                  <a:pos x="296" y="134"/>
                </a:cxn>
                <a:cxn ang="0">
                  <a:pos x="97" y="121"/>
                </a:cxn>
                <a:cxn ang="0">
                  <a:pos x="84" y="127"/>
                </a:cxn>
                <a:cxn ang="0">
                  <a:pos x="104" y="136"/>
                </a:cxn>
                <a:cxn ang="0">
                  <a:pos x="160" y="159"/>
                </a:cxn>
                <a:cxn ang="0">
                  <a:pos x="276" y="155"/>
                </a:cxn>
                <a:cxn ang="0">
                  <a:pos x="311" y="131"/>
                </a:cxn>
                <a:cxn ang="0">
                  <a:pos x="326" y="131"/>
                </a:cxn>
                <a:cxn ang="0">
                  <a:pos x="344" y="171"/>
                </a:cxn>
                <a:cxn ang="0">
                  <a:pos x="344" y="129"/>
                </a:cxn>
              </a:cxnLst>
              <a:rect l="0" t="0" r="r" b="b"/>
              <a:pathLst>
                <a:path w="344" h="195">
                  <a:moveTo>
                    <a:pt x="344" y="129"/>
                  </a:moveTo>
                  <a:cubicBezTo>
                    <a:pt x="344" y="114"/>
                    <a:pt x="340" y="104"/>
                    <a:pt x="334" y="91"/>
                  </a:cubicBezTo>
                  <a:cubicBezTo>
                    <a:pt x="331" y="83"/>
                    <a:pt x="326" y="75"/>
                    <a:pt x="321" y="68"/>
                  </a:cubicBezTo>
                  <a:cubicBezTo>
                    <a:pt x="317" y="63"/>
                    <a:pt x="314" y="61"/>
                    <a:pt x="308" y="60"/>
                  </a:cubicBezTo>
                  <a:cubicBezTo>
                    <a:pt x="309" y="60"/>
                    <a:pt x="309" y="59"/>
                    <a:pt x="309" y="59"/>
                  </a:cubicBezTo>
                  <a:cubicBezTo>
                    <a:pt x="282" y="51"/>
                    <a:pt x="276" y="37"/>
                    <a:pt x="269" y="27"/>
                  </a:cubicBezTo>
                  <a:cubicBezTo>
                    <a:pt x="262" y="18"/>
                    <a:pt x="256" y="12"/>
                    <a:pt x="248" y="8"/>
                  </a:cubicBezTo>
                  <a:cubicBezTo>
                    <a:pt x="250" y="8"/>
                    <a:pt x="244" y="7"/>
                    <a:pt x="244" y="7"/>
                  </a:cubicBezTo>
                  <a:cubicBezTo>
                    <a:pt x="238" y="5"/>
                    <a:pt x="231" y="4"/>
                    <a:pt x="221" y="3"/>
                  </a:cubicBezTo>
                  <a:cubicBezTo>
                    <a:pt x="221" y="3"/>
                    <a:pt x="221" y="3"/>
                    <a:pt x="221" y="3"/>
                  </a:cubicBezTo>
                  <a:cubicBezTo>
                    <a:pt x="221" y="3"/>
                    <a:pt x="221" y="3"/>
                    <a:pt x="221" y="3"/>
                  </a:cubicBezTo>
                  <a:cubicBezTo>
                    <a:pt x="220" y="3"/>
                    <a:pt x="218" y="3"/>
                    <a:pt x="217" y="3"/>
                  </a:cubicBezTo>
                  <a:cubicBezTo>
                    <a:pt x="215" y="3"/>
                    <a:pt x="214" y="2"/>
                    <a:pt x="212" y="2"/>
                  </a:cubicBezTo>
                  <a:cubicBezTo>
                    <a:pt x="209" y="2"/>
                    <a:pt x="207" y="2"/>
                    <a:pt x="205" y="2"/>
                  </a:cubicBezTo>
                  <a:cubicBezTo>
                    <a:pt x="172" y="1"/>
                    <a:pt x="139" y="0"/>
                    <a:pt x="116" y="11"/>
                  </a:cubicBezTo>
                  <a:cubicBezTo>
                    <a:pt x="91" y="24"/>
                    <a:pt x="67" y="57"/>
                    <a:pt x="50" y="84"/>
                  </a:cubicBezTo>
                  <a:cubicBezTo>
                    <a:pt x="29" y="112"/>
                    <a:pt x="12" y="141"/>
                    <a:pt x="6" y="157"/>
                  </a:cubicBezTo>
                  <a:cubicBezTo>
                    <a:pt x="0" y="174"/>
                    <a:pt x="13" y="188"/>
                    <a:pt x="13" y="188"/>
                  </a:cubicBezTo>
                  <a:cubicBezTo>
                    <a:pt x="13" y="188"/>
                    <a:pt x="13" y="188"/>
                    <a:pt x="13" y="188"/>
                  </a:cubicBezTo>
                  <a:cubicBezTo>
                    <a:pt x="19" y="191"/>
                    <a:pt x="21" y="190"/>
                    <a:pt x="30" y="194"/>
                  </a:cubicBezTo>
                  <a:cubicBezTo>
                    <a:pt x="31" y="194"/>
                    <a:pt x="31" y="194"/>
                    <a:pt x="32" y="195"/>
                  </a:cubicBezTo>
                  <a:cubicBezTo>
                    <a:pt x="28" y="191"/>
                    <a:pt x="22" y="190"/>
                    <a:pt x="22" y="173"/>
                  </a:cubicBezTo>
                  <a:cubicBezTo>
                    <a:pt x="21" y="155"/>
                    <a:pt x="40" y="135"/>
                    <a:pt x="58" y="102"/>
                  </a:cubicBezTo>
                  <a:cubicBezTo>
                    <a:pt x="77" y="69"/>
                    <a:pt x="96" y="49"/>
                    <a:pt x="119" y="30"/>
                  </a:cubicBezTo>
                  <a:cubicBezTo>
                    <a:pt x="145" y="8"/>
                    <a:pt x="202" y="13"/>
                    <a:pt x="207" y="14"/>
                  </a:cubicBezTo>
                  <a:cubicBezTo>
                    <a:pt x="216" y="15"/>
                    <a:pt x="235" y="16"/>
                    <a:pt x="240" y="24"/>
                  </a:cubicBezTo>
                  <a:cubicBezTo>
                    <a:pt x="250" y="41"/>
                    <a:pt x="231" y="46"/>
                    <a:pt x="214" y="47"/>
                  </a:cubicBezTo>
                  <a:cubicBezTo>
                    <a:pt x="209" y="47"/>
                    <a:pt x="203" y="48"/>
                    <a:pt x="190" y="46"/>
                  </a:cubicBezTo>
                  <a:cubicBezTo>
                    <a:pt x="195" y="48"/>
                    <a:pt x="195" y="48"/>
                    <a:pt x="195" y="48"/>
                  </a:cubicBezTo>
                  <a:cubicBezTo>
                    <a:pt x="194" y="48"/>
                    <a:pt x="194" y="48"/>
                    <a:pt x="194" y="48"/>
                  </a:cubicBezTo>
                  <a:cubicBezTo>
                    <a:pt x="196" y="49"/>
                    <a:pt x="196" y="49"/>
                    <a:pt x="196" y="49"/>
                  </a:cubicBezTo>
                  <a:cubicBezTo>
                    <a:pt x="278" y="91"/>
                    <a:pt x="278" y="91"/>
                    <a:pt x="278" y="91"/>
                  </a:cubicBezTo>
                  <a:cubicBezTo>
                    <a:pt x="278" y="91"/>
                    <a:pt x="116" y="99"/>
                    <a:pt x="108" y="88"/>
                  </a:cubicBezTo>
                  <a:cubicBezTo>
                    <a:pt x="106" y="87"/>
                    <a:pt x="106" y="87"/>
                    <a:pt x="106" y="87"/>
                  </a:cubicBezTo>
                  <a:cubicBezTo>
                    <a:pt x="105" y="81"/>
                    <a:pt x="107" y="73"/>
                    <a:pt x="110" y="68"/>
                  </a:cubicBezTo>
                  <a:cubicBezTo>
                    <a:pt x="113" y="64"/>
                    <a:pt x="127" y="55"/>
                    <a:pt x="120" y="50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63"/>
                    <a:pt x="104" y="67"/>
                    <a:pt x="98" y="74"/>
                  </a:cubicBezTo>
                  <a:cubicBezTo>
                    <a:pt x="95" y="78"/>
                    <a:pt x="95" y="83"/>
                    <a:pt x="96" y="86"/>
                  </a:cubicBezTo>
                  <a:cubicBezTo>
                    <a:pt x="101" y="106"/>
                    <a:pt x="130" y="113"/>
                    <a:pt x="172" y="119"/>
                  </a:cubicBezTo>
                  <a:cubicBezTo>
                    <a:pt x="206" y="124"/>
                    <a:pt x="264" y="122"/>
                    <a:pt x="296" y="113"/>
                  </a:cubicBezTo>
                  <a:cubicBezTo>
                    <a:pt x="296" y="113"/>
                    <a:pt x="296" y="113"/>
                    <a:pt x="296" y="113"/>
                  </a:cubicBezTo>
                  <a:cubicBezTo>
                    <a:pt x="296" y="113"/>
                    <a:pt x="304" y="124"/>
                    <a:pt x="296" y="134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84" y="127"/>
                    <a:pt x="84" y="127"/>
                    <a:pt x="84" y="127"/>
                  </a:cubicBezTo>
                  <a:cubicBezTo>
                    <a:pt x="94" y="123"/>
                    <a:pt x="94" y="126"/>
                    <a:pt x="104" y="136"/>
                  </a:cubicBezTo>
                  <a:cubicBezTo>
                    <a:pt x="114" y="146"/>
                    <a:pt x="130" y="159"/>
                    <a:pt x="160" y="159"/>
                  </a:cubicBezTo>
                  <a:cubicBezTo>
                    <a:pt x="190" y="159"/>
                    <a:pt x="252" y="163"/>
                    <a:pt x="276" y="155"/>
                  </a:cubicBezTo>
                  <a:cubicBezTo>
                    <a:pt x="296" y="149"/>
                    <a:pt x="306" y="142"/>
                    <a:pt x="311" y="131"/>
                  </a:cubicBezTo>
                  <a:cubicBezTo>
                    <a:pt x="317" y="127"/>
                    <a:pt x="324" y="129"/>
                    <a:pt x="326" y="131"/>
                  </a:cubicBezTo>
                  <a:cubicBezTo>
                    <a:pt x="339" y="141"/>
                    <a:pt x="343" y="156"/>
                    <a:pt x="344" y="171"/>
                  </a:cubicBezTo>
                  <a:cubicBezTo>
                    <a:pt x="344" y="157"/>
                    <a:pt x="344" y="143"/>
                    <a:pt x="344" y="129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52" name="Freeform 1019"/>
            <p:cNvSpPr>
              <a:spLocks/>
            </p:cNvSpPr>
            <p:nvPr/>
          </p:nvSpPr>
          <p:spPr bwMode="auto">
            <a:xfrm>
              <a:off x="1095" y="1148"/>
              <a:ext cx="53" cy="9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0" y="22"/>
                </a:cxn>
                <a:cxn ang="0">
                  <a:pos x="12" y="32"/>
                </a:cxn>
                <a:cxn ang="0">
                  <a:pos x="21" y="41"/>
                </a:cxn>
                <a:cxn ang="0">
                  <a:pos x="44" y="77"/>
                </a:cxn>
                <a:cxn ang="0">
                  <a:pos x="36" y="46"/>
                </a:cxn>
                <a:cxn ang="0">
                  <a:pos x="24" y="15"/>
                </a:cxn>
              </a:cxnLst>
              <a:rect l="0" t="0" r="r" b="b"/>
              <a:pathLst>
                <a:path w="45" h="77">
                  <a:moveTo>
                    <a:pt x="1" y="0"/>
                  </a:moveTo>
                  <a:cubicBezTo>
                    <a:pt x="1" y="8"/>
                    <a:pt x="0" y="15"/>
                    <a:pt x="10" y="22"/>
                  </a:cubicBezTo>
                  <a:cubicBezTo>
                    <a:pt x="13" y="24"/>
                    <a:pt x="10" y="28"/>
                    <a:pt x="12" y="32"/>
                  </a:cubicBezTo>
                  <a:cubicBezTo>
                    <a:pt x="14" y="35"/>
                    <a:pt x="18" y="37"/>
                    <a:pt x="21" y="41"/>
                  </a:cubicBezTo>
                  <a:cubicBezTo>
                    <a:pt x="28" y="53"/>
                    <a:pt x="31" y="64"/>
                    <a:pt x="44" y="77"/>
                  </a:cubicBezTo>
                  <a:cubicBezTo>
                    <a:pt x="45" y="67"/>
                    <a:pt x="39" y="55"/>
                    <a:pt x="36" y="46"/>
                  </a:cubicBezTo>
                  <a:cubicBezTo>
                    <a:pt x="33" y="36"/>
                    <a:pt x="33" y="21"/>
                    <a:pt x="24" y="15"/>
                  </a:cubicBezTo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53" name="Freeform 1020"/>
            <p:cNvSpPr>
              <a:spLocks/>
            </p:cNvSpPr>
            <p:nvPr/>
          </p:nvSpPr>
          <p:spPr bwMode="auto">
            <a:xfrm>
              <a:off x="843" y="1228"/>
              <a:ext cx="248" cy="51"/>
            </a:xfrm>
            <a:custGeom>
              <a:avLst/>
              <a:gdLst/>
              <a:ahLst/>
              <a:cxnLst>
                <a:cxn ang="0">
                  <a:pos x="19" y="15"/>
                </a:cxn>
                <a:cxn ang="0">
                  <a:pos x="47" y="33"/>
                </a:cxn>
                <a:cxn ang="0">
                  <a:pos x="156" y="35"/>
                </a:cxn>
                <a:cxn ang="0">
                  <a:pos x="209" y="3"/>
                </a:cxn>
                <a:cxn ang="0">
                  <a:pos x="205" y="7"/>
                </a:cxn>
                <a:cxn ang="0">
                  <a:pos x="164" y="23"/>
                </a:cxn>
                <a:cxn ang="0">
                  <a:pos x="91" y="25"/>
                </a:cxn>
                <a:cxn ang="0">
                  <a:pos x="24" y="11"/>
                </a:cxn>
                <a:cxn ang="0">
                  <a:pos x="0" y="5"/>
                </a:cxn>
                <a:cxn ang="0">
                  <a:pos x="19" y="15"/>
                </a:cxn>
              </a:cxnLst>
              <a:rect l="0" t="0" r="r" b="b"/>
              <a:pathLst>
                <a:path w="209" h="40">
                  <a:moveTo>
                    <a:pt x="19" y="15"/>
                  </a:moveTo>
                  <a:cubicBezTo>
                    <a:pt x="26" y="21"/>
                    <a:pt x="34" y="29"/>
                    <a:pt x="47" y="33"/>
                  </a:cubicBezTo>
                  <a:cubicBezTo>
                    <a:pt x="63" y="37"/>
                    <a:pt x="110" y="40"/>
                    <a:pt x="156" y="35"/>
                  </a:cubicBezTo>
                  <a:cubicBezTo>
                    <a:pt x="202" y="29"/>
                    <a:pt x="209" y="15"/>
                    <a:pt x="209" y="3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164" y="23"/>
                    <a:pt x="164" y="23"/>
                    <a:pt x="164" y="23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10" y="0"/>
                    <a:pt x="0" y="5"/>
                  </a:cubicBezTo>
                  <a:cubicBezTo>
                    <a:pt x="5" y="3"/>
                    <a:pt x="15" y="10"/>
                    <a:pt x="19" y="15"/>
                  </a:cubicBezTo>
                  <a:close/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54" name="Freeform 1021"/>
            <p:cNvSpPr>
              <a:spLocks/>
            </p:cNvSpPr>
            <p:nvPr/>
          </p:nvSpPr>
          <p:spPr bwMode="auto">
            <a:xfrm>
              <a:off x="874" y="1148"/>
              <a:ext cx="241" cy="85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37" y="58"/>
                </a:cxn>
                <a:cxn ang="0">
                  <a:pos x="200" y="35"/>
                </a:cxn>
                <a:cxn ang="0">
                  <a:pos x="170" y="15"/>
                </a:cxn>
                <a:cxn ang="0">
                  <a:pos x="107" y="0"/>
                </a:cxn>
              </a:cxnLst>
              <a:rect l="0" t="0" r="r" b="b"/>
              <a:pathLst>
                <a:path w="203" h="67">
                  <a:moveTo>
                    <a:pt x="0" y="40"/>
                  </a:moveTo>
                  <a:cubicBezTo>
                    <a:pt x="9" y="50"/>
                    <a:pt x="83" y="67"/>
                    <a:pt x="137" y="58"/>
                  </a:cubicBezTo>
                  <a:cubicBezTo>
                    <a:pt x="190" y="50"/>
                    <a:pt x="197" y="46"/>
                    <a:pt x="200" y="35"/>
                  </a:cubicBezTo>
                  <a:cubicBezTo>
                    <a:pt x="203" y="24"/>
                    <a:pt x="188" y="18"/>
                    <a:pt x="170" y="15"/>
                  </a:cubicBezTo>
                  <a:cubicBezTo>
                    <a:pt x="152" y="12"/>
                    <a:pt x="107" y="0"/>
                    <a:pt x="107" y="0"/>
                  </a:cubicBezTo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55" name="Freeform 1022"/>
            <p:cNvSpPr>
              <a:spLocks/>
            </p:cNvSpPr>
            <p:nvPr/>
          </p:nvSpPr>
          <p:spPr bwMode="auto">
            <a:xfrm>
              <a:off x="1102" y="1274"/>
              <a:ext cx="33" cy="1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34"/>
                </a:cxn>
                <a:cxn ang="0">
                  <a:pos x="26" y="87"/>
                </a:cxn>
                <a:cxn ang="0">
                  <a:pos x="16" y="30"/>
                </a:cxn>
                <a:cxn ang="0">
                  <a:pos x="12" y="4"/>
                </a:cxn>
              </a:cxnLst>
              <a:rect l="0" t="0" r="r" b="b"/>
              <a:pathLst>
                <a:path w="28" h="87">
                  <a:moveTo>
                    <a:pt x="0" y="0"/>
                  </a:moveTo>
                  <a:cubicBezTo>
                    <a:pt x="2" y="11"/>
                    <a:pt x="7" y="23"/>
                    <a:pt x="12" y="34"/>
                  </a:cubicBezTo>
                  <a:cubicBezTo>
                    <a:pt x="18" y="45"/>
                    <a:pt x="26" y="69"/>
                    <a:pt x="26" y="87"/>
                  </a:cubicBezTo>
                  <a:cubicBezTo>
                    <a:pt x="28" y="70"/>
                    <a:pt x="19" y="40"/>
                    <a:pt x="16" y="30"/>
                  </a:cubicBezTo>
                  <a:cubicBezTo>
                    <a:pt x="12" y="21"/>
                    <a:pt x="13" y="8"/>
                    <a:pt x="12" y="4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56" name="Freeform 1023"/>
            <p:cNvSpPr>
              <a:spLocks/>
            </p:cNvSpPr>
            <p:nvPr/>
          </p:nvSpPr>
          <p:spPr bwMode="auto">
            <a:xfrm>
              <a:off x="1102" y="1262"/>
              <a:ext cx="17" cy="37"/>
            </a:xfrm>
            <a:custGeom>
              <a:avLst/>
              <a:gdLst/>
              <a:ahLst/>
              <a:cxnLst>
                <a:cxn ang="0">
                  <a:pos x="1" y="15"/>
                </a:cxn>
                <a:cxn ang="0">
                  <a:pos x="1" y="3"/>
                </a:cxn>
                <a:cxn ang="0">
                  <a:pos x="7" y="6"/>
                </a:cxn>
                <a:cxn ang="0">
                  <a:pos x="15" y="29"/>
                </a:cxn>
                <a:cxn ang="0">
                  <a:pos x="2" y="10"/>
                </a:cxn>
              </a:cxnLst>
              <a:rect l="0" t="0" r="r" b="b"/>
              <a:pathLst>
                <a:path w="15" h="29">
                  <a:moveTo>
                    <a:pt x="1" y="15"/>
                  </a:moveTo>
                  <a:cubicBezTo>
                    <a:pt x="0" y="13"/>
                    <a:pt x="0" y="6"/>
                    <a:pt x="1" y="3"/>
                  </a:cubicBezTo>
                  <a:cubicBezTo>
                    <a:pt x="4" y="0"/>
                    <a:pt x="5" y="4"/>
                    <a:pt x="7" y="6"/>
                  </a:cubicBezTo>
                  <a:cubicBezTo>
                    <a:pt x="14" y="11"/>
                    <a:pt x="14" y="21"/>
                    <a:pt x="15" y="29"/>
                  </a:cubicBezTo>
                  <a:cubicBezTo>
                    <a:pt x="12" y="25"/>
                    <a:pt x="9" y="6"/>
                    <a:pt x="2" y="10"/>
                  </a:cubicBezTo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57" name="Freeform 1024"/>
            <p:cNvSpPr>
              <a:spLocks/>
            </p:cNvSpPr>
            <p:nvPr/>
          </p:nvSpPr>
          <p:spPr bwMode="auto">
            <a:xfrm>
              <a:off x="805" y="1302"/>
              <a:ext cx="321" cy="150"/>
            </a:xfrm>
            <a:custGeom>
              <a:avLst/>
              <a:gdLst/>
              <a:ahLst/>
              <a:cxnLst>
                <a:cxn ang="0">
                  <a:pos x="246" y="20"/>
                </a:cxn>
                <a:cxn ang="0">
                  <a:pos x="238" y="18"/>
                </a:cxn>
                <a:cxn ang="0">
                  <a:pos x="238" y="18"/>
                </a:cxn>
                <a:cxn ang="0">
                  <a:pos x="227" y="14"/>
                </a:cxn>
                <a:cxn ang="0">
                  <a:pos x="226" y="13"/>
                </a:cxn>
                <a:cxn ang="0">
                  <a:pos x="222" y="12"/>
                </a:cxn>
                <a:cxn ang="0">
                  <a:pos x="221" y="12"/>
                </a:cxn>
                <a:cxn ang="0">
                  <a:pos x="221" y="12"/>
                </a:cxn>
                <a:cxn ang="0">
                  <a:pos x="181" y="5"/>
                </a:cxn>
                <a:cxn ang="0">
                  <a:pos x="18" y="37"/>
                </a:cxn>
                <a:cxn ang="0">
                  <a:pos x="9" y="46"/>
                </a:cxn>
                <a:cxn ang="0">
                  <a:pos x="9" y="51"/>
                </a:cxn>
                <a:cxn ang="0">
                  <a:pos x="5" y="65"/>
                </a:cxn>
                <a:cxn ang="0">
                  <a:pos x="0" y="74"/>
                </a:cxn>
                <a:cxn ang="0">
                  <a:pos x="1" y="76"/>
                </a:cxn>
                <a:cxn ang="0">
                  <a:pos x="2" y="74"/>
                </a:cxn>
                <a:cxn ang="0">
                  <a:pos x="7" y="81"/>
                </a:cxn>
                <a:cxn ang="0">
                  <a:pos x="14" y="92"/>
                </a:cxn>
                <a:cxn ang="0">
                  <a:pos x="14" y="97"/>
                </a:cxn>
                <a:cxn ang="0">
                  <a:pos x="15" y="97"/>
                </a:cxn>
                <a:cxn ang="0">
                  <a:pos x="38" y="116"/>
                </a:cxn>
                <a:cxn ang="0">
                  <a:pos x="55" y="116"/>
                </a:cxn>
                <a:cxn ang="0">
                  <a:pos x="50" y="108"/>
                </a:cxn>
                <a:cxn ang="0">
                  <a:pos x="22" y="88"/>
                </a:cxn>
                <a:cxn ang="0">
                  <a:pos x="40" y="35"/>
                </a:cxn>
                <a:cxn ang="0">
                  <a:pos x="209" y="26"/>
                </a:cxn>
                <a:cxn ang="0">
                  <a:pos x="209" y="26"/>
                </a:cxn>
                <a:cxn ang="0">
                  <a:pos x="215" y="29"/>
                </a:cxn>
                <a:cxn ang="0">
                  <a:pos x="215" y="29"/>
                </a:cxn>
                <a:cxn ang="0">
                  <a:pos x="221" y="33"/>
                </a:cxn>
                <a:cxn ang="0">
                  <a:pos x="225" y="35"/>
                </a:cxn>
                <a:cxn ang="0">
                  <a:pos x="226" y="36"/>
                </a:cxn>
                <a:cxn ang="0">
                  <a:pos x="228" y="38"/>
                </a:cxn>
                <a:cxn ang="0">
                  <a:pos x="228" y="39"/>
                </a:cxn>
                <a:cxn ang="0">
                  <a:pos x="230" y="41"/>
                </a:cxn>
                <a:cxn ang="0">
                  <a:pos x="231" y="41"/>
                </a:cxn>
                <a:cxn ang="0">
                  <a:pos x="232" y="44"/>
                </a:cxn>
                <a:cxn ang="0">
                  <a:pos x="232" y="44"/>
                </a:cxn>
                <a:cxn ang="0">
                  <a:pos x="233" y="65"/>
                </a:cxn>
                <a:cxn ang="0">
                  <a:pos x="243" y="79"/>
                </a:cxn>
                <a:cxn ang="0">
                  <a:pos x="244" y="83"/>
                </a:cxn>
                <a:cxn ang="0">
                  <a:pos x="245" y="84"/>
                </a:cxn>
                <a:cxn ang="0">
                  <a:pos x="245" y="61"/>
                </a:cxn>
                <a:cxn ang="0">
                  <a:pos x="270" y="80"/>
                </a:cxn>
                <a:cxn ang="0">
                  <a:pos x="246" y="20"/>
                </a:cxn>
              </a:cxnLst>
              <a:rect l="0" t="0" r="r" b="b"/>
              <a:pathLst>
                <a:path w="270" h="119">
                  <a:moveTo>
                    <a:pt x="246" y="20"/>
                  </a:moveTo>
                  <a:cubicBezTo>
                    <a:pt x="245" y="20"/>
                    <a:pt x="242" y="19"/>
                    <a:pt x="238" y="18"/>
                  </a:cubicBezTo>
                  <a:cubicBezTo>
                    <a:pt x="238" y="18"/>
                    <a:pt x="238" y="18"/>
                    <a:pt x="238" y="18"/>
                  </a:cubicBezTo>
                  <a:cubicBezTo>
                    <a:pt x="235" y="17"/>
                    <a:pt x="231" y="15"/>
                    <a:pt x="227" y="14"/>
                  </a:cubicBezTo>
                  <a:cubicBezTo>
                    <a:pt x="226" y="14"/>
                    <a:pt x="226" y="13"/>
                    <a:pt x="226" y="13"/>
                  </a:cubicBezTo>
                  <a:cubicBezTo>
                    <a:pt x="224" y="13"/>
                    <a:pt x="223" y="12"/>
                    <a:pt x="222" y="12"/>
                  </a:cubicBezTo>
                  <a:cubicBezTo>
                    <a:pt x="222" y="12"/>
                    <a:pt x="222" y="12"/>
                    <a:pt x="221" y="12"/>
                  </a:cubicBezTo>
                  <a:cubicBezTo>
                    <a:pt x="221" y="12"/>
                    <a:pt x="221" y="12"/>
                    <a:pt x="221" y="12"/>
                  </a:cubicBezTo>
                  <a:cubicBezTo>
                    <a:pt x="211" y="9"/>
                    <a:pt x="197" y="6"/>
                    <a:pt x="181" y="5"/>
                  </a:cubicBezTo>
                  <a:cubicBezTo>
                    <a:pt x="142" y="1"/>
                    <a:pt x="64" y="0"/>
                    <a:pt x="18" y="37"/>
                  </a:cubicBezTo>
                  <a:cubicBezTo>
                    <a:pt x="13" y="40"/>
                    <a:pt x="11" y="43"/>
                    <a:pt x="9" y="46"/>
                  </a:cubicBezTo>
                  <a:cubicBezTo>
                    <a:pt x="9" y="48"/>
                    <a:pt x="9" y="50"/>
                    <a:pt x="9" y="51"/>
                  </a:cubicBezTo>
                  <a:cubicBezTo>
                    <a:pt x="9" y="58"/>
                    <a:pt x="8" y="60"/>
                    <a:pt x="5" y="65"/>
                  </a:cubicBezTo>
                  <a:cubicBezTo>
                    <a:pt x="3" y="69"/>
                    <a:pt x="1" y="71"/>
                    <a:pt x="0" y="74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1" y="75"/>
                    <a:pt x="2" y="74"/>
                    <a:pt x="2" y="74"/>
                  </a:cubicBezTo>
                  <a:cubicBezTo>
                    <a:pt x="3" y="74"/>
                    <a:pt x="4" y="76"/>
                    <a:pt x="7" y="81"/>
                  </a:cubicBezTo>
                  <a:cubicBezTo>
                    <a:pt x="9" y="86"/>
                    <a:pt x="13" y="84"/>
                    <a:pt x="14" y="92"/>
                  </a:cubicBezTo>
                  <a:cubicBezTo>
                    <a:pt x="14" y="94"/>
                    <a:pt x="14" y="96"/>
                    <a:pt x="14" y="97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20" y="97"/>
                    <a:pt x="29" y="110"/>
                    <a:pt x="38" y="116"/>
                  </a:cubicBezTo>
                  <a:cubicBezTo>
                    <a:pt x="46" y="119"/>
                    <a:pt x="54" y="118"/>
                    <a:pt x="55" y="116"/>
                  </a:cubicBezTo>
                  <a:cubicBezTo>
                    <a:pt x="56" y="114"/>
                    <a:pt x="54" y="111"/>
                    <a:pt x="50" y="108"/>
                  </a:cubicBezTo>
                  <a:cubicBezTo>
                    <a:pt x="43" y="104"/>
                    <a:pt x="39" y="102"/>
                    <a:pt x="22" y="88"/>
                  </a:cubicBezTo>
                  <a:cubicBezTo>
                    <a:pt x="5" y="73"/>
                    <a:pt x="8" y="52"/>
                    <a:pt x="40" y="35"/>
                  </a:cubicBezTo>
                  <a:cubicBezTo>
                    <a:pt x="76" y="16"/>
                    <a:pt x="157" y="2"/>
                    <a:pt x="209" y="26"/>
                  </a:cubicBezTo>
                  <a:cubicBezTo>
                    <a:pt x="209" y="26"/>
                    <a:pt x="209" y="26"/>
                    <a:pt x="209" y="26"/>
                  </a:cubicBezTo>
                  <a:cubicBezTo>
                    <a:pt x="211" y="27"/>
                    <a:pt x="213" y="28"/>
                    <a:pt x="215" y="29"/>
                  </a:cubicBezTo>
                  <a:cubicBezTo>
                    <a:pt x="215" y="29"/>
                    <a:pt x="215" y="29"/>
                    <a:pt x="215" y="29"/>
                  </a:cubicBezTo>
                  <a:cubicBezTo>
                    <a:pt x="217" y="30"/>
                    <a:pt x="219" y="31"/>
                    <a:pt x="221" y="33"/>
                  </a:cubicBezTo>
                  <a:cubicBezTo>
                    <a:pt x="222" y="34"/>
                    <a:pt x="224" y="34"/>
                    <a:pt x="225" y="35"/>
                  </a:cubicBezTo>
                  <a:cubicBezTo>
                    <a:pt x="225" y="36"/>
                    <a:pt x="225" y="36"/>
                    <a:pt x="226" y="36"/>
                  </a:cubicBezTo>
                  <a:cubicBezTo>
                    <a:pt x="226" y="37"/>
                    <a:pt x="227" y="37"/>
                    <a:pt x="228" y="38"/>
                  </a:cubicBezTo>
                  <a:cubicBezTo>
                    <a:pt x="228" y="38"/>
                    <a:pt x="228" y="38"/>
                    <a:pt x="228" y="39"/>
                  </a:cubicBezTo>
                  <a:cubicBezTo>
                    <a:pt x="229" y="39"/>
                    <a:pt x="230" y="40"/>
                    <a:pt x="230" y="41"/>
                  </a:cubicBezTo>
                  <a:cubicBezTo>
                    <a:pt x="230" y="41"/>
                    <a:pt x="230" y="41"/>
                    <a:pt x="231" y="41"/>
                  </a:cubicBezTo>
                  <a:cubicBezTo>
                    <a:pt x="231" y="42"/>
                    <a:pt x="232" y="43"/>
                    <a:pt x="232" y="44"/>
                  </a:cubicBezTo>
                  <a:cubicBezTo>
                    <a:pt x="232" y="44"/>
                    <a:pt x="232" y="44"/>
                    <a:pt x="232" y="44"/>
                  </a:cubicBezTo>
                  <a:cubicBezTo>
                    <a:pt x="237" y="52"/>
                    <a:pt x="235" y="60"/>
                    <a:pt x="233" y="65"/>
                  </a:cubicBezTo>
                  <a:cubicBezTo>
                    <a:pt x="230" y="71"/>
                    <a:pt x="241" y="65"/>
                    <a:pt x="243" y="79"/>
                  </a:cubicBezTo>
                  <a:cubicBezTo>
                    <a:pt x="244" y="80"/>
                    <a:pt x="244" y="82"/>
                    <a:pt x="244" y="83"/>
                  </a:cubicBezTo>
                  <a:cubicBezTo>
                    <a:pt x="245" y="84"/>
                    <a:pt x="245" y="84"/>
                    <a:pt x="245" y="84"/>
                  </a:cubicBezTo>
                  <a:cubicBezTo>
                    <a:pt x="249" y="73"/>
                    <a:pt x="245" y="69"/>
                    <a:pt x="245" y="61"/>
                  </a:cubicBezTo>
                  <a:cubicBezTo>
                    <a:pt x="244" y="52"/>
                    <a:pt x="261" y="41"/>
                    <a:pt x="270" y="80"/>
                  </a:cubicBezTo>
                  <a:cubicBezTo>
                    <a:pt x="269" y="62"/>
                    <a:pt x="262" y="33"/>
                    <a:pt x="246" y="20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58" name="Freeform 1025"/>
            <p:cNvSpPr>
              <a:spLocks/>
            </p:cNvSpPr>
            <p:nvPr/>
          </p:nvSpPr>
          <p:spPr bwMode="auto">
            <a:xfrm>
              <a:off x="810" y="1318"/>
              <a:ext cx="286" cy="199"/>
            </a:xfrm>
            <a:custGeom>
              <a:avLst/>
              <a:gdLst/>
              <a:ahLst/>
              <a:cxnLst>
                <a:cxn ang="0">
                  <a:pos x="238" y="66"/>
                </a:cxn>
                <a:cxn ang="0">
                  <a:pos x="228" y="50"/>
                </a:cxn>
                <a:cxn ang="0">
                  <a:pos x="229" y="48"/>
                </a:cxn>
                <a:cxn ang="0">
                  <a:pos x="230" y="45"/>
                </a:cxn>
                <a:cxn ang="0">
                  <a:pos x="230" y="43"/>
                </a:cxn>
                <a:cxn ang="0">
                  <a:pos x="230" y="37"/>
                </a:cxn>
                <a:cxn ang="0">
                  <a:pos x="229" y="34"/>
                </a:cxn>
                <a:cxn ang="0">
                  <a:pos x="227" y="31"/>
                </a:cxn>
                <a:cxn ang="0">
                  <a:pos x="225" y="28"/>
                </a:cxn>
                <a:cxn ang="0">
                  <a:pos x="223" y="25"/>
                </a:cxn>
                <a:cxn ang="0">
                  <a:pos x="221" y="23"/>
                </a:cxn>
                <a:cxn ang="0">
                  <a:pos x="216" y="20"/>
                </a:cxn>
                <a:cxn ang="0">
                  <a:pos x="210" y="16"/>
                </a:cxn>
                <a:cxn ang="0">
                  <a:pos x="204" y="13"/>
                </a:cxn>
                <a:cxn ang="0">
                  <a:pos x="143" y="0"/>
                </a:cxn>
                <a:cxn ang="0">
                  <a:pos x="137" y="0"/>
                </a:cxn>
                <a:cxn ang="0">
                  <a:pos x="131" y="0"/>
                </a:cxn>
                <a:cxn ang="0">
                  <a:pos x="125" y="0"/>
                </a:cxn>
                <a:cxn ang="0">
                  <a:pos x="85" y="5"/>
                </a:cxn>
                <a:cxn ang="0">
                  <a:pos x="79" y="7"/>
                </a:cxn>
                <a:cxn ang="0">
                  <a:pos x="74" y="8"/>
                </a:cxn>
                <a:cxn ang="0">
                  <a:pos x="68" y="9"/>
                </a:cxn>
                <a:cxn ang="0">
                  <a:pos x="63" y="11"/>
                </a:cxn>
                <a:cxn ang="0">
                  <a:pos x="58" y="13"/>
                </a:cxn>
                <a:cxn ang="0">
                  <a:pos x="53" y="14"/>
                </a:cxn>
                <a:cxn ang="0">
                  <a:pos x="49" y="16"/>
                </a:cxn>
                <a:cxn ang="0">
                  <a:pos x="44" y="18"/>
                </a:cxn>
                <a:cxn ang="0">
                  <a:pos x="40" y="20"/>
                </a:cxn>
                <a:cxn ang="0">
                  <a:pos x="35" y="22"/>
                </a:cxn>
                <a:cxn ang="0">
                  <a:pos x="45" y="95"/>
                </a:cxn>
                <a:cxn ang="0">
                  <a:pos x="33" y="103"/>
                </a:cxn>
                <a:cxn ang="0">
                  <a:pos x="9" y="84"/>
                </a:cxn>
                <a:cxn ang="0">
                  <a:pos x="10" y="88"/>
                </a:cxn>
                <a:cxn ang="0">
                  <a:pos x="31" y="157"/>
                </a:cxn>
                <a:cxn ang="0">
                  <a:pos x="162" y="136"/>
                </a:cxn>
                <a:cxn ang="0">
                  <a:pos x="164" y="143"/>
                </a:cxn>
                <a:cxn ang="0">
                  <a:pos x="239" y="70"/>
                </a:cxn>
              </a:cxnLst>
              <a:rect l="0" t="0" r="r" b="b"/>
              <a:pathLst>
                <a:path w="240" h="157">
                  <a:moveTo>
                    <a:pt x="239" y="70"/>
                  </a:moveTo>
                  <a:cubicBezTo>
                    <a:pt x="239" y="69"/>
                    <a:pt x="239" y="67"/>
                    <a:pt x="238" y="66"/>
                  </a:cubicBezTo>
                  <a:cubicBezTo>
                    <a:pt x="236" y="52"/>
                    <a:pt x="225" y="58"/>
                    <a:pt x="228" y="52"/>
                  </a:cubicBezTo>
                  <a:cubicBezTo>
                    <a:pt x="228" y="51"/>
                    <a:pt x="228" y="50"/>
                    <a:pt x="228" y="50"/>
                  </a:cubicBezTo>
                  <a:cubicBezTo>
                    <a:pt x="228" y="50"/>
                    <a:pt x="228" y="50"/>
                    <a:pt x="228" y="49"/>
                  </a:cubicBezTo>
                  <a:cubicBezTo>
                    <a:pt x="229" y="49"/>
                    <a:pt x="229" y="48"/>
                    <a:pt x="229" y="48"/>
                  </a:cubicBezTo>
                  <a:cubicBezTo>
                    <a:pt x="229" y="48"/>
                    <a:pt x="229" y="48"/>
                    <a:pt x="229" y="47"/>
                  </a:cubicBezTo>
                  <a:cubicBezTo>
                    <a:pt x="229" y="47"/>
                    <a:pt x="229" y="46"/>
                    <a:pt x="230" y="45"/>
                  </a:cubicBezTo>
                  <a:cubicBezTo>
                    <a:pt x="230" y="45"/>
                    <a:pt x="230" y="45"/>
                    <a:pt x="230" y="45"/>
                  </a:cubicBezTo>
                  <a:cubicBezTo>
                    <a:pt x="230" y="44"/>
                    <a:pt x="230" y="44"/>
                    <a:pt x="230" y="43"/>
                  </a:cubicBezTo>
                  <a:cubicBezTo>
                    <a:pt x="230" y="43"/>
                    <a:pt x="230" y="43"/>
                    <a:pt x="230" y="42"/>
                  </a:cubicBezTo>
                  <a:cubicBezTo>
                    <a:pt x="230" y="41"/>
                    <a:pt x="230" y="39"/>
                    <a:pt x="230" y="37"/>
                  </a:cubicBezTo>
                  <a:cubicBezTo>
                    <a:pt x="230" y="37"/>
                    <a:pt x="230" y="37"/>
                    <a:pt x="230" y="37"/>
                  </a:cubicBezTo>
                  <a:cubicBezTo>
                    <a:pt x="229" y="36"/>
                    <a:pt x="229" y="35"/>
                    <a:pt x="229" y="34"/>
                  </a:cubicBezTo>
                  <a:cubicBezTo>
                    <a:pt x="229" y="34"/>
                    <a:pt x="229" y="34"/>
                    <a:pt x="229" y="34"/>
                  </a:cubicBezTo>
                  <a:cubicBezTo>
                    <a:pt x="228" y="33"/>
                    <a:pt x="228" y="32"/>
                    <a:pt x="227" y="31"/>
                  </a:cubicBezTo>
                  <a:cubicBezTo>
                    <a:pt x="227" y="30"/>
                    <a:pt x="226" y="29"/>
                    <a:pt x="226" y="28"/>
                  </a:cubicBezTo>
                  <a:cubicBezTo>
                    <a:pt x="225" y="28"/>
                    <a:pt x="225" y="28"/>
                    <a:pt x="225" y="28"/>
                  </a:cubicBezTo>
                  <a:cubicBezTo>
                    <a:pt x="225" y="27"/>
                    <a:pt x="224" y="26"/>
                    <a:pt x="223" y="26"/>
                  </a:cubicBezTo>
                  <a:cubicBezTo>
                    <a:pt x="223" y="26"/>
                    <a:pt x="223" y="25"/>
                    <a:pt x="223" y="25"/>
                  </a:cubicBezTo>
                  <a:cubicBezTo>
                    <a:pt x="223" y="25"/>
                    <a:pt x="223" y="25"/>
                    <a:pt x="223" y="25"/>
                  </a:cubicBezTo>
                  <a:cubicBezTo>
                    <a:pt x="222" y="24"/>
                    <a:pt x="221" y="24"/>
                    <a:pt x="221" y="23"/>
                  </a:cubicBezTo>
                  <a:cubicBezTo>
                    <a:pt x="220" y="23"/>
                    <a:pt x="220" y="23"/>
                    <a:pt x="220" y="22"/>
                  </a:cubicBezTo>
                  <a:cubicBezTo>
                    <a:pt x="219" y="21"/>
                    <a:pt x="217" y="21"/>
                    <a:pt x="216" y="20"/>
                  </a:cubicBezTo>
                  <a:cubicBezTo>
                    <a:pt x="214" y="18"/>
                    <a:pt x="212" y="17"/>
                    <a:pt x="210" y="16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8" y="15"/>
                    <a:pt x="206" y="14"/>
                    <a:pt x="204" y="13"/>
                  </a:cubicBezTo>
                  <a:cubicBezTo>
                    <a:pt x="186" y="5"/>
                    <a:pt x="165" y="1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1" y="0"/>
                    <a:pt x="139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5" y="0"/>
                    <a:pt x="133" y="0"/>
                    <a:pt x="131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29" y="0"/>
                    <a:pt x="127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12" y="1"/>
                    <a:pt x="99" y="3"/>
                    <a:pt x="86" y="5"/>
                  </a:cubicBezTo>
                  <a:cubicBezTo>
                    <a:pt x="86" y="5"/>
                    <a:pt x="85" y="5"/>
                    <a:pt x="85" y="5"/>
                  </a:cubicBezTo>
                  <a:cubicBezTo>
                    <a:pt x="84" y="6"/>
                    <a:pt x="82" y="6"/>
                    <a:pt x="81" y="6"/>
                  </a:cubicBezTo>
                  <a:cubicBezTo>
                    <a:pt x="80" y="6"/>
                    <a:pt x="80" y="7"/>
                    <a:pt x="79" y="7"/>
                  </a:cubicBezTo>
                  <a:cubicBezTo>
                    <a:pt x="78" y="7"/>
                    <a:pt x="77" y="7"/>
                    <a:pt x="76" y="7"/>
                  </a:cubicBezTo>
                  <a:cubicBezTo>
                    <a:pt x="75" y="8"/>
                    <a:pt x="74" y="8"/>
                    <a:pt x="74" y="8"/>
                  </a:cubicBezTo>
                  <a:cubicBezTo>
                    <a:pt x="73" y="8"/>
                    <a:pt x="72" y="9"/>
                    <a:pt x="71" y="9"/>
                  </a:cubicBezTo>
                  <a:cubicBezTo>
                    <a:pt x="70" y="9"/>
                    <a:pt x="69" y="9"/>
                    <a:pt x="68" y="9"/>
                  </a:cubicBezTo>
                  <a:cubicBezTo>
                    <a:pt x="67" y="10"/>
                    <a:pt x="66" y="10"/>
                    <a:pt x="65" y="10"/>
                  </a:cubicBezTo>
                  <a:cubicBezTo>
                    <a:pt x="65" y="10"/>
                    <a:pt x="64" y="11"/>
                    <a:pt x="63" y="11"/>
                  </a:cubicBezTo>
                  <a:cubicBezTo>
                    <a:pt x="62" y="11"/>
                    <a:pt x="61" y="11"/>
                    <a:pt x="60" y="12"/>
                  </a:cubicBezTo>
                  <a:cubicBezTo>
                    <a:pt x="60" y="12"/>
                    <a:pt x="59" y="12"/>
                    <a:pt x="58" y="13"/>
                  </a:cubicBezTo>
                  <a:cubicBezTo>
                    <a:pt x="57" y="13"/>
                    <a:pt x="56" y="13"/>
                    <a:pt x="56" y="13"/>
                  </a:cubicBezTo>
                  <a:cubicBezTo>
                    <a:pt x="55" y="14"/>
                    <a:pt x="54" y="14"/>
                    <a:pt x="53" y="14"/>
                  </a:cubicBezTo>
                  <a:cubicBezTo>
                    <a:pt x="52" y="14"/>
                    <a:pt x="52" y="15"/>
                    <a:pt x="51" y="15"/>
                  </a:cubicBezTo>
                  <a:cubicBezTo>
                    <a:pt x="50" y="15"/>
                    <a:pt x="49" y="16"/>
                    <a:pt x="49" y="16"/>
                  </a:cubicBezTo>
                  <a:cubicBezTo>
                    <a:pt x="48" y="16"/>
                    <a:pt x="47" y="16"/>
                    <a:pt x="46" y="17"/>
                  </a:cubicBezTo>
                  <a:cubicBezTo>
                    <a:pt x="46" y="17"/>
                    <a:pt x="45" y="17"/>
                    <a:pt x="44" y="18"/>
                  </a:cubicBezTo>
                  <a:cubicBezTo>
                    <a:pt x="43" y="18"/>
                    <a:pt x="43" y="18"/>
                    <a:pt x="42" y="19"/>
                  </a:cubicBezTo>
                  <a:cubicBezTo>
                    <a:pt x="41" y="19"/>
                    <a:pt x="40" y="19"/>
                    <a:pt x="40" y="20"/>
                  </a:cubicBezTo>
                  <a:cubicBezTo>
                    <a:pt x="39" y="20"/>
                    <a:pt x="39" y="20"/>
                    <a:pt x="38" y="20"/>
                  </a:cubicBezTo>
                  <a:cubicBezTo>
                    <a:pt x="37" y="21"/>
                    <a:pt x="36" y="22"/>
                    <a:pt x="35" y="22"/>
                  </a:cubicBezTo>
                  <a:cubicBezTo>
                    <a:pt x="3" y="39"/>
                    <a:pt x="0" y="60"/>
                    <a:pt x="17" y="75"/>
                  </a:cubicBezTo>
                  <a:cubicBezTo>
                    <a:pt x="34" y="89"/>
                    <a:pt x="38" y="91"/>
                    <a:pt x="45" y="95"/>
                  </a:cubicBezTo>
                  <a:cubicBezTo>
                    <a:pt x="49" y="98"/>
                    <a:pt x="51" y="101"/>
                    <a:pt x="50" y="103"/>
                  </a:cubicBezTo>
                  <a:cubicBezTo>
                    <a:pt x="49" y="105"/>
                    <a:pt x="41" y="106"/>
                    <a:pt x="33" y="103"/>
                  </a:cubicBezTo>
                  <a:cubicBezTo>
                    <a:pt x="24" y="97"/>
                    <a:pt x="15" y="84"/>
                    <a:pt x="10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6"/>
                    <a:pt x="9" y="87"/>
                    <a:pt x="10" y="88"/>
                  </a:cubicBezTo>
                  <a:cubicBezTo>
                    <a:pt x="18" y="94"/>
                    <a:pt x="27" y="114"/>
                    <a:pt x="33" y="123"/>
                  </a:cubicBezTo>
                  <a:cubicBezTo>
                    <a:pt x="40" y="135"/>
                    <a:pt x="42" y="153"/>
                    <a:pt x="31" y="157"/>
                  </a:cubicBezTo>
                  <a:cubicBezTo>
                    <a:pt x="45" y="154"/>
                    <a:pt x="121" y="152"/>
                    <a:pt x="145" y="154"/>
                  </a:cubicBezTo>
                  <a:cubicBezTo>
                    <a:pt x="142" y="149"/>
                    <a:pt x="158" y="133"/>
                    <a:pt x="162" y="136"/>
                  </a:cubicBezTo>
                  <a:cubicBezTo>
                    <a:pt x="164" y="137"/>
                    <a:pt x="162" y="142"/>
                    <a:pt x="159" y="146"/>
                  </a:cubicBezTo>
                  <a:cubicBezTo>
                    <a:pt x="164" y="143"/>
                    <a:pt x="164" y="143"/>
                    <a:pt x="164" y="143"/>
                  </a:cubicBezTo>
                  <a:cubicBezTo>
                    <a:pt x="176" y="141"/>
                    <a:pt x="207" y="133"/>
                    <a:pt x="224" y="116"/>
                  </a:cubicBezTo>
                  <a:cubicBezTo>
                    <a:pt x="235" y="104"/>
                    <a:pt x="240" y="84"/>
                    <a:pt x="239" y="70"/>
                  </a:cubicBezTo>
                  <a:close/>
                </a:path>
              </a:pathLst>
            </a:custGeom>
            <a:solidFill>
              <a:srgbClr val="F2DFE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59" name="Freeform 1026"/>
            <p:cNvSpPr>
              <a:spLocks/>
            </p:cNvSpPr>
            <p:nvPr/>
          </p:nvSpPr>
          <p:spPr bwMode="auto">
            <a:xfrm>
              <a:off x="1102" y="1150"/>
              <a:ext cx="47" cy="93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0" y="0"/>
                </a:cxn>
                <a:cxn ang="0">
                  <a:pos x="2" y="8"/>
                </a:cxn>
                <a:cxn ang="0">
                  <a:pos x="9" y="15"/>
                </a:cxn>
                <a:cxn ang="0">
                  <a:pos x="12" y="20"/>
                </a:cxn>
                <a:cxn ang="0">
                  <a:pos x="18" y="26"/>
                </a:cxn>
                <a:cxn ang="0">
                  <a:pos x="20" y="39"/>
                </a:cxn>
                <a:cxn ang="0">
                  <a:pos x="25" y="43"/>
                </a:cxn>
                <a:cxn ang="0">
                  <a:pos x="26" y="50"/>
                </a:cxn>
                <a:cxn ang="0">
                  <a:pos x="33" y="65"/>
                </a:cxn>
                <a:cxn ang="0">
                  <a:pos x="39" y="73"/>
                </a:cxn>
                <a:cxn ang="0">
                  <a:pos x="7" y="1"/>
                </a:cxn>
              </a:cxnLst>
              <a:rect l="0" t="0" r="r" b="b"/>
              <a:pathLst>
                <a:path w="40" h="73">
                  <a:moveTo>
                    <a:pt x="7" y="1"/>
                  </a:moveTo>
                  <a:cubicBezTo>
                    <a:pt x="4" y="1"/>
                    <a:pt x="2" y="0"/>
                    <a:pt x="0" y="0"/>
                  </a:cubicBezTo>
                  <a:cubicBezTo>
                    <a:pt x="0" y="3"/>
                    <a:pt x="1" y="6"/>
                    <a:pt x="2" y="8"/>
                  </a:cubicBezTo>
                  <a:cubicBezTo>
                    <a:pt x="4" y="12"/>
                    <a:pt x="7" y="12"/>
                    <a:pt x="9" y="15"/>
                  </a:cubicBezTo>
                  <a:cubicBezTo>
                    <a:pt x="10" y="16"/>
                    <a:pt x="11" y="19"/>
                    <a:pt x="12" y="20"/>
                  </a:cubicBezTo>
                  <a:cubicBezTo>
                    <a:pt x="13" y="23"/>
                    <a:pt x="17" y="24"/>
                    <a:pt x="18" y="26"/>
                  </a:cubicBezTo>
                  <a:cubicBezTo>
                    <a:pt x="21" y="29"/>
                    <a:pt x="18" y="35"/>
                    <a:pt x="20" y="39"/>
                  </a:cubicBezTo>
                  <a:cubicBezTo>
                    <a:pt x="22" y="40"/>
                    <a:pt x="25" y="41"/>
                    <a:pt x="25" y="43"/>
                  </a:cubicBezTo>
                  <a:cubicBezTo>
                    <a:pt x="26" y="44"/>
                    <a:pt x="26" y="48"/>
                    <a:pt x="26" y="50"/>
                  </a:cubicBezTo>
                  <a:cubicBezTo>
                    <a:pt x="27" y="55"/>
                    <a:pt x="32" y="59"/>
                    <a:pt x="33" y="65"/>
                  </a:cubicBezTo>
                  <a:cubicBezTo>
                    <a:pt x="34" y="70"/>
                    <a:pt x="36" y="72"/>
                    <a:pt x="39" y="73"/>
                  </a:cubicBezTo>
                  <a:cubicBezTo>
                    <a:pt x="40" y="40"/>
                    <a:pt x="37" y="9"/>
                    <a:pt x="7" y="1"/>
                  </a:cubicBezTo>
                  <a:close/>
                </a:path>
              </a:pathLst>
            </a:custGeom>
            <a:solidFill>
              <a:srgbClr val="EED5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60" name="Freeform 1027"/>
            <p:cNvSpPr>
              <a:spLocks/>
            </p:cNvSpPr>
            <p:nvPr/>
          </p:nvSpPr>
          <p:spPr bwMode="auto">
            <a:xfrm>
              <a:off x="859" y="1134"/>
              <a:ext cx="253" cy="86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1" y="35"/>
                </a:cxn>
                <a:cxn ang="0">
                  <a:pos x="73" y="63"/>
                </a:cxn>
                <a:cxn ang="0">
                  <a:pos x="199" y="53"/>
                </a:cxn>
                <a:cxn ang="0">
                  <a:pos x="174" y="30"/>
                </a:cxn>
                <a:cxn ang="0">
                  <a:pos x="79" y="0"/>
                </a:cxn>
              </a:cxnLst>
              <a:rect l="0" t="0" r="r" b="b"/>
              <a:pathLst>
                <a:path w="213" h="68">
                  <a:moveTo>
                    <a:pt x="14" y="3"/>
                  </a:moveTo>
                  <a:cubicBezTo>
                    <a:pt x="28" y="13"/>
                    <a:pt x="2" y="18"/>
                    <a:pt x="1" y="35"/>
                  </a:cubicBezTo>
                  <a:cubicBezTo>
                    <a:pt x="0" y="51"/>
                    <a:pt x="31" y="59"/>
                    <a:pt x="73" y="63"/>
                  </a:cubicBezTo>
                  <a:cubicBezTo>
                    <a:pt x="115" y="68"/>
                    <a:pt x="183" y="66"/>
                    <a:pt x="199" y="53"/>
                  </a:cubicBezTo>
                  <a:cubicBezTo>
                    <a:pt x="213" y="42"/>
                    <a:pt x="203" y="38"/>
                    <a:pt x="174" y="30"/>
                  </a:cubicBezTo>
                  <a:cubicBezTo>
                    <a:pt x="128" y="18"/>
                    <a:pt x="120" y="6"/>
                    <a:pt x="79" y="0"/>
                  </a:cubicBezTo>
                </a:path>
              </a:pathLst>
            </a:custGeom>
            <a:solidFill>
              <a:srgbClr val="E6C1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61" name="Freeform 1028"/>
            <p:cNvSpPr>
              <a:spLocks/>
            </p:cNvSpPr>
            <p:nvPr/>
          </p:nvSpPr>
          <p:spPr bwMode="auto">
            <a:xfrm>
              <a:off x="832" y="1224"/>
              <a:ext cx="267" cy="48"/>
            </a:xfrm>
            <a:custGeom>
              <a:avLst/>
              <a:gdLst/>
              <a:ahLst/>
              <a:cxnLst>
                <a:cxn ang="0">
                  <a:pos x="216" y="1"/>
                </a:cxn>
                <a:cxn ang="0">
                  <a:pos x="145" y="33"/>
                </a:cxn>
                <a:cxn ang="0">
                  <a:pos x="39" y="20"/>
                </a:cxn>
                <a:cxn ang="0">
                  <a:pos x="0" y="10"/>
                </a:cxn>
                <a:cxn ang="0">
                  <a:pos x="8" y="0"/>
                </a:cxn>
                <a:cxn ang="0">
                  <a:pos x="61" y="6"/>
                </a:cxn>
                <a:cxn ang="0">
                  <a:pos x="154" y="11"/>
                </a:cxn>
              </a:cxnLst>
              <a:rect l="0" t="0" r="r" b="b"/>
              <a:pathLst>
                <a:path w="225" h="38">
                  <a:moveTo>
                    <a:pt x="216" y="1"/>
                  </a:moveTo>
                  <a:cubicBezTo>
                    <a:pt x="225" y="18"/>
                    <a:pt x="195" y="32"/>
                    <a:pt x="145" y="33"/>
                  </a:cubicBezTo>
                  <a:cubicBezTo>
                    <a:pt x="94" y="35"/>
                    <a:pt x="67" y="38"/>
                    <a:pt x="39" y="20"/>
                  </a:cubicBezTo>
                  <a:cubicBezTo>
                    <a:pt x="10" y="2"/>
                    <a:pt x="18" y="4"/>
                    <a:pt x="0" y="1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50" y="2"/>
                    <a:pt x="61" y="6"/>
                  </a:cubicBezTo>
                  <a:cubicBezTo>
                    <a:pt x="72" y="9"/>
                    <a:pt x="140" y="11"/>
                    <a:pt x="154" y="11"/>
                  </a:cubicBezTo>
                </a:path>
              </a:pathLst>
            </a:custGeom>
            <a:solidFill>
              <a:srgbClr val="E6C1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62" name="Freeform 1029"/>
            <p:cNvSpPr>
              <a:spLocks/>
            </p:cNvSpPr>
            <p:nvPr/>
          </p:nvSpPr>
          <p:spPr bwMode="auto">
            <a:xfrm>
              <a:off x="859" y="1167"/>
              <a:ext cx="234" cy="43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54" y="25"/>
                </a:cxn>
                <a:cxn ang="0">
                  <a:pos x="114" y="31"/>
                </a:cxn>
                <a:cxn ang="0">
                  <a:pos x="173" y="29"/>
                </a:cxn>
                <a:cxn ang="0">
                  <a:pos x="196" y="19"/>
                </a:cxn>
                <a:cxn ang="0">
                  <a:pos x="162" y="9"/>
                </a:cxn>
                <a:cxn ang="0">
                  <a:pos x="145" y="22"/>
                </a:cxn>
                <a:cxn ang="0">
                  <a:pos x="123" y="16"/>
                </a:cxn>
                <a:cxn ang="0">
                  <a:pos x="99" y="18"/>
                </a:cxn>
                <a:cxn ang="0">
                  <a:pos x="14" y="0"/>
                </a:cxn>
              </a:cxnLst>
              <a:rect l="0" t="0" r="r" b="b"/>
              <a:pathLst>
                <a:path w="197" h="34">
                  <a:moveTo>
                    <a:pt x="10" y="5"/>
                  </a:moveTo>
                  <a:cubicBezTo>
                    <a:pt x="0" y="28"/>
                    <a:pt x="43" y="22"/>
                    <a:pt x="54" y="25"/>
                  </a:cubicBezTo>
                  <a:cubicBezTo>
                    <a:pt x="73" y="31"/>
                    <a:pt x="94" y="33"/>
                    <a:pt x="114" y="31"/>
                  </a:cubicBezTo>
                  <a:cubicBezTo>
                    <a:pt x="134" y="29"/>
                    <a:pt x="154" y="34"/>
                    <a:pt x="173" y="29"/>
                  </a:cubicBezTo>
                  <a:cubicBezTo>
                    <a:pt x="178" y="28"/>
                    <a:pt x="197" y="25"/>
                    <a:pt x="196" y="19"/>
                  </a:cubicBezTo>
                  <a:cubicBezTo>
                    <a:pt x="195" y="13"/>
                    <a:pt x="167" y="11"/>
                    <a:pt x="162" y="9"/>
                  </a:cubicBezTo>
                  <a:cubicBezTo>
                    <a:pt x="184" y="16"/>
                    <a:pt x="155" y="23"/>
                    <a:pt x="145" y="22"/>
                  </a:cubicBezTo>
                  <a:cubicBezTo>
                    <a:pt x="138" y="20"/>
                    <a:pt x="131" y="17"/>
                    <a:pt x="123" y="16"/>
                  </a:cubicBezTo>
                  <a:cubicBezTo>
                    <a:pt x="114" y="15"/>
                    <a:pt x="107" y="17"/>
                    <a:pt x="99" y="18"/>
                  </a:cubicBezTo>
                  <a:cubicBezTo>
                    <a:pt x="89" y="20"/>
                    <a:pt x="0" y="22"/>
                    <a:pt x="14" y="0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63" name="Freeform 1030"/>
            <p:cNvSpPr>
              <a:spLocks/>
            </p:cNvSpPr>
            <p:nvPr/>
          </p:nvSpPr>
          <p:spPr bwMode="auto">
            <a:xfrm>
              <a:off x="870" y="1211"/>
              <a:ext cx="220" cy="49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46" y="36"/>
                </a:cxn>
                <a:cxn ang="0">
                  <a:pos x="103" y="38"/>
                </a:cxn>
                <a:cxn ang="0">
                  <a:pos x="155" y="32"/>
                </a:cxn>
                <a:cxn ang="0">
                  <a:pos x="178" y="22"/>
                </a:cxn>
                <a:cxn ang="0">
                  <a:pos x="185" y="0"/>
                </a:cxn>
                <a:cxn ang="0">
                  <a:pos x="158" y="8"/>
                </a:cxn>
                <a:cxn ang="0">
                  <a:pos x="136" y="12"/>
                </a:cxn>
                <a:cxn ang="0">
                  <a:pos x="140" y="23"/>
                </a:cxn>
                <a:cxn ang="0">
                  <a:pos x="119" y="29"/>
                </a:cxn>
                <a:cxn ang="0">
                  <a:pos x="78" y="29"/>
                </a:cxn>
                <a:cxn ang="0">
                  <a:pos x="36" y="27"/>
                </a:cxn>
                <a:cxn ang="0">
                  <a:pos x="2" y="16"/>
                </a:cxn>
              </a:cxnLst>
              <a:rect l="0" t="0" r="r" b="b"/>
              <a:pathLst>
                <a:path w="185" h="38">
                  <a:moveTo>
                    <a:pt x="0" y="17"/>
                  </a:moveTo>
                  <a:cubicBezTo>
                    <a:pt x="17" y="21"/>
                    <a:pt x="28" y="35"/>
                    <a:pt x="46" y="36"/>
                  </a:cubicBezTo>
                  <a:cubicBezTo>
                    <a:pt x="65" y="38"/>
                    <a:pt x="84" y="38"/>
                    <a:pt x="103" y="38"/>
                  </a:cubicBezTo>
                  <a:cubicBezTo>
                    <a:pt x="121" y="38"/>
                    <a:pt x="137" y="37"/>
                    <a:pt x="155" y="32"/>
                  </a:cubicBezTo>
                  <a:cubicBezTo>
                    <a:pt x="162" y="30"/>
                    <a:pt x="173" y="28"/>
                    <a:pt x="178" y="22"/>
                  </a:cubicBezTo>
                  <a:cubicBezTo>
                    <a:pt x="183" y="16"/>
                    <a:pt x="182" y="8"/>
                    <a:pt x="185" y="0"/>
                  </a:cubicBezTo>
                  <a:cubicBezTo>
                    <a:pt x="176" y="2"/>
                    <a:pt x="167" y="6"/>
                    <a:pt x="158" y="8"/>
                  </a:cubicBezTo>
                  <a:cubicBezTo>
                    <a:pt x="151" y="10"/>
                    <a:pt x="143" y="10"/>
                    <a:pt x="136" y="12"/>
                  </a:cubicBezTo>
                  <a:cubicBezTo>
                    <a:pt x="143" y="13"/>
                    <a:pt x="146" y="16"/>
                    <a:pt x="140" y="23"/>
                  </a:cubicBezTo>
                  <a:cubicBezTo>
                    <a:pt x="136" y="29"/>
                    <a:pt x="126" y="29"/>
                    <a:pt x="119" y="29"/>
                  </a:cubicBezTo>
                  <a:cubicBezTo>
                    <a:pt x="105" y="29"/>
                    <a:pt x="92" y="27"/>
                    <a:pt x="78" y="29"/>
                  </a:cubicBezTo>
                  <a:cubicBezTo>
                    <a:pt x="64" y="31"/>
                    <a:pt x="50" y="29"/>
                    <a:pt x="36" y="27"/>
                  </a:cubicBezTo>
                  <a:cubicBezTo>
                    <a:pt x="24" y="26"/>
                    <a:pt x="14" y="19"/>
                    <a:pt x="2" y="16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64" name="Freeform 1031"/>
            <p:cNvSpPr>
              <a:spLocks/>
            </p:cNvSpPr>
            <p:nvPr/>
          </p:nvSpPr>
          <p:spPr bwMode="auto">
            <a:xfrm>
              <a:off x="734" y="1076"/>
              <a:ext cx="319" cy="242"/>
            </a:xfrm>
            <a:custGeom>
              <a:avLst/>
              <a:gdLst/>
              <a:ahLst/>
              <a:cxnLst>
                <a:cxn ang="0">
                  <a:pos x="122" y="17"/>
                </a:cxn>
                <a:cxn ang="0">
                  <a:pos x="208" y="8"/>
                </a:cxn>
                <a:cxn ang="0">
                  <a:pos x="268" y="26"/>
                </a:cxn>
                <a:cxn ang="0">
                  <a:pos x="248" y="8"/>
                </a:cxn>
                <a:cxn ang="0">
                  <a:pos x="244" y="7"/>
                </a:cxn>
                <a:cxn ang="0">
                  <a:pos x="221" y="3"/>
                </a:cxn>
                <a:cxn ang="0">
                  <a:pos x="221" y="3"/>
                </a:cxn>
                <a:cxn ang="0">
                  <a:pos x="221" y="3"/>
                </a:cxn>
                <a:cxn ang="0">
                  <a:pos x="217" y="3"/>
                </a:cxn>
                <a:cxn ang="0">
                  <a:pos x="212" y="2"/>
                </a:cxn>
                <a:cxn ang="0">
                  <a:pos x="205" y="2"/>
                </a:cxn>
                <a:cxn ang="0">
                  <a:pos x="116" y="11"/>
                </a:cxn>
                <a:cxn ang="0">
                  <a:pos x="50" y="84"/>
                </a:cxn>
                <a:cxn ang="0">
                  <a:pos x="6" y="157"/>
                </a:cxn>
                <a:cxn ang="0">
                  <a:pos x="13" y="188"/>
                </a:cxn>
                <a:cxn ang="0">
                  <a:pos x="13" y="188"/>
                </a:cxn>
                <a:cxn ang="0">
                  <a:pos x="22" y="191"/>
                </a:cxn>
                <a:cxn ang="0">
                  <a:pos x="13" y="167"/>
                </a:cxn>
                <a:cxn ang="0">
                  <a:pos x="60" y="83"/>
                </a:cxn>
                <a:cxn ang="0">
                  <a:pos x="122" y="17"/>
                </a:cxn>
              </a:cxnLst>
              <a:rect l="0" t="0" r="r" b="b"/>
              <a:pathLst>
                <a:path w="268" h="191">
                  <a:moveTo>
                    <a:pt x="122" y="17"/>
                  </a:moveTo>
                  <a:cubicBezTo>
                    <a:pt x="140" y="9"/>
                    <a:pt x="169" y="5"/>
                    <a:pt x="208" y="8"/>
                  </a:cubicBezTo>
                  <a:cubicBezTo>
                    <a:pt x="245" y="10"/>
                    <a:pt x="259" y="16"/>
                    <a:pt x="268" y="26"/>
                  </a:cubicBezTo>
                  <a:cubicBezTo>
                    <a:pt x="261" y="17"/>
                    <a:pt x="256" y="12"/>
                    <a:pt x="248" y="8"/>
                  </a:cubicBezTo>
                  <a:cubicBezTo>
                    <a:pt x="250" y="8"/>
                    <a:pt x="244" y="7"/>
                    <a:pt x="244" y="7"/>
                  </a:cubicBezTo>
                  <a:cubicBezTo>
                    <a:pt x="238" y="5"/>
                    <a:pt x="231" y="4"/>
                    <a:pt x="221" y="3"/>
                  </a:cubicBezTo>
                  <a:cubicBezTo>
                    <a:pt x="221" y="3"/>
                    <a:pt x="221" y="3"/>
                    <a:pt x="221" y="3"/>
                  </a:cubicBezTo>
                  <a:cubicBezTo>
                    <a:pt x="221" y="3"/>
                    <a:pt x="221" y="3"/>
                    <a:pt x="221" y="3"/>
                  </a:cubicBezTo>
                  <a:cubicBezTo>
                    <a:pt x="220" y="3"/>
                    <a:pt x="218" y="3"/>
                    <a:pt x="217" y="3"/>
                  </a:cubicBezTo>
                  <a:cubicBezTo>
                    <a:pt x="215" y="3"/>
                    <a:pt x="214" y="2"/>
                    <a:pt x="212" y="2"/>
                  </a:cubicBezTo>
                  <a:cubicBezTo>
                    <a:pt x="209" y="2"/>
                    <a:pt x="207" y="2"/>
                    <a:pt x="205" y="2"/>
                  </a:cubicBezTo>
                  <a:cubicBezTo>
                    <a:pt x="172" y="1"/>
                    <a:pt x="139" y="0"/>
                    <a:pt x="116" y="11"/>
                  </a:cubicBezTo>
                  <a:cubicBezTo>
                    <a:pt x="91" y="24"/>
                    <a:pt x="67" y="57"/>
                    <a:pt x="50" y="84"/>
                  </a:cubicBezTo>
                  <a:cubicBezTo>
                    <a:pt x="29" y="112"/>
                    <a:pt x="12" y="141"/>
                    <a:pt x="6" y="157"/>
                  </a:cubicBezTo>
                  <a:cubicBezTo>
                    <a:pt x="0" y="174"/>
                    <a:pt x="13" y="188"/>
                    <a:pt x="13" y="188"/>
                  </a:cubicBezTo>
                  <a:cubicBezTo>
                    <a:pt x="13" y="188"/>
                    <a:pt x="13" y="188"/>
                    <a:pt x="13" y="188"/>
                  </a:cubicBezTo>
                  <a:cubicBezTo>
                    <a:pt x="17" y="190"/>
                    <a:pt x="19" y="190"/>
                    <a:pt x="22" y="191"/>
                  </a:cubicBezTo>
                  <a:cubicBezTo>
                    <a:pt x="16" y="183"/>
                    <a:pt x="14" y="176"/>
                    <a:pt x="13" y="167"/>
                  </a:cubicBezTo>
                  <a:cubicBezTo>
                    <a:pt x="12" y="156"/>
                    <a:pt x="42" y="110"/>
                    <a:pt x="60" y="83"/>
                  </a:cubicBezTo>
                  <a:cubicBezTo>
                    <a:pt x="78" y="55"/>
                    <a:pt x="103" y="25"/>
                    <a:pt x="122" y="17"/>
                  </a:cubicBezTo>
                  <a:close/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65" name="Freeform 1032"/>
            <p:cNvSpPr>
              <a:spLocks/>
            </p:cNvSpPr>
            <p:nvPr/>
          </p:nvSpPr>
          <p:spPr bwMode="auto">
            <a:xfrm>
              <a:off x="757" y="1279"/>
              <a:ext cx="170" cy="44"/>
            </a:xfrm>
            <a:custGeom>
              <a:avLst/>
              <a:gdLst/>
              <a:ahLst/>
              <a:cxnLst>
                <a:cxn ang="0">
                  <a:pos x="11" y="34"/>
                </a:cxn>
                <a:cxn ang="0">
                  <a:pos x="13" y="35"/>
                </a:cxn>
                <a:cxn ang="0">
                  <a:pos x="23" y="29"/>
                </a:cxn>
                <a:cxn ang="0">
                  <a:pos x="143" y="5"/>
                </a:cxn>
                <a:cxn ang="0">
                  <a:pos x="46" y="12"/>
                </a:cxn>
                <a:cxn ang="0">
                  <a:pos x="2" y="8"/>
                </a:cxn>
                <a:cxn ang="0">
                  <a:pos x="0" y="17"/>
                </a:cxn>
                <a:cxn ang="0">
                  <a:pos x="0" y="30"/>
                </a:cxn>
                <a:cxn ang="0">
                  <a:pos x="11" y="34"/>
                </a:cxn>
              </a:cxnLst>
              <a:rect l="0" t="0" r="r" b="b"/>
              <a:pathLst>
                <a:path w="143" h="35">
                  <a:moveTo>
                    <a:pt x="11" y="34"/>
                  </a:moveTo>
                  <a:cubicBezTo>
                    <a:pt x="12" y="34"/>
                    <a:pt x="12" y="34"/>
                    <a:pt x="13" y="35"/>
                  </a:cubicBezTo>
                  <a:cubicBezTo>
                    <a:pt x="16" y="33"/>
                    <a:pt x="19" y="31"/>
                    <a:pt x="23" y="29"/>
                  </a:cubicBezTo>
                  <a:cubicBezTo>
                    <a:pt x="46" y="19"/>
                    <a:pt x="82" y="5"/>
                    <a:pt x="143" y="5"/>
                  </a:cubicBezTo>
                  <a:cubicBezTo>
                    <a:pt x="117" y="0"/>
                    <a:pt x="75" y="3"/>
                    <a:pt x="46" y="12"/>
                  </a:cubicBezTo>
                  <a:cubicBezTo>
                    <a:pt x="12" y="22"/>
                    <a:pt x="6" y="24"/>
                    <a:pt x="2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3" y="31"/>
                    <a:pt x="6" y="31"/>
                    <a:pt x="11" y="34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66" name="Freeform 1033"/>
            <p:cNvSpPr>
              <a:spLocks/>
            </p:cNvSpPr>
            <p:nvPr/>
          </p:nvSpPr>
          <p:spPr bwMode="auto">
            <a:xfrm>
              <a:off x="1084" y="1356"/>
              <a:ext cx="56" cy="139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0" y="102"/>
                </a:cxn>
                <a:cxn ang="0">
                  <a:pos x="32" y="107"/>
                </a:cxn>
                <a:cxn ang="0">
                  <a:pos x="47" y="101"/>
                </a:cxn>
                <a:cxn ang="0">
                  <a:pos x="44" y="58"/>
                </a:cxn>
                <a:cxn ang="0">
                  <a:pos x="33" y="24"/>
                </a:cxn>
                <a:cxn ang="0">
                  <a:pos x="11" y="2"/>
                </a:cxn>
                <a:cxn ang="0">
                  <a:pos x="2" y="21"/>
                </a:cxn>
                <a:cxn ang="0">
                  <a:pos x="8" y="36"/>
                </a:cxn>
                <a:cxn ang="0">
                  <a:pos x="3" y="71"/>
                </a:cxn>
              </a:cxnLst>
              <a:rect l="0" t="0" r="r" b="b"/>
              <a:pathLst>
                <a:path w="47" h="110">
                  <a:moveTo>
                    <a:pt x="0" y="80"/>
                  </a:move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16" y="110"/>
                    <a:pt x="32" y="107"/>
                  </a:cubicBezTo>
                  <a:cubicBezTo>
                    <a:pt x="47" y="104"/>
                    <a:pt x="47" y="101"/>
                    <a:pt x="47" y="101"/>
                  </a:cubicBezTo>
                  <a:cubicBezTo>
                    <a:pt x="47" y="101"/>
                    <a:pt x="45" y="68"/>
                    <a:pt x="44" y="58"/>
                  </a:cubicBezTo>
                  <a:cubicBezTo>
                    <a:pt x="42" y="49"/>
                    <a:pt x="36" y="47"/>
                    <a:pt x="33" y="24"/>
                  </a:cubicBezTo>
                  <a:cubicBezTo>
                    <a:pt x="30" y="0"/>
                    <a:pt x="11" y="2"/>
                    <a:pt x="11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8" y="25"/>
                    <a:pt x="8" y="36"/>
                  </a:cubicBezTo>
                  <a:cubicBezTo>
                    <a:pt x="9" y="46"/>
                    <a:pt x="10" y="63"/>
                    <a:pt x="3" y="71"/>
                  </a:cubicBezTo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67" name="Freeform 1034"/>
            <p:cNvSpPr>
              <a:spLocks/>
            </p:cNvSpPr>
            <p:nvPr/>
          </p:nvSpPr>
          <p:spPr bwMode="auto">
            <a:xfrm>
              <a:off x="891" y="1195"/>
              <a:ext cx="132" cy="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5"/>
                </a:cxn>
                <a:cxn ang="0">
                  <a:pos x="51" y="10"/>
                </a:cxn>
                <a:cxn ang="0">
                  <a:pos x="77" y="11"/>
                </a:cxn>
                <a:cxn ang="0">
                  <a:pos x="111" y="9"/>
                </a:cxn>
                <a:cxn ang="0">
                  <a:pos x="60" y="8"/>
                </a:cxn>
                <a:cxn ang="0">
                  <a:pos x="7" y="2"/>
                </a:cxn>
              </a:cxnLst>
              <a:rect l="0" t="0" r="r" b="b"/>
              <a:pathLst>
                <a:path w="111" h="12">
                  <a:moveTo>
                    <a:pt x="0" y="0"/>
                  </a:moveTo>
                  <a:cubicBezTo>
                    <a:pt x="8" y="4"/>
                    <a:pt x="18" y="3"/>
                    <a:pt x="26" y="5"/>
                  </a:cubicBezTo>
                  <a:cubicBezTo>
                    <a:pt x="34" y="8"/>
                    <a:pt x="43" y="9"/>
                    <a:pt x="51" y="10"/>
                  </a:cubicBezTo>
                  <a:cubicBezTo>
                    <a:pt x="61" y="12"/>
                    <a:pt x="68" y="12"/>
                    <a:pt x="77" y="11"/>
                  </a:cubicBezTo>
                  <a:cubicBezTo>
                    <a:pt x="87" y="10"/>
                    <a:pt x="102" y="6"/>
                    <a:pt x="111" y="9"/>
                  </a:cubicBezTo>
                  <a:cubicBezTo>
                    <a:pt x="95" y="6"/>
                    <a:pt x="76" y="9"/>
                    <a:pt x="60" y="8"/>
                  </a:cubicBezTo>
                  <a:cubicBezTo>
                    <a:pt x="42" y="6"/>
                    <a:pt x="26" y="2"/>
                    <a:pt x="7" y="2"/>
                  </a:cubicBezTo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68" name="Freeform 1035"/>
            <p:cNvSpPr>
              <a:spLocks/>
            </p:cNvSpPr>
            <p:nvPr/>
          </p:nvSpPr>
          <p:spPr bwMode="auto">
            <a:xfrm>
              <a:off x="910" y="1241"/>
              <a:ext cx="170" cy="2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36" y="15"/>
                </a:cxn>
                <a:cxn ang="0">
                  <a:pos x="75" y="16"/>
                </a:cxn>
                <a:cxn ang="0">
                  <a:pos x="110" y="12"/>
                </a:cxn>
                <a:cxn ang="0">
                  <a:pos x="143" y="0"/>
                </a:cxn>
                <a:cxn ang="0">
                  <a:pos x="112" y="7"/>
                </a:cxn>
                <a:cxn ang="0">
                  <a:pos x="97" y="11"/>
                </a:cxn>
                <a:cxn ang="0">
                  <a:pos x="73" y="11"/>
                </a:cxn>
                <a:cxn ang="0">
                  <a:pos x="40" y="13"/>
                </a:cxn>
                <a:cxn ang="0">
                  <a:pos x="0" y="10"/>
                </a:cxn>
              </a:cxnLst>
              <a:rect l="0" t="0" r="r" b="b"/>
              <a:pathLst>
                <a:path w="143" h="16">
                  <a:moveTo>
                    <a:pt x="0" y="10"/>
                  </a:moveTo>
                  <a:cubicBezTo>
                    <a:pt x="11" y="16"/>
                    <a:pt x="25" y="16"/>
                    <a:pt x="36" y="15"/>
                  </a:cubicBezTo>
                  <a:cubicBezTo>
                    <a:pt x="49" y="15"/>
                    <a:pt x="62" y="16"/>
                    <a:pt x="75" y="16"/>
                  </a:cubicBezTo>
                  <a:cubicBezTo>
                    <a:pt x="86" y="15"/>
                    <a:pt x="98" y="14"/>
                    <a:pt x="110" y="12"/>
                  </a:cubicBezTo>
                  <a:cubicBezTo>
                    <a:pt x="118" y="10"/>
                    <a:pt x="138" y="7"/>
                    <a:pt x="143" y="0"/>
                  </a:cubicBezTo>
                  <a:cubicBezTo>
                    <a:pt x="134" y="0"/>
                    <a:pt x="122" y="5"/>
                    <a:pt x="112" y="7"/>
                  </a:cubicBezTo>
                  <a:cubicBezTo>
                    <a:pt x="107" y="9"/>
                    <a:pt x="102" y="11"/>
                    <a:pt x="97" y="11"/>
                  </a:cubicBezTo>
                  <a:cubicBezTo>
                    <a:pt x="89" y="13"/>
                    <a:pt x="81" y="11"/>
                    <a:pt x="73" y="11"/>
                  </a:cubicBezTo>
                  <a:cubicBezTo>
                    <a:pt x="62" y="12"/>
                    <a:pt x="51" y="13"/>
                    <a:pt x="40" y="13"/>
                  </a:cubicBezTo>
                  <a:cubicBezTo>
                    <a:pt x="32" y="13"/>
                    <a:pt x="6" y="15"/>
                    <a:pt x="0" y="10"/>
                  </a:cubicBezTo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69" name="Freeform 1036"/>
            <p:cNvSpPr>
              <a:spLocks/>
            </p:cNvSpPr>
            <p:nvPr/>
          </p:nvSpPr>
          <p:spPr bwMode="auto">
            <a:xfrm>
              <a:off x="955" y="1139"/>
              <a:ext cx="93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13"/>
                </a:cxn>
                <a:cxn ang="0">
                  <a:pos x="78" y="26"/>
                </a:cxn>
                <a:cxn ang="0">
                  <a:pos x="38" y="16"/>
                </a:cxn>
                <a:cxn ang="0">
                  <a:pos x="0" y="0"/>
                </a:cxn>
              </a:cxnLst>
              <a:rect l="0" t="0" r="r" b="b"/>
              <a:pathLst>
                <a:path w="78" h="26">
                  <a:moveTo>
                    <a:pt x="0" y="0"/>
                  </a:moveTo>
                  <a:cubicBezTo>
                    <a:pt x="14" y="3"/>
                    <a:pt x="26" y="7"/>
                    <a:pt x="40" y="13"/>
                  </a:cubicBezTo>
                  <a:cubicBezTo>
                    <a:pt x="55" y="18"/>
                    <a:pt x="67" y="23"/>
                    <a:pt x="78" y="26"/>
                  </a:cubicBezTo>
                  <a:cubicBezTo>
                    <a:pt x="59" y="26"/>
                    <a:pt x="50" y="19"/>
                    <a:pt x="38" y="16"/>
                  </a:cubicBezTo>
                  <a:cubicBezTo>
                    <a:pt x="26" y="13"/>
                    <a:pt x="8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70" name="Freeform 1037"/>
            <p:cNvSpPr>
              <a:spLocks/>
            </p:cNvSpPr>
            <p:nvPr/>
          </p:nvSpPr>
          <p:spPr bwMode="auto">
            <a:xfrm>
              <a:off x="877" y="1118"/>
              <a:ext cx="21" cy="44"/>
            </a:xfrm>
            <a:custGeom>
              <a:avLst/>
              <a:gdLst/>
              <a:ahLst/>
              <a:cxnLst>
                <a:cxn ang="0">
                  <a:pos x="3" y="35"/>
                </a:cxn>
                <a:cxn ang="0">
                  <a:pos x="6" y="14"/>
                </a:cxn>
                <a:cxn ang="0">
                  <a:pos x="18" y="0"/>
                </a:cxn>
                <a:cxn ang="0">
                  <a:pos x="10" y="13"/>
                </a:cxn>
                <a:cxn ang="0">
                  <a:pos x="3" y="35"/>
                </a:cxn>
              </a:cxnLst>
              <a:rect l="0" t="0" r="r" b="b"/>
              <a:pathLst>
                <a:path w="18" h="35">
                  <a:moveTo>
                    <a:pt x="3" y="35"/>
                  </a:moveTo>
                  <a:cubicBezTo>
                    <a:pt x="16" y="21"/>
                    <a:pt x="11" y="19"/>
                    <a:pt x="6" y="14"/>
                  </a:cubicBezTo>
                  <a:cubicBezTo>
                    <a:pt x="0" y="9"/>
                    <a:pt x="6" y="0"/>
                    <a:pt x="18" y="0"/>
                  </a:cubicBezTo>
                  <a:cubicBezTo>
                    <a:pt x="10" y="2"/>
                    <a:pt x="3" y="6"/>
                    <a:pt x="10" y="13"/>
                  </a:cubicBezTo>
                  <a:cubicBezTo>
                    <a:pt x="18" y="20"/>
                    <a:pt x="14" y="28"/>
                    <a:pt x="3" y="3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71" name="Freeform 1038"/>
            <p:cNvSpPr>
              <a:spLocks/>
            </p:cNvSpPr>
            <p:nvPr/>
          </p:nvSpPr>
          <p:spPr bwMode="auto">
            <a:xfrm>
              <a:off x="1104" y="1249"/>
              <a:ext cx="23" cy="46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6" y="36"/>
                </a:cxn>
                <a:cxn ang="0">
                  <a:pos x="0" y="9"/>
                </a:cxn>
              </a:cxnLst>
              <a:rect l="0" t="0" r="r" b="b"/>
              <a:pathLst>
                <a:path w="19" h="36">
                  <a:moveTo>
                    <a:pt x="0" y="9"/>
                  </a:moveTo>
                  <a:cubicBezTo>
                    <a:pt x="7" y="8"/>
                    <a:pt x="15" y="11"/>
                    <a:pt x="16" y="36"/>
                  </a:cubicBezTo>
                  <a:cubicBezTo>
                    <a:pt x="19" y="16"/>
                    <a:pt x="11" y="0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72" name="Freeform 1039"/>
            <p:cNvSpPr>
              <a:spLocks/>
            </p:cNvSpPr>
            <p:nvPr/>
          </p:nvSpPr>
          <p:spPr bwMode="auto">
            <a:xfrm>
              <a:off x="1109" y="1158"/>
              <a:ext cx="36" cy="6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8" y="51"/>
                </a:cxn>
                <a:cxn ang="0">
                  <a:pos x="18" y="20"/>
                </a:cxn>
                <a:cxn ang="0">
                  <a:pos x="0" y="0"/>
                </a:cxn>
              </a:cxnLst>
              <a:rect l="0" t="0" r="r" b="b"/>
              <a:pathLst>
                <a:path w="30" h="51">
                  <a:moveTo>
                    <a:pt x="3" y="0"/>
                  </a:moveTo>
                  <a:cubicBezTo>
                    <a:pt x="24" y="3"/>
                    <a:pt x="30" y="34"/>
                    <a:pt x="28" y="51"/>
                  </a:cubicBezTo>
                  <a:cubicBezTo>
                    <a:pt x="23" y="41"/>
                    <a:pt x="23" y="29"/>
                    <a:pt x="18" y="20"/>
                  </a:cubicBezTo>
                  <a:cubicBezTo>
                    <a:pt x="14" y="13"/>
                    <a:pt x="7" y="4"/>
                    <a:pt x="0" y="0"/>
                  </a:cubicBezTo>
                </a:path>
              </a:pathLst>
            </a:custGeom>
            <a:solidFill>
              <a:srgbClr val="E4BA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73" name="Freeform 1040"/>
            <p:cNvSpPr>
              <a:spLocks/>
            </p:cNvSpPr>
            <p:nvPr/>
          </p:nvSpPr>
          <p:spPr bwMode="auto">
            <a:xfrm>
              <a:off x="761" y="1280"/>
              <a:ext cx="104" cy="26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8" y="14"/>
                </a:cxn>
                <a:cxn ang="0">
                  <a:pos x="88" y="0"/>
                </a:cxn>
                <a:cxn ang="0">
                  <a:pos x="34" y="8"/>
                </a:cxn>
                <a:cxn ang="0">
                  <a:pos x="0" y="10"/>
                </a:cxn>
              </a:cxnLst>
              <a:rect l="0" t="0" r="r" b="b"/>
              <a:pathLst>
                <a:path w="88" h="21">
                  <a:moveTo>
                    <a:pt x="0" y="10"/>
                  </a:moveTo>
                  <a:cubicBezTo>
                    <a:pt x="4" y="15"/>
                    <a:pt x="8" y="21"/>
                    <a:pt x="28" y="14"/>
                  </a:cubicBezTo>
                  <a:cubicBezTo>
                    <a:pt x="48" y="8"/>
                    <a:pt x="67" y="2"/>
                    <a:pt x="88" y="0"/>
                  </a:cubicBezTo>
                  <a:cubicBezTo>
                    <a:pt x="75" y="1"/>
                    <a:pt x="58" y="0"/>
                    <a:pt x="34" y="8"/>
                  </a:cubicBezTo>
                  <a:cubicBezTo>
                    <a:pt x="10" y="15"/>
                    <a:pt x="4" y="16"/>
                    <a:pt x="0" y="1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74" name="Freeform 1041"/>
            <p:cNvSpPr>
              <a:spLocks/>
            </p:cNvSpPr>
            <p:nvPr/>
          </p:nvSpPr>
          <p:spPr bwMode="auto">
            <a:xfrm>
              <a:off x="1107" y="1328"/>
              <a:ext cx="24" cy="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58"/>
                </a:cxn>
                <a:cxn ang="0">
                  <a:pos x="0" y="0"/>
                </a:cxn>
              </a:cxnLst>
              <a:rect l="0" t="0" r="r" b="b"/>
              <a:pathLst>
                <a:path w="21" h="58">
                  <a:moveTo>
                    <a:pt x="0" y="0"/>
                  </a:moveTo>
                  <a:cubicBezTo>
                    <a:pt x="11" y="12"/>
                    <a:pt x="18" y="36"/>
                    <a:pt x="19" y="58"/>
                  </a:cubicBezTo>
                  <a:cubicBezTo>
                    <a:pt x="21" y="31"/>
                    <a:pt x="15" y="1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75" name="Freeform 1042"/>
            <p:cNvSpPr>
              <a:spLocks/>
            </p:cNvSpPr>
            <p:nvPr/>
          </p:nvSpPr>
          <p:spPr bwMode="auto">
            <a:xfrm>
              <a:off x="1078" y="1485"/>
              <a:ext cx="67" cy="1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8" y="6"/>
                </a:cxn>
                <a:cxn ang="0">
                  <a:pos x="51" y="0"/>
                </a:cxn>
                <a:cxn ang="0">
                  <a:pos x="56" y="0"/>
                </a:cxn>
                <a:cxn ang="0">
                  <a:pos x="28" y="11"/>
                </a:cxn>
                <a:cxn ang="0">
                  <a:pos x="0" y="0"/>
                </a:cxn>
                <a:cxn ang="0">
                  <a:pos x="5" y="0"/>
                </a:cxn>
              </a:cxnLst>
              <a:rect l="0" t="0" r="r" b="b"/>
              <a:pathLst>
                <a:path w="56" h="11">
                  <a:moveTo>
                    <a:pt x="5" y="0"/>
                  </a:moveTo>
                  <a:cubicBezTo>
                    <a:pt x="5" y="2"/>
                    <a:pt x="15" y="6"/>
                    <a:pt x="28" y="6"/>
                  </a:cubicBezTo>
                  <a:cubicBezTo>
                    <a:pt x="41" y="6"/>
                    <a:pt x="51" y="2"/>
                    <a:pt x="5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6"/>
                    <a:pt x="43" y="11"/>
                    <a:pt x="28" y="11"/>
                  </a:cubicBezTo>
                  <a:cubicBezTo>
                    <a:pt x="13" y="11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EED5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76" name="Freeform 1043"/>
            <p:cNvSpPr>
              <a:spLocks/>
            </p:cNvSpPr>
            <p:nvPr/>
          </p:nvSpPr>
          <p:spPr bwMode="auto">
            <a:xfrm>
              <a:off x="1105" y="1500"/>
              <a:ext cx="36" cy="88"/>
            </a:xfrm>
            <a:custGeom>
              <a:avLst/>
              <a:gdLst/>
              <a:ahLst/>
              <a:cxnLst>
                <a:cxn ang="0">
                  <a:pos x="15" y="33"/>
                </a:cxn>
                <a:cxn ang="0">
                  <a:pos x="15" y="69"/>
                </a:cxn>
                <a:cxn ang="0">
                  <a:pos x="26" y="67"/>
                </a:cxn>
                <a:cxn ang="0">
                  <a:pos x="26" y="57"/>
                </a:cxn>
                <a:cxn ang="0">
                  <a:pos x="26" y="4"/>
                </a:cxn>
                <a:cxn ang="0">
                  <a:pos x="0" y="7"/>
                </a:cxn>
                <a:cxn ang="0">
                  <a:pos x="15" y="33"/>
                </a:cxn>
              </a:cxnLst>
              <a:rect l="0" t="0" r="r" b="b"/>
              <a:pathLst>
                <a:path w="30" h="69">
                  <a:moveTo>
                    <a:pt x="15" y="33"/>
                  </a:moveTo>
                  <a:cubicBezTo>
                    <a:pt x="15" y="36"/>
                    <a:pt x="15" y="49"/>
                    <a:pt x="15" y="69"/>
                  </a:cubicBezTo>
                  <a:cubicBezTo>
                    <a:pt x="19" y="69"/>
                    <a:pt x="23" y="68"/>
                    <a:pt x="26" y="67"/>
                  </a:cubicBezTo>
                  <a:cubicBezTo>
                    <a:pt x="26" y="62"/>
                    <a:pt x="26" y="59"/>
                    <a:pt x="26" y="57"/>
                  </a:cubicBezTo>
                  <a:cubicBezTo>
                    <a:pt x="26" y="21"/>
                    <a:pt x="30" y="0"/>
                    <a:pt x="26" y="4"/>
                  </a:cubicBezTo>
                  <a:cubicBezTo>
                    <a:pt x="19" y="7"/>
                    <a:pt x="7" y="10"/>
                    <a:pt x="0" y="7"/>
                  </a:cubicBezTo>
                  <a:cubicBezTo>
                    <a:pt x="3" y="8"/>
                    <a:pt x="14" y="14"/>
                    <a:pt x="15" y="33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77" name="Freeform 1044"/>
            <p:cNvSpPr>
              <a:spLocks/>
            </p:cNvSpPr>
            <p:nvPr/>
          </p:nvSpPr>
          <p:spPr bwMode="auto">
            <a:xfrm>
              <a:off x="1104" y="1508"/>
              <a:ext cx="1" cy="1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1" y="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lose/>
                </a:path>
              </a:pathLst>
            </a:custGeom>
            <a:solidFill>
              <a:srgbClr val="DDA6B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78" name="Freeform 1045"/>
            <p:cNvSpPr>
              <a:spLocks/>
            </p:cNvSpPr>
            <p:nvPr/>
          </p:nvSpPr>
          <p:spPr bwMode="auto">
            <a:xfrm>
              <a:off x="800" y="1049"/>
              <a:ext cx="48" cy="71"/>
            </a:xfrm>
            <a:custGeom>
              <a:avLst/>
              <a:gdLst/>
              <a:ahLst/>
              <a:cxnLst>
                <a:cxn ang="0">
                  <a:pos x="26" y="23"/>
                </a:cxn>
                <a:cxn ang="0">
                  <a:pos x="8" y="1"/>
                </a:cxn>
                <a:cxn ang="0">
                  <a:pos x="2" y="20"/>
                </a:cxn>
                <a:cxn ang="0">
                  <a:pos x="11" y="56"/>
                </a:cxn>
                <a:cxn ang="0">
                  <a:pos x="13" y="56"/>
                </a:cxn>
                <a:cxn ang="0">
                  <a:pos x="9" y="31"/>
                </a:cxn>
                <a:cxn ang="0">
                  <a:pos x="22" y="30"/>
                </a:cxn>
                <a:cxn ang="0">
                  <a:pos x="37" y="37"/>
                </a:cxn>
                <a:cxn ang="0">
                  <a:pos x="26" y="23"/>
                </a:cxn>
              </a:cxnLst>
              <a:rect l="0" t="0" r="r" b="b"/>
              <a:pathLst>
                <a:path w="40" h="56">
                  <a:moveTo>
                    <a:pt x="26" y="23"/>
                  </a:moveTo>
                  <a:cubicBezTo>
                    <a:pt x="15" y="14"/>
                    <a:pt x="12" y="3"/>
                    <a:pt x="8" y="1"/>
                  </a:cubicBezTo>
                  <a:cubicBezTo>
                    <a:pt x="6" y="0"/>
                    <a:pt x="3" y="12"/>
                    <a:pt x="2" y="20"/>
                  </a:cubicBezTo>
                  <a:cubicBezTo>
                    <a:pt x="0" y="28"/>
                    <a:pt x="5" y="52"/>
                    <a:pt x="11" y="56"/>
                  </a:cubicBezTo>
                  <a:cubicBezTo>
                    <a:pt x="12" y="56"/>
                    <a:pt x="12" y="56"/>
                    <a:pt x="13" y="56"/>
                  </a:cubicBezTo>
                  <a:cubicBezTo>
                    <a:pt x="9" y="48"/>
                    <a:pt x="8" y="40"/>
                    <a:pt x="9" y="31"/>
                  </a:cubicBezTo>
                  <a:cubicBezTo>
                    <a:pt x="11" y="22"/>
                    <a:pt x="17" y="26"/>
                    <a:pt x="22" y="30"/>
                  </a:cubicBezTo>
                  <a:cubicBezTo>
                    <a:pt x="25" y="32"/>
                    <a:pt x="32" y="36"/>
                    <a:pt x="37" y="37"/>
                  </a:cubicBezTo>
                  <a:cubicBezTo>
                    <a:pt x="40" y="32"/>
                    <a:pt x="36" y="31"/>
                    <a:pt x="26" y="23"/>
                  </a:cubicBezTo>
                  <a:close/>
                </a:path>
              </a:pathLst>
            </a:custGeom>
            <a:solidFill>
              <a:srgbClr val="D182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79" name="Freeform 1046"/>
            <p:cNvSpPr>
              <a:spLocks/>
            </p:cNvSpPr>
            <p:nvPr/>
          </p:nvSpPr>
          <p:spPr bwMode="auto">
            <a:xfrm>
              <a:off x="859" y="1134"/>
              <a:ext cx="253" cy="86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1" y="35"/>
                </a:cxn>
                <a:cxn ang="0">
                  <a:pos x="73" y="63"/>
                </a:cxn>
                <a:cxn ang="0">
                  <a:pos x="199" y="53"/>
                </a:cxn>
                <a:cxn ang="0">
                  <a:pos x="174" y="30"/>
                </a:cxn>
                <a:cxn ang="0">
                  <a:pos x="79" y="0"/>
                </a:cxn>
              </a:cxnLst>
              <a:rect l="0" t="0" r="r" b="b"/>
              <a:pathLst>
                <a:path w="213" h="68">
                  <a:moveTo>
                    <a:pt x="14" y="3"/>
                  </a:moveTo>
                  <a:cubicBezTo>
                    <a:pt x="28" y="13"/>
                    <a:pt x="2" y="18"/>
                    <a:pt x="1" y="35"/>
                  </a:cubicBezTo>
                  <a:cubicBezTo>
                    <a:pt x="0" y="51"/>
                    <a:pt x="31" y="59"/>
                    <a:pt x="73" y="63"/>
                  </a:cubicBezTo>
                  <a:cubicBezTo>
                    <a:pt x="115" y="68"/>
                    <a:pt x="183" y="66"/>
                    <a:pt x="199" y="53"/>
                  </a:cubicBezTo>
                  <a:cubicBezTo>
                    <a:pt x="213" y="42"/>
                    <a:pt x="203" y="38"/>
                    <a:pt x="174" y="30"/>
                  </a:cubicBezTo>
                  <a:cubicBezTo>
                    <a:pt x="128" y="18"/>
                    <a:pt x="120" y="6"/>
                    <a:pt x="79" y="0"/>
                  </a:cubicBezTo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80" name="Freeform 1047"/>
            <p:cNvSpPr>
              <a:spLocks/>
            </p:cNvSpPr>
            <p:nvPr/>
          </p:nvSpPr>
          <p:spPr bwMode="auto">
            <a:xfrm>
              <a:off x="832" y="1226"/>
              <a:ext cx="267" cy="46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39" y="19"/>
                </a:cxn>
                <a:cxn ang="0">
                  <a:pos x="145" y="32"/>
                </a:cxn>
                <a:cxn ang="0">
                  <a:pos x="216" y="0"/>
                </a:cxn>
              </a:cxnLst>
              <a:rect l="0" t="0" r="r" b="b"/>
              <a:pathLst>
                <a:path w="225" h="37">
                  <a:moveTo>
                    <a:pt x="0" y="9"/>
                  </a:moveTo>
                  <a:cubicBezTo>
                    <a:pt x="18" y="3"/>
                    <a:pt x="10" y="1"/>
                    <a:pt x="39" y="19"/>
                  </a:cubicBezTo>
                  <a:cubicBezTo>
                    <a:pt x="67" y="37"/>
                    <a:pt x="94" y="34"/>
                    <a:pt x="145" y="32"/>
                  </a:cubicBezTo>
                  <a:cubicBezTo>
                    <a:pt x="195" y="31"/>
                    <a:pt x="225" y="17"/>
                    <a:pt x="216" y="0"/>
                  </a:cubicBezTo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81" name="Freeform 1048"/>
            <p:cNvSpPr>
              <a:spLocks/>
            </p:cNvSpPr>
            <p:nvPr/>
          </p:nvSpPr>
          <p:spPr bwMode="auto">
            <a:xfrm>
              <a:off x="1316" y="1552"/>
              <a:ext cx="3" cy="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1" y="1"/>
                    <a:pt x="2" y="3"/>
                    <a:pt x="3" y="4"/>
                  </a:cubicBezTo>
                </a:path>
              </a:pathLst>
            </a:custGeom>
            <a:noFill/>
            <a:ln w="12700" cap="rnd">
              <a:solidFill>
                <a:srgbClr val="1A1A1A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82" name="Freeform 1049"/>
            <p:cNvSpPr>
              <a:spLocks/>
            </p:cNvSpPr>
            <p:nvPr/>
          </p:nvSpPr>
          <p:spPr bwMode="auto">
            <a:xfrm>
              <a:off x="714" y="720"/>
              <a:ext cx="749" cy="827"/>
            </a:xfrm>
            <a:custGeom>
              <a:avLst/>
              <a:gdLst/>
              <a:ahLst/>
              <a:cxnLst>
                <a:cxn ang="0">
                  <a:pos x="204" y="649"/>
                </a:cxn>
                <a:cxn ang="0">
                  <a:pos x="150" y="652"/>
                </a:cxn>
                <a:cxn ang="0">
                  <a:pos x="104" y="649"/>
                </a:cxn>
                <a:cxn ang="0">
                  <a:pos x="67" y="589"/>
                </a:cxn>
                <a:cxn ang="0">
                  <a:pos x="52" y="558"/>
                </a:cxn>
                <a:cxn ang="0">
                  <a:pos x="46" y="549"/>
                </a:cxn>
                <a:cxn ang="0">
                  <a:pos x="51" y="533"/>
                </a:cxn>
                <a:cxn ang="0">
                  <a:pos x="43" y="512"/>
                </a:cxn>
                <a:cxn ang="0">
                  <a:pos x="48" y="498"/>
                </a:cxn>
                <a:cxn ang="0">
                  <a:pos x="47" y="475"/>
                </a:cxn>
                <a:cxn ang="0">
                  <a:pos x="23" y="465"/>
                </a:cxn>
                <a:cxn ang="0">
                  <a:pos x="22" y="411"/>
                </a:cxn>
                <a:cxn ang="0">
                  <a:pos x="43" y="374"/>
                </a:cxn>
                <a:cxn ang="0">
                  <a:pos x="60" y="326"/>
                </a:cxn>
                <a:cxn ang="0">
                  <a:pos x="50" y="278"/>
                </a:cxn>
                <a:cxn ang="0">
                  <a:pos x="60" y="232"/>
                </a:cxn>
                <a:cxn ang="0">
                  <a:pos x="82" y="167"/>
                </a:cxn>
                <a:cxn ang="0">
                  <a:pos x="112" y="118"/>
                </a:cxn>
                <a:cxn ang="0">
                  <a:pos x="111" y="116"/>
                </a:cxn>
                <a:cxn ang="0">
                  <a:pos x="100" y="111"/>
                </a:cxn>
                <a:cxn ang="0">
                  <a:pos x="111" y="101"/>
                </a:cxn>
                <a:cxn ang="0">
                  <a:pos x="118" y="89"/>
                </a:cxn>
                <a:cxn ang="0">
                  <a:pos x="119" y="81"/>
                </a:cxn>
                <a:cxn ang="0">
                  <a:pos x="125" y="77"/>
                </a:cxn>
                <a:cxn ang="0">
                  <a:pos x="141" y="68"/>
                </a:cxn>
                <a:cxn ang="0">
                  <a:pos x="150" y="56"/>
                </a:cxn>
                <a:cxn ang="0">
                  <a:pos x="182" y="47"/>
                </a:cxn>
                <a:cxn ang="0">
                  <a:pos x="224" y="23"/>
                </a:cxn>
                <a:cxn ang="0">
                  <a:pos x="269" y="11"/>
                </a:cxn>
                <a:cxn ang="0">
                  <a:pos x="312" y="8"/>
                </a:cxn>
                <a:cxn ang="0">
                  <a:pos x="343" y="3"/>
                </a:cxn>
                <a:cxn ang="0">
                  <a:pos x="358" y="3"/>
                </a:cxn>
                <a:cxn ang="0">
                  <a:pos x="392" y="9"/>
                </a:cxn>
                <a:cxn ang="0">
                  <a:pos x="438" y="18"/>
                </a:cxn>
                <a:cxn ang="0">
                  <a:pos x="499" y="40"/>
                </a:cxn>
                <a:cxn ang="0">
                  <a:pos x="527" y="55"/>
                </a:cxn>
                <a:cxn ang="0">
                  <a:pos x="531" y="64"/>
                </a:cxn>
                <a:cxn ang="0">
                  <a:pos x="543" y="80"/>
                </a:cxn>
                <a:cxn ang="0">
                  <a:pos x="576" y="104"/>
                </a:cxn>
                <a:cxn ang="0">
                  <a:pos x="591" y="122"/>
                </a:cxn>
                <a:cxn ang="0">
                  <a:pos x="602" y="140"/>
                </a:cxn>
                <a:cxn ang="0">
                  <a:pos x="613" y="156"/>
                </a:cxn>
                <a:cxn ang="0">
                  <a:pos x="609" y="167"/>
                </a:cxn>
                <a:cxn ang="0">
                  <a:pos x="614" y="189"/>
                </a:cxn>
                <a:cxn ang="0">
                  <a:pos x="626" y="225"/>
                </a:cxn>
                <a:cxn ang="0">
                  <a:pos x="628" y="249"/>
                </a:cxn>
                <a:cxn ang="0">
                  <a:pos x="628" y="266"/>
                </a:cxn>
                <a:cxn ang="0">
                  <a:pos x="624" y="292"/>
                </a:cxn>
                <a:cxn ang="0">
                  <a:pos x="626" y="316"/>
                </a:cxn>
                <a:cxn ang="0">
                  <a:pos x="619" y="336"/>
                </a:cxn>
                <a:cxn ang="0">
                  <a:pos x="616" y="360"/>
                </a:cxn>
                <a:cxn ang="0">
                  <a:pos x="606" y="394"/>
                </a:cxn>
                <a:cxn ang="0">
                  <a:pos x="609" y="417"/>
                </a:cxn>
                <a:cxn ang="0">
                  <a:pos x="604" y="432"/>
                </a:cxn>
                <a:cxn ang="0">
                  <a:pos x="595" y="443"/>
                </a:cxn>
                <a:cxn ang="0">
                  <a:pos x="571" y="453"/>
                </a:cxn>
                <a:cxn ang="0">
                  <a:pos x="555" y="469"/>
                </a:cxn>
                <a:cxn ang="0">
                  <a:pos x="544" y="476"/>
                </a:cxn>
                <a:cxn ang="0">
                  <a:pos x="525" y="486"/>
                </a:cxn>
                <a:cxn ang="0">
                  <a:pos x="518" y="495"/>
                </a:cxn>
                <a:cxn ang="0">
                  <a:pos x="498" y="543"/>
                </a:cxn>
                <a:cxn ang="0">
                  <a:pos x="495" y="601"/>
                </a:cxn>
                <a:cxn ang="0">
                  <a:pos x="504" y="652"/>
                </a:cxn>
              </a:cxnLst>
              <a:rect l="0" t="0" r="r" b="b"/>
              <a:pathLst>
                <a:path w="630" h="653">
                  <a:moveTo>
                    <a:pt x="204" y="649"/>
                  </a:moveTo>
                  <a:cubicBezTo>
                    <a:pt x="187" y="650"/>
                    <a:pt x="165" y="652"/>
                    <a:pt x="150" y="652"/>
                  </a:cubicBezTo>
                  <a:cubicBezTo>
                    <a:pt x="137" y="653"/>
                    <a:pt x="122" y="652"/>
                    <a:pt x="104" y="649"/>
                  </a:cubicBezTo>
                  <a:cubicBezTo>
                    <a:pt x="61" y="641"/>
                    <a:pt x="68" y="603"/>
                    <a:pt x="67" y="589"/>
                  </a:cubicBezTo>
                  <a:cubicBezTo>
                    <a:pt x="67" y="575"/>
                    <a:pt x="64" y="569"/>
                    <a:pt x="52" y="558"/>
                  </a:cubicBezTo>
                  <a:cubicBezTo>
                    <a:pt x="49" y="556"/>
                    <a:pt x="47" y="555"/>
                    <a:pt x="46" y="549"/>
                  </a:cubicBezTo>
                  <a:cubicBezTo>
                    <a:pt x="45" y="542"/>
                    <a:pt x="48" y="537"/>
                    <a:pt x="51" y="533"/>
                  </a:cubicBezTo>
                  <a:cubicBezTo>
                    <a:pt x="45" y="529"/>
                    <a:pt x="39" y="521"/>
                    <a:pt x="43" y="512"/>
                  </a:cubicBezTo>
                  <a:cubicBezTo>
                    <a:pt x="44" y="509"/>
                    <a:pt x="47" y="504"/>
                    <a:pt x="48" y="498"/>
                  </a:cubicBezTo>
                  <a:cubicBezTo>
                    <a:pt x="49" y="489"/>
                    <a:pt x="54" y="477"/>
                    <a:pt x="47" y="475"/>
                  </a:cubicBezTo>
                  <a:cubicBezTo>
                    <a:pt x="35" y="470"/>
                    <a:pt x="35" y="474"/>
                    <a:pt x="23" y="465"/>
                  </a:cubicBezTo>
                  <a:cubicBezTo>
                    <a:pt x="0" y="449"/>
                    <a:pt x="10" y="429"/>
                    <a:pt x="22" y="411"/>
                  </a:cubicBezTo>
                  <a:cubicBezTo>
                    <a:pt x="34" y="392"/>
                    <a:pt x="27" y="405"/>
                    <a:pt x="43" y="374"/>
                  </a:cubicBezTo>
                  <a:cubicBezTo>
                    <a:pt x="51" y="361"/>
                    <a:pt x="58" y="350"/>
                    <a:pt x="60" y="326"/>
                  </a:cubicBezTo>
                  <a:cubicBezTo>
                    <a:pt x="60" y="319"/>
                    <a:pt x="50" y="284"/>
                    <a:pt x="50" y="278"/>
                  </a:cubicBezTo>
                  <a:cubicBezTo>
                    <a:pt x="52" y="257"/>
                    <a:pt x="54" y="257"/>
                    <a:pt x="60" y="232"/>
                  </a:cubicBezTo>
                  <a:cubicBezTo>
                    <a:pt x="66" y="208"/>
                    <a:pt x="71" y="188"/>
                    <a:pt x="82" y="167"/>
                  </a:cubicBezTo>
                  <a:cubicBezTo>
                    <a:pt x="92" y="146"/>
                    <a:pt x="106" y="126"/>
                    <a:pt x="112" y="118"/>
                  </a:cubicBezTo>
                  <a:cubicBezTo>
                    <a:pt x="111" y="116"/>
                    <a:pt x="111" y="116"/>
                    <a:pt x="111" y="116"/>
                  </a:cubicBezTo>
                  <a:cubicBezTo>
                    <a:pt x="106" y="118"/>
                    <a:pt x="98" y="117"/>
                    <a:pt x="100" y="111"/>
                  </a:cubicBezTo>
                  <a:cubicBezTo>
                    <a:pt x="101" y="108"/>
                    <a:pt x="108" y="104"/>
                    <a:pt x="111" y="101"/>
                  </a:cubicBezTo>
                  <a:cubicBezTo>
                    <a:pt x="113" y="97"/>
                    <a:pt x="117" y="93"/>
                    <a:pt x="118" y="89"/>
                  </a:cubicBezTo>
                  <a:cubicBezTo>
                    <a:pt x="119" y="86"/>
                    <a:pt x="118" y="83"/>
                    <a:pt x="119" y="81"/>
                  </a:cubicBezTo>
                  <a:cubicBezTo>
                    <a:pt x="121" y="76"/>
                    <a:pt x="120" y="79"/>
                    <a:pt x="125" y="77"/>
                  </a:cubicBezTo>
                  <a:cubicBezTo>
                    <a:pt x="131" y="75"/>
                    <a:pt x="136" y="72"/>
                    <a:pt x="141" y="68"/>
                  </a:cubicBezTo>
                  <a:cubicBezTo>
                    <a:pt x="145" y="64"/>
                    <a:pt x="146" y="60"/>
                    <a:pt x="150" y="56"/>
                  </a:cubicBezTo>
                  <a:cubicBezTo>
                    <a:pt x="155" y="50"/>
                    <a:pt x="172" y="50"/>
                    <a:pt x="182" y="47"/>
                  </a:cubicBezTo>
                  <a:cubicBezTo>
                    <a:pt x="198" y="42"/>
                    <a:pt x="211" y="34"/>
                    <a:pt x="224" y="23"/>
                  </a:cubicBezTo>
                  <a:cubicBezTo>
                    <a:pt x="236" y="14"/>
                    <a:pt x="254" y="10"/>
                    <a:pt x="269" y="11"/>
                  </a:cubicBezTo>
                  <a:cubicBezTo>
                    <a:pt x="284" y="13"/>
                    <a:pt x="297" y="14"/>
                    <a:pt x="312" y="8"/>
                  </a:cubicBezTo>
                  <a:cubicBezTo>
                    <a:pt x="321" y="4"/>
                    <a:pt x="334" y="2"/>
                    <a:pt x="343" y="3"/>
                  </a:cubicBezTo>
                  <a:cubicBezTo>
                    <a:pt x="353" y="4"/>
                    <a:pt x="361" y="4"/>
                    <a:pt x="358" y="3"/>
                  </a:cubicBezTo>
                  <a:cubicBezTo>
                    <a:pt x="347" y="0"/>
                    <a:pt x="380" y="8"/>
                    <a:pt x="392" y="9"/>
                  </a:cubicBezTo>
                  <a:cubicBezTo>
                    <a:pt x="408" y="11"/>
                    <a:pt x="423" y="11"/>
                    <a:pt x="438" y="18"/>
                  </a:cubicBezTo>
                  <a:cubicBezTo>
                    <a:pt x="451" y="24"/>
                    <a:pt x="488" y="32"/>
                    <a:pt x="499" y="40"/>
                  </a:cubicBezTo>
                  <a:cubicBezTo>
                    <a:pt x="508" y="45"/>
                    <a:pt x="521" y="46"/>
                    <a:pt x="527" y="55"/>
                  </a:cubicBezTo>
                  <a:cubicBezTo>
                    <a:pt x="529" y="58"/>
                    <a:pt x="530" y="61"/>
                    <a:pt x="531" y="64"/>
                  </a:cubicBezTo>
                  <a:cubicBezTo>
                    <a:pt x="533" y="71"/>
                    <a:pt x="538" y="75"/>
                    <a:pt x="543" y="80"/>
                  </a:cubicBezTo>
                  <a:cubicBezTo>
                    <a:pt x="552" y="89"/>
                    <a:pt x="568" y="94"/>
                    <a:pt x="576" y="104"/>
                  </a:cubicBezTo>
                  <a:cubicBezTo>
                    <a:pt x="568" y="111"/>
                    <a:pt x="588" y="116"/>
                    <a:pt x="591" y="122"/>
                  </a:cubicBezTo>
                  <a:cubicBezTo>
                    <a:pt x="595" y="128"/>
                    <a:pt x="599" y="134"/>
                    <a:pt x="602" y="140"/>
                  </a:cubicBezTo>
                  <a:cubicBezTo>
                    <a:pt x="604" y="144"/>
                    <a:pt x="612" y="151"/>
                    <a:pt x="613" y="156"/>
                  </a:cubicBezTo>
                  <a:cubicBezTo>
                    <a:pt x="613" y="159"/>
                    <a:pt x="610" y="163"/>
                    <a:pt x="609" y="167"/>
                  </a:cubicBezTo>
                  <a:cubicBezTo>
                    <a:pt x="609" y="173"/>
                    <a:pt x="613" y="183"/>
                    <a:pt x="614" y="189"/>
                  </a:cubicBezTo>
                  <a:cubicBezTo>
                    <a:pt x="617" y="201"/>
                    <a:pt x="623" y="212"/>
                    <a:pt x="626" y="225"/>
                  </a:cubicBezTo>
                  <a:cubicBezTo>
                    <a:pt x="627" y="232"/>
                    <a:pt x="630" y="242"/>
                    <a:pt x="628" y="249"/>
                  </a:cubicBezTo>
                  <a:cubicBezTo>
                    <a:pt x="626" y="256"/>
                    <a:pt x="626" y="257"/>
                    <a:pt x="628" y="266"/>
                  </a:cubicBezTo>
                  <a:cubicBezTo>
                    <a:pt x="629" y="274"/>
                    <a:pt x="623" y="284"/>
                    <a:pt x="624" y="292"/>
                  </a:cubicBezTo>
                  <a:cubicBezTo>
                    <a:pt x="625" y="300"/>
                    <a:pt x="624" y="308"/>
                    <a:pt x="626" y="316"/>
                  </a:cubicBezTo>
                  <a:cubicBezTo>
                    <a:pt x="629" y="326"/>
                    <a:pt x="624" y="327"/>
                    <a:pt x="619" y="336"/>
                  </a:cubicBezTo>
                  <a:cubicBezTo>
                    <a:pt x="614" y="345"/>
                    <a:pt x="621" y="351"/>
                    <a:pt x="616" y="360"/>
                  </a:cubicBezTo>
                  <a:cubicBezTo>
                    <a:pt x="611" y="369"/>
                    <a:pt x="617" y="386"/>
                    <a:pt x="606" y="394"/>
                  </a:cubicBezTo>
                  <a:cubicBezTo>
                    <a:pt x="598" y="400"/>
                    <a:pt x="612" y="408"/>
                    <a:pt x="609" y="417"/>
                  </a:cubicBezTo>
                  <a:cubicBezTo>
                    <a:pt x="607" y="422"/>
                    <a:pt x="607" y="428"/>
                    <a:pt x="604" y="432"/>
                  </a:cubicBezTo>
                  <a:cubicBezTo>
                    <a:pt x="601" y="436"/>
                    <a:pt x="598" y="438"/>
                    <a:pt x="595" y="443"/>
                  </a:cubicBezTo>
                  <a:cubicBezTo>
                    <a:pt x="593" y="447"/>
                    <a:pt x="573" y="450"/>
                    <a:pt x="571" y="453"/>
                  </a:cubicBezTo>
                  <a:cubicBezTo>
                    <a:pt x="568" y="457"/>
                    <a:pt x="558" y="468"/>
                    <a:pt x="555" y="469"/>
                  </a:cubicBezTo>
                  <a:cubicBezTo>
                    <a:pt x="551" y="470"/>
                    <a:pt x="548" y="473"/>
                    <a:pt x="544" y="476"/>
                  </a:cubicBezTo>
                  <a:cubicBezTo>
                    <a:pt x="540" y="479"/>
                    <a:pt x="529" y="482"/>
                    <a:pt x="525" y="486"/>
                  </a:cubicBezTo>
                  <a:cubicBezTo>
                    <a:pt x="523" y="489"/>
                    <a:pt x="521" y="493"/>
                    <a:pt x="518" y="495"/>
                  </a:cubicBezTo>
                  <a:cubicBezTo>
                    <a:pt x="506" y="513"/>
                    <a:pt x="503" y="525"/>
                    <a:pt x="498" y="543"/>
                  </a:cubicBezTo>
                  <a:cubicBezTo>
                    <a:pt x="493" y="562"/>
                    <a:pt x="497" y="582"/>
                    <a:pt x="495" y="601"/>
                  </a:cubicBezTo>
                  <a:cubicBezTo>
                    <a:pt x="494" y="617"/>
                    <a:pt x="498" y="636"/>
                    <a:pt x="504" y="652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83" name="Freeform 1050"/>
            <p:cNvSpPr>
              <a:spLocks/>
            </p:cNvSpPr>
            <p:nvPr/>
          </p:nvSpPr>
          <p:spPr bwMode="auto">
            <a:xfrm>
              <a:off x="966" y="1541"/>
              <a:ext cx="5" cy="1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3" y="0"/>
                    <a:pt x="1" y="0"/>
                    <a:pt x="0" y="1"/>
                  </a:cubicBezTo>
                </a:path>
              </a:pathLst>
            </a:custGeom>
            <a:noFill/>
            <a:ln w="12700" cap="rnd">
              <a:solidFill>
                <a:srgbClr val="1A1A1A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84" name="Freeform 1051"/>
            <p:cNvSpPr>
              <a:spLocks/>
            </p:cNvSpPr>
            <p:nvPr/>
          </p:nvSpPr>
          <p:spPr bwMode="auto">
            <a:xfrm>
              <a:off x="789" y="998"/>
              <a:ext cx="242" cy="183"/>
            </a:xfrm>
            <a:custGeom>
              <a:avLst/>
              <a:gdLst/>
              <a:ahLst/>
              <a:cxnLst>
                <a:cxn ang="0">
                  <a:pos x="201" y="61"/>
                </a:cxn>
                <a:cxn ang="0">
                  <a:pos x="80" y="58"/>
                </a:cxn>
                <a:cxn ang="0">
                  <a:pos x="37" y="51"/>
                </a:cxn>
                <a:cxn ang="0">
                  <a:pos x="22" y="1"/>
                </a:cxn>
                <a:cxn ang="0">
                  <a:pos x="18" y="0"/>
                </a:cxn>
                <a:cxn ang="0">
                  <a:pos x="2" y="62"/>
                </a:cxn>
                <a:cxn ang="0">
                  <a:pos x="9" y="104"/>
                </a:cxn>
                <a:cxn ang="0">
                  <a:pos x="5" y="140"/>
                </a:cxn>
                <a:cxn ang="0">
                  <a:pos x="5" y="143"/>
                </a:cxn>
                <a:cxn ang="0">
                  <a:pos x="70" y="72"/>
                </a:cxn>
                <a:cxn ang="0">
                  <a:pos x="166" y="63"/>
                </a:cxn>
                <a:cxn ang="0">
                  <a:pos x="203" y="70"/>
                </a:cxn>
                <a:cxn ang="0">
                  <a:pos x="204" y="70"/>
                </a:cxn>
              </a:cxnLst>
              <a:rect l="0" t="0" r="r" b="b"/>
              <a:pathLst>
                <a:path w="204" h="144">
                  <a:moveTo>
                    <a:pt x="201" y="61"/>
                  </a:moveTo>
                  <a:cubicBezTo>
                    <a:pt x="160" y="52"/>
                    <a:pt x="97" y="56"/>
                    <a:pt x="80" y="58"/>
                  </a:cubicBezTo>
                  <a:cubicBezTo>
                    <a:pt x="63" y="60"/>
                    <a:pt x="45" y="59"/>
                    <a:pt x="37" y="51"/>
                  </a:cubicBezTo>
                  <a:cubicBezTo>
                    <a:pt x="28" y="43"/>
                    <a:pt x="15" y="20"/>
                    <a:pt x="22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0" y="21"/>
                    <a:pt x="4" y="52"/>
                    <a:pt x="2" y="62"/>
                  </a:cubicBezTo>
                  <a:cubicBezTo>
                    <a:pt x="0" y="73"/>
                    <a:pt x="8" y="91"/>
                    <a:pt x="9" y="104"/>
                  </a:cubicBezTo>
                  <a:cubicBezTo>
                    <a:pt x="10" y="116"/>
                    <a:pt x="9" y="131"/>
                    <a:pt x="5" y="140"/>
                  </a:cubicBezTo>
                  <a:cubicBezTo>
                    <a:pt x="4" y="142"/>
                    <a:pt x="4" y="144"/>
                    <a:pt x="5" y="143"/>
                  </a:cubicBezTo>
                  <a:cubicBezTo>
                    <a:pt x="22" y="116"/>
                    <a:pt x="45" y="85"/>
                    <a:pt x="70" y="72"/>
                  </a:cubicBezTo>
                  <a:cubicBezTo>
                    <a:pt x="95" y="60"/>
                    <a:pt x="131" y="62"/>
                    <a:pt x="166" y="63"/>
                  </a:cubicBezTo>
                  <a:cubicBezTo>
                    <a:pt x="184" y="64"/>
                    <a:pt x="194" y="66"/>
                    <a:pt x="203" y="70"/>
                  </a:cubicBezTo>
                  <a:cubicBezTo>
                    <a:pt x="203" y="70"/>
                    <a:pt x="204" y="70"/>
                    <a:pt x="204" y="70"/>
                  </a:cubicBezTo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85" name="Freeform 1052"/>
            <p:cNvSpPr>
              <a:spLocks/>
            </p:cNvSpPr>
            <p:nvPr/>
          </p:nvSpPr>
          <p:spPr bwMode="auto">
            <a:xfrm>
              <a:off x="1097" y="1327"/>
              <a:ext cx="29" cy="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63"/>
                </a:cxn>
              </a:cxnLst>
              <a:rect l="0" t="0" r="r" b="b"/>
              <a:pathLst>
                <a:path w="24" h="63">
                  <a:moveTo>
                    <a:pt x="0" y="0"/>
                  </a:moveTo>
                  <a:cubicBezTo>
                    <a:pt x="16" y="8"/>
                    <a:pt x="24" y="49"/>
                    <a:pt x="24" y="63"/>
                  </a:cubicBezTo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86" name="Freeform 1053"/>
            <p:cNvSpPr>
              <a:spLocks/>
            </p:cNvSpPr>
            <p:nvPr/>
          </p:nvSpPr>
          <p:spPr bwMode="auto">
            <a:xfrm>
              <a:off x="797" y="1340"/>
              <a:ext cx="20" cy="61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5" y="21"/>
                </a:cxn>
                <a:cxn ang="0">
                  <a:pos x="11" y="35"/>
                </a:cxn>
                <a:cxn ang="0">
                  <a:pos x="5" y="46"/>
                </a:cxn>
                <a:cxn ang="0">
                  <a:pos x="1" y="41"/>
                </a:cxn>
                <a:cxn ang="0">
                  <a:pos x="1" y="22"/>
                </a:cxn>
                <a:cxn ang="0">
                  <a:pos x="13" y="2"/>
                </a:cxn>
              </a:cxnLst>
              <a:rect l="0" t="0" r="r" b="b"/>
              <a:pathLst>
                <a:path w="16" h="49">
                  <a:moveTo>
                    <a:pt x="13" y="2"/>
                  </a:moveTo>
                  <a:cubicBezTo>
                    <a:pt x="16" y="3"/>
                    <a:pt x="14" y="15"/>
                    <a:pt x="15" y="21"/>
                  </a:cubicBezTo>
                  <a:cubicBezTo>
                    <a:pt x="15" y="28"/>
                    <a:pt x="14" y="30"/>
                    <a:pt x="11" y="35"/>
                  </a:cubicBezTo>
                  <a:cubicBezTo>
                    <a:pt x="8" y="40"/>
                    <a:pt x="6" y="42"/>
                    <a:pt x="5" y="46"/>
                  </a:cubicBezTo>
                  <a:cubicBezTo>
                    <a:pt x="5" y="49"/>
                    <a:pt x="3" y="47"/>
                    <a:pt x="1" y="41"/>
                  </a:cubicBezTo>
                  <a:cubicBezTo>
                    <a:pt x="0" y="35"/>
                    <a:pt x="0" y="27"/>
                    <a:pt x="1" y="22"/>
                  </a:cubicBezTo>
                  <a:cubicBezTo>
                    <a:pt x="2" y="18"/>
                    <a:pt x="10" y="0"/>
                    <a:pt x="13" y="2"/>
                  </a:cubicBezTo>
                  <a:close/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87" name="Freeform 1054"/>
            <p:cNvSpPr>
              <a:spLocks/>
            </p:cNvSpPr>
            <p:nvPr/>
          </p:nvSpPr>
          <p:spPr bwMode="auto">
            <a:xfrm>
              <a:off x="794" y="1291"/>
              <a:ext cx="201" cy="68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64" y="4"/>
                </a:cxn>
                <a:cxn ang="0">
                  <a:pos x="14" y="17"/>
                </a:cxn>
                <a:cxn ang="0">
                  <a:pos x="1" y="37"/>
                </a:cxn>
                <a:cxn ang="0">
                  <a:pos x="6" y="53"/>
                </a:cxn>
                <a:cxn ang="0">
                  <a:pos x="6" y="53"/>
                </a:cxn>
                <a:cxn ang="0">
                  <a:pos x="16" y="40"/>
                </a:cxn>
                <a:cxn ang="0">
                  <a:pos x="18" y="47"/>
                </a:cxn>
                <a:cxn ang="0">
                  <a:pos x="49" y="26"/>
                </a:cxn>
                <a:cxn ang="0">
                  <a:pos x="145" y="5"/>
                </a:cxn>
                <a:cxn ang="0">
                  <a:pos x="125" y="0"/>
                </a:cxn>
              </a:cxnLst>
              <a:rect l="0" t="0" r="r" b="b"/>
              <a:pathLst>
                <a:path w="169" h="53">
                  <a:moveTo>
                    <a:pt x="125" y="0"/>
                  </a:moveTo>
                  <a:cubicBezTo>
                    <a:pt x="106" y="0"/>
                    <a:pt x="85" y="1"/>
                    <a:pt x="64" y="4"/>
                  </a:cubicBezTo>
                  <a:cubicBezTo>
                    <a:pt x="42" y="8"/>
                    <a:pt x="24" y="14"/>
                    <a:pt x="14" y="17"/>
                  </a:cubicBezTo>
                  <a:cubicBezTo>
                    <a:pt x="1" y="21"/>
                    <a:pt x="0" y="25"/>
                    <a:pt x="1" y="37"/>
                  </a:cubicBezTo>
                  <a:cubicBezTo>
                    <a:pt x="2" y="45"/>
                    <a:pt x="3" y="51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9" y="47"/>
                    <a:pt x="14" y="38"/>
                    <a:pt x="16" y="40"/>
                  </a:cubicBezTo>
                  <a:cubicBezTo>
                    <a:pt x="18" y="40"/>
                    <a:pt x="18" y="43"/>
                    <a:pt x="18" y="47"/>
                  </a:cubicBezTo>
                  <a:cubicBezTo>
                    <a:pt x="22" y="43"/>
                    <a:pt x="32" y="35"/>
                    <a:pt x="49" y="26"/>
                  </a:cubicBezTo>
                  <a:cubicBezTo>
                    <a:pt x="72" y="14"/>
                    <a:pt x="121" y="5"/>
                    <a:pt x="145" y="5"/>
                  </a:cubicBezTo>
                  <a:cubicBezTo>
                    <a:pt x="169" y="5"/>
                    <a:pt x="147" y="1"/>
                    <a:pt x="125" y="0"/>
                  </a:cubicBezTo>
                  <a:close/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88" name="Freeform 1055"/>
            <p:cNvSpPr>
              <a:spLocks/>
            </p:cNvSpPr>
            <p:nvPr/>
          </p:nvSpPr>
          <p:spPr bwMode="auto">
            <a:xfrm>
              <a:off x="805" y="1395"/>
              <a:ext cx="24" cy="5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9"/>
                </a:cxn>
                <a:cxn ang="0">
                  <a:pos x="13" y="39"/>
                </a:cxn>
                <a:cxn ang="0">
                  <a:pos x="20" y="45"/>
                </a:cxn>
                <a:cxn ang="0">
                  <a:pos x="17" y="33"/>
                </a:cxn>
                <a:cxn ang="0">
                  <a:pos x="14" y="18"/>
                </a:cxn>
                <a:cxn ang="0">
                  <a:pos x="7" y="7"/>
                </a:cxn>
                <a:cxn ang="0">
                  <a:pos x="2" y="0"/>
                </a:cxn>
              </a:cxnLst>
              <a:rect l="0" t="0" r="r" b="b"/>
              <a:pathLst>
                <a:path w="21" h="46">
                  <a:moveTo>
                    <a:pt x="2" y="0"/>
                  </a:moveTo>
                  <a:cubicBezTo>
                    <a:pt x="0" y="1"/>
                    <a:pt x="0" y="11"/>
                    <a:pt x="2" y="19"/>
                  </a:cubicBezTo>
                  <a:cubicBezTo>
                    <a:pt x="3" y="27"/>
                    <a:pt x="8" y="32"/>
                    <a:pt x="13" y="39"/>
                  </a:cubicBezTo>
                  <a:cubicBezTo>
                    <a:pt x="16" y="43"/>
                    <a:pt x="19" y="46"/>
                    <a:pt x="20" y="45"/>
                  </a:cubicBezTo>
                  <a:cubicBezTo>
                    <a:pt x="21" y="44"/>
                    <a:pt x="19" y="37"/>
                    <a:pt x="17" y="33"/>
                  </a:cubicBezTo>
                  <a:cubicBezTo>
                    <a:pt x="14" y="28"/>
                    <a:pt x="15" y="25"/>
                    <a:pt x="14" y="18"/>
                  </a:cubicBezTo>
                  <a:cubicBezTo>
                    <a:pt x="13" y="10"/>
                    <a:pt x="9" y="12"/>
                    <a:pt x="7" y="7"/>
                  </a:cubicBezTo>
                  <a:cubicBezTo>
                    <a:pt x="4" y="2"/>
                    <a:pt x="3" y="0"/>
                    <a:pt x="2" y="0"/>
                  </a:cubicBezTo>
                  <a:close/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89" name="Freeform 1056"/>
            <p:cNvSpPr>
              <a:spLocks/>
            </p:cNvSpPr>
            <p:nvPr/>
          </p:nvSpPr>
          <p:spPr bwMode="auto">
            <a:xfrm>
              <a:off x="817" y="1429"/>
              <a:ext cx="43" cy="94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5" y="0"/>
                </a:cxn>
                <a:cxn ang="0">
                  <a:pos x="7" y="6"/>
                </a:cxn>
                <a:cxn ang="0">
                  <a:pos x="10" y="18"/>
                </a:cxn>
                <a:cxn ang="0">
                  <a:pos x="3" y="12"/>
                </a:cxn>
                <a:cxn ang="0">
                  <a:pos x="0" y="7"/>
                </a:cxn>
                <a:cxn ang="0">
                  <a:pos x="5" y="40"/>
                </a:cxn>
                <a:cxn ang="0">
                  <a:pos x="26" y="69"/>
                </a:cxn>
                <a:cxn ang="0">
                  <a:pos x="28" y="35"/>
                </a:cxn>
              </a:cxnLst>
              <a:rect l="0" t="0" r="r" b="b"/>
              <a:pathLst>
                <a:path w="37" h="74">
                  <a:moveTo>
                    <a:pt x="28" y="35"/>
                  </a:moveTo>
                  <a:cubicBezTo>
                    <a:pt x="22" y="26"/>
                    <a:pt x="13" y="6"/>
                    <a:pt x="5" y="0"/>
                  </a:cubicBezTo>
                  <a:cubicBezTo>
                    <a:pt x="5" y="2"/>
                    <a:pt x="5" y="4"/>
                    <a:pt x="7" y="6"/>
                  </a:cubicBezTo>
                  <a:cubicBezTo>
                    <a:pt x="9" y="10"/>
                    <a:pt x="11" y="17"/>
                    <a:pt x="10" y="18"/>
                  </a:cubicBezTo>
                  <a:cubicBezTo>
                    <a:pt x="9" y="19"/>
                    <a:pt x="6" y="16"/>
                    <a:pt x="3" y="12"/>
                  </a:cubicBezTo>
                  <a:cubicBezTo>
                    <a:pt x="2" y="10"/>
                    <a:pt x="1" y="9"/>
                    <a:pt x="0" y="7"/>
                  </a:cubicBezTo>
                  <a:cubicBezTo>
                    <a:pt x="2" y="15"/>
                    <a:pt x="7" y="27"/>
                    <a:pt x="5" y="40"/>
                  </a:cubicBezTo>
                  <a:cubicBezTo>
                    <a:pt x="1" y="62"/>
                    <a:pt x="15" y="74"/>
                    <a:pt x="26" y="69"/>
                  </a:cubicBezTo>
                  <a:cubicBezTo>
                    <a:pt x="37" y="65"/>
                    <a:pt x="35" y="47"/>
                    <a:pt x="28" y="35"/>
                  </a:cubicBezTo>
                  <a:close/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90" name="Freeform 1057"/>
            <p:cNvSpPr>
              <a:spLocks/>
            </p:cNvSpPr>
            <p:nvPr/>
          </p:nvSpPr>
          <p:spPr bwMode="auto">
            <a:xfrm>
              <a:off x="1097" y="1260"/>
              <a:ext cx="22" cy="43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1" y="7"/>
                </a:cxn>
                <a:cxn ang="0">
                  <a:pos x="19" y="34"/>
                </a:cxn>
              </a:cxnLst>
              <a:rect l="0" t="0" r="r" b="b"/>
              <a:pathLst>
                <a:path w="19" h="34">
                  <a:moveTo>
                    <a:pt x="6" y="18"/>
                  </a:moveTo>
                  <a:cubicBezTo>
                    <a:pt x="0" y="10"/>
                    <a:pt x="4" y="0"/>
                    <a:pt x="11" y="7"/>
                  </a:cubicBezTo>
                  <a:cubicBezTo>
                    <a:pt x="19" y="14"/>
                    <a:pt x="16" y="20"/>
                    <a:pt x="19" y="34"/>
                  </a:cubicBezTo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91" name="Freeform 1058"/>
            <p:cNvSpPr>
              <a:spLocks/>
            </p:cNvSpPr>
            <p:nvPr/>
          </p:nvSpPr>
          <p:spPr bwMode="auto">
            <a:xfrm>
              <a:off x="734" y="1074"/>
              <a:ext cx="415" cy="515"/>
            </a:xfrm>
            <a:custGeom>
              <a:avLst/>
              <a:gdLst/>
              <a:ahLst/>
              <a:cxnLst>
                <a:cxn ang="0">
                  <a:pos x="99" y="214"/>
                </a:cxn>
                <a:cxn ang="0">
                  <a:pos x="280" y="212"/>
                </a:cxn>
                <a:cxn ang="0">
                  <a:pos x="292" y="244"/>
                </a:cxn>
                <a:cxn ang="0">
                  <a:pos x="302" y="258"/>
                </a:cxn>
                <a:cxn ang="0">
                  <a:pos x="288" y="308"/>
                </a:cxn>
                <a:cxn ang="0">
                  <a:pos x="291" y="400"/>
                </a:cxn>
                <a:cxn ang="0">
                  <a:pos x="317" y="406"/>
                </a:cxn>
                <a:cxn ang="0">
                  <a:pos x="344" y="398"/>
                </a:cxn>
                <a:cxn ang="0">
                  <a:pos x="347" y="144"/>
                </a:cxn>
                <a:cxn ang="0">
                  <a:pos x="316" y="61"/>
                </a:cxn>
                <a:cxn ang="0">
                  <a:pos x="269" y="28"/>
                </a:cxn>
                <a:cxn ang="0">
                  <a:pos x="212" y="3"/>
                </a:cxn>
                <a:cxn ang="0">
                  <a:pos x="116" y="12"/>
                </a:cxn>
                <a:cxn ang="0">
                  <a:pos x="50" y="85"/>
                </a:cxn>
                <a:cxn ang="0">
                  <a:pos x="6" y="158"/>
                </a:cxn>
                <a:cxn ang="0">
                  <a:pos x="13" y="189"/>
                </a:cxn>
                <a:cxn ang="0">
                  <a:pos x="13" y="189"/>
                </a:cxn>
                <a:cxn ang="0">
                  <a:pos x="30" y="195"/>
                </a:cxn>
                <a:cxn ang="0">
                  <a:pos x="32" y="196"/>
                </a:cxn>
                <a:cxn ang="0">
                  <a:pos x="42" y="190"/>
                </a:cxn>
                <a:cxn ang="0">
                  <a:pos x="171" y="166"/>
                </a:cxn>
                <a:cxn ang="0">
                  <a:pos x="262" y="174"/>
                </a:cxn>
                <a:cxn ang="0">
                  <a:pos x="306" y="197"/>
                </a:cxn>
                <a:cxn ang="0">
                  <a:pos x="240" y="184"/>
                </a:cxn>
                <a:cxn ang="0">
                  <a:pos x="77" y="216"/>
                </a:cxn>
                <a:cxn ang="0">
                  <a:pos x="68" y="225"/>
                </a:cxn>
                <a:cxn ang="0">
                  <a:pos x="68" y="230"/>
                </a:cxn>
                <a:cxn ang="0">
                  <a:pos x="64" y="244"/>
                </a:cxn>
                <a:cxn ang="0">
                  <a:pos x="59" y="253"/>
                </a:cxn>
                <a:cxn ang="0">
                  <a:pos x="60" y="255"/>
                </a:cxn>
                <a:cxn ang="0">
                  <a:pos x="61" y="253"/>
                </a:cxn>
                <a:cxn ang="0">
                  <a:pos x="66" y="260"/>
                </a:cxn>
                <a:cxn ang="0">
                  <a:pos x="73" y="271"/>
                </a:cxn>
                <a:cxn ang="0">
                  <a:pos x="73" y="276"/>
                </a:cxn>
                <a:cxn ang="0">
                  <a:pos x="74" y="276"/>
                </a:cxn>
                <a:cxn ang="0">
                  <a:pos x="97" y="295"/>
                </a:cxn>
                <a:cxn ang="0">
                  <a:pos x="114" y="295"/>
                </a:cxn>
                <a:cxn ang="0">
                  <a:pos x="109" y="287"/>
                </a:cxn>
                <a:cxn ang="0">
                  <a:pos x="81" y="267"/>
                </a:cxn>
                <a:cxn ang="0">
                  <a:pos x="99" y="214"/>
                </a:cxn>
              </a:cxnLst>
              <a:rect l="0" t="0" r="r" b="b"/>
              <a:pathLst>
                <a:path w="349" h="406">
                  <a:moveTo>
                    <a:pt x="99" y="214"/>
                  </a:moveTo>
                  <a:cubicBezTo>
                    <a:pt x="138" y="193"/>
                    <a:pt x="229" y="179"/>
                    <a:pt x="280" y="212"/>
                  </a:cubicBezTo>
                  <a:cubicBezTo>
                    <a:pt x="298" y="224"/>
                    <a:pt x="294" y="237"/>
                    <a:pt x="292" y="244"/>
                  </a:cubicBezTo>
                  <a:cubicBezTo>
                    <a:pt x="289" y="250"/>
                    <a:pt x="300" y="244"/>
                    <a:pt x="302" y="258"/>
                  </a:cubicBezTo>
                  <a:cubicBezTo>
                    <a:pt x="305" y="271"/>
                    <a:pt x="301" y="295"/>
                    <a:pt x="288" y="308"/>
                  </a:cubicBezTo>
                  <a:cubicBezTo>
                    <a:pt x="289" y="312"/>
                    <a:pt x="290" y="347"/>
                    <a:pt x="291" y="400"/>
                  </a:cubicBezTo>
                  <a:cubicBezTo>
                    <a:pt x="296" y="403"/>
                    <a:pt x="305" y="406"/>
                    <a:pt x="317" y="406"/>
                  </a:cubicBezTo>
                  <a:cubicBezTo>
                    <a:pt x="330" y="406"/>
                    <a:pt x="342" y="403"/>
                    <a:pt x="344" y="398"/>
                  </a:cubicBezTo>
                  <a:cubicBezTo>
                    <a:pt x="345" y="267"/>
                    <a:pt x="346" y="164"/>
                    <a:pt x="347" y="144"/>
                  </a:cubicBezTo>
                  <a:cubicBezTo>
                    <a:pt x="349" y="107"/>
                    <a:pt x="349" y="69"/>
                    <a:pt x="316" y="61"/>
                  </a:cubicBezTo>
                  <a:cubicBezTo>
                    <a:pt x="282" y="53"/>
                    <a:pt x="277" y="39"/>
                    <a:pt x="269" y="28"/>
                  </a:cubicBezTo>
                  <a:cubicBezTo>
                    <a:pt x="254" y="10"/>
                    <a:pt x="247" y="5"/>
                    <a:pt x="212" y="3"/>
                  </a:cubicBezTo>
                  <a:cubicBezTo>
                    <a:pt x="177" y="2"/>
                    <a:pt x="141" y="0"/>
                    <a:pt x="116" y="12"/>
                  </a:cubicBezTo>
                  <a:cubicBezTo>
                    <a:pt x="91" y="25"/>
                    <a:pt x="67" y="58"/>
                    <a:pt x="50" y="85"/>
                  </a:cubicBezTo>
                  <a:cubicBezTo>
                    <a:pt x="29" y="113"/>
                    <a:pt x="12" y="142"/>
                    <a:pt x="6" y="158"/>
                  </a:cubicBezTo>
                  <a:cubicBezTo>
                    <a:pt x="0" y="175"/>
                    <a:pt x="13" y="189"/>
                    <a:pt x="13" y="189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9" y="192"/>
                    <a:pt x="21" y="191"/>
                    <a:pt x="30" y="195"/>
                  </a:cubicBezTo>
                  <a:cubicBezTo>
                    <a:pt x="31" y="195"/>
                    <a:pt x="31" y="195"/>
                    <a:pt x="32" y="196"/>
                  </a:cubicBezTo>
                  <a:cubicBezTo>
                    <a:pt x="35" y="194"/>
                    <a:pt x="38" y="192"/>
                    <a:pt x="42" y="190"/>
                  </a:cubicBezTo>
                  <a:cubicBezTo>
                    <a:pt x="67" y="179"/>
                    <a:pt x="105" y="165"/>
                    <a:pt x="171" y="166"/>
                  </a:cubicBezTo>
                  <a:cubicBezTo>
                    <a:pt x="219" y="166"/>
                    <a:pt x="230" y="168"/>
                    <a:pt x="262" y="174"/>
                  </a:cubicBezTo>
                  <a:cubicBezTo>
                    <a:pt x="284" y="178"/>
                    <a:pt x="301" y="186"/>
                    <a:pt x="306" y="197"/>
                  </a:cubicBezTo>
                  <a:cubicBezTo>
                    <a:pt x="309" y="206"/>
                    <a:pt x="285" y="186"/>
                    <a:pt x="240" y="184"/>
                  </a:cubicBezTo>
                  <a:cubicBezTo>
                    <a:pt x="201" y="180"/>
                    <a:pt x="123" y="179"/>
                    <a:pt x="77" y="216"/>
                  </a:cubicBezTo>
                  <a:cubicBezTo>
                    <a:pt x="72" y="219"/>
                    <a:pt x="70" y="222"/>
                    <a:pt x="68" y="225"/>
                  </a:cubicBezTo>
                  <a:cubicBezTo>
                    <a:pt x="68" y="227"/>
                    <a:pt x="68" y="229"/>
                    <a:pt x="68" y="230"/>
                  </a:cubicBezTo>
                  <a:cubicBezTo>
                    <a:pt x="68" y="237"/>
                    <a:pt x="67" y="239"/>
                    <a:pt x="64" y="244"/>
                  </a:cubicBezTo>
                  <a:cubicBezTo>
                    <a:pt x="62" y="248"/>
                    <a:pt x="60" y="250"/>
                    <a:pt x="59" y="253"/>
                  </a:cubicBezTo>
                  <a:cubicBezTo>
                    <a:pt x="60" y="255"/>
                    <a:pt x="60" y="255"/>
                    <a:pt x="60" y="255"/>
                  </a:cubicBezTo>
                  <a:cubicBezTo>
                    <a:pt x="60" y="254"/>
                    <a:pt x="61" y="253"/>
                    <a:pt x="61" y="253"/>
                  </a:cubicBezTo>
                  <a:cubicBezTo>
                    <a:pt x="62" y="253"/>
                    <a:pt x="63" y="255"/>
                    <a:pt x="66" y="260"/>
                  </a:cubicBezTo>
                  <a:cubicBezTo>
                    <a:pt x="68" y="265"/>
                    <a:pt x="72" y="263"/>
                    <a:pt x="73" y="271"/>
                  </a:cubicBezTo>
                  <a:cubicBezTo>
                    <a:pt x="73" y="273"/>
                    <a:pt x="73" y="275"/>
                    <a:pt x="73" y="276"/>
                  </a:cubicBezTo>
                  <a:cubicBezTo>
                    <a:pt x="74" y="276"/>
                    <a:pt x="74" y="276"/>
                    <a:pt x="74" y="276"/>
                  </a:cubicBezTo>
                  <a:cubicBezTo>
                    <a:pt x="79" y="276"/>
                    <a:pt x="88" y="289"/>
                    <a:pt x="97" y="295"/>
                  </a:cubicBezTo>
                  <a:cubicBezTo>
                    <a:pt x="105" y="298"/>
                    <a:pt x="113" y="297"/>
                    <a:pt x="114" y="295"/>
                  </a:cubicBezTo>
                  <a:cubicBezTo>
                    <a:pt x="115" y="293"/>
                    <a:pt x="113" y="290"/>
                    <a:pt x="109" y="287"/>
                  </a:cubicBezTo>
                  <a:cubicBezTo>
                    <a:pt x="102" y="283"/>
                    <a:pt x="98" y="281"/>
                    <a:pt x="81" y="267"/>
                  </a:cubicBezTo>
                  <a:cubicBezTo>
                    <a:pt x="64" y="252"/>
                    <a:pt x="67" y="231"/>
                    <a:pt x="99" y="214"/>
                  </a:cubicBez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92" name="Freeform 1059"/>
            <p:cNvSpPr>
              <a:spLocks/>
            </p:cNvSpPr>
            <p:nvPr/>
          </p:nvSpPr>
          <p:spPr bwMode="auto">
            <a:xfrm>
              <a:off x="848" y="1509"/>
              <a:ext cx="134" cy="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13" y="3"/>
                </a:cxn>
              </a:cxnLst>
              <a:rect l="0" t="0" r="r" b="b"/>
              <a:pathLst>
                <a:path w="113" h="6">
                  <a:moveTo>
                    <a:pt x="0" y="6"/>
                  </a:moveTo>
                  <a:cubicBezTo>
                    <a:pt x="14" y="3"/>
                    <a:pt x="90" y="0"/>
                    <a:pt x="113" y="3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93" name="Freeform 1060"/>
            <p:cNvSpPr>
              <a:spLocks/>
            </p:cNvSpPr>
            <p:nvPr/>
          </p:nvSpPr>
          <p:spPr bwMode="auto">
            <a:xfrm>
              <a:off x="977" y="1486"/>
              <a:ext cx="31" cy="32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22" y="3"/>
                </a:cxn>
                <a:cxn ang="0">
                  <a:pos x="6" y="22"/>
                </a:cxn>
              </a:cxnLst>
              <a:rect l="0" t="0" r="r" b="b"/>
              <a:pathLst>
                <a:path w="26" h="25">
                  <a:moveTo>
                    <a:pt x="6" y="22"/>
                  </a:moveTo>
                  <a:cubicBezTo>
                    <a:pt x="13" y="25"/>
                    <a:pt x="26" y="6"/>
                    <a:pt x="22" y="3"/>
                  </a:cubicBezTo>
                  <a:cubicBezTo>
                    <a:pt x="18" y="0"/>
                    <a:pt x="0" y="18"/>
                    <a:pt x="6" y="22"/>
                  </a:cubicBezTo>
                  <a:close/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94" name="Freeform 1061"/>
            <p:cNvSpPr>
              <a:spLocks/>
            </p:cNvSpPr>
            <p:nvPr/>
          </p:nvSpPr>
          <p:spPr bwMode="auto">
            <a:xfrm>
              <a:off x="775" y="1346"/>
              <a:ext cx="35" cy="96"/>
            </a:xfrm>
            <a:custGeom>
              <a:avLst/>
              <a:gdLst/>
              <a:ahLst/>
              <a:cxnLst>
                <a:cxn ang="0">
                  <a:pos x="27" y="58"/>
                </a:cxn>
                <a:cxn ang="0">
                  <a:pos x="26" y="42"/>
                </a:cxn>
                <a:cxn ang="0">
                  <a:pos x="25" y="39"/>
                </a:cxn>
                <a:cxn ang="0">
                  <a:pos x="25" y="39"/>
                </a:cxn>
                <a:cxn ang="0">
                  <a:pos x="24" y="41"/>
                </a:cxn>
                <a:cxn ang="0">
                  <a:pos x="20" y="36"/>
                </a:cxn>
                <a:cxn ang="0">
                  <a:pos x="20" y="17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12" y="0"/>
                </a:cxn>
                <a:cxn ang="0">
                  <a:pos x="14" y="34"/>
                </a:cxn>
                <a:cxn ang="0">
                  <a:pos x="0" y="39"/>
                </a:cxn>
                <a:cxn ang="0">
                  <a:pos x="17" y="54"/>
                </a:cxn>
                <a:cxn ang="0">
                  <a:pos x="27" y="76"/>
                </a:cxn>
                <a:cxn ang="0">
                  <a:pos x="29" y="64"/>
                </a:cxn>
                <a:cxn ang="0">
                  <a:pos x="27" y="58"/>
                </a:cxn>
              </a:cxnLst>
              <a:rect l="0" t="0" r="r" b="b"/>
              <a:pathLst>
                <a:path w="29" h="76">
                  <a:moveTo>
                    <a:pt x="27" y="58"/>
                  </a:moveTo>
                  <a:cubicBezTo>
                    <a:pt x="26" y="52"/>
                    <a:pt x="25" y="45"/>
                    <a:pt x="26" y="42"/>
                  </a:cubicBezTo>
                  <a:cubicBezTo>
                    <a:pt x="26" y="41"/>
                    <a:pt x="25" y="40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39"/>
                    <a:pt x="24" y="40"/>
                    <a:pt x="24" y="41"/>
                  </a:cubicBezTo>
                  <a:cubicBezTo>
                    <a:pt x="24" y="44"/>
                    <a:pt x="22" y="42"/>
                    <a:pt x="20" y="36"/>
                  </a:cubicBezTo>
                  <a:cubicBezTo>
                    <a:pt x="19" y="30"/>
                    <a:pt x="19" y="22"/>
                    <a:pt x="20" y="17"/>
                  </a:cubicBezTo>
                  <a:cubicBezTo>
                    <a:pt x="20" y="17"/>
                    <a:pt x="20" y="17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16"/>
                    <a:pt x="16" y="0"/>
                    <a:pt x="12" y="0"/>
                  </a:cubicBezTo>
                  <a:cubicBezTo>
                    <a:pt x="7" y="0"/>
                    <a:pt x="17" y="28"/>
                    <a:pt x="14" y="34"/>
                  </a:cubicBezTo>
                  <a:cubicBezTo>
                    <a:pt x="11" y="40"/>
                    <a:pt x="9" y="38"/>
                    <a:pt x="0" y="39"/>
                  </a:cubicBezTo>
                  <a:cubicBezTo>
                    <a:pt x="6" y="39"/>
                    <a:pt x="14" y="44"/>
                    <a:pt x="17" y="54"/>
                  </a:cubicBezTo>
                  <a:cubicBezTo>
                    <a:pt x="20" y="66"/>
                    <a:pt x="25" y="76"/>
                    <a:pt x="27" y="76"/>
                  </a:cubicBezTo>
                  <a:cubicBezTo>
                    <a:pt x="29" y="76"/>
                    <a:pt x="29" y="70"/>
                    <a:pt x="29" y="64"/>
                  </a:cubicBezTo>
                  <a:cubicBezTo>
                    <a:pt x="28" y="62"/>
                    <a:pt x="27" y="60"/>
                    <a:pt x="27" y="58"/>
                  </a:cubicBezTo>
                  <a:close/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95" name="Line 1062"/>
            <p:cNvSpPr>
              <a:spLocks noChangeShapeType="1"/>
            </p:cNvSpPr>
            <p:nvPr/>
          </p:nvSpPr>
          <p:spPr bwMode="auto">
            <a:xfrm>
              <a:off x="1080" y="1386"/>
              <a:ext cx="1" cy="1"/>
            </a:xfrm>
            <a:prstGeom prst="line">
              <a:avLst/>
            </a:prstGeom>
            <a:noFill/>
            <a:ln w="7938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96" name="Freeform 1063"/>
            <p:cNvSpPr>
              <a:spLocks/>
            </p:cNvSpPr>
            <p:nvPr/>
          </p:nvSpPr>
          <p:spPr bwMode="auto">
            <a:xfrm>
              <a:off x="1102" y="1150"/>
              <a:ext cx="47" cy="93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0" y="0"/>
                </a:cxn>
                <a:cxn ang="0">
                  <a:pos x="2" y="8"/>
                </a:cxn>
                <a:cxn ang="0">
                  <a:pos x="9" y="15"/>
                </a:cxn>
                <a:cxn ang="0">
                  <a:pos x="12" y="20"/>
                </a:cxn>
                <a:cxn ang="0">
                  <a:pos x="18" y="26"/>
                </a:cxn>
                <a:cxn ang="0">
                  <a:pos x="20" y="39"/>
                </a:cxn>
                <a:cxn ang="0">
                  <a:pos x="25" y="43"/>
                </a:cxn>
                <a:cxn ang="0">
                  <a:pos x="26" y="50"/>
                </a:cxn>
                <a:cxn ang="0">
                  <a:pos x="33" y="65"/>
                </a:cxn>
                <a:cxn ang="0">
                  <a:pos x="39" y="73"/>
                </a:cxn>
                <a:cxn ang="0">
                  <a:pos x="7" y="1"/>
                </a:cxn>
              </a:cxnLst>
              <a:rect l="0" t="0" r="r" b="b"/>
              <a:pathLst>
                <a:path w="40" h="73">
                  <a:moveTo>
                    <a:pt x="7" y="1"/>
                  </a:moveTo>
                  <a:cubicBezTo>
                    <a:pt x="4" y="1"/>
                    <a:pt x="2" y="0"/>
                    <a:pt x="0" y="0"/>
                  </a:cubicBezTo>
                  <a:cubicBezTo>
                    <a:pt x="0" y="3"/>
                    <a:pt x="1" y="6"/>
                    <a:pt x="2" y="8"/>
                  </a:cubicBezTo>
                  <a:cubicBezTo>
                    <a:pt x="4" y="12"/>
                    <a:pt x="7" y="12"/>
                    <a:pt x="9" y="15"/>
                  </a:cubicBezTo>
                  <a:cubicBezTo>
                    <a:pt x="10" y="16"/>
                    <a:pt x="11" y="19"/>
                    <a:pt x="12" y="20"/>
                  </a:cubicBezTo>
                  <a:cubicBezTo>
                    <a:pt x="13" y="23"/>
                    <a:pt x="17" y="24"/>
                    <a:pt x="18" y="26"/>
                  </a:cubicBezTo>
                  <a:cubicBezTo>
                    <a:pt x="21" y="29"/>
                    <a:pt x="18" y="35"/>
                    <a:pt x="20" y="39"/>
                  </a:cubicBezTo>
                  <a:cubicBezTo>
                    <a:pt x="22" y="40"/>
                    <a:pt x="25" y="41"/>
                    <a:pt x="25" y="43"/>
                  </a:cubicBezTo>
                  <a:cubicBezTo>
                    <a:pt x="26" y="44"/>
                    <a:pt x="26" y="48"/>
                    <a:pt x="26" y="50"/>
                  </a:cubicBezTo>
                  <a:cubicBezTo>
                    <a:pt x="27" y="55"/>
                    <a:pt x="32" y="59"/>
                    <a:pt x="33" y="65"/>
                  </a:cubicBezTo>
                  <a:cubicBezTo>
                    <a:pt x="34" y="70"/>
                    <a:pt x="36" y="72"/>
                    <a:pt x="39" y="73"/>
                  </a:cubicBezTo>
                  <a:cubicBezTo>
                    <a:pt x="40" y="40"/>
                    <a:pt x="37" y="9"/>
                    <a:pt x="7" y="1"/>
                  </a:cubicBezTo>
                  <a:close/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97" name="Freeform 1064"/>
            <p:cNvSpPr>
              <a:spLocks/>
            </p:cNvSpPr>
            <p:nvPr/>
          </p:nvSpPr>
          <p:spPr bwMode="auto">
            <a:xfrm>
              <a:off x="1002" y="1465"/>
              <a:ext cx="75" cy="35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0" y="28"/>
                </a:cxn>
              </a:cxnLst>
              <a:rect l="0" t="0" r="r" b="b"/>
              <a:pathLst>
                <a:path w="63" h="28">
                  <a:moveTo>
                    <a:pt x="63" y="0"/>
                  </a:moveTo>
                  <a:cubicBezTo>
                    <a:pt x="46" y="17"/>
                    <a:pt x="12" y="26"/>
                    <a:pt x="0" y="28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98" name="Freeform 1065"/>
            <p:cNvSpPr>
              <a:spLocks/>
            </p:cNvSpPr>
            <p:nvPr/>
          </p:nvSpPr>
          <p:spPr bwMode="auto">
            <a:xfrm>
              <a:off x="1078" y="1485"/>
              <a:ext cx="67" cy="1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8" y="6"/>
                </a:cxn>
                <a:cxn ang="0">
                  <a:pos x="51" y="0"/>
                </a:cxn>
                <a:cxn ang="0">
                  <a:pos x="56" y="0"/>
                </a:cxn>
                <a:cxn ang="0">
                  <a:pos x="28" y="11"/>
                </a:cxn>
                <a:cxn ang="0">
                  <a:pos x="0" y="0"/>
                </a:cxn>
                <a:cxn ang="0">
                  <a:pos x="5" y="0"/>
                </a:cxn>
              </a:cxnLst>
              <a:rect l="0" t="0" r="r" b="b"/>
              <a:pathLst>
                <a:path w="56" h="11">
                  <a:moveTo>
                    <a:pt x="5" y="0"/>
                  </a:moveTo>
                  <a:cubicBezTo>
                    <a:pt x="5" y="2"/>
                    <a:pt x="15" y="6"/>
                    <a:pt x="28" y="6"/>
                  </a:cubicBezTo>
                  <a:cubicBezTo>
                    <a:pt x="41" y="6"/>
                    <a:pt x="51" y="2"/>
                    <a:pt x="5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6"/>
                    <a:pt x="43" y="11"/>
                    <a:pt x="28" y="11"/>
                  </a:cubicBezTo>
                  <a:cubicBezTo>
                    <a:pt x="13" y="11"/>
                    <a:pt x="0" y="6"/>
                    <a:pt x="0" y="0"/>
                  </a:cubicBezTo>
                  <a:lnTo>
                    <a:pt x="5" y="0"/>
                  </a:ln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599" name="Freeform 1066"/>
            <p:cNvSpPr>
              <a:spLocks/>
            </p:cNvSpPr>
            <p:nvPr/>
          </p:nvSpPr>
          <p:spPr bwMode="auto">
            <a:xfrm>
              <a:off x="1083" y="1457"/>
              <a:ext cx="1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2"/>
                </a:cxn>
              </a:cxnLst>
              <a:rect l="0" t="0" r="r" b="b"/>
              <a:pathLst>
                <a:path w="1" h="22">
                  <a:moveTo>
                    <a:pt x="0" y="0"/>
                  </a:moveTo>
                  <a:cubicBezTo>
                    <a:pt x="0" y="2"/>
                    <a:pt x="1" y="22"/>
                    <a:pt x="1" y="22"/>
                  </a:cubicBezTo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00" name="Freeform 1067"/>
            <p:cNvSpPr>
              <a:spLocks/>
            </p:cNvSpPr>
            <p:nvPr/>
          </p:nvSpPr>
          <p:spPr bwMode="auto">
            <a:xfrm>
              <a:off x="833" y="1228"/>
              <a:ext cx="11" cy="13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" y="4"/>
                </a:cxn>
                <a:cxn ang="0">
                  <a:pos x="7" y="10"/>
                </a:cxn>
                <a:cxn ang="0">
                  <a:pos x="7" y="0"/>
                </a:cxn>
              </a:cxnLst>
              <a:rect l="0" t="0" r="r" b="b"/>
              <a:pathLst>
                <a:path w="9" h="10">
                  <a:moveTo>
                    <a:pt x="1" y="10"/>
                  </a:moveTo>
                  <a:cubicBezTo>
                    <a:pt x="0" y="8"/>
                    <a:pt x="0" y="6"/>
                    <a:pt x="1" y="4"/>
                  </a:cubicBezTo>
                  <a:cubicBezTo>
                    <a:pt x="4" y="4"/>
                    <a:pt x="4" y="8"/>
                    <a:pt x="7" y="10"/>
                  </a:cubicBezTo>
                  <a:cubicBezTo>
                    <a:pt x="9" y="8"/>
                    <a:pt x="9" y="2"/>
                    <a:pt x="7" y="0"/>
                  </a:cubicBezTo>
                </a:path>
              </a:pathLst>
            </a:custGeom>
            <a:noFill/>
            <a:ln w="7938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01" name="Freeform 1068"/>
            <p:cNvSpPr>
              <a:spLocks/>
            </p:cNvSpPr>
            <p:nvPr/>
          </p:nvSpPr>
          <p:spPr bwMode="auto">
            <a:xfrm>
              <a:off x="954" y="1128"/>
              <a:ext cx="8" cy="11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5" y="9"/>
                </a:cxn>
              </a:cxnLst>
              <a:rect l="0" t="0" r="r" b="b"/>
              <a:pathLst>
                <a:path w="6" h="9">
                  <a:moveTo>
                    <a:pt x="1" y="7"/>
                  </a:moveTo>
                  <a:cubicBezTo>
                    <a:pt x="0" y="0"/>
                    <a:pt x="6" y="2"/>
                    <a:pt x="5" y="9"/>
                  </a:cubicBezTo>
                </a:path>
              </a:pathLst>
            </a:custGeom>
            <a:noFill/>
            <a:ln w="7938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02" name="Freeform 1069"/>
            <p:cNvSpPr>
              <a:spLocks/>
            </p:cNvSpPr>
            <p:nvPr/>
          </p:nvSpPr>
          <p:spPr bwMode="auto">
            <a:xfrm>
              <a:off x="876" y="1137"/>
              <a:ext cx="5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2" y="3"/>
                    <a:pt x="3" y="2"/>
                    <a:pt x="4" y="0"/>
                  </a:cubicBezTo>
                </a:path>
              </a:pathLst>
            </a:custGeom>
            <a:noFill/>
            <a:ln w="7938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03" name="Freeform 1070"/>
            <p:cNvSpPr>
              <a:spLocks/>
            </p:cNvSpPr>
            <p:nvPr/>
          </p:nvSpPr>
          <p:spPr bwMode="auto">
            <a:xfrm>
              <a:off x="1117" y="1296"/>
              <a:ext cx="5" cy="6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1"/>
                </a:cxn>
                <a:cxn ang="0">
                  <a:pos x="0" y="1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2" y="4"/>
                    <a:pt x="4" y="3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</a:path>
              </a:pathLst>
            </a:custGeom>
            <a:noFill/>
            <a:ln w="7938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04" name="Freeform 1071"/>
            <p:cNvSpPr>
              <a:spLocks/>
            </p:cNvSpPr>
            <p:nvPr/>
          </p:nvSpPr>
          <p:spPr bwMode="auto">
            <a:xfrm>
              <a:off x="1126" y="1404"/>
              <a:ext cx="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0" y="0"/>
                    <a:pt x="2" y="1"/>
                    <a:pt x="4" y="0"/>
                  </a:cubicBezTo>
                </a:path>
              </a:pathLst>
            </a:custGeom>
            <a:noFill/>
            <a:ln w="7938" cap="rnd">
              <a:solidFill>
                <a:srgbClr val="E6C1C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05" name="Freeform 1072"/>
            <p:cNvSpPr>
              <a:spLocks/>
            </p:cNvSpPr>
            <p:nvPr/>
          </p:nvSpPr>
          <p:spPr bwMode="auto">
            <a:xfrm>
              <a:off x="800" y="1049"/>
              <a:ext cx="48" cy="75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2" y="20"/>
                </a:cxn>
                <a:cxn ang="0">
                  <a:pos x="11" y="56"/>
                </a:cxn>
                <a:cxn ang="0">
                  <a:pos x="36" y="39"/>
                </a:cxn>
                <a:cxn ang="0">
                  <a:pos x="26" y="23"/>
                </a:cxn>
                <a:cxn ang="0">
                  <a:pos x="8" y="1"/>
                </a:cxn>
              </a:cxnLst>
              <a:rect l="0" t="0" r="r" b="b"/>
              <a:pathLst>
                <a:path w="40" h="59">
                  <a:moveTo>
                    <a:pt x="8" y="1"/>
                  </a:moveTo>
                  <a:cubicBezTo>
                    <a:pt x="6" y="0"/>
                    <a:pt x="3" y="12"/>
                    <a:pt x="2" y="20"/>
                  </a:cubicBezTo>
                  <a:cubicBezTo>
                    <a:pt x="0" y="28"/>
                    <a:pt x="5" y="52"/>
                    <a:pt x="11" y="56"/>
                  </a:cubicBezTo>
                  <a:cubicBezTo>
                    <a:pt x="18" y="59"/>
                    <a:pt x="32" y="46"/>
                    <a:pt x="36" y="39"/>
                  </a:cubicBezTo>
                  <a:cubicBezTo>
                    <a:pt x="40" y="32"/>
                    <a:pt x="37" y="32"/>
                    <a:pt x="26" y="23"/>
                  </a:cubicBezTo>
                  <a:cubicBezTo>
                    <a:pt x="15" y="14"/>
                    <a:pt x="12" y="3"/>
                    <a:pt x="8" y="1"/>
                  </a:cubicBezTo>
                  <a:close/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06" name="Freeform 1073"/>
            <p:cNvSpPr>
              <a:spLocks/>
            </p:cNvSpPr>
            <p:nvPr/>
          </p:nvSpPr>
          <p:spPr bwMode="auto">
            <a:xfrm>
              <a:off x="734" y="1074"/>
              <a:ext cx="415" cy="411"/>
            </a:xfrm>
            <a:custGeom>
              <a:avLst/>
              <a:gdLst/>
              <a:ahLst/>
              <a:cxnLst>
                <a:cxn ang="0">
                  <a:pos x="316" y="61"/>
                </a:cxn>
                <a:cxn ang="0">
                  <a:pos x="269" y="28"/>
                </a:cxn>
                <a:cxn ang="0">
                  <a:pos x="212" y="3"/>
                </a:cxn>
                <a:cxn ang="0">
                  <a:pos x="116" y="12"/>
                </a:cxn>
                <a:cxn ang="0">
                  <a:pos x="50" y="85"/>
                </a:cxn>
                <a:cxn ang="0">
                  <a:pos x="6" y="158"/>
                </a:cxn>
                <a:cxn ang="0">
                  <a:pos x="13" y="189"/>
                </a:cxn>
                <a:cxn ang="0">
                  <a:pos x="13" y="189"/>
                </a:cxn>
                <a:cxn ang="0">
                  <a:pos x="18" y="191"/>
                </a:cxn>
                <a:cxn ang="0">
                  <a:pos x="17" y="189"/>
                </a:cxn>
                <a:cxn ang="0">
                  <a:pos x="10" y="160"/>
                </a:cxn>
                <a:cxn ang="0">
                  <a:pos x="53" y="87"/>
                </a:cxn>
                <a:cxn ang="0">
                  <a:pos x="118" y="15"/>
                </a:cxn>
                <a:cxn ang="0">
                  <a:pos x="204" y="7"/>
                </a:cxn>
                <a:cxn ang="0">
                  <a:pos x="212" y="7"/>
                </a:cxn>
                <a:cxn ang="0">
                  <a:pos x="265" y="31"/>
                </a:cxn>
                <a:cxn ang="0">
                  <a:pos x="269" y="35"/>
                </a:cxn>
                <a:cxn ang="0">
                  <a:pos x="315" y="65"/>
                </a:cxn>
                <a:cxn ang="0">
                  <a:pos x="343" y="144"/>
                </a:cxn>
                <a:cxn ang="0">
                  <a:pos x="341" y="324"/>
                </a:cxn>
                <a:cxn ang="0">
                  <a:pos x="341" y="324"/>
                </a:cxn>
                <a:cxn ang="0">
                  <a:pos x="345" y="324"/>
                </a:cxn>
                <a:cxn ang="0">
                  <a:pos x="347" y="144"/>
                </a:cxn>
                <a:cxn ang="0">
                  <a:pos x="316" y="61"/>
                </a:cxn>
              </a:cxnLst>
              <a:rect l="0" t="0" r="r" b="b"/>
              <a:pathLst>
                <a:path w="349" h="324">
                  <a:moveTo>
                    <a:pt x="316" y="61"/>
                  </a:moveTo>
                  <a:cubicBezTo>
                    <a:pt x="282" y="53"/>
                    <a:pt x="277" y="39"/>
                    <a:pt x="269" y="28"/>
                  </a:cubicBezTo>
                  <a:cubicBezTo>
                    <a:pt x="254" y="10"/>
                    <a:pt x="247" y="5"/>
                    <a:pt x="212" y="3"/>
                  </a:cubicBezTo>
                  <a:cubicBezTo>
                    <a:pt x="177" y="2"/>
                    <a:pt x="141" y="0"/>
                    <a:pt x="116" y="12"/>
                  </a:cubicBezTo>
                  <a:cubicBezTo>
                    <a:pt x="91" y="25"/>
                    <a:pt x="67" y="58"/>
                    <a:pt x="50" y="85"/>
                  </a:cubicBezTo>
                  <a:cubicBezTo>
                    <a:pt x="29" y="113"/>
                    <a:pt x="12" y="142"/>
                    <a:pt x="6" y="158"/>
                  </a:cubicBezTo>
                  <a:cubicBezTo>
                    <a:pt x="0" y="175"/>
                    <a:pt x="13" y="189"/>
                    <a:pt x="13" y="189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5" y="190"/>
                    <a:pt x="17" y="191"/>
                    <a:pt x="18" y="191"/>
                  </a:cubicBezTo>
                  <a:cubicBezTo>
                    <a:pt x="18" y="190"/>
                    <a:pt x="17" y="189"/>
                    <a:pt x="17" y="189"/>
                  </a:cubicBezTo>
                  <a:cubicBezTo>
                    <a:pt x="17" y="188"/>
                    <a:pt x="5" y="174"/>
                    <a:pt x="10" y="160"/>
                  </a:cubicBezTo>
                  <a:cubicBezTo>
                    <a:pt x="15" y="145"/>
                    <a:pt x="32" y="117"/>
                    <a:pt x="53" y="87"/>
                  </a:cubicBezTo>
                  <a:cubicBezTo>
                    <a:pt x="77" y="49"/>
                    <a:pt x="98" y="25"/>
                    <a:pt x="118" y="15"/>
                  </a:cubicBezTo>
                  <a:cubicBezTo>
                    <a:pt x="140" y="5"/>
                    <a:pt x="172" y="6"/>
                    <a:pt x="204" y="7"/>
                  </a:cubicBezTo>
                  <a:cubicBezTo>
                    <a:pt x="212" y="7"/>
                    <a:pt x="212" y="7"/>
                    <a:pt x="212" y="7"/>
                  </a:cubicBezTo>
                  <a:cubicBezTo>
                    <a:pt x="245" y="9"/>
                    <a:pt x="252" y="13"/>
                    <a:pt x="265" y="31"/>
                  </a:cubicBezTo>
                  <a:cubicBezTo>
                    <a:pt x="269" y="35"/>
                    <a:pt x="269" y="35"/>
                    <a:pt x="269" y="35"/>
                  </a:cubicBezTo>
                  <a:cubicBezTo>
                    <a:pt x="276" y="45"/>
                    <a:pt x="285" y="58"/>
                    <a:pt x="315" y="65"/>
                  </a:cubicBezTo>
                  <a:cubicBezTo>
                    <a:pt x="344" y="72"/>
                    <a:pt x="345" y="104"/>
                    <a:pt x="343" y="144"/>
                  </a:cubicBezTo>
                  <a:cubicBezTo>
                    <a:pt x="343" y="158"/>
                    <a:pt x="342" y="219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5" y="324"/>
                    <a:pt x="345" y="324"/>
                    <a:pt x="345" y="324"/>
                  </a:cubicBezTo>
                  <a:cubicBezTo>
                    <a:pt x="346" y="230"/>
                    <a:pt x="347" y="160"/>
                    <a:pt x="347" y="144"/>
                  </a:cubicBezTo>
                  <a:cubicBezTo>
                    <a:pt x="349" y="107"/>
                    <a:pt x="349" y="69"/>
                    <a:pt x="316" y="61"/>
                  </a:cubicBezTo>
                  <a:close/>
                </a:path>
              </a:pathLst>
            </a:custGeom>
            <a:solidFill>
              <a:srgbClr val="EED5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07" name="Freeform 1074"/>
            <p:cNvSpPr>
              <a:spLocks/>
            </p:cNvSpPr>
            <p:nvPr/>
          </p:nvSpPr>
          <p:spPr bwMode="auto">
            <a:xfrm>
              <a:off x="734" y="1074"/>
              <a:ext cx="415" cy="411"/>
            </a:xfrm>
            <a:custGeom>
              <a:avLst/>
              <a:gdLst/>
              <a:ahLst/>
              <a:cxnLst>
                <a:cxn ang="0">
                  <a:pos x="316" y="61"/>
                </a:cxn>
                <a:cxn ang="0">
                  <a:pos x="269" y="28"/>
                </a:cxn>
                <a:cxn ang="0">
                  <a:pos x="212" y="3"/>
                </a:cxn>
                <a:cxn ang="0">
                  <a:pos x="116" y="12"/>
                </a:cxn>
                <a:cxn ang="0">
                  <a:pos x="50" y="85"/>
                </a:cxn>
                <a:cxn ang="0">
                  <a:pos x="6" y="158"/>
                </a:cxn>
                <a:cxn ang="0">
                  <a:pos x="13" y="189"/>
                </a:cxn>
                <a:cxn ang="0">
                  <a:pos x="13" y="189"/>
                </a:cxn>
                <a:cxn ang="0">
                  <a:pos x="18" y="191"/>
                </a:cxn>
                <a:cxn ang="0">
                  <a:pos x="17" y="189"/>
                </a:cxn>
                <a:cxn ang="0">
                  <a:pos x="10" y="160"/>
                </a:cxn>
                <a:cxn ang="0">
                  <a:pos x="53" y="87"/>
                </a:cxn>
                <a:cxn ang="0">
                  <a:pos x="118" y="15"/>
                </a:cxn>
                <a:cxn ang="0">
                  <a:pos x="204" y="7"/>
                </a:cxn>
                <a:cxn ang="0">
                  <a:pos x="212" y="7"/>
                </a:cxn>
                <a:cxn ang="0">
                  <a:pos x="265" y="31"/>
                </a:cxn>
                <a:cxn ang="0">
                  <a:pos x="269" y="35"/>
                </a:cxn>
                <a:cxn ang="0">
                  <a:pos x="315" y="65"/>
                </a:cxn>
                <a:cxn ang="0">
                  <a:pos x="343" y="144"/>
                </a:cxn>
                <a:cxn ang="0">
                  <a:pos x="341" y="324"/>
                </a:cxn>
                <a:cxn ang="0">
                  <a:pos x="341" y="324"/>
                </a:cxn>
                <a:cxn ang="0">
                  <a:pos x="345" y="324"/>
                </a:cxn>
                <a:cxn ang="0">
                  <a:pos x="347" y="144"/>
                </a:cxn>
                <a:cxn ang="0">
                  <a:pos x="316" y="61"/>
                </a:cxn>
              </a:cxnLst>
              <a:rect l="0" t="0" r="r" b="b"/>
              <a:pathLst>
                <a:path w="349" h="324">
                  <a:moveTo>
                    <a:pt x="316" y="61"/>
                  </a:moveTo>
                  <a:cubicBezTo>
                    <a:pt x="282" y="53"/>
                    <a:pt x="277" y="39"/>
                    <a:pt x="269" y="28"/>
                  </a:cubicBezTo>
                  <a:cubicBezTo>
                    <a:pt x="254" y="10"/>
                    <a:pt x="247" y="5"/>
                    <a:pt x="212" y="3"/>
                  </a:cubicBezTo>
                  <a:cubicBezTo>
                    <a:pt x="177" y="2"/>
                    <a:pt x="141" y="0"/>
                    <a:pt x="116" y="12"/>
                  </a:cubicBezTo>
                  <a:cubicBezTo>
                    <a:pt x="91" y="25"/>
                    <a:pt x="67" y="58"/>
                    <a:pt x="50" y="85"/>
                  </a:cubicBezTo>
                  <a:cubicBezTo>
                    <a:pt x="29" y="113"/>
                    <a:pt x="12" y="142"/>
                    <a:pt x="6" y="158"/>
                  </a:cubicBezTo>
                  <a:cubicBezTo>
                    <a:pt x="0" y="175"/>
                    <a:pt x="13" y="189"/>
                    <a:pt x="13" y="189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5" y="190"/>
                    <a:pt x="17" y="191"/>
                    <a:pt x="18" y="191"/>
                  </a:cubicBezTo>
                  <a:cubicBezTo>
                    <a:pt x="18" y="190"/>
                    <a:pt x="17" y="189"/>
                    <a:pt x="17" y="189"/>
                  </a:cubicBezTo>
                  <a:cubicBezTo>
                    <a:pt x="17" y="188"/>
                    <a:pt x="5" y="174"/>
                    <a:pt x="10" y="160"/>
                  </a:cubicBezTo>
                  <a:cubicBezTo>
                    <a:pt x="15" y="145"/>
                    <a:pt x="32" y="117"/>
                    <a:pt x="53" y="87"/>
                  </a:cubicBezTo>
                  <a:cubicBezTo>
                    <a:pt x="77" y="49"/>
                    <a:pt x="98" y="25"/>
                    <a:pt x="118" y="15"/>
                  </a:cubicBezTo>
                  <a:cubicBezTo>
                    <a:pt x="140" y="5"/>
                    <a:pt x="172" y="6"/>
                    <a:pt x="204" y="7"/>
                  </a:cubicBezTo>
                  <a:cubicBezTo>
                    <a:pt x="212" y="7"/>
                    <a:pt x="212" y="7"/>
                    <a:pt x="212" y="7"/>
                  </a:cubicBezTo>
                  <a:cubicBezTo>
                    <a:pt x="245" y="9"/>
                    <a:pt x="252" y="13"/>
                    <a:pt x="265" y="31"/>
                  </a:cubicBezTo>
                  <a:cubicBezTo>
                    <a:pt x="269" y="35"/>
                    <a:pt x="269" y="35"/>
                    <a:pt x="269" y="35"/>
                  </a:cubicBezTo>
                  <a:cubicBezTo>
                    <a:pt x="276" y="45"/>
                    <a:pt x="285" y="58"/>
                    <a:pt x="315" y="65"/>
                  </a:cubicBezTo>
                  <a:cubicBezTo>
                    <a:pt x="344" y="72"/>
                    <a:pt x="345" y="104"/>
                    <a:pt x="343" y="144"/>
                  </a:cubicBezTo>
                  <a:cubicBezTo>
                    <a:pt x="343" y="158"/>
                    <a:pt x="342" y="219"/>
                    <a:pt x="341" y="324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5" y="324"/>
                    <a:pt x="345" y="324"/>
                    <a:pt x="345" y="324"/>
                  </a:cubicBezTo>
                  <a:cubicBezTo>
                    <a:pt x="346" y="230"/>
                    <a:pt x="347" y="160"/>
                    <a:pt x="347" y="144"/>
                  </a:cubicBezTo>
                  <a:cubicBezTo>
                    <a:pt x="349" y="107"/>
                    <a:pt x="349" y="69"/>
                    <a:pt x="316" y="61"/>
                  </a:cubicBezTo>
                  <a:close/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08" name="Freeform 1075"/>
            <p:cNvSpPr>
              <a:spLocks/>
            </p:cNvSpPr>
            <p:nvPr/>
          </p:nvSpPr>
          <p:spPr bwMode="auto">
            <a:xfrm>
              <a:off x="775" y="1317"/>
              <a:ext cx="15" cy="2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3" y="23"/>
                </a:cxn>
              </a:cxnLst>
              <a:rect l="0" t="0" r="r" b="b"/>
              <a:pathLst>
                <a:path w="13" h="23">
                  <a:moveTo>
                    <a:pt x="0" y="4"/>
                  </a:moveTo>
                  <a:cubicBezTo>
                    <a:pt x="6" y="0"/>
                    <a:pt x="12" y="17"/>
                    <a:pt x="13" y="23"/>
                  </a:cubicBezTo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</p:grpSp>
      <p:sp>
        <p:nvSpPr>
          <p:cNvPr id="2016" name="TextBox 2015"/>
          <p:cNvSpPr txBox="1"/>
          <p:nvPr/>
        </p:nvSpPr>
        <p:spPr>
          <a:xfrm>
            <a:off x="350259" y="1288845"/>
            <a:ext cx="1721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Oral cavity</a:t>
            </a:r>
          </a:p>
          <a:p>
            <a:pPr algn="ctr"/>
            <a:r>
              <a:rPr lang="en-US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(Mouth)</a:t>
            </a:r>
          </a:p>
        </p:txBody>
      </p:sp>
      <p:cxnSp>
        <p:nvCxnSpPr>
          <p:cNvPr id="2017" name="Straight Arrow Connector 2016"/>
          <p:cNvCxnSpPr/>
          <p:nvPr/>
        </p:nvCxnSpPr>
        <p:spPr>
          <a:xfrm>
            <a:off x="1926080" y="1517446"/>
            <a:ext cx="540000" cy="158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8" name="Cloud 2017"/>
          <p:cNvSpPr/>
          <p:nvPr/>
        </p:nvSpPr>
        <p:spPr>
          <a:xfrm>
            <a:off x="2729973" y="1471968"/>
            <a:ext cx="153489" cy="9848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Bookman Old Style" pitchFamily="18" charset="0"/>
            </a:endParaRPr>
          </a:p>
        </p:txBody>
      </p:sp>
      <p:sp>
        <p:nvSpPr>
          <p:cNvPr id="2019" name="TextBox 2018"/>
          <p:cNvSpPr txBox="1"/>
          <p:nvPr/>
        </p:nvSpPr>
        <p:spPr>
          <a:xfrm>
            <a:off x="462115" y="1943040"/>
            <a:ext cx="279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Salivary glands</a:t>
            </a:r>
            <a:endParaRPr lang="en-US" sz="2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2020" name="Straight Arrow Connector 2019"/>
          <p:cNvCxnSpPr/>
          <p:nvPr/>
        </p:nvCxnSpPr>
        <p:spPr>
          <a:xfrm flipV="1">
            <a:off x="2443163" y="1539253"/>
            <a:ext cx="357532" cy="518147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1" name="TextBox 2020"/>
          <p:cNvSpPr txBox="1"/>
          <p:nvPr/>
        </p:nvSpPr>
        <p:spPr>
          <a:xfrm>
            <a:off x="3943610" y="1768431"/>
            <a:ext cx="1771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Oesophagus</a:t>
            </a:r>
            <a:endParaRPr lang="en-US" sz="2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2022" name="Straight Arrow Connector 2021"/>
          <p:cNvCxnSpPr/>
          <p:nvPr/>
        </p:nvCxnSpPr>
        <p:spPr>
          <a:xfrm flipH="1">
            <a:off x="2965725" y="1971534"/>
            <a:ext cx="1049063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3" name="Cloud Callout 2022"/>
          <p:cNvSpPr/>
          <p:nvPr/>
        </p:nvSpPr>
        <p:spPr>
          <a:xfrm>
            <a:off x="4419600" y="1126087"/>
            <a:ext cx="2296568" cy="514351"/>
          </a:xfrm>
          <a:prstGeom prst="cloudCallout">
            <a:avLst>
              <a:gd name="adj1" fmla="val -23116"/>
              <a:gd name="adj2" fmla="val 86726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bg1"/>
                </a:solidFill>
                <a:latin typeface="Bookman Old Style" pitchFamily="18" charset="0"/>
              </a:rPr>
              <a:t>Food pipe</a:t>
            </a:r>
            <a:endParaRPr lang="en-IN" sz="2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024" name="TextBox 2023"/>
          <p:cNvSpPr txBox="1"/>
          <p:nvPr/>
        </p:nvSpPr>
        <p:spPr>
          <a:xfrm>
            <a:off x="4191000" y="2738439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Stomach</a:t>
            </a:r>
            <a:endParaRPr lang="en-US" sz="2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2025" name="Straight Arrow Connector 2024"/>
          <p:cNvCxnSpPr/>
          <p:nvPr/>
        </p:nvCxnSpPr>
        <p:spPr>
          <a:xfrm flipH="1">
            <a:off x="3263430" y="2938494"/>
            <a:ext cx="1194270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3" name="Group 1090"/>
          <p:cNvGrpSpPr>
            <a:grpSpLocks/>
          </p:cNvGrpSpPr>
          <p:nvPr/>
        </p:nvGrpSpPr>
        <p:grpSpPr bwMode="auto">
          <a:xfrm>
            <a:off x="2333625" y="2629465"/>
            <a:ext cx="947737" cy="692587"/>
            <a:chOff x="1425" y="1195"/>
            <a:chExt cx="1460" cy="1266"/>
          </a:xfrm>
        </p:grpSpPr>
        <p:sp>
          <p:nvSpPr>
            <p:cNvPr id="2094" name="Freeform 1091"/>
            <p:cNvSpPr>
              <a:spLocks/>
            </p:cNvSpPr>
            <p:nvPr/>
          </p:nvSpPr>
          <p:spPr bwMode="auto">
            <a:xfrm>
              <a:off x="1475" y="1421"/>
              <a:ext cx="1410" cy="1027"/>
            </a:xfrm>
            <a:custGeom>
              <a:avLst/>
              <a:gdLst/>
              <a:ahLst/>
              <a:cxnLst>
                <a:cxn ang="0">
                  <a:pos x="101" y="353"/>
                </a:cxn>
                <a:cxn ang="0">
                  <a:pos x="174" y="283"/>
                </a:cxn>
                <a:cxn ang="0">
                  <a:pos x="251" y="219"/>
                </a:cxn>
                <a:cxn ang="0">
                  <a:pos x="330" y="163"/>
                </a:cxn>
                <a:cxn ang="0">
                  <a:pos x="453" y="97"/>
                </a:cxn>
                <a:cxn ang="0">
                  <a:pos x="502" y="69"/>
                </a:cxn>
                <a:cxn ang="0">
                  <a:pos x="554" y="11"/>
                </a:cxn>
                <a:cxn ang="0">
                  <a:pos x="455" y="57"/>
                </a:cxn>
                <a:cxn ang="0">
                  <a:pos x="363" y="78"/>
                </a:cxn>
                <a:cxn ang="0">
                  <a:pos x="293" y="94"/>
                </a:cxn>
                <a:cxn ang="0">
                  <a:pos x="213" y="144"/>
                </a:cxn>
                <a:cxn ang="0">
                  <a:pos x="133" y="167"/>
                </a:cxn>
                <a:cxn ang="0">
                  <a:pos x="92" y="256"/>
                </a:cxn>
                <a:cxn ang="0">
                  <a:pos x="41" y="316"/>
                </a:cxn>
                <a:cxn ang="0">
                  <a:pos x="16" y="373"/>
                </a:cxn>
                <a:cxn ang="0">
                  <a:pos x="101" y="353"/>
                </a:cxn>
              </a:cxnLst>
              <a:rect l="0" t="0" r="r" b="b"/>
              <a:pathLst>
                <a:path w="564" h="385">
                  <a:moveTo>
                    <a:pt x="101" y="353"/>
                  </a:moveTo>
                  <a:cubicBezTo>
                    <a:pt x="144" y="322"/>
                    <a:pt x="148" y="302"/>
                    <a:pt x="174" y="283"/>
                  </a:cubicBezTo>
                  <a:cubicBezTo>
                    <a:pt x="201" y="264"/>
                    <a:pt x="217" y="247"/>
                    <a:pt x="251" y="219"/>
                  </a:cubicBezTo>
                  <a:cubicBezTo>
                    <a:pt x="277" y="198"/>
                    <a:pt x="319" y="178"/>
                    <a:pt x="330" y="163"/>
                  </a:cubicBezTo>
                  <a:cubicBezTo>
                    <a:pt x="373" y="166"/>
                    <a:pt x="395" y="137"/>
                    <a:pt x="453" y="97"/>
                  </a:cubicBezTo>
                  <a:cubicBezTo>
                    <a:pt x="467" y="88"/>
                    <a:pt x="491" y="80"/>
                    <a:pt x="502" y="69"/>
                  </a:cubicBezTo>
                  <a:cubicBezTo>
                    <a:pt x="539" y="32"/>
                    <a:pt x="564" y="19"/>
                    <a:pt x="554" y="11"/>
                  </a:cubicBezTo>
                  <a:cubicBezTo>
                    <a:pt x="542" y="0"/>
                    <a:pt x="505" y="38"/>
                    <a:pt x="455" y="57"/>
                  </a:cubicBezTo>
                  <a:cubicBezTo>
                    <a:pt x="406" y="76"/>
                    <a:pt x="399" y="73"/>
                    <a:pt x="363" y="78"/>
                  </a:cubicBezTo>
                  <a:cubicBezTo>
                    <a:pt x="326" y="82"/>
                    <a:pt x="317" y="81"/>
                    <a:pt x="293" y="94"/>
                  </a:cubicBezTo>
                  <a:cubicBezTo>
                    <a:pt x="269" y="108"/>
                    <a:pt x="239" y="128"/>
                    <a:pt x="213" y="144"/>
                  </a:cubicBezTo>
                  <a:cubicBezTo>
                    <a:pt x="186" y="159"/>
                    <a:pt x="168" y="144"/>
                    <a:pt x="133" y="167"/>
                  </a:cubicBezTo>
                  <a:cubicBezTo>
                    <a:pt x="99" y="190"/>
                    <a:pt x="94" y="234"/>
                    <a:pt x="92" y="256"/>
                  </a:cubicBezTo>
                  <a:cubicBezTo>
                    <a:pt x="89" y="278"/>
                    <a:pt x="61" y="296"/>
                    <a:pt x="41" y="316"/>
                  </a:cubicBezTo>
                  <a:cubicBezTo>
                    <a:pt x="17" y="340"/>
                    <a:pt x="0" y="358"/>
                    <a:pt x="16" y="373"/>
                  </a:cubicBezTo>
                  <a:cubicBezTo>
                    <a:pt x="27" y="385"/>
                    <a:pt x="58" y="384"/>
                    <a:pt x="101" y="353"/>
                  </a:cubicBezTo>
                  <a:close/>
                </a:path>
              </a:pathLst>
            </a:custGeom>
            <a:solidFill>
              <a:srgbClr val="7D445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5" name="Freeform 1092"/>
            <p:cNvSpPr>
              <a:spLocks/>
            </p:cNvSpPr>
            <p:nvPr/>
          </p:nvSpPr>
          <p:spPr bwMode="auto">
            <a:xfrm>
              <a:off x="1425" y="1195"/>
              <a:ext cx="1437" cy="1221"/>
            </a:xfrm>
            <a:custGeom>
              <a:avLst/>
              <a:gdLst/>
              <a:ahLst/>
              <a:cxnLst>
                <a:cxn ang="0">
                  <a:pos x="61" y="401"/>
                </a:cxn>
                <a:cxn ang="0">
                  <a:pos x="112" y="341"/>
                </a:cxn>
                <a:cxn ang="0">
                  <a:pos x="153" y="252"/>
                </a:cxn>
                <a:cxn ang="0">
                  <a:pos x="233" y="229"/>
                </a:cxn>
                <a:cxn ang="0">
                  <a:pos x="313" y="179"/>
                </a:cxn>
                <a:cxn ang="0">
                  <a:pos x="383" y="163"/>
                </a:cxn>
                <a:cxn ang="0">
                  <a:pos x="475" y="142"/>
                </a:cxn>
                <a:cxn ang="0">
                  <a:pos x="574" y="96"/>
                </a:cxn>
                <a:cxn ang="0">
                  <a:pos x="575" y="96"/>
                </a:cxn>
                <a:cxn ang="0">
                  <a:pos x="493" y="60"/>
                </a:cxn>
                <a:cxn ang="0">
                  <a:pos x="407" y="54"/>
                </a:cxn>
                <a:cxn ang="0">
                  <a:pos x="380" y="59"/>
                </a:cxn>
                <a:cxn ang="0">
                  <a:pos x="95" y="35"/>
                </a:cxn>
                <a:cxn ang="0">
                  <a:pos x="12" y="171"/>
                </a:cxn>
                <a:cxn ang="0">
                  <a:pos x="17" y="335"/>
                </a:cxn>
                <a:cxn ang="0">
                  <a:pos x="35" y="458"/>
                </a:cxn>
                <a:cxn ang="0">
                  <a:pos x="61" y="401"/>
                </a:cxn>
              </a:cxnLst>
              <a:rect l="0" t="0" r="r" b="b"/>
              <a:pathLst>
                <a:path w="575" h="458">
                  <a:moveTo>
                    <a:pt x="61" y="401"/>
                  </a:moveTo>
                  <a:cubicBezTo>
                    <a:pt x="81" y="381"/>
                    <a:pt x="109" y="363"/>
                    <a:pt x="112" y="341"/>
                  </a:cubicBezTo>
                  <a:cubicBezTo>
                    <a:pt x="114" y="319"/>
                    <a:pt x="119" y="275"/>
                    <a:pt x="153" y="252"/>
                  </a:cubicBezTo>
                  <a:cubicBezTo>
                    <a:pt x="188" y="229"/>
                    <a:pt x="206" y="244"/>
                    <a:pt x="233" y="229"/>
                  </a:cubicBezTo>
                  <a:cubicBezTo>
                    <a:pt x="259" y="213"/>
                    <a:pt x="289" y="193"/>
                    <a:pt x="313" y="179"/>
                  </a:cubicBezTo>
                  <a:cubicBezTo>
                    <a:pt x="337" y="166"/>
                    <a:pt x="346" y="167"/>
                    <a:pt x="383" y="163"/>
                  </a:cubicBezTo>
                  <a:cubicBezTo>
                    <a:pt x="419" y="158"/>
                    <a:pt x="426" y="161"/>
                    <a:pt x="475" y="142"/>
                  </a:cubicBezTo>
                  <a:cubicBezTo>
                    <a:pt x="525" y="123"/>
                    <a:pt x="562" y="85"/>
                    <a:pt x="574" y="96"/>
                  </a:cubicBezTo>
                  <a:cubicBezTo>
                    <a:pt x="575" y="96"/>
                    <a:pt x="575" y="96"/>
                    <a:pt x="575" y="96"/>
                  </a:cubicBezTo>
                  <a:cubicBezTo>
                    <a:pt x="573" y="75"/>
                    <a:pt x="536" y="70"/>
                    <a:pt x="493" y="60"/>
                  </a:cubicBezTo>
                  <a:cubicBezTo>
                    <a:pt x="465" y="54"/>
                    <a:pt x="428" y="48"/>
                    <a:pt x="407" y="54"/>
                  </a:cubicBezTo>
                  <a:cubicBezTo>
                    <a:pt x="398" y="56"/>
                    <a:pt x="389" y="60"/>
                    <a:pt x="380" y="59"/>
                  </a:cubicBezTo>
                  <a:cubicBezTo>
                    <a:pt x="342" y="53"/>
                    <a:pt x="187" y="0"/>
                    <a:pt x="95" y="35"/>
                  </a:cubicBezTo>
                  <a:cubicBezTo>
                    <a:pt x="40" y="55"/>
                    <a:pt x="21" y="107"/>
                    <a:pt x="12" y="171"/>
                  </a:cubicBezTo>
                  <a:cubicBezTo>
                    <a:pt x="0" y="255"/>
                    <a:pt x="15" y="306"/>
                    <a:pt x="17" y="335"/>
                  </a:cubicBezTo>
                  <a:cubicBezTo>
                    <a:pt x="19" y="362"/>
                    <a:pt x="3" y="434"/>
                    <a:pt x="35" y="458"/>
                  </a:cubicBezTo>
                  <a:cubicBezTo>
                    <a:pt x="20" y="443"/>
                    <a:pt x="37" y="425"/>
                    <a:pt x="61" y="401"/>
                  </a:cubicBezTo>
                  <a:close/>
                </a:path>
              </a:pathLst>
            </a:custGeom>
            <a:solidFill>
              <a:srgbClr val="9C71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6" name="Freeform 1093"/>
            <p:cNvSpPr>
              <a:spLocks/>
            </p:cNvSpPr>
            <p:nvPr/>
          </p:nvSpPr>
          <p:spPr bwMode="auto">
            <a:xfrm>
              <a:off x="1480" y="1251"/>
              <a:ext cx="607" cy="469"/>
            </a:xfrm>
            <a:custGeom>
              <a:avLst/>
              <a:gdLst/>
              <a:ahLst/>
              <a:cxnLst>
                <a:cxn ang="0">
                  <a:pos x="243" y="25"/>
                </a:cxn>
                <a:cxn ang="0">
                  <a:pos x="65" y="28"/>
                </a:cxn>
                <a:cxn ang="0">
                  <a:pos x="0" y="176"/>
                </a:cxn>
                <a:cxn ang="0">
                  <a:pos x="74" y="31"/>
                </a:cxn>
                <a:cxn ang="0">
                  <a:pos x="243" y="25"/>
                </a:cxn>
              </a:cxnLst>
              <a:rect l="0" t="0" r="r" b="b"/>
              <a:pathLst>
                <a:path w="243" h="176">
                  <a:moveTo>
                    <a:pt x="243" y="25"/>
                  </a:moveTo>
                  <a:cubicBezTo>
                    <a:pt x="208" y="14"/>
                    <a:pt x="111" y="0"/>
                    <a:pt x="65" y="28"/>
                  </a:cubicBezTo>
                  <a:cubicBezTo>
                    <a:pt x="18" y="56"/>
                    <a:pt x="3" y="113"/>
                    <a:pt x="0" y="176"/>
                  </a:cubicBezTo>
                  <a:cubicBezTo>
                    <a:pt x="6" y="144"/>
                    <a:pt x="18" y="53"/>
                    <a:pt x="74" y="31"/>
                  </a:cubicBezTo>
                  <a:cubicBezTo>
                    <a:pt x="129" y="8"/>
                    <a:pt x="188" y="15"/>
                    <a:pt x="243" y="2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7" name="Freeform 1094"/>
            <p:cNvSpPr>
              <a:spLocks/>
            </p:cNvSpPr>
            <p:nvPr/>
          </p:nvSpPr>
          <p:spPr bwMode="auto">
            <a:xfrm>
              <a:off x="1467" y="1256"/>
              <a:ext cx="668" cy="885"/>
            </a:xfrm>
            <a:custGeom>
              <a:avLst/>
              <a:gdLst/>
              <a:ahLst/>
              <a:cxnLst>
                <a:cxn ang="0">
                  <a:pos x="98" y="44"/>
                </a:cxn>
                <a:cxn ang="0">
                  <a:pos x="23" y="172"/>
                </a:cxn>
                <a:cxn ang="0">
                  <a:pos x="13" y="332"/>
                </a:cxn>
                <a:cxn ang="0">
                  <a:pos x="4" y="174"/>
                </a:cxn>
                <a:cxn ang="0">
                  <a:pos x="74" y="28"/>
                </a:cxn>
                <a:cxn ang="0">
                  <a:pos x="267" y="25"/>
                </a:cxn>
                <a:cxn ang="0">
                  <a:pos x="98" y="44"/>
                </a:cxn>
              </a:cxnLst>
              <a:rect l="0" t="0" r="r" b="b"/>
              <a:pathLst>
                <a:path w="267" h="332">
                  <a:moveTo>
                    <a:pt x="98" y="44"/>
                  </a:moveTo>
                  <a:cubicBezTo>
                    <a:pt x="39" y="69"/>
                    <a:pt x="27" y="134"/>
                    <a:pt x="23" y="172"/>
                  </a:cubicBezTo>
                  <a:cubicBezTo>
                    <a:pt x="20" y="209"/>
                    <a:pt x="20" y="303"/>
                    <a:pt x="13" y="332"/>
                  </a:cubicBezTo>
                  <a:cubicBezTo>
                    <a:pt x="16" y="310"/>
                    <a:pt x="0" y="237"/>
                    <a:pt x="4" y="174"/>
                  </a:cubicBezTo>
                  <a:cubicBezTo>
                    <a:pt x="8" y="111"/>
                    <a:pt x="27" y="56"/>
                    <a:pt x="74" y="28"/>
                  </a:cubicBezTo>
                  <a:cubicBezTo>
                    <a:pt x="120" y="0"/>
                    <a:pt x="231" y="13"/>
                    <a:pt x="267" y="25"/>
                  </a:cubicBezTo>
                  <a:cubicBezTo>
                    <a:pt x="245" y="21"/>
                    <a:pt x="153" y="20"/>
                    <a:pt x="98" y="44"/>
                  </a:cubicBezTo>
                  <a:close/>
                </a:path>
              </a:pathLst>
            </a:custGeom>
            <a:solidFill>
              <a:srgbClr val="B3919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8" name="Freeform 1095"/>
            <p:cNvSpPr>
              <a:spLocks/>
            </p:cNvSpPr>
            <p:nvPr/>
          </p:nvSpPr>
          <p:spPr bwMode="auto">
            <a:xfrm>
              <a:off x="2255" y="1341"/>
              <a:ext cx="440" cy="267"/>
            </a:xfrm>
            <a:custGeom>
              <a:avLst/>
              <a:gdLst/>
              <a:ahLst/>
              <a:cxnLst>
                <a:cxn ang="0">
                  <a:pos x="176" y="18"/>
                </a:cxn>
                <a:cxn ang="0">
                  <a:pos x="94" y="3"/>
                </a:cxn>
                <a:cxn ang="0">
                  <a:pos x="56" y="22"/>
                </a:cxn>
                <a:cxn ang="0">
                  <a:pos x="25" y="67"/>
                </a:cxn>
                <a:cxn ang="0">
                  <a:pos x="0" y="100"/>
                </a:cxn>
                <a:cxn ang="0">
                  <a:pos x="52" y="52"/>
                </a:cxn>
                <a:cxn ang="0">
                  <a:pos x="176" y="18"/>
                </a:cxn>
              </a:cxnLst>
              <a:rect l="0" t="0" r="r" b="b"/>
              <a:pathLst>
                <a:path w="176" h="100">
                  <a:moveTo>
                    <a:pt x="176" y="18"/>
                  </a:moveTo>
                  <a:cubicBezTo>
                    <a:pt x="150" y="8"/>
                    <a:pt x="109" y="3"/>
                    <a:pt x="94" y="3"/>
                  </a:cubicBezTo>
                  <a:cubicBezTo>
                    <a:pt x="76" y="4"/>
                    <a:pt x="61" y="10"/>
                    <a:pt x="56" y="22"/>
                  </a:cubicBezTo>
                  <a:cubicBezTo>
                    <a:pt x="51" y="34"/>
                    <a:pt x="38" y="53"/>
                    <a:pt x="25" y="67"/>
                  </a:cubicBezTo>
                  <a:cubicBezTo>
                    <a:pt x="12" y="81"/>
                    <a:pt x="3" y="91"/>
                    <a:pt x="0" y="100"/>
                  </a:cubicBezTo>
                  <a:cubicBezTo>
                    <a:pt x="14" y="86"/>
                    <a:pt x="40" y="71"/>
                    <a:pt x="52" y="52"/>
                  </a:cubicBezTo>
                  <a:cubicBezTo>
                    <a:pt x="64" y="33"/>
                    <a:pt x="89" y="0"/>
                    <a:pt x="176" y="18"/>
                  </a:cubicBezTo>
                  <a:close/>
                </a:path>
              </a:pathLst>
            </a:custGeom>
            <a:solidFill>
              <a:srgbClr val="B3919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9" name="Freeform 1096"/>
            <p:cNvSpPr>
              <a:spLocks/>
            </p:cNvSpPr>
            <p:nvPr/>
          </p:nvSpPr>
          <p:spPr bwMode="auto">
            <a:xfrm>
              <a:off x="2310" y="1336"/>
              <a:ext cx="235" cy="195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32" y="22"/>
                </a:cxn>
                <a:cxn ang="0">
                  <a:pos x="94" y="6"/>
                </a:cxn>
                <a:cxn ang="0">
                  <a:pos x="35" y="25"/>
                </a:cxn>
                <a:cxn ang="0">
                  <a:pos x="0" y="73"/>
                </a:cxn>
              </a:cxnLst>
              <a:rect l="0" t="0" r="r" b="b"/>
              <a:pathLst>
                <a:path w="94" h="73">
                  <a:moveTo>
                    <a:pt x="0" y="73"/>
                  </a:moveTo>
                  <a:cubicBezTo>
                    <a:pt x="13" y="57"/>
                    <a:pt x="23" y="36"/>
                    <a:pt x="32" y="22"/>
                  </a:cubicBezTo>
                  <a:cubicBezTo>
                    <a:pt x="42" y="9"/>
                    <a:pt x="60" y="0"/>
                    <a:pt x="94" y="6"/>
                  </a:cubicBezTo>
                  <a:cubicBezTo>
                    <a:pt x="74" y="5"/>
                    <a:pt x="50" y="6"/>
                    <a:pt x="35" y="25"/>
                  </a:cubicBezTo>
                  <a:cubicBezTo>
                    <a:pt x="22" y="47"/>
                    <a:pt x="9" y="66"/>
                    <a:pt x="0" y="7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0" name="Freeform 1097"/>
            <p:cNvSpPr>
              <a:spLocks/>
            </p:cNvSpPr>
            <p:nvPr/>
          </p:nvSpPr>
          <p:spPr bwMode="auto">
            <a:xfrm>
              <a:off x="1682" y="2005"/>
              <a:ext cx="328" cy="131"/>
            </a:xfrm>
            <a:custGeom>
              <a:avLst/>
              <a:gdLst/>
              <a:ahLst/>
              <a:cxnLst>
                <a:cxn ang="0">
                  <a:pos x="11" y="20"/>
                </a:cxn>
                <a:cxn ang="0">
                  <a:pos x="15" y="43"/>
                </a:cxn>
                <a:cxn ang="0">
                  <a:pos x="40" y="30"/>
                </a:cxn>
                <a:cxn ang="0">
                  <a:pos x="64" y="22"/>
                </a:cxn>
                <a:cxn ang="0">
                  <a:pos x="108" y="21"/>
                </a:cxn>
                <a:cxn ang="0">
                  <a:pos x="127" y="24"/>
                </a:cxn>
                <a:cxn ang="0">
                  <a:pos x="105" y="1"/>
                </a:cxn>
                <a:cxn ang="0">
                  <a:pos x="79" y="4"/>
                </a:cxn>
                <a:cxn ang="0">
                  <a:pos x="48" y="14"/>
                </a:cxn>
                <a:cxn ang="0">
                  <a:pos x="12" y="15"/>
                </a:cxn>
              </a:cxnLst>
              <a:rect l="0" t="0" r="r" b="b"/>
              <a:pathLst>
                <a:path w="131" h="49">
                  <a:moveTo>
                    <a:pt x="11" y="20"/>
                  </a:moveTo>
                  <a:cubicBezTo>
                    <a:pt x="13" y="28"/>
                    <a:pt x="0" y="49"/>
                    <a:pt x="15" y="43"/>
                  </a:cubicBezTo>
                  <a:cubicBezTo>
                    <a:pt x="21" y="41"/>
                    <a:pt x="34" y="34"/>
                    <a:pt x="40" y="30"/>
                  </a:cubicBezTo>
                  <a:cubicBezTo>
                    <a:pt x="47" y="26"/>
                    <a:pt x="56" y="24"/>
                    <a:pt x="64" y="22"/>
                  </a:cubicBezTo>
                  <a:cubicBezTo>
                    <a:pt x="77" y="18"/>
                    <a:pt x="96" y="14"/>
                    <a:pt x="108" y="21"/>
                  </a:cubicBezTo>
                  <a:cubicBezTo>
                    <a:pt x="113" y="24"/>
                    <a:pt x="131" y="42"/>
                    <a:pt x="127" y="24"/>
                  </a:cubicBezTo>
                  <a:cubicBezTo>
                    <a:pt x="125" y="15"/>
                    <a:pt x="114" y="2"/>
                    <a:pt x="105" y="1"/>
                  </a:cubicBezTo>
                  <a:cubicBezTo>
                    <a:pt x="97" y="0"/>
                    <a:pt x="88" y="3"/>
                    <a:pt x="79" y="4"/>
                  </a:cubicBezTo>
                  <a:cubicBezTo>
                    <a:pt x="69" y="6"/>
                    <a:pt x="58" y="11"/>
                    <a:pt x="48" y="14"/>
                  </a:cubicBezTo>
                  <a:cubicBezTo>
                    <a:pt x="39" y="16"/>
                    <a:pt x="21" y="18"/>
                    <a:pt x="12" y="15"/>
                  </a:cubicBezTo>
                </a:path>
              </a:pathLst>
            </a:custGeom>
            <a:solidFill>
              <a:srgbClr val="5715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1" name="Freeform 1098"/>
            <p:cNvSpPr>
              <a:spLocks/>
            </p:cNvSpPr>
            <p:nvPr/>
          </p:nvSpPr>
          <p:spPr bwMode="auto">
            <a:xfrm>
              <a:off x="1830" y="1811"/>
              <a:ext cx="162" cy="16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7" y="38"/>
                </a:cxn>
                <a:cxn ang="0">
                  <a:pos x="65" y="60"/>
                </a:cxn>
                <a:cxn ang="0">
                  <a:pos x="60" y="31"/>
                </a:cxn>
                <a:cxn ang="0">
                  <a:pos x="43" y="28"/>
                </a:cxn>
                <a:cxn ang="0">
                  <a:pos x="40" y="17"/>
                </a:cxn>
                <a:cxn ang="0">
                  <a:pos x="44" y="9"/>
                </a:cxn>
                <a:cxn ang="0">
                  <a:pos x="4" y="18"/>
                </a:cxn>
              </a:cxnLst>
              <a:rect l="0" t="0" r="r" b="b"/>
              <a:pathLst>
                <a:path w="65" h="60">
                  <a:moveTo>
                    <a:pt x="0" y="18"/>
                  </a:moveTo>
                  <a:cubicBezTo>
                    <a:pt x="13" y="26"/>
                    <a:pt x="21" y="35"/>
                    <a:pt x="37" y="38"/>
                  </a:cubicBezTo>
                  <a:cubicBezTo>
                    <a:pt x="51" y="40"/>
                    <a:pt x="61" y="46"/>
                    <a:pt x="65" y="60"/>
                  </a:cubicBezTo>
                  <a:cubicBezTo>
                    <a:pt x="64" y="50"/>
                    <a:pt x="61" y="41"/>
                    <a:pt x="60" y="31"/>
                  </a:cubicBezTo>
                  <a:cubicBezTo>
                    <a:pt x="55" y="33"/>
                    <a:pt x="47" y="31"/>
                    <a:pt x="43" y="28"/>
                  </a:cubicBezTo>
                  <a:cubicBezTo>
                    <a:pt x="40" y="25"/>
                    <a:pt x="39" y="21"/>
                    <a:pt x="40" y="17"/>
                  </a:cubicBezTo>
                  <a:cubicBezTo>
                    <a:pt x="40" y="16"/>
                    <a:pt x="44" y="10"/>
                    <a:pt x="44" y="9"/>
                  </a:cubicBezTo>
                  <a:cubicBezTo>
                    <a:pt x="40" y="0"/>
                    <a:pt x="10" y="15"/>
                    <a:pt x="4" y="18"/>
                  </a:cubicBezTo>
                </a:path>
              </a:pathLst>
            </a:custGeom>
            <a:solidFill>
              <a:srgbClr val="5715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2" name="Freeform 1099"/>
            <p:cNvSpPr>
              <a:spLocks/>
            </p:cNvSpPr>
            <p:nvPr/>
          </p:nvSpPr>
          <p:spPr bwMode="auto">
            <a:xfrm>
              <a:off x="1485" y="2021"/>
              <a:ext cx="522" cy="440"/>
            </a:xfrm>
            <a:custGeom>
              <a:avLst/>
              <a:gdLst/>
              <a:ahLst/>
              <a:cxnLst>
                <a:cxn ang="0">
                  <a:pos x="7" y="139"/>
                </a:cxn>
                <a:cxn ang="0">
                  <a:pos x="72" y="138"/>
                </a:cxn>
                <a:cxn ang="0">
                  <a:pos x="136" y="82"/>
                </a:cxn>
                <a:cxn ang="0">
                  <a:pos x="166" y="57"/>
                </a:cxn>
                <a:cxn ang="0">
                  <a:pos x="190" y="34"/>
                </a:cxn>
                <a:cxn ang="0">
                  <a:pos x="197" y="13"/>
                </a:cxn>
                <a:cxn ang="0">
                  <a:pos x="156" y="6"/>
                </a:cxn>
                <a:cxn ang="0">
                  <a:pos x="170" y="14"/>
                </a:cxn>
                <a:cxn ang="0">
                  <a:pos x="167" y="37"/>
                </a:cxn>
                <a:cxn ang="0">
                  <a:pos x="145" y="54"/>
                </a:cxn>
                <a:cxn ang="0">
                  <a:pos x="123" y="75"/>
                </a:cxn>
                <a:cxn ang="0">
                  <a:pos x="89" y="115"/>
                </a:cxn>
                <a:cxn ang="0">
                  <a:pos x="34" y="137"/>
                </a:cxn>
                <a:cxn ang="0">
                  <a:pos x="44" y="105"/>
                </a:cxn>
                <a:cxn ang="0">
                  <a:pos x="96" y="51"/>
                </a:cxn>
                <a:cxn ang="0">
                  <a:pos x="98" y="25"/>
                </a:cxn>
                <a:cxn ang="0">
                  <a:pos x="88" y="23"/>
                </a:cxn>
                <a:cxn ang="0">
                  <a:pos x="83" y="40"/>
                </a:cxn>
                <a:cxn ang="0">
                  <a:pos x="71" y="59"/>
                </a:cxn>
                <a:cxn ang="0">
                  <a:pos x="14" y="113"/>
                </a:cxn>
                <a:cxn ang="0">
                  <a:pos x="6" y="142"/>
                </a:cxn>
                <a:cxn ang="0">
                  <a:pos x="36" y="148"/>
                </a:cxn>
              </a:cxnLst>
              <a:rect l="0" t="0" r="r" b="b"/>
              <a:pathLst>
                <a:path w="209" h="165">
                  <a:moveTo>
                    <a:pt x="7" y="139"/>
                  </a:moveTo>
                  <a:cubicBezTo>
                    <a:pt x="4" y="165"/>
                    <a:pt x="63" y="143"/>
                    <a:pt x="72" y="138"/>
                  </a:cubicBezTo>
                  <a:cubicBezTo>
                    <a:pt x="98" y="125"/>
                    <a:pt x="118" y="103"/>
                    <a:pt x="136" y="82"/>
                  </a:cubicBezTo>
                  <a:cubicBezTo>
                    <a:pt x="145" y="73"/>
                    <a:pt x="156" y="65"/>
                    <a:pt x="166" y="57"/>
                  </a:cubicBezTo>
                  <a:cubicBezTo>
                    <a:pt x="174" y="50"/>
                    <a:pt x="182" y="41"/>
                    <a:pt x="190" y="34"/>
                  </a:cubicBezTo>
                  <a:cubicBezTo>
                    <a:pt x="198" y="28"/>
                    <a:pt x="209" y="23"/>
                    <a:pt x="197" y="13"/>
                  </a:cubicBezTo>
                  <a:cubicBezTo>
                    <a:pt x="188" y="6"/>
                    <a:pt x="167" y="0"/>
                    <a:pt x="156" y="6"/>
                  </a:cubicBezTo>
                  <a:cubicBezTo>
                    <a:pt x="159" y="10"/>
                    <a:pt x="166" y="11"/>
                    <a:pt x="170" y="14"/>
                  </a:cubicBezTo>
                  <a:cubicBezTo>
                    <a:pt x="177" y="21"/>
                    <a:pt x="173" y="30"/>
                    <a:pt x="167" y="37"/>
                  </a:cubicBezTo>
                  <a:cubicBezTo>
                    <a:pt x="161" y="44"/>
                    <a:pt x="152" y="49"/>
                    <a:pt x="145" y="54"/>
                  </a:cubicBezTo>
                  <a:cubicBezTo>
                    <a:pt x="136" y="60"/>
                    <a:pt x="130" y="67"/>
                    <a:pt x="123" y="75"/>
                  </a:cubicBezTo>
                  <a:cubicBezTo>
                    <a:pt x="117" y="82"/>
                    <a:pt x="96" y="109"/>
                    <a:pt x="89" y="115"/>
                  </a:cubicBezTo>
                  <a:cubicBezTo>
                    <a:pt x="76" y="127"/>
                    <a:pt x="52" y="140"/>
                    <a:pt x="34" y="137"/>
                  </a:cubicBezTo>
                  <a:cubicBezTo>
                    <a:pt x="13" y="134"/>
                    <a:pt x="35" y="114"/>
                    <a:pt x="44" y="105"/>
                  </a:cubicBezTo>
                  <a:cubicBezTo>
                    <a:pt x="62" y="88"/>
                    <a:pt x="84" y="73"/>
                    <a:pt x="96" y="51"/>
                  </a:cubicBezTo>
                  <a:cubicBezTo>
                    <a:pt x="100" y="43"/>
                    <a:pt x="102" y="33"/>
                    <a:pt x="98" y="25"/>
                  </a:cubicBezTo>
                  <a:cubicBezTo>
                    <a:pt x="95" y="19"/>
                    <a:pt x="91" y="16"/>
                    <a:pt x="88" y="23"/>
                  </a:cubicBezTo>
                  <a:cubicBezTo>
                    <a:pt x="86" y="29"/>
                    <a:pt x="86" y="35"/>
                    <a:pt x="83" y="40"/>
                  </a:cubicBezTo>
                  <a:cubicBezTo>
                    <a:pt x="80" y="47"/>
                    <a:pt x="76" y="53"/>
                    <a:pt x="71" y="59"/>
                  </a:cubicBezTo>
                  <a:cubicBezTo>
                    <a:pt x="52" y="77"/>
                    <a:pt x="30" y="92"/>
                    <a:pt x="14" y="113"/>
                  </a:cubicBezTo>
                  <a:cubicBezTo>
                    <a:pt x="8" y="121"/>
                    <a:pt x="0" y="133"/>
                    <a:pt x="6" y="142"/>
                  </a:cubicBezTo>
                  <a:cubicBezTo>
                    <a:pt x="12" y="152"/>
                    <a:pt x="27" y="152"/>
                    <a:pt x="36" y="148"/>
                  </a:cubicBezTo>
                </a:path>
              </a:pathLst>
            </a:custGeom>
            <a:solidFill>
              <a:srgbClr val="5715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3" name="Freeform 1100"/>
            <p:cNvSpPr>
              <a:spLocks/>
            </p:cNvSpPr>
            <p:nvPr/>
          </p:nvSpPr>
          <p:spPr bwMode="auto">
            <a:xfrm>
              <a:off x="1592" y="1803"/>
              <a:ext cx="248" cy="264"/>
            </a:xfrm>
            <a:custGeom>
              <a:avLst/>
              <a:gdLst/>
              <a:ahLst/>
              <a:cxnLst>
                <a:cxn ang="0">
                  <a:pos x="48" y="5"/>
                </a:cxn>
                <a:cxn ang="0">
                  <a:pos x="16" y="31"/>
                </a:cxn>
                <a:cxn ang="0">
                  <a:pos x="45" y="99"/>
                </a:cxn>
                <a:cxn ang="0">
                  <a:pos x="47" y="76"/>
                </a:cxn>
                <a:cxn ang="0">
                  <a:pos x="89" y="19"/>
                </a:cxn>
                <a:cxn ang="0">
                  <a:pos x="99" y="12"/>
                </a:cxn>
                <a:cxn ang="0">
                  <a:pos x="48" y="5"/>
                </a:cxn>
              </a:cxnLst>
              <a:rect l="0" t="0" r="r" b="b"/>
              <a:pathLst>
                <a:path w="99" h="99">
                  <a:moveTo>
                    <a:pt x="48" y="5"/>
                  </a:moveTo>
                  <a:cubicBezTo>
                    <a:pt x="36" y="8"/>
                    <a:pt x="21" y="17"/>
                    <a:pt x="16" y="31"/>
                  </a:cubicBezTo>
                  <a:cubicBezTo>
                    <a:pt x="0" y="70"/>
                    <a:pt x="16" y="95"/>
                    <a:pt x="45" y="99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73" y="0"/>
                    <a:pt x="48" y="5"/>
                  </a:cubicBezTo>
                  <a:close/>
                </a:path>
              </a:pathLst>
            </a:custGeom>
            <a:solidFill>
              <a:srgbClr val="7D445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4" name="Freeform 1101"/>
            <p:cNvSpPr>
              <a:spLocks/>
            </p:cNvSpPr>
            <p:nvPr/>
          </p:nvSpPr>
          <p:spPr bwMode="auto">
            <a:xfrm>
              <a:off x="1685" y="1784"/>
              <a:ext cx="140" cy="45"/>
            </a:xfrm>
            <a:custGeom>
              <a:avLst/>
              <a:gdLst/>
              <a:ahLst/>
              <a:cxnLst>
                <a:cxn ang="0">
                  <a:pos x="56" y="17"/>
                </a:cxn>
                <a:cxn ang="0">
                  <a:pos x="0" y="15"/>
                </a:cxn>
                <a:cxn ang="0">
                  <a:pos x="56" y="17"/>
                </a:cxn>
              </a:cxnLst>
              <a:rect l="0" t="0" r="r" b="b"/>
              <a:pathLst>
                <a:path w="56" h="17">
                  <a:moveTo>
                    <a:pt x="56" y="17"/>
                  </a:moveTo>
                  <a:cubicBezTo>
                    <a:pt x="41" y="7"/>
                    <a:pt x="14" y="5"/>
                    <a:pt x="0" y="15"/>
                  </a:cubicBezTo>
                  <a:cubicBezTo>
                    <a:pt x="13" y="3"/>
                    <a:pt x="40" y="0"/>
                    <a:pt x="56" y="1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5" name="Freeform 1102"/>
            <p:cNvSpPr>
              <a:spLocks/>
            </p:cNvSpPr>
            <p:nvPr/>
          </p:nvSpPr>
          <p:spPr bwMode="auto">
            <a:xfrm>
              <a:off x="1617" y="1984"/>
              <a:ext cx="55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27"/>
                </a:cxn>
                <a:cxn ang="0">
                  <a:pos x="0" y="0"/>
                </a:cxn>
              </a:cxnLst>
              <a:rect l="0" t="0" r="r" b="b"/>
              <a:pathLst>
                <a:path w="22" h="27">
                  <a:moveTo>
                    <a:pt x="0" y="0"/>
                  </a:moveTo>
                  <a:cubicBezTo>
                    <a:pt x="1" y="13"/>
                    <a:pt x="14" y="24"/>
                    <a:pt x="22" y="27"/>
                  </a:cubicBezTo>
                  <a:cubicBezTo>
                    <a:pt x="7" y="25"/>
                    <a:pt x="2" y="1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6" name="Freeform 1103"/>
            <p:cNvSpPr>
              <a:spLocks/>
            </p:cNvSpPr>
            <p:nvPr/>
          </p:nvSpPr>
          <p:spPr bwMode="auto">
            <a:xfrm>
              <a:off x="1780" y="2037"/>
              <a:ext cx="150" cy="88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54" y="11"/>
                </a:cxn>
                <a:cxn ang="0">
                  <a:pos x="49" y="33"/>
                </a:cxn>
                <a:cxn ang="0">
                  <a:pos x="42" y="11"/>
                </a:cxn>
                <a:cxn ang="0">
                  <a:pos x="0" y="20"/>
                </a:cxn>
              </a:cxnLst>
              <a:rect l="0" t="0" r="r" b="b"/>
              <a:pathLst>
                <a:path w="60" h="33">
                  <a:moveTo>
                    <a:pt x="0" y="20"/>
                  </a:moveTo>
                  <a:cubicBezTo>
                    <a:pt x="14" y="13"/>
                    <a:pt x="48" y="0"/>
                    <a:pt x="54" y="11"/>
                  </a:cubicBezTo>
                  <a:cubicBezTo>
                    <a:pt x="60" y="23"/>
                    <a:pt x="49" y="33"/>
                    <a:pt x="49" y="33"/>
                  </a:cubicBezTo>
                  <a:cubicBezTo>
                    <a:pt x="53" y="21"/>
                    <a:pt x="53" y="12"/>
                    <a:pt x="42" y="11"/>
                  </a:cubicBezTo>
                  <a:cubicBezTo>
                    <a:pt x="24" y="11"/>
                    <a:pt x="0" y="20"/>
                    <a:pt x="0" y="20"/>
                  </a:cubicBezTo>
                  <a:close/>
                </a:path>
              </a:pathLst>
            </a:custGeom>
            <a:solidFill>
              <a:srgbClr val="9C71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7" name="Freeform 1104"/>
            <p:cNvSpPr>
              <a:spLocks/>
            </p:cNvSpPr>
            <p:nvPr/>
          </p:nvSpPr>
          <p:spPr bwMode="auto">
            <a:xfrm>
              <a:off x="2227" y="1445"/>
              <a:ext cx="640" cy="408"/>
            </a:xfrm>
            <a:custGeom>
              <a:avLst/>
              <a:gdLst/>
              <a:ahLst/>
              <a:cxnLst>
                <a:cxn ang="0">
                  <a:pos x="195" y="64"/>
                </a:cxn>
                <a:cxn ang="0">
                  <a:pos x="248" y="16"/>
                </a:cxn>
                <a:cxn ang="0">
                  <a:pos x="245" y="2"/>
                </a:cxn>
                <a:cxn ang="0">
                  <a:pos x="199" y="49"/>
                </a:cxn>
                <a:cxn ang="0">
                  <a:pos x="143" y="83"/>
                </a:cxn>
                <a:cxn ang="0">
                  <a:pos x="66" y="128"/>
                </a:cxn>
                <a:cxn ang="0">
                  <a:pos x="40" y="95"/>
                </a:cxn>
                <a:cxn ang="0">
                  <a:pos x="120" y="76"/>
                </a:cxn>
                <a:cxn ang="0">
                  <a:pos x="216" y="19"/>
                </a:cxn>
                <a:cxn ang="0">
                  <a:pos x="231" y="6"/>
                </a:cxn>
                <a:cxn ang="0">
                  <a:pos x="154" y="48"/>
                </a:cxn>
                <a:cxn ang="0">
                  <a:pos x="62" y="69"/>
                </a:cxn>
                <a:cxn ang="0">
                  <a:pos x="6" y="79"/>
                </a:cxn>
                <a:cxn ang="0">
                  <a:pos x="1" y="84"/>
                </a:cxn>
                <a:cxn ang="0">
                  <a:pos x="9" y="115"/>
                </a:cxn>
                <a:cxn ang="0">
                  <a:pos x="40" y="153"/>
                </a:cxn>
                <a:cxn ang="0">
                  <a:pos x="66" y="147"/>
                </a:cxn>
                <a:cxn ang="0">
                  <a:pos x="152" y="88"/>
                </a:cxn>
                <a:cxn ang="0">
                  <a:pos x="195" y="64"/>
                </a:cxn>
              </a:cxnLst>
              <a:rect l="0" t="0" r="r" b="b"/>
              <a:pathLst>
                <a:path w="256" h="153">
                  <a:moveTo>
                    <a:pt x="195" y="64"/>
                  </a:moveTo>
                  <a:cubicBezTo>
                    <a:pt x="215" y="41"/>
                    <a:pt x="244" y="23"/>
                    <a:pt x="248" y="16"/>
                  </a:cubicBezTo>
                  <a:cubicBezTo>
                    <a:pt x="256" y="5"/>
                    <a:pt x="249" y="0"/>
                    <a:pt x="245" y="2"/>
                  </a:cubicBezTo>
                  <a:cubicBezTo>
                    <a:pt x="248" y="6"/>
                    <a:pt x="217" y="38"/>
                    <a:pt x="199" y="49"/>
                  </a:cubicBezTo>
                  <a:cubicBezTo>
                    <a:pt x="181" y="60"/>
                    <a:pt x="172" y="63"/>
                    <a:pt x="143" y="83"/>
                  </a:cubicBezTo>
                  <a:cubicBezTo>
                    <a:pt x="120" y="99"/>
                    <a:pt x="83" y="123"/>
                    <a:pt x="66" y="128"/>
                  </a:cubicBezTo>
                  <a:cubicBezTo>
                    <a:pt x="49" y="133"/>
                    <a:pt x="37" y="115"/>
                    <a:pt x="40" y="95"/>
                  </a:cubicBezTo>
                  <a:cubicBezTo>
                    <a:pt x="43" y="75"/>
                    <a:pt x="76" y="90"/>
                    <a:pt x="120" y="76"/>
                  </a:cubicBezTo>
                  <a:cubicBezTo>
                    <a:pt x="164" y="62"/>
                    <a:pt x="205" y="29"/>
                    <a:pt x="216" y="19"/>
                  </a:cubicBezTo>
                  <a:cubicBezTo>
                    <a:pt x="222" y="15"/>
                    <a:pt x="229" y="8"/>
                    <a:pt x="231" y="6"/>
                  </a:cubicBezTo>
                  <a:cubicBezTo>
                    <a:pt x="213" y="16"/>
                    <a:pt x="186" y="36"/>
                    <a:pt x="154" y="48"/>
                  </a:cubicBezTo>
                  <a:cubicBezTo>
                    <a:pt x="105" y="67"/>
                    <a:pt x="98" y="64"/>
                    <a:pt x="62" y="69"/>
                  </a:cubicBezTo>
                  <a:cubicBezTo>
                    <a:pt x="33" y="72"/>
                    <a:pt x="21" y="72"/>
                    <a:pt x="6" y="79"/>
                  </a:cubicBezTo>
                  <a:cubicBezTo>
                    <a:pt x="3" y="80"/>
                    <a:pt x="2" y="82"/>
                    <a:pt x="1" y="84"/>
                  </a:cubicBezTo>
                  <a:cubicBezTo>
                    <a:pt x="0" y="93"/>
                    <a:pt x="9" y="107"/>
                    <a:pt x="9" y="115"/>
                  </a:cubicBezTo>
                  <a:cubicBezTo>
                    <a:pt x="10" y="137"/>
                    <a:pt x="20" y="153"/>
                    <a:pt x="40" y="153"/>
                  </a:cubicBezTo>
                  <a:cubicBezTo>
                    <a:pt x="47" y="153"/>
                    <a:pt x="56" y="148"/>
                    <a:pt x="66" y="147"/>
                  </a:cubicBezTo>
                  <a:cubicBezTo>
                    <a:pt x="90" y="137"/>
                    <a:pt x="113" y="115"/>
                    <a:pt x="152" y="88"/>
                  </a:cubicBezTo>
                  <a:cubicBezTo>
                    <a:pt x="164" y="80"/>
                    <a:pt x="183" y="72"/>
                    <a:pt x="195" y="64"/>
                  </a:cubicBezTo>
                  <a:close/>
                </a:path>
              </a:pathLst>
            </a:custGeom>
            <a:solidFill>
              <a:srgbClr val="5715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8" name="Freeform 1105"/>
            <p:cNvSpPr>
              <a:spLocks/>
            </p:cNvSpPr>
            <p:nvPr/>
          </p:nvSpPr>
          <p:spPr bwMode="auto">
            <a:xfrm>
              <a:off x="2137" y="1741"/>
              <a:ext cx="125" cy="208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41" y="22"/>
                </a:cxn>
                <a:cxn ang="0">
                  <a:pos x="49" y="43"/>
                </a:cxn>
                <a:cxn ang="0">
                  <a:pos x="31" y="60"/>
                </a:cxn>
                <a:cxn ang="0">
                  <a:pos x="0" y="78"/>
                </a:cxn>
                <a:cxn ang="0">
                  <a:pos x="37" y="42"/>
                </a:cxn>
                <a:cxn ang="0">
                  <a:pos x="35" y="2"/>
                </a:cxn>
              </a:cxnLst>
              <a:rect l="0" t="0" r="r" b="b"/>
              <a:pathLst>
                <a:path w="50" h="78">
                  <a:moveTo>
                    <a:pt x="36" y="0"/>
                  </a:moveTo>
                  <a:cubicBezTo>
                    <a:pt x="38" y="7"/>
                    <a:pt x="39" y="15"/>
                    <a:pt x="41" y="22"/>
                  </a:cubicBezTo>
                  <a:cubicBezTo>
                    <a:pt x="44" y="29"/>
                    <a:pt x="50" y="35"/>
                    <a:pt x="49" y="43"/>
                  </a:cubicBezTo>
                  <a:cubicBezTo>
                    <a:pt x="47" y="50"/>
                    <a:pt x="38" y="56"/>
                    <a:pt x="31" y="60"/>
                  </a:cubicBezTo>
                  <a:cubicBezTo>
                    <a:pt x="23" y="66"/>
                    <a:pt x="10" y="76"/>
                    <a:pt x="0" y="78"/>
                  </a:cubicBezTo>
                  <a:cubicBezTo>
                    <a:pt x="12" y="73"/>
                    <a:pt x="33" y="56"/>
                    <a:pt x="37" y="42"/>
                  </a:cubicBezTo>
                  <a:cubicBezTo>
                    <a:pt x="40" y="29"/>
                    <a:pt x="28" y="15"/>
                    <a:pt x="35" y="2"/>
                  </a:cubicBezTo>
                </a:path>
              </a:pathLst>
            </a:custGeom>
            <a:solidFill>
              <a:srgbClr val="5715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9" name="Freeform 1106"/>
            <p:cNvSpPr>
              <a:spLocks/>
            </p:cNvSpPr>
            <p:nvPr/>
          </p:nvSpPr>
          <p:spPr bwMode="auto">
            <a:xfrm>
              <a:off x="1917" y="1683"/>
              <a:ext cx="313" cy="189"/>
            </a:xfrm>
            <a:custGeom>
              <a:avLst/>
              <a:gdLst/>
              <a:ahLst/>
              <a:cxnLst>
                <a:cxn ang="0">
                  <a:pos x="1" y="71"/>
                </a:cxn>
                <a:cxn ang="0">
                  <a:pos x="40" y="56"/>
                </a:cxn>
                <a:cxn ang="0">
                  <a:pos x="63" y="43"/>
                </a:cxn>
                <a:cxn ang="0">
                  <a:pos x="83" y="27"/>
                </a:cxn>
                <a:cxn ang="0">
                  <a:pos x="112" y="15"/>
                </a:cxn>
                <a:cxn ang="0">
                  <a:pos x="124" y="43"/>
                </a:cxn>
                <a:cxn ang="0">
                  <a:pos x="121" y="10"/>
                </a:cxn>
                <a:cxn ang="0">
                  <a:pos x="113" y="1"/>
                </a:cxn>
                <a:cxn ang="0">
                  <a:pos x="93" y="11"/>
                </a:cxn>
                <a:cxn ang="0">
                  <a:pos x="42" y="43"/>
                </a:cxn>
                <a:cxn ang="0">
                  <a:pos x="20" y="52"/>
                </a:cxn>
                <a:cxn ang="0">
                  <a:pos x="0" y="56"/>
                </a:cxn>
              </a:cxnLst>
              <a:rect l="0" t="0" r="r" b="b"/>
              <a:pathLst>
                <a:path w="125" h="71">
                  <a:moveTo>
                    <a:pt x="1" y="71"/>
                  </a:moveTo>
                  <a:cubicBezTo>
                    <a:pt x="8" y="59"/>
                    <a:pt x="29" y="60"/>
                    <a:pt x="40" y="56"/>
                  </a:cubicBezTo>
                  <a:cubicBezTo>
                    <a:pt x="48" y="52"/>
                    <a:pt x="56" y="48"/>
                    <a:pt x="63" y="43"/>
                  </a:cubicBezTo>
                  <a:cubicBezTo>
                    <a:pt x="71" y="38"/>
                    <a:pt x="76" y="32"/>
                    <a:pt x="83" y="27"/>
                  </a:cubicBezTo>
                  <a:cubicBezTo>
                    <a:pt x="91" y="22"/>
                    <a:pt x="102" y="8"/>
                    <a:pt x="112" y="15"/>
                  </a:cubicBezTo>
                  <a:cubicBezTo>
                    <a:pt x="120" y="21"/>
                    <a:pt x="116" y="38"/>
                    <a:pt x="124" y="43"/>
                  </a:cubicBezTo>
                  <a:cubicBezTo>
                    <a:pt x="125" y="33"/>
                    <a:pt x="123" y="20"/>
                    <a:pt x="121" y="10"/>
                  </a:cubicBezTo>
                  <a:cubicBezTo>
                    <a:pt x="120" y="5"/>
                    <a:pt x="120" y="0"/>
                    <a:pt x="113" y="1"/>
                  </a:cubicBezTo>
                  <a:cubicBezTo>
                    <a:pt x="106" y="2"/>
                    <a:pt x="98" y="7"/>
                    <a:pt x="93" y="11"/>
                  </a:cubicBezTo>
                  <a:cubicBezTo>
                    <a:pt x="79" y="22"/>
                    <a:pt x="58" y="35"/>
                    <a:pt x="42" y="43"/>
                  </a:cubicBezTo>
                  <a:cubicBezTo>
                    <a:pt x="33" y="47"/>
                    <a:pt x="30" y="50"/>
                    <a:pt x="20" y="52"/>
                  </a:cubicBezTo>
                  <a:cubicBezTo>
                    <a:pt x="14" y="54"/>
                    <a:pt x="6" y="53"/>
                    <a:pt x="0" y="56"/>
                  </a:cubicBezTo>
                </a:path>
              </a:pathLst>
            </a:custGeom>
            <a:solidFill>
              <a:srgbClr val="5715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0" name="Freeform 1107"/>
            <p:cNvSpPr>
              <a:spLocks/>
            </p:cNvSpPr>
            <p:nvPr/>
          </p:nvSpPr>
          <p:spPr bwMode="auto">
            <a:xfrm>
              <a:off x="2200" y="1368"/>
              <a:ext cx="165" cy="283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36" y="52"/>
                </a:cxn>
                <a:cxn ang="0">
                  <a:pos x="8" y="106"/>
                </a:cxn>
                <a:cxn ang="0">
                  <a:pos x="25" y="53"/>
                </a:cxn>
                <a:cxn ang="0">
                  <a:pos x="66" y="0"/>
                </a:cxn>
              </a:cxnLst>
              <a:rect l="0" t="0" r="r" b="b"/>
              <a:pathLst>
                <a:path w="66" h="106">
                  <a:moveTo>
                    <a:pt x="66" y="0"/>
                  </a:moveTo>
                  <a:cubicBezTo>
                    <a:pt x="66" y="12"/>
                    <a:pt x="57" y="32"/>
                    <a:pt x="36" y="52"/>
                  </a:cubicBezTo>
                  <a:cubicBezTo>
                    <a:pt x="16" y="72"/>
                    <a:pt x="5" y="94"/>
                    <a:pt x="8" y="106"/>
                  </a:cubicBezTo>
                  <a:cubicBezTo>
                    <a:pt x="0" y="90"/>
                    <a:pt x="13" y="67"/>
                    <a:pt x="25" y="53"/>
                  </a:cubicBezTo>
                  <a:cubicBezTo>
                    <a:pt x="45" y="28"/>
                    <a:pt x="63" y="24"/>
                    <a:pt x="66" y="0"/>
                  </a:cubicBezTo>
                  <a:close/>
                </a:path>
              </a:pathLst>
            </a:custGeom>
            <a:solidFill>
              <a:srgbClr val="7D445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1" name="Freeform 1108"/>
            <p:cNvSpPr>
              <a:spLocks/>
            </p:cNvSpPr>
            <p:nvPr/>
          </p:nvSpPr>
          <p:spPr bwMode="auto">
            <a:xfrm>
              <a:off x="2375" y="1437"/>
              <a:ext cx="435" cy="171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70" y="52"/>
                </a:cxn>
                <a:cxn ang="0">
                  <a:pos x="134" y="20"/>
                </a:cxn>
                <a:cxn ang="0">
                  <a:pos x="174" y="0"/>
                </a:cxn>
                <a:cxn ang="0">
                  <a:pos x="132" y="13"/>
                </a:cxn>
                <a:cxn ang="0">
                  <a:pos x="89" y="32"/>
                </a:cxn>
                <a:cxn ang="0">
                  <a:pos x="47" y="50"/>
                </a:cxn>
                <a:cxn ang="0">
                  <a:pos x="0" y="64"/>
                </a:cxn>
              </a:cxnLst>
              <a:rect l="0" t="0" r="r" b="b"/>
              <a:pathLst>
                <a:path w="174" h="64">
                  <a:moveTo>
                    <a:pt x="0" y="64"/>
                  </a:moveTo>
                  <a:cubicBezTo>
                    <a:pt x="25" y="58"/>
                    <a:pt x="37" y="64"/>
                    <a:pt x="70" y="52"/>
                  </a:cubicBezTo>
                  <a:cubicBezTo>
                    <a:pt x="95" y="42"/>
                    <a:pt x="114" y="28"/>
                    <a:pt x="134" y="20"/>
                  </a:cubicBezTo>
                  <a:cubicBezTo>
                    <a:pt x="155" y="13"/>
                    <a:pt x="168" y="3"/>
                    <a:pt x="174" y="0"/>
                  </a:cubicBezTo>
                  <a:cubicBezTo>
                    <a:pt x="157" y="2"/>
                    <a:pt x="149" y="8"/>
                    <a:pt x="132" y="13"/>
                  </a:cubicBezTo>
                  <a:cubicBezTo>
                    <a:pt x="116" y="18"/>
                    <a:pt x="101" y="22"/>
                    <a:pt x="89" y="32"/>
                  </a:cubicBezTo>
                  <a:cubicBezTo>
                    <a:pt x="77" y="41"/>
                    <a:pt x="67" y="45"/>
                    <a:pt x="47" y="50"/>
                  </a:cubicBezTo>
                  <a:cubicBezTo>
                    <a:pt x="27" y="56"/>
                    <a:pt x="4" y="60"/>
                    <a:pt x="0" y="64"/>
                  </a:cubicBezTo>
                  <a:close/>
                </a:path>
              </a:pathLst>
            </a:custGeom>
            <a:solidFill>
              <a:srgbClr val="7D445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2" name="Freeform 1109"/>
            <p:cNvSpPr>
              <a:spLocks/>
            </p:cNvSpPr>
            <p:nvPr/>
          </p:nvSpPr>
          <p:spPr bwMode="auto">
            <a:xfrm>
              <a:off x="2545" y="1547"/>
              <a:ext cx="230" cy="160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9" y="41"/>
                </a:cxn>
                <a:cxn ang="0">
                  <a:pos x="26" y="22"/>
                </a:cxn>
                <a:cxn ang="0">
                  <a:pos x="71" y="1"/>
                </a:cxn>
                <a:cxn ang="0">
                  <a:pos x="84" y="9"/>
                </a:cxn>
                <a:cxn ang="0">
                  <a:pos x="59" y="24"/>
                </a:cxn>
                <a:cxn ang="0">
                  <a:pos x="5" y="58"/>
                </a:cxn>
              </a:cxnLst>
              <a:rect l="0" t="0" r="r" b="b"/>
              <a:pathLst>
                <a:path w="92" h="60">
                  <a:moveTo>
                    <a:pt x="0" y="60"/>
                  </a:moveTo>
                  <a:cubicBezTo>
                    <a:pt x="4" y="55"/>
                    <a:pt x="6" y="47"/>
                    <a:pt x="9" y="41"/>
                  </a:cubicBezTo>
                  <a:cubicBezTo>
                    <a:pt x="14" y="34"/>
                    <a:pt x="20" y="27"/>
                    <a:pt x="26" y="22"/>
                  </a:cubicBezTo>
                  <a:cubicBezTo>
                    <a:pt x="37" y="10"/>
                    <a:pt x="55" y="3"/>
                    <a:pt x="71" y="1"/>
                  </a:cubicBezTo>
                  <a:cubicBezTo>
                    <a:pt x="78" y="1"/>
                    <a:pt x="92" y="0"/>
                    <a:pt x="84" y="9"/>
                  </a:cubicBezTo>
                  <a:cubicBezTo>
                    <a:pt x="77" y="16"/>
                    <a:pt x="67" y="20"/>
                    <a:pt x="59" y="24"/>
                  </a:cubicBezTo>
                  <a:cubicBezTo>
                    <a:pt x="41" y="34"/>
                    <a:pt x="23" y="46"/>
                    <a:pt x="5" y="58"/>
                  </a:cubicBezTo>
                </a:path>
              </a:pathLst>
            </a:custGeom>
            <a:solidFill>
              <a:srgbClr val="5715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3" name="Freeform 1110"/>
            <p:cNvSpPr>
              <a:spLocks/>
            </p:cNvSpPr>
            <p:nvPr/>
          </p:nvSpPr>
          <p:spPr bwMode="auto">
            <a:xfrm>
              <a:off x="2332" y="1720"/>
              <a:ext cx="180" cy="117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72" y="0"/>
                </a:cxn>
                <a:cxn ang="0">
                  <a:pos x="0" y="9"/>
                </a:cxn>
              </a:cxnLst>
              <a:rect l="0" t="0" r="r" b="b"/>
              <a:pathLst>
                <a:path w="72" h="44">
                  <a:moveTo>
                    <a:pt x="0" y="9"/>
                  </a:moveTo>
                  <a:cubicBezTo>
                    <a:pt x="5" y="20"/>
                    <a:pt x="13" y="44"/>
                    <a:pt x="72" y="0"/>
                  </a:cubicBezTo>
                  <a:cubicBezTo>
                    <a:pt x="56" y="9"/>
                    <a:pt x="11" y="33"/>
                    <a:pt x="0" y="9"/>
                  </a:cubicBezTo>
                  <a:close/>
                </a:path>
              </a:pathLst>
            </a:custGeom>
            <a:solidFill>
              <a:srgbClr val="9C717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4" name="Freeform 1111"/>
            <p:cNvSpPr>
              <a:spLocks/>
            </p:cNvSpPr>
            <p:nvPr/>
          </p:nvSpPr>
          <p:spPr bwMode="auto">
            <a:xfrm>
              <a:off x="2117" y="1813"/>
              <a:ext cx="70" cy="174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16" y="8"/>
                </a:cxn>
                <a:cxn ang="0">
                  <a:pos x="7" y="35"/>
                </a:cxn>
                <a:cxn ang="0">
                  <a:pos x="0" y="65"/>
                </a:cxn>
                <a:cxn ang="0">
                  <a:pos x="8" y="54"/>
                </a:cxn>
                <a:cxn ang="0">
                  <a:pos x="28" y="41"/>
                </a:cxn>
                <a:cxn ang="0">
                  <a:pos x="19" y="41"/>
                </a:cxn>
                <a:cxn ang="0">
                  <a:pos x="20" y="25"/>
                </a:cxn>
                <a:cxn ang="0">
                  <a:pos x="26" y="1"/>
                </a:cxn>
              </a:cxnLst>
              <a:rect l="0" t="0" r="r" b="b"/>
              <a:pathLst>
                <a:path w="28" h="65">
                  <a:moveTo>
                    <a:pt x="27" y="0"/>
                  </a:moveTo>
                  <a:cubicBezTo>
                    <a:pt x="23" y="2"/>
                    <a:pt x="19" y="3"/>
                    <a:pt x="16" y="8"/>
                  </a:cubicBezTo>
                  <a:cubicBezTo>
                    <a:pt x="11" y="15"/>
                    <a:pt x="10" y="26"/>
                    <a:pt x="7" y="35"/>
                  </a:cubicBezTo>
                  <a:cubicBezTo>
                    <a:pt x="4" y="45"/>
                    <a:pt x="2" y="54"/>
                    <a:pt x="0" y="65"/>
                  </a:cubicBezTo>
                  <a:cubicBezTo>
                    <a:pt x="4" y="63"/>
                    <a:pt x="5" y="57"/>
                    <a:pt x="8" y="54"/>
                  </a:cubicBezTo>
                  <a:cubicBezTo>
                    <a:pt x="14" y="48"/>
                    <a:pt x="22" y="46"/>
                    <a:pt x="28" y="41"/>
                  </a:cubicBezTo>
                  <a:cubicBezTo>
                    <a:pt x="25" y="42"/>
                    <a:pt x="21" y="44"/>
                    <a:pt x="19" y="41"/>
                  </a:cubicBezTo>
                  <a:cubicBezTo>
                    <a:pt x="16" y="39"/>
                    <a:pt x="19" y="28"/>
                    <a:pt x="20" y="25"/>
                  </a:cubicBezTo>
                  <a:cubicBezTo>
                    <a:pt x="20" y="17"/>
                    <a:pt x="23" y="8"/>
                    <a:pt x="26" y="1"/>
                  </a:cubicBezTo>
                </a:path>
              </a:pathLst>
            </a:custGeom>
            <a:solidFill>
              <a:srgbClr val="5715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5" name="Freeform 1112"/>
            <p:cNvSpPr>
              <a:spLocks/>
            </p:cNvSpPr>
            <p:nvPr/>
          </p:nvSpPr>
          <p:spPr bwMode="auto">
            <a:xfrm>
              <a:off x="2095" y="1832"/>
              <a:ext cx="25" cy="27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1" y="10"/>
                </a:cxn>
                <a:cxn ang="0">
                  <a:pos x="9" y="6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cubicBezTo>
                    <a:pt x="4" y="0"/>
                    <a:pt x="0" y="5"/>
                    <a:pt x="1" y="10"/>
                  </a:cubicBezTo>
                  <a:cubicBezTo>
                    <a:pt x="3" y="10"/>
                    <a:pt x="7" y="8"/>
                    <a:pt x="9" y="6"/>
                  </a:cubicBezTo>
                </a:path>
              </a:pathLst>
            </a:custGeom>
            <a:solidFill>
              <a:srgbClr val="57152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6" name="Freeform 1113"/>
            <p:cNvSpPr>
              <a:spLocks/>
            </p:cNvSpPr>
            <p:nvPr/>
          </p:nvSpPr>
          <p:spPr bwMode="auto">
            <a:xfrm>
              <a:off x="1475" y="1421"/>
              <a:ext cx="1410" cy="1027"/>
            </a:xfrm>
            <a:custGeom>
              <a:avLst/>
              <a:gdLst/>
              <a:ahLst/>
              <a:cxnLst>
                <a:cxn ang="0">
                  <a:pos x="101" y="353"/>
                </a:cxn>
                <a:cxn ang="0">
                  <a:pos x="174" y="283"/>
                </a:cxn>
                <a:cxn ang="0">
                  <a:pos x="251" y="219"/>
                </a:cxn>
                <a:cxn ang="0">
                  <a:pos x="330" y="163"/>
                </a:cxn>
                <a:cxn ang="0">
                  <a:pos x="453" y="97"/>
                </a:cxn>
                <a:cxn ang="0">
                  <a:pos x="502" y="69"/>
                </a:cxn>
                <a:cxn ang="0">
                  <a:pos x="554" y="11"/>
                </a:cxn>
                <a:cxn ang="0">
                  <a:pos x="455" y="57"/>
                </a:cxn>
                <a:cxn ang="0">
                  <a:pos x="363" y="78"/>
                </a:cxn>
                <a:cxn ang="0">
                  <a:pos x="293" y="94"/>
                </a:cxn>
                <a:cxn ang="0">
                  <a:pos x="213" y="144"/>
                </a:cxn>
                <a:cxn ang="0">
                  <a:pos x="133" y="167"/>
                </a:cxn>
                <a:cxn ang="0">
                  <a:pos x="92" y="256"/>
                </a:cxn>
                <a:cxn ang="0">
                  <a:pos x="41" y="316"/>
                </a:cxn>
                <a:cxn ang="0">
                  <a:pos x="16" y="373"/>
                </a:cxn>
                <a:cxn ang="0">
                  <a:pos x="101" y="353"/>
                </a:cxn>
              </a:cxnLst>
              <a:rect l="0" t="0" r="r" b="b"/>
              <a:pathLst>
                <a:path w="564" h="385">
                  <a:moveTo>
                    <a:pt x="101" y="353"/>
                  </a:moveTo>
                  <a:cubicBezTo>
                    <a:pt x="144" y="322"/>
                    <a:pt x="148" y="302"/>
                    <a:pt x="174" y="283"/>
                  </a:cubicBezTo>
                  <a:cubicBezTo>
                    <a:pt x="201" y="264"/>
                    <a:pt x="217" y="247"/>
                    <a:pt x="251" y="219"/>
                  </a:cubicBezTo>
                  <a:cubicBezTo>
                    <a:pt x="277" y="198"/>
                    <a:pt x="319" y="178"/>
                    <a:pt x="330" y="163"/>
                  </a:cubicBezTo>
                  <a:cubicBezTo>
                    <a:pt x="373" y="166"/>
                    <a:pt x="395" y="137"/>
                    <a:pt x="453" y="97"/>
                  </a:cubicBezTo>
                  <a:cubicBezTo>
                    <a:pt x="467" y="88"/>
                    <a:pt x="491" y="80"/>
                    <a:pt x="502" y="69"/>
                  </a:cubicBezTo>
                  <a:cubicBezTo>
                    <a:pt x="539" y="32"/>
                    <a:pt x="564" y="19"/>
                    <a:pt x="554" y="11"/>
                  </a:cubicBezTo>
                  <a:cubicBezTo>
                    <a:pt x="542" y="0"/>
                    <a:pt x="505" y="38"/>
                    <a:pt x="455" y="57"/>
                  </a:cubicBezTo>
                  <a:cubicBezTo>
                    <a:pt x="406" y="76"/>
                    <a:pt x="399" y="73"/>
                    <a:pt x="363" y="78"/>
                  </a:cubicBezTo>
                  <a:cubicBezTo>
                    <a:pt x="326" y="82"/>
                    <a:pt x="317" y="81"/>
                    <a:pt x="293" y="94"/>
                  </a:cubicBezTo>
                  <a:cubicBezTo>
                    <a:pt x="269" y="108"/>
                    <a:pt x="239" y="128"/>
                    <a:pt x="213" y="144"/>
                  </a:cubicBezTo>
                  <a:cubicBezTo>
                    <a:pt x="186" y="159"/>
                    <a:pt x="168" y="144"/>
                    <a:pt x="133" y="167"/>
                  </a:cubicBezTo>
                  <a:cubicBezTo>
                    <a:pt x="99" y="190"/>
                    <a:pt x="94" y="234"/>
                    <a:pt x="92" y="256"/>
                  </a:cubicBezTo>
                  <a:cubicBezTo>
                    <a:pt x="89" y="278"/>
                    <a:pt x="61" y="296"/>
                    <a:pt x="41" y="316"/>
                  </a:cubicBezTo>
                  <a:cubicBezTo>
                    <a:pt x="17" y="340"/>
                    <a:pt x="0" y="358"/>
                    <a:pt x="16" y="373"/>
                  </a:cubicBezTo>
                  <a:cubicBezTo>
                    <a:pt x="27" y="385"/>
                    <a:pt x="58" y="384"/>
                    <a:pt x="101" y="353"/>
                  </a:cubicBez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7" name="Freeform 1114"/>
            <p:cNvSpPr>
              <a:spLocks/>
            </p:cNvSpPr>
            <p:nvPr/>
          </p:nvSpPr>
          <p:spPr bwMode="auto">
            <a:xfrm>
              <a:off x="1425" y="1195"/>
              <a:ext cx="1437" cy="1221"/>
            </a:xfrm>
            <a:custGeom>
              <a:avLst/>
              <a:gdLst/>
              <a:ahLst/>
              <a:cxnLst>
                <a:cxn ang="0">
                  <a:pos x="61" y="401"/>
                </a:cxn>
                <a:cxn ang="0">
                  <a:pos x="112" y="341"/>
                </a:cxn>
                <a:cxn ang="0">
                  <a:pos x="153" y="252"/>
                </a:cxn>
                <a:cxn ang="0">
                  <a:pos x="233" y="229"/>
                </a:cxn>
                <a:cxn ang="0">
                  <a:pos x="313" y="179"/>
                </a:cxn>
                <a:cxn ang="0">
                  <a:pos x="383" y="163"/>
                </a:cxn>
                <a:cxn ang="0">
                  <a:pos x="475" y="142"/>
                </a:cxn>
                <a:cxn ang="0">
                  <a:pos x="574" y="96"/>
                </a:cxn>
                <a:cxn ang="0">
                  <a:pos x="575" y="96"/>
                </a:cxn>
                <a:cxn ang="0">
                  <a:pos x="493" y="60"/>
                </a:cxn>
                <a:cxn ang="0">
                  <a:pos x="407" y="54"/>
                </a:cxn>
                <a:cxn ang="0">
                  <a:pos x="380" y="59"/>
                </a:cxn>
                <a:cxn ang="0">
                  <a:pos x="95" y="35"/>
                </a:cxn>
                <a:cxn ang="0">
                  <a:pos x="12" y="171"/>
                </a:cxn>
                <a:cxn ang="0">
                  <a:pos x="17" y="335"/>
                </a:cxn>
                <a:cxn ang="0">
                  <a:pos x="35" y="458"/>
                </a:cxn>
                <a:cxn ang="0">
                  <a:pos x="61" y="401"/>
                </a:cxn>
              </a:cxnLst>
              <a:rect l="0" t="0" r="r" b="b"/>
              <a:pathLst>
                <a:path w="575" h="458">
                  <a:moveTo>
                    <a:pt x="61" y="401"/>
                  </a:moveTo>
                  <a:cubicBezTo>
                    <a:pt x="81" y="381"/>
                    <a:pt x="109" y="363"/>
                    <a:pt x="112" y="341"/>
                  </a:cubicBezTo>
                  <a:cubicBezTo>
                    <a:pt x="114" y="319"/>
                    <a:pt x="119" y="275"/>
                    <a:pt x="153" y="252"/>
                  </a:cubicBezTo>
                  <a:cubicBezTo>
                    <a:pt x="188" y="229"/>
                    <a:pt x="206" y="244"/>
                    <a:pt x="233" y="229"/>
                  </a:cubicBezTo>
                  <a:cubicBezTo>
                    <a:pt x="259" y="213"/>
                    <a:pt x="289" y="193"/>
                    <a:pt x="313" y="179"/>
                  </a:cubicBezTo>
                  <a:cubicBezTo>
                    <a:pt x="337" y="166"/>
                    <a:pt x="346" y="167"/>
                    <a:pt x="383" y="163"/>
                  </a:cubicBezTo>
                  <a:cubicBezTo>
                    <a:pt x="419" y="158"/>
                    <a:pt x="426" y="161"/>
                    <a:pt x="475" y="142"/>
                  </a:cubicBezTo>
                  <a:cubicBezTo>
                    <a:pt x="525" y="123"/>
                    <a:pt x="562" y="85"/>
                    <a:pt x="574" y="96"/>
                  </a:cubicBezTo>
                  <a:cubicBezTo>
                    <a:pt x="575" y="96"/>
                    <a:pt x="575" y="96"/>
                    <a:pt x="575" y="96"/>
                  </a:cubicBezTo>
                  <a:cubicBezTo>
                    <a:pt x="573" y="75"/>
                    <a:pt x="536" y="70"/>
                    <a:pt x="493" y="60"/>
                  </a:cubicBezTo>
                  <a:cubicBezTo>
                    <a:pt x="465" y="54"/>
                    <a:pt x="428" y="48"/>
                    <a:pt x="407" y="54"/>
                  </a:cubicBezTo>
                  <a:cubicBezTo>
                    <a:pt x="398" y="56"/>
                    <a:pt x="389" y="60"/>
                    <a:pt x="380" y="59"/>
                  </a:cubicBezTo>
                  <a:cubicBezTo>
                    <a:pt x="342" y="53"/>
                    <a:pt x="187" y="0"/>
                    <a:pt x="95" y="35"/>
                  </a:cubicBezTo>
                  <a:cubicBezTo>
                    <a:pt x="40" y="55"/>
                    <a:pt x="21" y="107"/>
                    <a:pt x="12" y="171"/>
                  </a:cubicBezTo>
                  <a:cubicBezTo>
                    <a:pt x="0" y="255"/>
                    <a:pt x="15" y="306"/>
                    <a:pt x="17" y="335"/>
                  </a:cubicBezTo>
                  <a:cubicBezTo>
                    <a:pt x="19" y="362"/>
                    <a:pt x="3" y="434"/>
                    <a:pt x="35" y="458"/>
                  </a:cubicBezTo>
                  <a:cubicBezTo>
                    <a:pt x="20" y="443"/>
                    <a:pt x="37" y="425"/>
                    <a:pt x="61" y="401"/>
                  </a:cubicBez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8" name="Freeform 1115"/>
            <p:cNvSpPr>
              <a:spLocks/>
            </p:cNvSpPr>
            <p:nvPr/>
          </p:nvSpPr>
          <p:spPr bwMode="auto">
            <a:xfrm>
              <a:off x="2217" y="1368"/>
              <a:ext cx="155" cy="288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19" y="66"/>
                </a:cxn>
                <a:cxn ang="0">
                  <a:pos x="2" y="108"/>
                </a:cxn>
              </a:cxnLst>
              <a:rect l="0" t="0" r="r" b="b"/>
              <a:pathLst>
                <a:path w="62" h="108">
                  <a:moveTo>
                    <a:pt x="57" y="0"/>
                  </a:moveTo>
                  <a:cubicBezTo>
                    <a:pt x="62" y="16"/>
                    <a:pt x="37" y="43"/>
                    <a:pt x="19" y="66"/>
                  </a:cubicBezTo>
                  <a:cubicBezTo>
                    <a:pt x="2" y="89"/>
                    <a:pt x="0" y="103"/>
                    <a:pt x="2" y="108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9" name="Freeform 1116"/>
            <p:cNvSpPr>
              <a:spLocks/>
            </p:cNvSpPr>
            <p:nvPr/>
          </p:nvSpPr>
          <p:spPr bwMode="auto">
            <a:xfrm>
              <a:off x="2220" y="1664"/>
              <a:ext cx="87" cy="1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71"/>
                </a:cxn>
              </a:cxnLst>
              <a:rect l="0" t="0" r="r" b="b"/>
              <a:pathLst>
                <a:path w="35" h="71">
                  <a:moveTo>
                    <a:pt x="0" y="0"/>
                  </a:moveTo>
                  <a:cubicBezTo>
                    <a:pt x="13" y="8"/>
                    <a:pt x="7" y="63"/>
                    <a:pt x="35" y="71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0" name="Line 1117"/>
            <p:cNvSpPr>
              <a:spLocks noChangeShapeType="1"/>
            </p:cNvSpPr>
            <p:nvPr/>
          </p:nvSpPr>
          <p:spPr bwMode="auto">
            <a:xfrm>
              <a:off x="2120" y="1885"/>
              <a:ext cx="1" cy="1"/>
            </a:xfrm>
            <a:prstGeom prst="line">
              <a:avLst/>
            </a:prstGeom>
            <a:noFill/>
            <a:ln w="15875" cap="rnd">
              <a:solidFill>
                <a:srgbClr val="1A171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1" name="Freeform 1118"/>
            <p:cNvSpPr>
              <a:spLocks/>
            </p:cNvSpPr>
            <p:nvPr/>
          </p:nvSpPr>
          <p:spPr bwMode="auto">
            <a:xfrm>
              <a:off x="1980" y="1813"/>
              <a:ext cx="200" cy="307"/>
            </a:xfrm>
            <a:custGeom>
              <a:avLst/>
              <a:gdLst/>
              <a:ahLst/>
              <a:cxnLst>
                <a:cxn ang="0">
                  <a:pos x="54" y="111"/>
                </a:cxn>
                <a:cxn ang="0">
                  <a:pos x="80" y="0"/>
                </a:cxn>
                <a:cxn ang="0">
                  <a:pos x="58" y="7"/>
                </a:cxn>
                <a:cxn ang="0">
                  <a:pos x="48" y="18"/>
                </a:cxn>
                <a:cxn ang="0">
                  <a:pos x="45" y="9"/>
                </a:cxn>
                <a:cxn ang="0">
                  <a:pos x="37" y="10"/>
                </a:cxn>
                <a:cxn ang="0">
                  <a:pos x="30" y="9"/>
                </a:cxn>
                <a:cxn ang="0">
                  <a:pos x="26" y="20"/>
                </a:cxn>
                <a:cxn ang="0">
                  <a:pos x="19" y="19"/>
                </a:cxn>
                <a:cxn ang="0">
                  <a:pos x="14" y="22"/>
                </a:cxn>
                <a:cxn ang="0">
                  <a:pos x="0" y="27"/>
                </a:cxn>
                <a:cxn ang="0">
                  <a:pos x="12" y="61"/>
                </a:cxn>
                <a:cxn ang="0">
                  <a:pos x="14" y="115"/>
                </a:cxn>
                <a:cxn ang="0">
                  <a:pos x="37" y="93"/>
                </a:cxn>
                <a:cxn ang="0">
                  <a:pos x="54" y="111"/>
                </a:cxn>
              </a:cxnLst>
              <a:rect l="0" t="0" r="r" b="b"/>
              <a:pathLst>
                <a:path w="80" h="115">
                  <a:moveTo>
                    <a:pt x="54" y="111"/>
                  </a:moveTo>
                  <a:cubicBezTo>
                    <a:pt x="54" y="54"/>
                    <a:pt x="66" y="12"/>
                    <a:pt x="80" y="0"/>
                  </a:cubicBezTo>
                  <a:cubicBezTo>
                    <a:pt x="74" y="3"/>
                    <a:pt x="66" y="5"/>
                    <a:pt x="58" y="7"/>
                  </a:cubicBezTo>
                  <a:cubicBezTo>
                    <a:pt x="55" y="12"/>
                    <a:pt x="51" y="17"/>
                    <a:pt x="48" y="18"/>
                  </a:cubicBezTo>
                  <a:cubicBezTo>
                    <a:pt x="46" y="18"/>
                    <a:pt x="45" y="14"/>
                    <a:pt x="45" y="9"/>
                  </a:cubicBezTo>
                  <a:cubicBezTo>
                    <a:pt x="42" y="9"/>
                    <a:pt x="40" y="10"/>
                    <a:pt x="37" y="10"/>
                  </a:cubicBezTo>
                  <a:cubicBezTo>
                    <a:pt x="35" y="10"/>
                    <a:pt x="33" y="9"/>
                    <a:pt x="30" y="9"/>
                  </a:cubicBezTo>
                  <a:cubicBezTo>
                    <a:pt x="30" y="14"/>
                    <a:pt x="28" y="18"/>
                    <a:pt x="26" y="20"/>
                  </a:cubicBezTo>
                  <a:cubicBezTo>
                    <a:pt x="24" y="21"/>
                    <a:pt x="21" y="20"/>
                    <a:pt x="19" y="19"/>
                  </a:cubicBezTo>
                  <a:cubicBezTo>
                    <a:pt x="17" y="20"/>
                    <a:pt x="16" y="21"/>
                    <a:pt x="14" y="22"/>
                  </a:cubicBezTo>
                  <a:cubicBezTo>
                    <a:pt x="10" y="25"/>
                    <a:pt x="5" y="26"/>
                    <a:pt x="0" y="27"/>
                  </a:cubicBezTo>
                  <a:cubicBezTo>
                    <a:pt x="6" y="34"/>
                    <a:pt x="12" y="44"/>
                    <a:pt x="12" y="61"/>
                  </a:cubicBezTo>
                  <a:cubicBezTo>
                    <a:pt x="12" y="74"/>
                    <a:pt x="12" y="93"/>
                    <a:pt x="14" y="115"/>
                  </a:cubicBezTo>
                  <a:cubicBezTo>
                    <a:pt x="16" y="103"/>
                    <a:pt x="31" y="94"/>
                    <a:pt x="37" y="93"/>
                  </a:cubicBezTo>
                  <a:cubicBezTo>
                    <a:pt x="43" y="93"/>
                    <a:pt x="53" y="107"/>
                    <a:pt x="54" y="111"/>
                  </a:cubicBezTo>
                  <a:close/>
                </a:path>
              </a:pathLst>
            </a:custGeom>
            <a:solidFill>
              <a:srgbClr val="00A8E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2" name="Freeform 1119"/>
            <p:cNvSpPr>
              <a:spLocks/>
            </p:cNvSpPr>
            <p:nvPr/>
          </p:nvSpPr>
          <p:spPr bwMode="auto">
            <a:xfrm>
              <a:off x="1980" y="1813"/>
              <a:ext cx="200" cy="312"/>
            </a:xfrm>
            <a:custGeom>
              <a:avLst/>
              <a:gdLst/>
              <a:ahLst/>
              <a:cxnLst>
                <a:cxn ang="0">
                  <a:pos x="54" y="117"/>
                </a:cxn>
                <a:cxn ang="0">
                  <a:pos x="80" y="0"/>
                </a:cxn>
                <a:cxn ang="0">
                  <a:pos x="58" y="7"/>
                </a:cxn>
                <a:cxn ang="0">
                  <a:pos x="48" y="18"/>
                </a:cxn>
                <a:cxn ang="0">
                  <a:pos x="45" y="9"/>
                </a:cxn>
                <a:cxn ang="0">
                  <a:pos x="37" y="10"/>
                </a:cxn>
                <a:cxn ang="0">
                  <a:pos x="30" y="9"/>
                </a:cxn>
                <a:cxn ang="0">
                  <a:pos x="26" y="20"/>
                </a:cxn>
                <a:cxn ang="0">
                  <a:pos x="19" y="19"/>
                </a:cxn>
                <a:cxn ang="0">
                  <a:pos x="14" y="22"/>
                </a:cxn>
                <a:cxn ang="0">
                  <a:pos x="0" y="27"/>
                </a:cxn>
                <a:cxn ang="0">
                  <a:pos x="12" y="61"/>
                </a:cxn>
                <a:cxn ang="0">
                  <a:pos x="14" y="115"/>
                </a:cxn>
              </a:cxnLst>
              <a:rect l="0" t="0" r="r" b="b"/>
              <a:pathLst>
                <a:path w="80" h="117">
                  <a:moveTo>
                    <a:pt x="54" y="117"/>
                  </a:moveTo>
                  <a:cubicBezTo>
                    <a:pt x="53" y="57"/>
                    <a:pt x="65" y="12"/>
                    <a:pt x="80" y="0"/>
                  </a:cubicBezTo>
                  <a:cubicBezTo>
                    <a:pt x="74" y="3"/>
                    <a:pt x="66" y="5"/>
                    <a:pt x="58" y="7"/>
                  </a:cubicBezTo>
                  <a:cubicBezTo>
                    <a:pt x="55" y="12"/>
                    <a:pt x="51" y="17"/>
                    <a:pt x="48" y="18"/>
                  </a:cubicBezTo>
                  <a:cubicBezTo>
                    <a:pt x="46" y="18"/>
                    <a:pt x="45" y="14"/>
                    <a:pt x="45" y="9"/>
                  </a:cubicBezTo>
                  <a:cubicBezTo>
                    <a:pt x="42" y="9"/>
                    <a:pt x="40" y="10"/>
                    <a:pt x="37" y="10"/>
                  </a:cubicBezTo>
                  <a:cubicBezTo>
                    <a:pt x="35" y="10"/>
                    <a:pt x="33" y="9"/>
                    <a:pt x="30" y="9"/>
                  </a:cubicBezTo>
                  <a:cubicBezTo>
                    <a:pt x="30" y="14"/>
                    <a:pt x="28" y="18"/>
                    <a:pt x="26" y="20"/>
                  </a:cubicBezTo>
                  <a:cubicBezTo>
                    <a:pt x="24" y="21"/>
                    <a:pt x="21" y="20"/>
                    <a:pt x="19" y="19"/>
                  </a:cubicBezTo>
                  <a:cubicBezTo>
                    <a:pt x="17" y="20"/>
                    <a:pt x="16" y="21"/>
                    <a:pt x="14" y="22"/>
                  </a:cubicBezTo>
                  <a:cubicBezTo>
                    <a:pt x="10" y="25"/>
                    <a:pt x="5" y="26"/>
                    <a:pt x="0" y="27"/>
                  </a:cubicBezTo>
                  <a:cubicBezTo>
                    <a:pt x="6" y="34"/>
                    <a:pt x="12" y="44"/>
                    <a:pt x="12" y="61"/>
                  </a:cubicBezTo>
                  <a:cubicBezTo>
                    <a:pt x="12" y="74"/>
                    <a:pt x="12" y="93"/>
                    <a:pt x="14" y="115"/>
                  </a:cubicBezTo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3" name="Freeform 1120"/>
            <p:cNvSpPr>
              <a:spLocks/>
            </p:cNvSpPr>
            <p:nvPr/>
          </p:nvSpPr>
          <p:spPr bwMode="auto">
            <a:xfrm>
              <a:off x="2027" y="1848"/>
              <a:ext cx="38" cy="4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4" y="0"/>
                </a:cxn>
                <a:cxn ang="0">
                  <a:pos x="0" y="8"/>
                </a:cxn>
              </a:cxnLst>
              <a:rect l="0" t="0" r="r" b="b"/>
              <a:pathLst>
                <a:path w="15" h="18">
                  <a:moveTo>
                    <a:pt x="0" y="8"/>
                  </a:moveTo>
                  <a:cubicBezTo>
                    <a:pt x="6" y="14"/>
                    <a:pt x="12" y="9"/>
                    <a:pt x="14" y="0"/>
                  </a:cubicBezTo>
                  <a:cubicBezTo>
                    <a:pt x="15" y="8"/>
                    <a:pt x="7" y="18"/>
                    <a:pt x="0" y="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4" name="Freeform 1121"/>
            <p:cNvSpPr>
              <a:spLocks/>
            </p:cNvSpPr>
            <p:nvPr/>
          </p:nvSpPr>
          <p:spPr bwMode="auto">
            <a:xfrm>
              <a:off x="2090" y="1840"/>
              <a:ext cx="37" cy="5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5" y="0"/>
                </a:cxn>
                <a:cxn ang="0">
                  <a:pos x="0" y="7"/>
                </a:cxn>
              </a:cxnLst>
              <a:rect l="0" t="0" r="r" b="b"/>
              <a:pathLst>
                <a:path w="15" h="19">
                  <a:moveTo>
                    <a:pt x="0" y="7"/>
                  </a:moveTo>
                  <a:cubicBezTo>
                    <a:pt x="1" y="12"/>
                    <a:pt x="7" y="14"/>
                    <a:pt x="15" y="0"/>
                  </a:cubicBezTo>
                  <a:cubicBezTo>
                    <a:pt x="13" y="9"/>
                    <a:pt x="2" y="19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5" name="Freeform 1122"/>
            <p:cNvSpPr>
              <a:spLocks/>
            </p:cNvSpPr>
            <p:nvPr/>
          </p:nvSpPr>
          <p:spPr bwMode="auto">
            <a:xfrm>
              <a:off x="2087" y="1856"/>
              <a:ext cx="58" cy="261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7" y="98"/>
                </a:cxn>
                <a:cxn ang="0">
                  <a:pos x="23" y="0"/>
                </a:cxn>
              </a:cxnLst>
              <a:rect l="0" t="0" r="r" b="b"/>
              <a:pathLst>
                <a:path w="23" h="98">
                  <a:moveTo>
                    <a:pt x="23" y="0"/>
                  </a:moveTo>
                  <a:cubicBezTo>
                    <a:pt x="13" y="18"/>
                    <a:pt x="5" y="70"/>
                    <a:pt x="7" y="98"/>
                  </a:cubicBezTo>
                  <a:cubicBezTo>
                    <a:pt x="0" y="69"/>
                    <a:pt x="5" y="30"/>
                    <a:pt x="23" y="0"/>
                  </a:cubicBezTo>
                  <a:close/>
                </a:path>
              </a:pathLst>
            </a:custGeom>
            <a:solidFill>
              <a:srgbClr val="0088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6" name="Freeform 1123"/>
            <p:cNvSpPr>
              <a:spLocks/>
            </p:cNvSpPr>
            <p:nvPr/>
          </p:nvSpPr>
          <p:spPr bwMode="auto">
            <a:xfrm>
              <a:off x="2092" y="2083"/>
              <a:ext cx="33" cy="24"/>
            </a:xfrm>
            <a:custGeom>
              <a:avLst/>
              <a:gdLst/>
              <a:ahLst/>
              <a:cxnLst>
                <a:cxn ang="0">
                  <a:pos x="12" y="7"/>
                </a:cxn>
                <a:cxn ang="0">
                  <a:pos x="5" y="7"/>
                </a:cxn>
                <a:cxn ang="0">
                  <a:pos x="1" y="2"/>
                </a:cxn>
                <a:cxn ang="0">
                  <a:pos x="8" y="2"/>
                </a:cxn>
                <a:cxn ang="0">
                  <a:pos x="12" y="7"/>
                </a:cxn>
              </a:cxnLst>
              <a:rect l="0" t="0" r="r" b="b"/>
              <a:pathLst>
                <a:path w="13" h="9">
                  <a:moveTo>
                    <a:pt x="12" y="7"/>
                  </a:moveTo>
                  <a:cubicBezTo>
                    <a:pt x="11" y="9"/>
                    <a:pt x="8" y="9"/>
                    <a:pt x="5" y="7"/>
                  </a:cubicBezTo>
                  <a:cubicBezTo>
                    <a:pt x="2" y="6"/>
                    <a:pt x="0" y="3"/>
                    <a:pt x="1" y="2"/>
                  </a:cubicBezTo>
                  <a:cubicBezTo>
                    <a:pt x="2" y="0"/>
                    <a:pt x="5" y="0"/>
                    <a:pt x="8" y="2"/>
                  </a:cubicBezTo>
                  <a:cubicBezTo>
                    <a:pt x="11" y="3"/>
                    <a:pt x="13" y="6"/>
                    <a:pt x="12" y="7"/>
                  </a:cubicBezTo>
                  <a:close/>
                </a:path>
              </a:pathLst>
            </a:custGeom>
            <a:solidFill>
              <a:srgbClr val="F5C0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7" name="Freeform 1124"/>
            <p:cNvSpPr>
              <a:spLocks/>
            </p:cNvSpPr>
            <p:nvPr/>
          </p:nvSpPr>
          <p:spPr bwMode="auto">
            <a:xfrm>
              <a:off x="2047" y="2045"/>
              <a:ext cx="23" cy="16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5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8" y="5"/>
                </a:cxn>
              </a:cxnLst>
              <a:rect l="0" t="0" r="r" b="b"/>
              <a:pathLst>
                <a:path w="9" h="6">
                  <a:moveTo>
                    <a:pt x="8" y="5"/>
                  </a:moveTo>
                  <a:cubicBezTo>
                    <a:pt x="8" y="6"/>
                    <a:pt x="5" y="6"/>
                    <a:pt x="3" y="5"/>
                  </a:cubicBezTo>
                  <a:cubicBezTo>
                    <a:pt x="1" y="4"/>
                    <a:pt x="0" y="3"/>
                    <a:pt x="0" y="1"/>
                  </a:cubicBezTo>
                  <a:cubicBezTo>
                    <a:pt x="1" y="0"/>
                    <a:pt x="3" y="0"/>
                    <a:pt x="5" y="1"/>
                  </a:cubicBezTo>
                  <a:cubicBezTo>
                    <a:pt x="7" y="2"/>
                    <a:pt x="9" y="4"/>
                    <a:pt x="8" y="5"/>
                  </a:cubicBezTo>
                  <a:close/>
                </a:path>
              </a:pathLst>
            </a:custGeom>
            <a:solidFill>
              <a:srgbClr val="F5C0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8" name="Freeform 1125"/>
            <p:cNvSpPr>
              <a:spLocks/>
            </p:cNvSpPr>
            <p:nvPr/>
          </p:nvSpPr>
          <p:spPr bwMode="auto">
            <a:xfrm>
              <a:off x="2020" y="1837"/>
              <a:ext cx="509" cy="264"/>
            </a:xfrm>
            <a:custGeom>
              <a:avLst/>
              <a:gdLst/>
              <a:ahLst/>
              <a:cxnLst>
                <a:cxn ang="0">
                  <a:pos x="104" y="26"/>
                </a:cxn>
                <a:cxn ang="0">
                  <a:pos x="92" y="57"/>
                </a:cxn>
                <a:cxn ang="0">
                  <a:pos x="32" y="0"/>
                </a:cxn>
                <a:cxn ang="0">
                  <a:pos x="21" y="1"/>
                </a:cxn>
                <a:cxn ang="0">
                  <a:pos x="18" y="1"/>
                </a:cxn>
                <a:cxn ang="0">
                  <a:pos x="18" y="24"/>
                </a:cxn>
                <a:cxn ang="0">
                  <a:pos x="11" y="1"/>
                </a:cxn>
                <a:cxn ang="0">
                  <a:pos x="10" y="1"/>
                </a:cxn>
                <a:cxn ang="0">
                  <a:pos x="7" y="5"/>
                </a:cxn>
                <a:cxn ang="0">
                  <a:pos x="0" y="12"/>
                </a:cxn>
                <a:cxn ang="0">
                  <a:pos x="3" y="20"/>
                </a:cxn>
                <a:cxn ang="0">
                  <a:pos x="11" y="50"/>
                </a:cxn>
                <a:cxn ang="0">
                  <a:pos x="13" y="61"/>
                </a:cxn>
                <a:cxn ang="0">
                  <a:pos x="15" y="69"/>
                </a:cxn>
                <a:cxn ang="0">
                  <a:pos x="11" y="80"/>
                </a:cxn>
                <a:cxn ang="0">
                  <a:pos x="11" y="80"/>
                </a:cxn>
                <a:cxn ang="0">
                  <a:pos x="11" y="79"/>
                </a:cxn>
                <a:cxn ang="0">
                  <a:pos x="16" y="79"/>
                </a:cxn>
                <a:cxn ang="0">
                  <a:pos x="19" y="83"/>
                </a:cxn>
                <a:cxn ang="0">
                  <a:pos x="22" y="76"/>
                </a:cxn>
                <a:cxn ang="0">
                  <a:pos x="24" y="75"/>
                </a:cxn>
                <a:cxn ang="0">
                  <a:pos x="38" y="85"/>
                </a:cxn>
                <a:cxn ang="0">
                  <a:pos x="37" y="87"/>
                </a:cxn>
                <a:cxn ang="0">
                  <a:pos x="30" y="93"/>
                </a:cxn>
                <a:cxn ang="0">
                  <a:pos x="30" y="93"/>
                </a:cxn>
                <a:cxn ang="0">
                  <a:pos x="37" y="94"/>
                </a:cxn>
                <a:cxn ang="0">
                  <a:pos x="41" y="99"/>
                </a:cxn>
                <a:cxn ang="0">
                  <a:pos x="51" y="92"/>
                </a:cxn>
                <a:cxn ang="0">
                  <a:pos x="56" y="92"/>
                </a:cxn>
                <a:cxn ang="0">
                  <a:pos x="93" y="88"/>
                </a:cxn>
                <a:cxn ang="0">
                  <a:pos x="120" y="78"/>
                </a:cxn>
                <a:cxn ang="0">
                  <a:pos x="165" y="90"/>
                </a:cxn>
                <a:cxn ang="0">
                  <a:pos x="164" y="78"/>
                </a:cxn>
                <a:cxn ang="0">
                  <a:pos x="171" y="70"/>
                </a:cxn>
                <a:cxn ang="0">
                  <a:pos x="161" y="69"/>
                </a:cxn>
                <a:cxn ang="0">
                  <a:pos x="161" y="67"/>
                </a:cxn>
                <a:cxn ang="0">
                  <a:pos x="172" y="55"/>
                </a:cxn>
                <a:cxn ang="0">
                  <a:pos x="172" y="55"/>
                </a:cxn>
                <a:cxn ang="0">
                  <a:pos x="166" y="55"/>
                </a:cxn>
                <a:cxn ang="0">
                  <a:pos x="163" y="50"/>
                </a:cxn>
                <a:cxn ang="0">
                  <a:pos x="163" y="50"/>
                </a:cxn>
                <a:cxn ang="0">
                  <a:pos x="163" y="50"/>
                </a:cxn>
                <a:cxn ang="0">
                  <a:pos x="148" y="62"/>
                </a:cxn>
                <a:cxn ang="0">
                  <a:pos x="144" y="61"/>
                </a:cxn>
                <a:cxn ang="0">
                  <a:pos x="136" y="30"/>
                </a:cxn>
              </a:cxnLst>
              <a:rect l="0" t="0" r="r" b="b"/>
              <a:pathLst>
                <a:path w="172" h="99">
                  <a:moveTo>
                    <a:pt x="104" y="26"/>
                  </a:moveTo>
                  <a:cubicBezTo>
                    <a:pt x="104" y="26"/>
                    <a:pt x="105" y="46"/>
                    <a:pt x="92" y="57"/>
                  </a:cubicBezTo>
                  <a:cubicBezTo>
                    <a:pt x="73" y="70"/>
                    <a:pt x="21" y="73"/>
                    <a:pt x="32" y="0"/>
                  </a:cubicBezTo>
                  <a:cubicBezTo>
                    <a:pt x="28" y="0"/>
                    <a:pt x="24" y="1"/>
                    <a:pt x="21" y="1"/>
                  </a:cubicBezTo>
                  <a:cubicBezTo>
                    <a:pt x="20" y="1"/>
                    <a:pt x="19" y="1"/>
                    <a:pt x="18" y="1"/>
                  </a:cubicBezTo>
                  <a:cubicBezTo>
                    <a:pt x="17" y="12"/>
                    <a:pt x="18" y="24"/>
                    <a:pt x="18" y="24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9" y="2"/>
                    <a:pt x="8" y="4"/>
                    <a:pt x="7" y="5"/>
                  </a:cubicBezTo>
                  <a:cubicBezTo>
                    <a:pt x="5" y="8"/>
                    <a:pt x="2" y="10"/>
                    <a:pt x="0" y="12"/>
                  </a:cubicBezTo>
                  <a:cubicBezTo>
                    <a:pt x="1" y="15"/>
                    <a:pt x="2" y="17"/>
                    <a:pt x="3" y="20"/>
                  </a:cubicBezTo>
                  <a:cubicBezTo>
                    <a:pt x="6" y="24"/>
                    <a:pt x="10" y="44"/>
                    <a:pt x="11" y="50"/>
                  </a:cubicBezTo>
                  <a:cubicBezTo>
                    <a:pt x="12" y="54"/>
                    <a:pt x="12" y="57"/>
                    <a:pt x="13" y="61"/>
                  </a:cubicBezTo>
                  <a:cubicBezTo>
                    <a:pt x="14" y="62"/>
                    <a:pt x="15" y="68"/>
                    <a:pt x="15" y="69"/>
                  </a:cubicBezTo>
                  <a:cubicBezTo>
                    <a:pt x="13" y="75"/>
                    <a:pt x="11" y="80"/>
                    <a:pt x="11" y="80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1" y="80"/>
                    <a:pt x="11" y="80"/>
                    <a:pt x="11" y="79"/>
                  </a:cubicBezTo>
                  <a:cubicBezTo>
                    <a:pt x="12" y="78"/>
                    <a:pt x="14" y="78"/>
                    <a:pt x="16" y="79"/>
                  </a:cubicBezTo>
                  <a:cubicBezTo>
                    <a:pt x="18" y="80"/>
                    <a:pt x="19" y="82"/>
                    <a:pt x="19" y="83"/>
                  </a:cubicBezTo>
                  <a:cubicBezTo>
                    <a:pt x="19" y="82"/>
                    <a:pt x="21" y="79"/>
                    <a:pt x="22" y="76"/>
                  </a:cubicBezTo>
                  <a:cubicBezTo>
                    <a:pt x="22" y="75"/>
                    <a:pt x="23" y="74"/>
                    <a:pt x="24" y="75"/>
                  </a:cubicBezTo>
                  <a:cubicBezTo>
                    <a:pt x="28" y="79"/>
                    <a:pt x="33" y="82"/>
                    <a:pt x="38" y="85"/>
                  </a:cubicBezTo>
                  <a:cubicBezTo>
                    <a:pt x="39" y="86"/>
                    <a:pt x="38" y="86"/>
                    <a:pt x="37" y="87"/>
                  </a:cubicBezTo>
                  <a:cubicBezTo>
                    <a:pt x="35" y="88"/>
                    <a:pt x="32" y="91"/>
                    <a:pt x="30" y="93"/>
                  </a:cubicBezTo>
                  <a:cubicBezTo>
                    <a:pt x="30" y="93"/>
                    <a:pt x="30" y="93"/>
                    <a:pt x="30" y="93"/>
                  </a:cubicBezTo>
                  <a:cubicBezTo>
                    <a:pt x="31" y="92"/>
                    <a:pt x="34" y="92"/>
                    <a:pt x="37" y="94"/>
                  </a:cubicBezTo>
                  <a:cubicBezTo>
                    <a:pt x="40" y="95"/>
                    <a:pt x="41" y="98"/>
                    <a:pt x="41" y="99"/>
                  </a:cubicBezTo>
                  <a:cubicBezTo>
                    <a:pt x="44" y="96"/>
                    <a:pt x="48" y="93"/>
                    <a:pt x="51" y="92"/>
                  </a:cubicBezTo>
                  <a:cubicBezTo>
                    <a:pt x="53" y="91"/>
                    <a:pt x="55" y="91"/>
                    <a:pt x="56" y="92"/>
                  </a:cubicBezTo>
                  <a:cubicBezTo>
                    <a:pt x="70" y="94"/>
                    <a:pt x="86" y="91"/>
                    <a:pt x="93" y="88"/>
                  </a:cubicBezTo>
                  <a:cubicBezTo>
                    <a:pt x="110" y="80"/>
                    <a:pt x="110" y="72"/>
                    <a:pt x="120" y="78"/>
                  </a:cubicBezTo>
                  <a:cubicBezTo>
                    <a:pt x="138" y="87"/>
                    <a:pt x="154" y="90"/>
                    <a:pt x="165" y="90"/>
                  </a:cubicBezTo>
                  <a:cubicBezTo>
                    <a:pt x="163" y="89"/>
                    <a:pt x="162" y="84"/>
                    <a:pt x="164" y="78"/>
                  </a:cubicBezTo>
                  <a:cubicBezTo>
                    <a:pt x="165" y="74"/>
                    <a:pt x="168" y="70"/>
                    <a:pt x="171" y="70"/>
                  </a:cubicBezTo>
                  <a:cubicBezTo>
                    <a:pt x="167" y="70"/>
                    <a:pt x="164" y="69"/>
                    <a:pt x="161" y="69"/>
                  </a:cubicBezTo>
                  <a:cubicBezTo>
                    <a:pt x="161" y="69"/>
                    <a:pt x="161" y="68"/>
                    <a:pt x="161" y="67"/>
                  </a:cubicBezTo>
                  <a:cubicBezTo>
                    <a:pt x="167" y="62"/>
                    <a:pt x="172" y="55"/>
                    <a:pt x="172" y="55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1" y="56"/>
                    <a:pt x="168" y="56"/>
                    <a:pt x="166" y="55"/>
                  </a:cubicBezTo>
                  <a:cubicBezTo>
                    <a:pt x="163" y="54"/>
                    <a:pt x="162" y="51"/>
                    <a:pt x="163" y="50"/>
                  </a:cubicBezTo>
                  <a:cubicBezTo>
                    <a:pt x="163" y="50"/>
                    <a:pt x="163" y="50"/>
                    <a:pt x="163" y="50"/>
                  </a:cubicBezTo>
                  <a:cubicBezTo>
                    <a:pt x="163" y="50"/>
                    <a:pt x="163" y="50"/>
                    <a:pt x="163" y="50"/>
                  </a:cubicBezTo>
                  <a:cubicBezTo>
                    <a:pt x="162" y="51"/>
                    <a:pt x="155" y="59"/>
                    <a:pt x="148" y="62"/>
                  </a:cubicBezTo>
                  <a:cubicBezTo>
                    <a:pt x="146" y="63"/>
                    <a:pt x="145" y="62"/>
                    <a:pt x="144" y="61"/>
                  </a:cubicBezTo>
                  <a:cubicBezTo>
                    <a:pt x="136" y="55"/>
                    <a:pt x="133" y="44"/>
                    <a:pt x="136" y="30"/>
                  </a:cubicBezTo>
                </a:path>
              </a:pathLst>
            </a:custGeom>
            <a:solidFill>
              <a:srgbClr val="E569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9" name="Freeform 1126"/>
            <p:cNvSpPr>
              <a:spLocks/>
            </p:cNvSpPr>
            <p:nvPr/>
          </p:nvSpPr>
          <p:spPr bwMode="auto">
            <a:xfrm>
              <a:off x="2020" y="1837"/>
              <a:ext cx="513" cy="264"/>
            </a:xfrm>
            <a:custGeom>
              <a:avLst/>
              <a:gdLst/>
              <a:ahLst/>
              <a:cxnLst>
                <a:cxn ang="0">
                  <a:pos x="104" y="26"/>
                </a:cxn>
                <a:cxn ang="0">
                  <a:pos x="92" y="57"/>
                </a:cxn>
                <a:cxn ang="0">
                  <a:pos x="32" y="0"/>
                </a:cxn>
                <a:cxn ang="0">
                  <a:pos x="21" y="1"/>
                </a:cxn>
                <a:cxn ang="0">
                  <a:pos x="18" y="1"/>
                </a:cxn>
                <a:cxn ang="0">
                  <a:pos x="18" y="24"/>
                </a:cxn>
                <a:cxn ang="0">
                  <a:pos x="11" y="1"/>
                </a:cxn>
                <a:cxn ang="0">
                  <a:pos x="10" y="1"/>
                </a:cxn>
                <a:cxn ang="0">
                  <a:pos x="7" y="5"/>
                </a:cxn>
                <a:cxn ang="0">
                  <a:pos x="0" y="12"/>
                </a:cxn>
                <a:cxn ang="0">
                  <a:pos x="3" y="20"/>
                </a:cxn>
                <a:cxn ang="0">
                  <a:pos x="11" y="50"/>
                </a:cxn>
                <a:cxn ang="0">
                  <a:pos x="13" y="61"/>
                </a:cxn>
                <a:cxn ang="0">
                  <a:pos x="15" y="69"/>
                </a:cxn>
                <a:cxn ang="0">
                  <a:pos x="11" y="80"/>
                </a:cxn>
                <a:cxn ang="0">
                  <a:pos x="11" y="80"/>
                </a:cxn>
                <a:cxn ang="0">
                  <a:pos x="11" y="79"/>
                </a:cxn>
                <a:cxn ang="0">
                  <a:pos x="16" y="79"/>
                </a:cxn>
                <a:cxn ang="0">
                  <a:pos x="19" y="83"/>
                </a:cxn>
                <a:cxn ang="0">
                  <a:pos x="22" y="76"/>
                </a:cxn>
                <a:cxn ang="0">
                  <a:pos x="24" y="75"/>
                </a:cxn>
                <a:cxn ang="0">
                  <a:pos x="38" y="85"/>
                </a:cxn>
                <a:cxn ang="0">
                  <a:pos x="37" y="87"/>
                </a:cxn>
                <a:cxn ang="0">
                  <a:pos x="30" y="93"/>
                </a:cxn>
                <a:cxn ang="0">
                  <a:pos x="30" y="93"/>
                </a:cxn>
                <a:cxn ang="0">
                  <a:pos x="37" y="94"/>
                </a:cxn>
                <a:cxn ang="0">
                  <a:pos x="41" y="99"/>
                </a:cxn>
                <a:cxn ang="0">
                  <a:pos x="51" y="92"/>
                </a:cxn>
                <a:cxn ang="0">
                  <a:pos x="56" y="92"/>
                </a:cxn>
                <a:cxn ang="0">
                  <a:pos x="93" y="88"/>
                </a:cxn>
                <a:cxn ang="0">
                  <a:pos x="120" y="78"/>
                </a:cxn>
                <a:cxn ang="0">
                  <a:pos x="165" y="90"/>
                </a:cxn>
                <a:cxn ang="0">
                  <a:pos x="164" y="78"/>
                </a:cxn>
                <a:cxn ang="0">
                  <a:pos x="171" y="70"/>
                </a:cxn>
                <a:cxn ang="0">
                  <a:pos x="161" y="69"/>
                </a:cxn>
                <a:cxn ang="0">
                  <a:pos x="161" y="67"/>
                </a:cxn>
                <a:cxn ang="0">
                  <a:pos x="172" y="55"/>
                </a:cxn>
                <a:cxn ang="0">
                  <a:pos x="172" y="55"/>
                </a:cxn>
                <a:cxn ang="0">
                  <a:pos x="166" y="55"/>
                </a:cxn>
                <a:cxn ang="0">
                  <a:pos x="163" y="50"/>
                </a:cxn>
                <a:cxn ang="0">
                  <a:pos x="163" y="50"/>
                </a:cxn>
                <a:cxn ang="0">
                  <a:pos x="163" y="50"/>
                </a:cxn>
                <a:cxn ang="0">
                  <a:pos x="148" y="62"/>
                </a:cxn>
                <a:cxn ang="0">
                  <a:pos x="144" y="61"/>
                </a:cxn>
                <a:cxn ang="0">
                  <a:pos x="136" y="30"/>
                </a:cxn>
              </a:cxnLst>
              <a:rect l="0" t="0" r="r" b="b"/>
              <a:pathLst>
                <a:path w="172" h="99">
                  <a:moveTo>
                    <a:pt x="104" y="26"/>
                  </a:moveTo>
                  <a:cubicBezTo>
                    <a:pt x="104" y="26"/>
                    <a:pt x="105" y="46"/>
                    <a:pt x="92" y="57"/>
                  </a:cubicBezTo>
                  <a:cubicBezTo>
                    <a:pt x="73" y="70"/>
                    <a:pt x="21" y="73"/>
                    <a:pt x="32" y="0"/>
                  </a:cubicBezTo>
                  <a:cubicBezTo>
                    <a:pt x="28" y="0"/>
                    <a:pt x="24" y="1"/>
                    <a:pt x="21" y="1"/>
                  </a:cubicBezTo>
                  <a:cubicBezTo>
                    <a:pt x="20" y="1"/>
                    <a:pt x="19" y="1"/>
                    <a:pt x="18" y="1"/>
                  </a:cubicBezTo>
                  <a:cubicBezTo>
                    <a:pt x="17" y="12"/>
                    <a:pt x="18" y="24"/>
                    <a:pt x="18" y="24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9" y="2"/>
                    <a:pt x="8" y="4"/>
                    <a:pt x="7" y="5"/>
                  </a:cubicBezTo>
                  <a:cubicBezTo>
                    <a:pt x="5" y="8"/>
                    <a:pt x="2" y="10"/>
                    <a:pt x="0" y="12"/>
                  </a:cubicBezTo>
                  <a:cubicBezTo>
                    <a:pt x="1" y="15"/>
                    <a:pt x="2" y="17"/>
                    <a:pt x="3" y="20"/>
                  </a:cubicBezTo>
                  <a:cubicBezTo>
                    <a:pt x="6" y="24"/>
                    <a:pt x="10" y="44"/>
                    <a:pt x="11" y="50"/>
                  </a:cubicBezTo>
                  <a:cubicBezTo>
                    <a:pt x="12" y="54"/>
                    <a:pt x="12" y="57"/>
                    <a:pt x="13" y="61"/>
                  </a:cubicBezTo>
                  <a:cubicBezTo>
                    <a:pt x="14" y="62"/>
                    <a:pt x="15" y="68"/>
                    <a:pt x="15" y="69"/>
                  </a:cubicBezTo>
                  <a:cubicBezTo>
                    <a:pt x="13" y="75"/>
                    <a:pt x="11" y="80"/>
                    <a:pt x="11" y="80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1" y="80"/>
                    <a:pt x="11" y="80"/>
                    <a:pt x="11" y="79"/>
                  </a:cubicBezTo>
                  <a:cubicBezTo>
                    <a:pt x="12" y="78"/>
                    <a:pt x="14" y="78"/>
                    <a:pt x="16" y="79"/>
                  </a:cubicBezTo>
                  <a:cubicBezTo>
                    <a:pt x="18" y="80"/>
                    <a:pt x="19" y="82"/>
                    <a:pt x="19" y="83"/>
                  </a:cubicBezTo>
                  <a:cubicBezTo>
                    <a:pt x="19" y="82"/>
                    <a:pt x="21" y="79"/>
                    <a:pt x="22" y="76"/>
                  </a:cubicBezTo>
                  <a:cubicBezTo>
                    <a:pt x="22" y="75"/>
                    <a:pt x="23" y="74"/>
                    <a:pt x="24" y="75"/>
                  </a:cubicBezTo>
                  <a:cubicBezTo>
                    <a:pt x="28" y="79"/>
                    <a:pt x="33" y="82"/>
                    <a:pt x="38" y="85"/>
                  </a:cubicBezTo>
                  <a:cubicBezTo>
                    <a:pt x="39" y="86"/>
                    <a:pt x="38" y="86"/>
                    <a:pt x="37" y="87"/>
                  </a:cubicBezTo>
                  <a:cubicBezTo>
                    <a:pt x="35" y="88"/>
                    <a:pt x="32" y="91"/>
                    <a:pt x="30" y="93"/>
                  </a:cubicBezTo>
                  <a:cubicBezTo>
                    <a:pt x="30" y="93"/>
                    <a:pt x="30" y="93"/>
                    <a:pt x="30" y="93"/>
                  </a:cubicBezTo>
                  <a:cubicBezTo>
                    <a:pt x="31" y="92"/>
                    <a:pt x="34" y="92"/>
                    <a:pt x="37" y="94"/>
                  </a:cubicBezTo>
                  <a:cubicBezTo>
                    <a:pt x="40" y="95"/>
                    <a:pt x="41" y="98"/>
                    <a:pt x="41" y="99"/>
                  </a:cubicBezTo>
                  <a:cubicBezTo>
                    <a:pt x="44" y="96"/>
                    <a:pt x="48" y="93"/>
                    <a:pt x="51" y="92"/>
                  </a:cubicBezTo>
                  <a:cubicBezTo>
                    <a:pt x="53" y="91"/>
                    <a:pt x="55" y="91"/>
                    <a:pt x="56" y="92"/>
                  </a:cubicBezTo>
                  <a:cubicBezTo>
                    <a:pt x="70" y="94"/>
                    <a:pt x="86" y="91"/>
                    <a:pt x="93" y="88"/>
                  </a:cubicBezTo>
                  <a:cubicBezTo>
                    <a:pt x="110" y="80"/>
                    <a:pt x="110" y="72"/>
                    <a:pt x="120" y="78"/>
                  </a:cubicBezTo>
                  <a:cubicBezTo>
                    <a:pt x="138" y="87"/>
                    <a:pt x="154" y="90"/>
                    <a:pt x="165" y="90"/>
                  </a:cubicBezTo>
                  <a:cubicBezTo>
                    <a:pt x="163" y="89"/>
                    <a:pt x="162" y="84"/>
                    <a:pt x="164" y="78"/>
                  </a:cubicBezTo>
                  <a:cubicBezTo>
                    <a:pt x="165" y="74"/>
                    <a:pt x="168" y="70"/>
                    <a:pt x="171" y="70"/>
                  </a:cubicBezTo>
                  <a:cubicBezTo>
                    <a:pt x="167" y="70"/>
                    <a:pt x="164" y="69"/>
                    <a:pt x="161" y="69"/>
                  </a:cubicBezTo>
                  <a:cubicBezTo>
                    <a:pt x="161" y="69"/>
                    <a:pt x="161" y="68"/>
                    <a:pt x="161" y="67"/>
                  </a:cubicBezTo>
                  <a:cubicBezTo>
                    <a:pt x="167" y="62"/>
                    <a:pt x="172" y="55"/>
                    <a:pt x="172" y="55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1" y="56"/>
                    <a:pt x="168" y="56"/>
                    <a:pt x="166" y="55"/>
                  </a:cubicBezTo>
                  <a:cubicBezTo>
                    <a:pt x="163" y="54"/>
                    <a:pt x="162" y="51"/>
                    <a:pt x="163" y="50"/>
                  </a:cubicBezTo>
                  <a:cubicBezTo>
                    <a:pt x="163" y="50"/>
                    <a:pt x="163" y="50"/>
                    <a:pt x="163" y="50"/>
                  </a:cubicBezTo>
                  <a:cubicBezTo>
                    <a:pt x="163" y="50"/>
                    <a:pt x="163" y="50"/>
                    <a:pt x="163" y="50"/>
                  </a:cubicBezTo>
                  <a:cubicBezTo>
                    <a:pt x="162" y="51"/>
                    <a:pt x="155" y="59"/>
                    <a:pt x="148" y="62"/>
                  </a:cubicBezTo>
                  <a:cubicBezTo>
                    <a:pt x="146" y="63"/>
                    <a:pt x="145" y="62"/>
                    <a:pt x="144" y="61"/>
                  </a:cubicBezTo>
                  <a:cubicBezTo>
                    <a:pt x="136" y="55"/>
                    <a:pt x="133" y="44"/>
                    <a:pt x="136" y="30"/>
                  </a:cubicBezTo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0" name="Freeform 1127"/>
            <p:cNvSpPr>
              <a:spLocks/>
            </p:cNvSpPr>
            <p:nvPr/>
          </p:nvSpPr>
          <p:spPr bwMode="auto">
            <a:xfrm>
              <a:off x="2105" y="2093"/>
              <a:ext cx="5" cy="3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1" y="1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E5694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1" name="Freeform 1128"/>
            <p:cNvSpPr>
              <a:spLocks/>
            </p:cNvSpPr>
            <p:nvPr/>
          </p:nvSpPr>
          <p:spPr bwMode="auto">
            <a:xfrm>
              <a:off x="1955" y="1808"/>
              <a:ext cx="232" cy="80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47" y="12"/>
                </a:cxn>
                <a:cxn ang="0">
                  <a:pos x="38" y="11"/>
                </a:cxn>
                <a:cxn ang="0">
                  <a:pos x="36" y="12"/>
                </a:cxn>
                <a:cxn ang="0">
                  <a:pos x="33" y="16"/>
                </a:cxn>
                <a:cxn ang="0">
                  <a:pos x="24" y="24"/>
                </a:cxn>
                <a:cxn ang="0">
                  <a:pos x="7" y="29"/>
                </a:cxn>
                <a:cxn ang="0">
                  <a:pos x="0" y="29"/>
                </a:cxn>
              </a:cxnLst>
              <a:rect l="0" t="0" r="r" b="b"/>
              <a:pathLst>
                <a:path w="93" h="30">
                  <a:moveTo>
                    <a:pt x="93" y="0"/>
                  </a:moveTo>
                  <a:cubicBezTo>
                    <a:pt x="82" y="7"/>
                    <a:pt x="60" y="11"/>
                    <a:pt x="47" y="12"/>
                  </a:cubicBezTo>
                  <a:cubicBezTo>
                    <a:pt x="45" y="12"/>
                    <a:pt x="40" y="11"/>
                    <a:pt x="38" y="11"/>
                  </a:cubicBezTo>
                  <a:cubicBezTo>
                    <a:pt x="37" y="12"/>
                    <a:pt x="37" y="11"/>
                    <a:pt x="36" y="12"/>
                  </a:cubicBezTo>
                  <a:cubicBezTo>
                    <a:pt x="35" y="13"/>
                    <a:pt x="34" y="15"/>
                    <a:pt x="33" y="16"/>
                  </a:cubicBezTo>
                  <a:cubicBezTo>
                    <a:pt x="31" y="19"/>
                    <a:pt x="27" y="22"/>
                    <a:pt x="24" y="24"/>
                  </a:cubicBezTo>
                  <a:cubicBezTo>
                    <a:pt x="19" y="27"/>
                    <a:pt x="13" y="29"/>
                    <a:pt x="7" y="29"/>
                  </a:cubicBezTo>
                  <a:cubicBezTo>
                    <a:pt x="3" y="30"/>
                    <a:pt x="0" y="29"/>
                    <a:pt x="0" y="29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2" name="Freeform 1129"/>
            <p:cNvSpPr>
              <a:spLocks/>
            </p:cNvSpPr>
            <p:nvPr/>
          </p:nvSpPr>
          <p:spPr bwMode="auto">
            <a:xfrm>
              <a:off x="2120" y="2083"/>
              <a:ext cx="33" cy="24"/>
            </a:xfrm>
            <a:custGeom>
              <a:avLst/>
              <a:gdLst/>
              <a:ahLst/>
              <a:cxnLst>
                <a:cxn ang="0">
                  <a:pos x="12" y="7"/>
                </a:cxn>
                <a:cxn ang="0">
                  <a:pos x="5" y="7"/>
                </a:cxn>
                <a:cxn ang="0">
                  <a:pos x="1" y="2"/>
                </a:cxn>
                <a:cxn ang="0">
                  <a:pos x="8" y="2"/>
                </a:cxn>
                <a:cxn ang="0">
                  <a:pos x="12" y="7"/>
                </a:cxn>
              </a:cxnLst>
              <a:rect l="0" t="0" r="r" b="b"/>
              <a:pathLst>
                <a:path w="13" h="9">
                  <a:moveTo>
                    <a:pt x="12" y="7"/>
                  </a:moveTo>
                  <a:cubicBezTo>
                    <a:pt x="11" y="9"/>
                    <a:pt x="8" y="9"/>
                    <a:pt x="5" y="7"/>
                  </a:cubicBezTo>
                  <a:cubicBezTo>
                    <a:pt x="2" y="6"/>
                    <a:pt x="0" y="3"/>
                    <a:pt x="1" y="2"/>
                  </a:cubicBezTo>
                  <a:cubicBezTo>
                    <a:pt x="2" y="0"/>
                    <a:pt x="5" y="0"/>
                    <a:pt x="8" y="2"/>
                  </a:cubicBezTo>
                  <a:cubicBezTo>
                    <a:pt x="11" y="3"/>
                    <a:pt x="13" y="6"/>
                    <a:pt x="12" y="7"/>
                  </a:cubicBezTo>
                  <a:close/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3" name="Freeform 1130"/>
            <p:cNvSpPr>
              <a:spLocks/>
            </p:cNvSpPr>
            <p:nvPr/>
          </p:nvSpPr>
          <p:spPr bwMode="auto">
            <a:xfrm>
              <a:off x="2047" y="2045"/>
              <a:ext cx="23" cy="16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5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8" y="5"/>
                </a:cxn>
              </a:cxnLst>
              <a:rect l="0" t="0" r="r" b="b"/>
              <a:pathLst>
                <a:path w="9" h="6">
                  <a:moveTo>
                    <a:pt x="8" y="5"/>
                  </a:moveTo>
                  <a:cubicBezTo>
                    <a:pt x="8" y="6"/>
                    <a:pt x="5" y="6"/>
                    <a:pt x="3" y="5"/>
                  </a:cubicBezTo>
                  <a:cubicBezTo>
                    <a:pt x="1" y="4"/>
                    <a:pt x="0" y="3"/>
                    <a:pt x="0" y="1"/>
                  </a:cubicBezTo>
                  <a:cubicBezTo>
                    <a:pt x="1" y="0"/>
                    <a:pt x="3" y="0"/>
                    <a:pt x="5" y="1"/>
                  </a:cubicBezTo>
                  <a:cubicBezTo>
                    <a:pt x="7" y="2"/>
                    <a:pt x="9" y="4"/>
                    <a:pt x="8" y="5"/>
                  </a:cubicBezTo>
                  <a:close/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4" name="Freeform 1131"/>
            <p:cNvSpPr>
              <a:spLocks/>
            </p:cNvSpPr>
            <p:nvPr/>
          </p:nvSpPr>
          <p:spPr bwMode="auto">
            <a:xfrm>
              <a:off x="2020" y="1837"/>
              <a:ext cx="513" cy="264"/>
            </a:xfrm>
            <a:custGeom>
              <a:avLst/>
              <a:gdLst/>
              <a:ahLst/>
              <a:cxnLst>
                <a:cxn ang="0">
                  <a:pos x="104" y="26"/>
                </a:cxn>
                <a:cxn ang="0">
                  <a:pos x="92" y="57"/>
                </a:cxn>
                <a:cxn ang="0">
                  <a:pos x="32" y="0"/>
                </a:cxn>
                <a:cxn ang="0">
                  <a:pos x="21" y="1"/>
                </a:cxn>
                <a:cxn ang="0">
                  <a:pos x="18" y="1"/>
                </a:cxn>
                <a:cxn ang="0">
                  <a:pos x="18" y="24"/>
                </a:cxn>
                <a:cxn ang="0">
                  <a:pos x="11" y="1"/>
                </a:cxn>
                <a:cxn ang="0">
                  <a:pos x="10" y="1"/>
                </a:cxn>
                <a:cxn ang="0">
                  <a:pos x="7" y="5"/>
                </a:cxn>
                <a:cxn ang="0">
                  <a:pos x="0" y="12"/>
                </a:cxn>
                <a:cxn ang="0">
                  <a:pos x="3" y="20"/>
                </a:cxn>
                <a:cxn ang="0">
                  <a:pos x="11" y="50"/>
                </a:cxn>
                <a:cxn ang="0">
                  <a:pos x="13" y="61"/>
                </a:cxn>
                <a:cxn ang="0">
                  <a:pos x="15" y="69"/>
                </a:cxn>
                <a:cxn ang="0">
                  <a:pos x="11" y="80"/>
                </a:cxn>
                <a:cxn ang="0">
                  <a:pos x="11" y="80"/>
                </a:cxn>
                <a:cxn ang="0">
                  <a:pos x="11" y="79"/>
                </a:cxn>
                <a:cxn ang="0">
                  <a:pos x="16" y="79"/>
                </a:cxn>
                <a:cxn ang="0">
                  <a:pos x="19" y="83"/>
                </a:cxn>
                <a:cxn ang="0">
                  <a:pos x="22" y="76"/>
                </a:cxn>
                <a:cxn ang="0">
                  <a:pos x="24" y="75"/>
                </a:cxn>
                <a:cxn ang="0">
                  <a:pos x="38" y="85"/>
                </a:cxn>
                <a:cxn ang="0">
                  <a:pos x="37" y="87"/>
                </a:cxn>
                <a:cxn ang="0">
                  <a:pos x="30" y="93"/>
                </a:cxn>
                <a:cxn ang="0">
                  <a:pos x="30" y="93"/>
                </a:cxn>
                <a:cxn ang="0">
                  <a:pos x="37" y="94"/>
                </a:cxn>
                <a:cxn ang="0">
                  <a:pos x="41" y="99"/>
                </a:cxn>
                <a:cxn ang="0">
                  <a:pos x="51" y="92"/>
                </a:cxn>
                <a:cxn ang="0">
                  <a:pos x="56" y="92"/>
                </a:cxn>
                <a:cxn ang="0">
                  <a:pos x="93" y="88"/>
                </a:cxn>
                <a:cxn ang="0">
                  <a:pos x="120" y="78"/>
                </a:cxn>
                <a:cxn ang="0">
                  <a:pos x="165" y="90"/>
                </a:cxn>
                <a:cxn ang="0">
                  <a:pos x="164" y="78"/>
                </a:cxn>
                <a:cxn ang="0">
                  <a:pos x="171" y="70"/>
                </a:cxn>
                <a:cxn ang="0">
                  <a:pos x="161" y="69"/>
                </a:cxn>
                <a:cxn ang="0">
                  <a:pos x="161" y="67"/>
                </a:cxn>
                <a:cxn ang="0">
                  <a:pos x="172" y="55"/>
                </a:cxn>
                <a:cxn ang="0">
                  <a:pos x="172" y="55"/>
                </a:cxn>
                <a:cxn ang="0">
                  <a:pos x="166" y="55"/>
                </a:cxn>
                <a:cxn ang="0">
                  <a:pos x="163" y="50"/>
                </a:cxn>
                <a:cxn ang="0">
                  <a:pos x="163" y="50"/>
                </a:cxn>
                <a:cxn ang="0">
                  <a:pos x="163" y="50"/>
                </a:cxn>
                <a:cxn ang="0">
                  <a:pos x="148" y="62"/>
                </a:cxn>
                <a:cxn ang="0">
                  <a:pos x="144" y="61"/>
                </a:cxn>
                <a:cxn ang="0">
                  <a:pos x="136" y="30"/>
                </a:cxn>
              </a:cxnLst>
              <a:rect l="0" t="0" r="r" b="b"/>
              <a:pathLst>
                <a:path w="172" h="99">
                  <a:moveTo>
                    <a:pt x="104" y="26"/>
                  </a:moveTo>
                  <a:cubicBezTo>
                    <a:pt x="104" y="26"/>
                    <a:pt x="105" y="46"/>
                    <a:pt x="92" y="57"/>
                  </a:cubicBezTo>
                  <a:cubicBezTo>
                    <a:pt x="73" y="70"/>
                    <a:pt x="21" y="73"/>
                    <a:pt x="32" y="0"/>
                  </a:cubicBezTo>
                  <a:cubicBezTo>
                    <a:pt x="28" y="0"/>
                    <a:pt x="24" y="1"/>
                    <a:pt x="21" y="1"/>
                  </a:cubicBezTo>
                  <a:cubicBezTo>
                    <a:pt x="20" y="1"/>
                    <a:pt x="19" y="1"/>
                    <a:pt x="18" y="1"/>
                  </a:cubicBezTo>
                  <a:cubicBezTo>
                    <a:pt x="17" y="12"/>
                    <a:pt x="18" y="24"/>
                    <a:pt x="18" y="24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9" y="2"/>
                    <a:pt x="8" y="4"/>
                    <a:pt x="7" y="5"/>
                  </a:cubicBezTo>
                  <a:cubicBezTo>
                    <a:pt x="5" y="8"/>
                    <a:pt x="2" y="10"/>
                    <a:pt x="0" y="12"/>
                  </a:cubicBezTo>
                  <a:cubicBezTo>
                    <a:pt x="1" y="15"/>
                    <a:pt x="2" y="17"/>
                    <a:pt x="3" y="20"/>
                  </a:cubicBezTo>
                  <a:cubicBezTo>
                    <a:pt x="6" y="24"/>
                    <a:pt x="10" y="44"/>
                    <a:pt x="11" y="50"/>
                  </a:cubicBezTo>
                  <a:cubicBezTo>
                    <a:pt x="12" y="54"/>
                    <a:pt x="12" y="57"/>
                    <a:pt x="13" y="61"/>
                  </a:cubicBezTo>
                  <a:cubicBezTo>
                    <a:pt x="14" y="62"/>
                    <a:pt x="15" y="68"/>
                    <a:pt x="15" y="69"/>
                  </a:cubicBezTo>
                  <a:cubicBezTo>
                    <a:pt x="13" y="75"/>
                    <a:pt x="11" y="80"/>
                    <a:pt x="11" y="80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1" y="80"/>
                    <a:pt x="11" y="80"/>
                    <a:pt x="11" y="79"/>
                  </a:cubicBezTo>
                  <a:cubicBezTo>
                    <a:pt x="12" y="78"/>
                    <a:pt x="14" y="78"/>
                    <a:pt x="16" y="79"/>
                  </a:cubicBezTo>
                  <a:cubicBezTo>
                    <a:pt x="18" y="80"/>
                    <a:pt x="19" y="82"/>
                    <a:pt x="19" y="83"/>
                  </a:cubicBezTo>
                  <a:cubicBezTo>
                    <a:pt x="19" y="82"/>
                    <a:pt x="21" y="79"/>
                    <a:pt x="22" y="76"/>
                  </a:cubicBezTo>
                  <a:cubicBezTo>
                    <a:pt x="22" y="75"/>
                    <a:pt x="23" y="74"/>
                    <a:pt x="24" y="75"/>
                  </a:cubicBezTo>
                  <a:cubicBezTo>
                    <a:pt x="28" y="79"/>
                    <a:pt x="33" y="82"/>
                    <a:pt x="38" y="85"/>
                  </a:cubicBezTo>
                  <a:cubicBezTo>
                    <a:pt x="39" y="86"/>
                    <a:pt x="38" y="86"/>
                    <a:pt x="37" y="87"/>
                  </a:cubicBezTo>
                  <a:cubicBezTo>
                    <a:pt x="35" y="88"/>
                    <a:pt x="32" y="91"/>
                    <a:pt x="30" y="93"/>
                  </a:cubicBezTo>
                  <a:cubicBezTo>
                    <a:pt x="30" y="93"/>
                    <a:pt x="30" y="93"/>
                    <a:pt x="30" y="93"/>
                  </a:cubicBezTo>
                  <a:cubicBezTo>
                    <a:pt x="31" y="92"/>
                    <a:pt x="34" y="92"/>
                    <a:pt x="37" y="94"/>
                  </a:cubicBezTo>
                  <a:cubicBezTo>
                    <a:pt x="40" y="95"/>
                    <a:pt x="41" y="98"/>
                    <a:pt x="41" y="99"/>
                  </a:cubicBezTo>
                  <a:cubicBezTo>
                    <a:pt x="44" y="96"/>
                    <a:pt x="48" y="93"/>
                    <a:pt x="51" y="92"/>
                  </a:cubicBezTo>
                  <a:cubicBezTo>
                    <a:pt x="53" y="91"/>
                    <a:pt x="55" y="91"/>
                    <a:pt x="56" y="92"/>
                  </a:cubicBezTo>
                  <a:cubicBezTo>
                    <a:pt x="70" y="94"/>
                    <a:pt x="86" y="91"/>
                    <a:pt x="93" y="88"/>
                  </a:cubicBezTo>
                  <a:cubicBezTo>
                    <a:pt x="110" y="80"/>
                    <a:pt x="110" y="72"/>
                    <a:pt x="120" y="78"/>
                  </a:cubicBezTo>
                  <a:cubicBezTo>
                    <a:pt x="138" y="87"/>
                    <a:pt x="154" y="90"/>
                    <a:pt x="165" y="90"/>
                  </a:cubicBezTo>
                  <a:cubicBezTo>
                    <a:pt x="163" y="89"/>
                    <a:pt x="162" y="84"/>
                    <a:pt x="164" y="78"/>
                  </a:cubicBezTo>
                  <a:cubicBezTo>
                    <a:pt x="165" y="74"/>
                    <a:pt x="168" y="70"/>
                    <a:pt x="171" y="70"/>
                  </a:cubicBezTo>
                  <a:cubicBezTo>
                    <a:pt x="167" y="70"/>
                    <a:pt x="164" y="69"/>
                    <a:pt x="161" y="69"/>
                  </a:cubicBezTo>
                  <a:cubicBezTo>
                    <a:pt x="161" y="69"/>
                    <a:pt x="161" y="68"/>
                    <a:pt x="161" y="67"/>
                  </a:cubicBezTo>
                  <a:cubicBezTo>
                    <a:pt x="167" y="62"/>
                    <a:pt x="172" y="55"/>
                    <a:pt x="172" y="55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1" y="56"/>
                    <a:pt x="168" y="56"/>
                    <a:pt x="166" y="55"/>
                  </a:cubicBezTo>
                  <a:cubicBezTo>
                    <a:pt x="163" y="54"/>
                    <a:pt x="162" y="51"/>
                    <a:pt x="163" y="50"/>
                  </a:cubicBezTo>
                  <a:cubicBezTo>
                    <a:pt x="163" y="50"/>
                    <a:pt x="163" y="50"/>
                    <a:pt x="163" y="50"/>
                  </a:cubicBezTo>
                  <a:cubicBezTo>
                    <a:pt x="163" y="50"/>
                    <a:pt x="163" y="50"/>
                    <a:pt x="163" y="50"/>
                  </a:cubicBezTo>
                  <a:cubicBezTo>
                    <a:pt x="162" y="51"/>
                    <a:pt x="155" y="59"/>
                    <a:pt x="148" y="62"/>
                  </a:cubicBezTo>
                  <a:cubicBezTo>
                    <a:pt x="146" y="63"/>
                    <a:pt x="145" y="62"/>
                    <a:pt x="144" y="61"/>
                  </a:cubicBezTo>
                  <a:cubicBezTo>
                    <a:pt x="136" y="55"/>
                    <a:pt x="133" y="44"/>
                    <a:pt x="136" y="30"/>
                  </a:cubicBezTo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5" name="Freeform 1132"/>
            <p:cNvSpPr>
              <a:spLocks/>
            </p:cNvSpPr>
            <p:nvPr/>
          </p:nvSpPr>
          <p:spPr bwMode="auto">
            <a:xfrm>
              <a:off x="2055" y="2053"/>
              <a:ext cx="5" cy="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2" y="1"/>
                </a:cxn>
                <a:cxn ang="0">
                  <a:pos x="1" y="0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BB0719"/>
            </a:solidFill>
            <a:ln w="4763" cap="rnd">
              <a:solidFill>
                <a:srgbClr val="BB071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6" name="Freeform 1133"/>
            <p:cNvSpPr>
              <a:spLocks/>
            </p:cNvSpPr>
            <p:nvPr/>
          </p:nvSpPr>
          <p:spPr bwMode="auto">
            <a:xfrm>
              <a:off x="2125" y="2093"/>
              <a:ext cx="5" cy="3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1" y="1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BB0719"/>
            </a:solidFill>
            <a:ln w="7938" cap="rnd">
              <a:solidFill>
                <a:srgbClr val="BB071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7" name="Freeform 1134"/>
            <p:cNvSpPr>
              <a:spLocks/>
            </p:cNvSpPr>
            <p:nvPr/>
          </p:nvSpPr>
          <p:spPr bwMode="auto">
            <a:xfrm>
              <a:off x="2090" y="1938"/>
              <a:ext cx="256" cy="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29"/>
                </a:cxn>
                <a:cxn ang="0">
                  <a:pos x="76" y="8"/>
                </a:cxn>
                <a:cxn ang="0">
                  <a:pos x="39" y="34"/>
                </a:cxn>
                <a:cxn ang="0">
                  <a:pos x="0" y="0"/>
                </a:cxn>
              </a:cxnLst>
              <a:rect l="0" t="0" r="r" b="b"/>
              <a:pathLst>
                <a:path w="76" h="34">
                  <a:moveTo>
                    <a:pt x="0" y="0"/>
                  </a:moveTo>
                  <a:cubicBezTo>
                    <a:pt x="4" y="16"/>
                    <a:pt x="22" y="31"/>
                    <a:pt x="40" y="29"/>
                  </a:cubicBezTo>
                  <a:cubicBezTo>
                    <a:pt x="58" y="28"/>
                    <a:pt x="67" y="26"/>
                    <a:pt x="76" y="8"/>
                  </a:cubicBezTo>
                  <a:cubicBezTo>
                    <a:pt x="70" y="26"/>
                    <a:pt x="58" y="34"/>
                    <a:pt x="39" y="34"/>
                  </a:cubicBezTo>
                  <a:cubicBezTo>
                    <a:pt x="20" y="33"/>
                    <a:pt x="5" y="2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8" name="Freeform 1135"/>
            <p:cNvSpPr>
              <a:spLocks/>
            </p:cNvSpPr>
            <p:nvPr/>
          </p:nvSpPr>
          <p:spPr bwMode="auto">
            <a:xfrm>
              <a:off x="2022" y="1851"/>
              <a:ext cx="33" cy="4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9" y="0"/>
                </a:cxn>
                <a:cxn ang="0">
                  <a:pos x="13" y="15"/>
                </a:cxn>
                <a:cxn ang="0">
                  <a:pos x="3" y="11"/>
                </a:cxn>
              </a:cxnLst>
              <a:rect l="0" t="0" r="r" b="b"/>
              <a:pathLst>
                <a:path w="13" h="15">
                  <a:moveTo>
                    <a:pt x="0" y="9"/>
                  </a:moveTo>
                  <a:cubicBezTo>
                    <a:pt x="4" y="7"/>
                    <a:pt x="6" y="3"/>
                    <a:pt x="9" y="0"/>
                  </a:cubicBezTo>
                  <a:cubicBezTo>
                    <a:pt x="10" y="5"/>
                    <a:pt x="12" y="10"/>
                    <a:pt x="13" y="15"/>
                  </a:cubicBezTo>
                  <a:cubicBezTo>
                    <a:pt x="11" y="11"/>
                    <a:pt x="6" y="7"/>
                    <a:pt x="3" y="11"/>
                  </a:cubicBezTo>
                </a:path>
              </a:pathLst>
            </a:custGeom>
            <a:solidFill>
              <a:srgbClr val="BB0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9" name="Freeform 1136"/>
            <p:cNvSpPr>
              <a:spLocks/>
            </p:cNvSpPr>
            <p:nvPr/>
          </p:nvSpPr>
          <p:spPr bwMode="auto">
            <a:xfrm>
              <a:off x="2070" y="1843"/>
              <a:ext cx="22" cy="4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9" y="1"/>
                </a:cxn>
                <a:cxn ang="0">
                  <a:pos x="7" y="16"/>
                </a:cxn>
                <a:cxn ang="0">
                  <a:pos x="0" y="2"/>
                </a:cxn>
              </a:cxnLst>
              <a:rect l="0" t="0" r="r" b="b"/>
              <a:pathLst>
                <a:path w="9" h="16">
                  <a:moveTo>
                    <a:pt x="2" y="0"/>
                  </a:moveTo>
                  <a:cubicBezTo>
                    <a:pt x="5" y="2"/>
                    <a:pt x="5" y="0"/>
                    <a:pt x="9" y="1"/>
                  </a:cubicBezTo>
                  <a:cubicBezTo>
                    <a:pt x="3" y="3"/>
                    <a:pt x="7" y="11"/>
                    <a:pt x="7" y="16"/>
                  </a:cubicBezTo>
                  <a:cubicBezTo>
                    <a:pt x="5" y="11"/>
                    <a:pt x="4" y="5"/>
                    <a:pt x="0" y="2"/>
                  </a:cubicBezTo>
                </a:path>
              </a:pathLst>
            </a:custGeom>
            <a:solidFill>
              <a:srgbClr val="BB07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0" name="Freeform 1137"/>
            <p:cNvSpPr>
              <a:spLocks/>
            </p:cNvSpPr>
            <p:nvPr/>
          </p:nvSpPr>
          <p:spPr bwMode="auto">
            <a:xfrm>
              <a:off x="2343" y="1912"/>
              <a:ext cx="20" cy="3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9"/>
                </a:cxn>
              </a:cxnLst>
              <a:rect l="0" t="0" r="r" b="b"/>
              <a:pathLst>
                <a:path w="9" h="12">
                  <a:moveTo>
                    <a:pt x="4" y="0"/>
                  </a:moveTo>
                  <a:cubicBezTo>
                    <a:pt x="1" y="1"/>
                    <a:pt x="0" y="1"/>
                    <a:pt x="0" y="4"/>
                  </a:cubicBezTo>
                  <a:cubicBezTo>
                    <a:pt x="9" y="3"/>
                    <a:pt x="5" y="12"/>
                    <a:pt x="0" y="9"/>
                  </a:cubicBezTo>
                </a:path>
              </a:pathLst>
            </a:custGeom>
            <a:noFill/>
            <a:ln w="7938" cap="rnd">
              <a:solidFill>
                <a:srgbClr val="E5694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1" name="Freeform 1138"/>
            <p:cNvSpPr>
              <a:spLocks/>
            </p:cNvSpPr>
            <p:nvPr/>
          </p:nvSpPr>
          <p:spPr bwMode="auto">
            <a:xfrm>
              <a:off x="2345" y="1917"/>
              <a:ext cx="17" cy="2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2"/>
                </a:cxn>
                <a:cxn ang="0">
                  <a:pos x="7" y="4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5" y="0"/>
                    <a:pt x="4" y="0"/>
                    <a:pt x="2" y="2"/>
                  </a:cubicBezTo>
                  <a:cubicBezTo>
                    <a:pt x="3" y="2"/>
                    <a:pt x="5" y="3"/>
                    <a:pt x="7" y="4"/>
                  </a:cubicBezTo>
                  <a:cubicBezTo>
                    <a:pt x="6" y="7"/>
                    <a:pt x="3" y="8"/>
                    <a:pt x="0" y="8"/>
                  </a:cubicBezTo>
                </a:path>
              </a:pathLst>
            </a:custGeom>
            <a:noFill/>
            <a:ln w="7938" cap="rnd">
              <a:solidFill>
                <a:srgbClr val="E5694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2" name="Freeform 1139"/>
            <p:cNvSpPr>
              <a:spLocks/>
            </p:cNvSpPr>
            <p:nvPr/>
          </p:nvSpPr>
          <p:spPr bwMode="auto">
            <a:xfrm>
              <a:off x="1622" y="1827"/>
              <a:ext cx="438" cy="442"/>
            </a:xfrm>
            <a:custGeom>
              <a:avLst/>
              <a:gdLst/>
              <a:ahLst/>
              <a:cxnLst>
                <a:cxn ang="0">
                  <a:pos x="149" y="82"/>
                </a:cxn>
                <a:cxn ang="0">
                  <a:pos x="158" y="109"/>
                </a:cxn>
                <a:cxn ang="0">
                  <a:pos x="161" y="164"/>
                </a:cxn>
                <a:cxn ang="0">
                  <a:pos x="173" y="166"/>
                </a:cxn>
                <a:cxn ang="0">
                  <a:pos x="174" y="140"/>
                </a:cxn>
                <a:cxn ang="0">
                  <a:pos x="155" y="18"/>
                </a:cxn>
                <a:cxn ang="0">
                  <a:pos x="142" y="22"/>
                </a:cxn>
                <a:cxn ang="0">
                  <a:pos x="152" y="67"/>
                </a:cxn>
                <a:cxn ang="0">
                  <a:pos x="117" y="33"/>
                </a:cxn>
                <a:cxn ang="0">
                  <a:pos x="73" y="11"/>
                </a:cxn>
                <a:cxn ang="0">
                  <a:pos x="11" y="35"/>
                </a:cxn>
                <a:cxn ang="0">
                  <a:pos x="61" y="81"/>
                </a:cxn>
                <a:cxn ang="0">
                  <a:pos x="114" y="68"/>
                </a:cxn>
                <a:cxn ang="0">
                  <a:pos x="149" y="82"/>
                </a:cxn>
              </a:cxnLst>
              <a:rect l="0" t="0" r="r" b="b"/>
              <a:pathLst>
                <a:path w="175" h="166">
                  <a:moveTo>
                    <a:pt x="149" y="82"/>
                  </a:moveTo>
                  <a:cubicBezTo>
                    <a:pt x="152" y="88"/>
                    <a:pt x="155" y="100"/>
                    <a:pt x="158" y="109"/>
                  </a:cubicBezTo>
                  <a:cubicBezTo>
                    <a:pt x="161" y="120"/>
                    <a:pt x="162" y="144"/>
                    <a:pt x="161" y="164"/>
                  </a:cubicBezTo>
                  <a:cubicBezTo>
                    <a:pt x="165" y="165"/>
                    <a:pt x="169" y="165"/>
                    <a:pt x="173" y="166"/>
                  </a:cubicBezTo>
                  <a:cubicBezTo>
                    <a:pt x="174" y="153"/>
                    <a:pt x="174" y="140"/>
                    <a:pt x="174" y="140"/>
                  </a:cubicBezTo>
                  <a:cubicBezTo>
                    <a:pt x="175" y="105"/>
                    <a:pt x="163" y="49"/>
                    <a:pt x="155" y="18"/>
                  </a:cubicBezTo>
                  <a:cubicBezTo>
                    <a:pt x="151" y="20"/>
                    <a:pt x="147" y="22"/>
                    <a:pt x="142" y="22"/>
                  </a:cubicBezTo>
                  <a:cubicBezTo>
                    <a:pt x="145" y="35"/>
                    <a:pt x="149" y="52"/>
                    <a:pt x="152" y="67"/>
                  </a:cubicBezTo>
                  <a:cubicBezTo>
                    <a:pt x="145" y="52"/>
                    <a:pt x="139" y="39"/>
                    <a:pt x="117" y="33"/>
                  </a:cubicBezTo>
                  <a:cubicBezTo>
                    <a:pt x="93" y="26"/>
                    <a:pt x="97" y="22"/>
                    <a:pt x="73" y="11"/>
                  </a:cubicBezTo>
                  <a:cubicBezTo>
                    <a:pt x="50" y="0"/>
                    <a:pt x="18" y="6"/>
                    <a:pt x="11" y="35"/>
                  </a:cubicBezTo>
                  <a:cubicBezTo>
                    <a:pt x="0" y="77"/>
                    <a:pt x="30" y="84"/>
                    <a:pt x="61" y="81"/>
                  </a:cubicBezTo>
                  <a:cubicBezTo>
                    <a:pt x="91" y="78"/>
                    <a:pt x="99" y="68"/>
                    <a:pt x="114" y="68"/>
                  </a:cubicBezTo>
                  <a:cubicBezTo>
                    <a:pt x="132" y="68"/>
                    <a:pt x="137" y="62"/>
                    <a:pt x="149" y="82"/>
                  </a:cubicBezTo>
                  <a:close/>
                </a:path>
              </a:pathLst>
            </a:custGeom>
            <a:solidFill>
              <a:srgbClr val="74AA2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3" name="Freeform 1140"/>
            <p:cNvSpPr>
              <a:spLocks/>
            </p:cNvSpPr>
            <p:nvPr/>
          </p:nvSpPr>
          <p:spPr bwMode="auto">
            <a:xfrm>
              <a:off x="1622" y="1827"/>
              <a:ext cx="438" cy="442"/>
            </a:xfrm>
            <a:custGeom>
              <a:avLst/>
              <a:gdLst/>
              <a:ahLst/>
              <a:cxnLst>
                <a:cxn ang="0">
                  <a:pos x="149" y="82"/>
                </a:cxn>
                <a:cxn ang="0">
                  <a:pos x="158" y="109"/>
                </a:cxn>
                <a:cxn ang="0">
                  <a:pos x="161" y="164"/>
                </a:cxn>
                <a:cxn ang="0">
                  <a:pos x="173" y="166"/>
                </a:cxn>
                <a:cxn ang="0">
                  <a:pos x="174" y="140"/>
                </a:cxn>
                <a:cxn ang="0">
                  <a:pos x="155" y="18"/>
                </a:cxn>
                <a:cxn ang="0">
                  <a:pos x="142" y="22"/>
                </a:cxn>
                <a:cxn ang="0">
                  <a:pos x="152" y="67"/>
                </a:cxn>
                <a:cxn ang="0">
                  <a:pos x="117" y="33"/>
                </a:cxn>
                <a:cxn ang="0">
                  <a:pos x="73" y="11"/>
                </a:cxn>
                <a:cxn ang="0">
                  <a:pos x="11" y="35"/>
                </a:cxn>
                <a:cxn ang="0">
                  <a:pos x="61" y="81"/>
                </a:cxn>
                <a:cxn ang="0">
                  <a:pos x="114" y="68"/>
                </a:cxn>
                <a:cxn ang="0">
                  <a:pos x="149" y="82"/>
                </a:cxn>
              </a:cxnLst>
              <a:rect l="0" t="0" r="r" b="b"/>
              <a:pathLst>
                <a:path w="175" h="166">
                  <a:moveTo>
                    <a:pt x="149" y="82"/>
                  </a:moveTo>
                  <a:cubicBezTo>
                    <a:pt x="152" y="88"/>
                    <a:pt x="155" y="100"/>
                    <a:pt x="158" y="109"/>
                  </a:cubicBezTo>
                  <a:cubicBezTo>
                    <a:pt x="161" y="120"/>
                    <a:pt x="162" y="144"/>
                    <a:pt x="161" y="164"/>
                  </a:cubicBezTo>
                  <a:cubicBezTo>
                    <a:pt x="165" y="165"/>
                    <a:pt x="169" y="165"/>
                    <a:pt x="173" y="166"/>
                  </a:cubicBezTo>
                  <a:cubicBezTo>
                    <a:pt x="174" y="153"/>
                    <a:pt x="174" y="140"/>
                    <a:pt x="174" y="140"/>
                  </a:cubicBezTo>
                  <a:cubicBezTo>
                    <a:pt x="175" y="105"/>
                    <a:pt x="163" y="49"/>
                    <a:pt x="155" y="18"/>
                  </a:cubicBezTo>
                  <a:cubicBezTo>
                    <a:pt x="151" y="20"/>
                    <a:pt x="147" y="22"/>
                    <a:pt x="142" y="22"/>
                  </a:cubicBezTo>
                  <a:cubicBezTo>
                    <a:pt x="145" y="35"/>
                    <a:pt x="149" y="52"/>
                    <a:pt x="152" y="67"/>
                  </a:cubicBezTo>
                  <a:cubicBezTo>
                    <a:pt x="145" y="52"/>
                    <a:pt x="139" y="39"/>
                    <a:pt x="117" y="33"/>
                  </a:cubicBezTo>
                  <a:cubicBezTo>
                    <a:pt x="93" y="26"/>
                    <a:pt x="97" y="22"/>
                    <a:pt x="73" y="11"/>
                  </a:cubicBezTo>
                  <a:cubicBezTo>
                    <a:pt x="50" y="0"/>
                    <a:pt x="18" y="6"/>
                    <a:pt x="11" y="35"/>
                  </a:cubicBezTo>
                  <a:cubicBezTo>
                    <a:pt x="0" y="77"/>
                    <a:pt x="30" y="84"/>
                    <a:pt x="61" y="81"/>
                  </a:cubicBezTo>
                  <a:cubicBezTo>
                    <a:pt x="91" y="78"/>
                    <a:pt x="99" y="68"/>
                    <a:pt x="114" y="68"/>
                  </a:cubicBezTo>
                  <a:cubicBezTo>
                    <a:pt x="132" y="68"/>
                    <a:pt x="137" y="62"/>
                    <a:pt x="149" y="82"/>
                  </a:cubicBezTo>
                  <a:close/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4" name="Freeform 1141"/>
            <p:cNvSpPr>
              <a:spLocks/>
            </p:cNvSpPr>
            <p:nvPr/>
          </p:nvSpPr>
          <p:spPr bwMode="auto">
            <a:xfrm>
              <a:off x="1660" y="1840"/>
              <a:ext cx="195" cy="133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31" y="8"/>
                </a:cxn>
                <a:cxn ang="0">
                  <a:pos x="78" y="25"/>
                </a:cxn>
                <a:cxn ang="0">
                  <a:pos x="0" y="50"/>
                </a:cxn>
              </a:cxnLst>
              <a:rect l="0" t="0" r="r" b="b"/>
              <a:pathLst>
                <a:path w="78" h="50">
                  <a:moveTo>
                    <a:pt x="0" y="50"/>
                  </a:moveTo>
                  <a:cubicBezTo>
                    <a:pt x="0" y="31"/>
                    <a:pt x="7" y="11"/>
                    <a:pt x="31" y="8"/>
                  </a:cubicBezTo>
                  <a:cubicBezTo>
                    <a:pt x="55" y="6"/>
                    <a:pt x="61" y="16"/>
                    <a:pt x="78" y="25"/>
                  </a:cubicBezTo>
                  <a:cubicBezTo>
                    <a:pt x="65" y="19"/>
                    <a:pt x="17" y="0"/>
                    <a:pt x="0" y="50"/>
                  </a:cubicBezTo>
                  <a:close/>
                </a:path>
              </a:pathLst>
            </a:custGeom>
            <a:solidFill>
              <a:srgbClr val="BFD39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5" name="Freeform 1142"/>
            <p:cNvSpPr>
              <a:spLocks/>
            </p:cNvSpPr>
            <p:nvPr/>
          </p:nvSpPr>
          <p:spPr bwMode="auto">
            <a:xfrm>
              <a:off x="1667" y="1840"/>
              <a:ext cx="158" cy="83"/>
            </a:xfrm>
            <a:custGeom>
              <a:avLst/>
              <a:gdLst/>
              <a:ahLst/>
              <a:cxnLst>
                <a:cxn ang="0">
                  <a:pos x="63" y="18"/>
                </a:cxn>
                <a:cxn ang="0">
                  <a:pos x="28" y="8"/>
                </a:cxn>
                <a:cxn ang="0">
                  <a:pos x="0" y="31"/>
                </a:cxn>
                <a:cxn ang="0">
                  <a:pos x="63" y="18"/>
                </a:cxn>
              </a:cxnLst>
              <a:rect l="0" t="0" r="r" b="b"/>
              <a:pathLst>
                <a:path w="63" h="31">
                  <a:moveTo>
                    <a:pt x="63" y="18"/>
                  </a:moveTo>
                  <a:cubicBezTo>
                    <a:pt x="53" y="12"/>
                    <a:pt x="45" y="7"/>
                    <a:pt x="28" y="8"/>
                  </a:cubicBezTo>
                  <a:cubicBezTo>
                    <a:pt x="12" y="10"/>
                    <a:pt x="4" y="19"/>
                    <a:pt x="0" y="31"/>
                  </a:cubicBezTo>
                  <a:cubicBezTo>
                    <a:pt x="10" y="16"/>
                    <a:pt x="30" y="0"/>
                    <a:pt x="63" y="1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6" name="Freeform 1143"/>
            <p:cNvSpPr>
              <a:spLocks/>
            </p:cNvSpPr>
            <p:nvPr/>
          </p:nvSpPr>
          <p:spPr bwMode="auto">
            <a:xfrm>
              <a:off x="1907" y="1979"/>
              <a:ext cx="58" cy="29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0" y="11"/>
                </a:cxn>
              </a:cxnLst>
              <a:rect l="0" t="0" r="r" b="b"/>
              <a:pathLst>
                <a:path w="23" h="11">
                  <a:moveTo>
                    <a:pt x="23" y="0"/>
                  </a:moveTo>
                  <a:cubicBezTo>
                    <a:pt x="19" y="8"/>
                    <a:pt x="15" y="9"/>
                    <a:pt x="0" y="11"/>
                  </a:cubicBezTo>
                </a:path>
              </a:pathLst>
            </a:custGeom>
            <a:noFill/>
            <a:ln w="7938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7" name="Freeform 1144"/>
            <p:cNvSpPr>
              <a:spLocks/>
            </p:cNvSpPr>
            <p:nvPr/>
          </p:nvSpPr>
          <p:spPr bwMode="auto">
            <a:xfrm>
              <a:off x="1702" y="1947"/>
              <a:ext cx="255" cy="9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4" y="25"/>
                </a:cxn>
                <a:cxn ang="0">
                  <a:pos x="95" y="15"/>
                </a:cxn>
                <a:cxn ang="0">
                  <a:pos x="98" y="0"/>
                </a:cxn>
                <a:cxn ang="0">
                  <a:pos x="79" y="11"/>
                </a:cxn>
                <a:cxn ang="0">
                  <a:pos x="46" y="18"/>
                </a:cxn>
                <a:cxn ang="0">
                  <a:pos x="0" y="28"/>
                </a:cxn>
              </a:cxnLst>
              <a:rect l="0" t="0" r="r" b="b"/>
              <a:pathLst>
                <a:path w="102" h="35">
                  <a:moveTo>
                    <a:pt x="0" y="28"/>
                  </a:moveTo>
                  <a:cubicBezTo>
                    <a:pt x="14" y="31"/>
                    <a:pt x="31" y="35"/>
                    <a:pt x="54" y="25"/>
                  </a:cubicBezTo>
                  <a:cubicBezTo>
                    <a:pt x="79" y="14"/>
                    <a:pt x="89" y="19"/>
                    <a:pt x="95" y="15"/>
                  </a:cubicBezTo>
                  <a:cubicBezTo>
                    <a:pt x="102" y="11"/>
                    <a:pt x="101" y="3"/>
                    <a:pt x="98" y="0"/>
                  </a:cubicBezTo>
                  <a:cubicBezTo>
                    <a:pt x="101" y="3"/>
                    <a:pt x="93" y="9"/>
                    <a:pt x="79" y="11"/>
                  </a:cubicBezTo>
                  <a:cubicBezTo>
                    <a:pt x="65" y="13"/>
                    <a:pt x="56" y="13"/>
                    <a:pt x="46" y="18"/>
                  </a:cubicBezTo>
                  <a:cubicBezTo>
                    <a:pt x="35" y="22"/>
                    <a:pt x="14" y="31"/>
                    <a:pt x="0" y="28"/>
                  </a:cubicBezTo>
                  <a:close/>
                </a:path>
              </a:pathLst>
            </a:custGeom>
            <a:solidFill>
              <a:srgbClr val="29932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8" name="Freeform 1145"/>
            <p:cNvSpPr>
              <a:spLocks/>
            </p:cNvSpPr>
            <p:nvPr/>
          </p:nvSpPr>
          <p:spPr bwMode="auto">
            <a:xfrm>
              <a:off x="2012" y="2061"/>
              <a:ext cx="30" cy="206"/>
            </a:xfrm>
            <a:custGeom>
              <a:avLst/>
              <a:gdLst/>
              <a:ahLst/>
              <a:cxnLst>
                <a:cxn ang="0">
                  <a:pos x="10" y="77"/>
                </a:cxn>
                <a:cxn ang="0">
                  <a:pos x="10" y="77"/>
                </a:cxn>
                <a:cxn ang="0">
                  <a:pos x="10" y="31"/>
                </a:cxn>
                <a:cxn ang="0">
                  <a:pos x="0" y="0"/>
                </a:cxn>
                <a:cxn ang="0">
                  <a:pos x="8" y="31"/>
                </a:cxn>
                <a:cxn ang="0">
                  <a:pos x="10" y="77"/>
                </a:cxn>
              </a:cxnLst>
              <a:rect l="0" t="0" r="r" b="b"/>
              <a:pathLst>
                <a:path w="12" h="77">
                  <a:moveTo>
                    <a:pt x="10" y="77"/>
                  </a:moveTo>
                  <a:cubicBezTo>
                    <a:pt x="10" y="77"/>
                    <a:pt x="10" y="77"/>
                    <a:pt x="10" y="77"/>
                  </a:cubicBezTo>
                  <a:cubicBezTo>
                    <a:pt x="12" y="62"/>
                    <a:pt x="12" y="45"/>
                    <a:pt x="10" y="31"/>
                  </a:cubicBezTo>
                  <a:cubicBezTo>
                    <a:pt x="9" y="18"/>
                    <a:pt x="5" y="8"/>
                    <a:pt x="0" y="0"/>
                  </a:cubicBezTo>
                  <a:cubicBezTo>
                    <a:pt x="3" y="5"/>
                    <a:pt x="6" y="17"/>
                    <a:pt x="8" y="31"/>
                  </a:cubicBezTo>
                  <a:cubicBezTo>
                    <a:pt x="10" y="47"/>
                    <a:pt x="11" y="66"/>
                    <a:pt x="10" y="7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9" name="Freeform 1146"/>
            <p:cNvSpPr>
              <a:spLocks/>
            </p:cNvSpPr>
            <p:nvPr/>
          </p:nvSpPr>
          <p:spPr bwMode="auto">
            <a:xfrm>
              <a:off x="1947" y="1976"/>
              <a:ext cx="20" cy="19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4" y="1"/>
                </a:cxn>
                <a:cxn ang="0">
                  <a:pos x="7" y="7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2"/>
                    <a:pt x="5" y="0"/>
                    <a:pt x="4" y="1"/>
                  </a:cubicBezTo>
                  <a:cubicBezTo>
                    <a:pt x="0" y="3"/>
                    <a:pt x="5" y="7"/>
                    <a:pt x="7" y="7"/>
                  </a:cubicBezTo>
                </a:path>
              </a:pathLst>
            </a:custGeom>
            <a:noFill/>
            <a:ln w="7938" cap="rnd">
              <a:solidFill>
                <a:srgbClr val="74AA2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0" name="Freeform 1147"/>
            <p:cNvSpPr>
              <a:spLocks/>
            </p:cNvSpPr>
            <p:nvPr/>
          </p:nvSpPr>
          <p:spPr bwMode="auto">
            <a:xfrm>
              <a:off x="2545" y="1555"/>
              <a:ext cx="335" cy="186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134" y="18"/>
                </a:cxn>
                <a:cxn ang="0">
                  <a:pos x="110" y="9"/>
                </a:cxn>
                <a:cxn ang="0">
                  <a:pos x="22" y="36"/>
                </a:cxn>
                <a:cxn ang="0">
                  <a:pos x="0" y="70"/>
                </a:cxn>
              </a:cxnLst>
              <a:rect l="0" t="0" r="r" b="b"/>
              <a:pathLst>
                <a:path w="134" h="70">
                  <a:moveTo>
                    <a:pt x="0" y="70"/>
                  </a:moveTo>
                  <a:cubicBezTo>
                    <a:pt x="134" y="18"/>
                    <a:pt x="134" y="18"/>
                    <a:pt x="134" y="18"/>
                  </a:cubicBezTo>
                  <a:cubicBezTo>
                    <a:pt x="126" y="14"/>
                    <a:pt x="118" y="11"/>
                    <a:pt x="110" y="9"/>
                  </a:cubicBezTo>
                  <a:cubicBezTo>
                    <a:pt x="74" y="0"/>
                    <a:pt x="43" y="15"/>
                    <a:pt x="22" y="36"/>
                  </a:cubicBezTo>
                  <a:cubicBezTo>
                    <a:pt x="12" y="47"/>
                    <a:pt x="5" y="61"/>
                    <a:pt x="0" y="70"/>
                  </a:cubicBezTo>
                  <a:close/>
                </a:path>
              </a:pathLst>
            </a:custGeom>
            <a:solidFill>
              <a:srgbClr val="E6C1C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" name="Freeform 1148"/>
            <p:cNvSpPr>
              <a:spLocks/>
            </p:cNvSpPr>
            <p:nvPr/>
          </p:nvSpPr>
          <p:spPr bwMode="auto">
            <a:xfrm>
              <a:off x="2570" y="1557"/>
              <a:ext cx="250" cy="174"/>
            </a:xfrm>
            <a:custGeom>
              <a:avLst/>
              <a:gdLst/>
              <a:ahLst/>
              <a:cxnLst>
                <a:cxn ang="0">
                  <a:pos x="100" y="15"/>
                </a:cxn>
                <a:cxn ang="0">
                  <a:pos x="0" y="65"/>
                </a:cxn>
                <a:cxn ang="0">
                  <a:pos x="100" y="15"/>
                </a:cxn>
              </a:cxnLst>
              <a:rect l="0" t="0" r="r" b="b"/>
              <a:pathLst>
                <a:path w="100" h="65">
                  <a:moveTo>
                    <a:pt x="100" y="15"/>
                  </a:moveTo>
                  <a:cubicBezTo>
                    <a:pt x="52" y="0"/>
                    <a:pt x="9" y="40"/>
                    <a:pt x="0" y="65"/>
                  </a:cubicBezTo>
                  <a:cubicBezTo>
                    <a:pt x="14" y="46"/>
                    <a:pt x="51" y="9"/>
                    <a:pt x="100" y="1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" name="Freeform 1149"/>
            <p:cNvSpPr>
              <a:spLocks/>
            </p:cNvSpPr>
            <p:nvPr/>
          </p:nvSpPr>
          <p:spPr bwMode="auto">
            <a:xfrm>
              <a:off x="2545" y="1555"/>
              <a:ext cx="335" cy="186"/>
            </a:xfrm>
            <a:custGeom>
              <a:avLst/>
              <a:gdLst/>
              <a:ahLst/>
              <a:cxnLst>
                <a:cxn ang="0">
                  <a:pos x="134" y="18"/>
                </a:cxn>
                <a:cxn ang="0">
                  <a:pos x="110" y="9"/>
                </a:cxn>
                <a:cxn ang="0">
                  <a:pos x="22" y="36"/>
                </a:cxn>
                <a:cxn ang="0">
                  <a:pos x="0" y="70"/>
                </a:cxn>
              </a:cxnLst>
              <a:rect l="0" t="0" r="r" b="b"/>
              <a:pathLst>
                <a:path w="134" h="70">
                  <a:moveTo>
                    <a:pt x="134" y="18"/>
                  </a:moveTo>
                  <a:cubicBezTo>
                    <a:pt x="126" y="14"/>
                    <a:pt x="118" y="11"/>
                    <a:pt x="110" y="9"/>
                  </a:cubicBezTo>
                  <a:cubicBezTo>
                    <a:pt x="74" y="0"/>
                    <a:pt x="43" y="15"/>
                    <a:pt x="22" y="36"/>
                  </a:cubicBezTo>
                  <a:cubicBezTo>
                    <a:pt x="12" y="47"/>
                    <a:pt x="5" y="61"/>
                    <a:pt x="0" y="70"/>
                  </a:cubicBezTo>
                </a:path>
              </a:pathLst>
            </a:custGeom>
            <a:noFill/>
            <a:ln w="12700" cap="rnd">
              <a:solidFill>
                <a:srgbClr val="1A171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3" name="TextBox 2152"/>
          <p:cNvSpPr txBox="1"/>
          <p:nvPr/>
        </p:nvSpPr>
        <p:spPr>
          <a:xfrm>
            <a:off x="462114" y="2599720"/>
            <a:ext cx="3032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Liver</a:t>
            </a:r>
          </a:p>
        </p:txBody>
      </p:sp>
      <p:cxnSp>
        <p:nvCxnSpPr>
          <p:cNvPr id="2154" name="Straight Arrow Connector 2153"/>
          <p:cNvCxnSpPr/>
          <p:nvPr/>
        </p:nvCxnSpPr>
        <p:spPr>
          <a:xfrm>
            <a:off x="1257300" y="2829909"/>
            <a:ext cx="1238250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5" name="TextBox 2154"/>
          <p:cNvSpPr txBox="1"/>
          <p:nvPr/>
        </p:nvSpPr>
        <p:spPr>
          <a:xfrm>
            <a:off x="462115" y="3009824"/>
            <a:ext cx="2081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Gall bladder</a:t>
            </a:r>
            <a:endParaRPr lang="en-US" sz="2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2156" name="Straight Arrow Connector 2155"/>
          <p:cNvCxnSpPr/>
          <p:nvPr/>
        </p:nvCxnSpPr>
        <p:spPr>
          <a:xfrm flipV="1">
            <a:off x="2166938" y="3048000"/>
            <a:ext cx="385762" cy="19050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" name="TextBox 2356"/>
          <p:cNvSpPr txBox="1"/>
          <p:nvPr/>
        </p:nvSpPr>
        <p:spPr>
          <a:xfrm>
            <a:off x="4191000" y="3024187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Pancreas</a:t>
            </a:r>
            <a:endParaRPr lang="en-US" sz="2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2358" name="Straight Arrow Connector 2357"/>
          <p:cNvCxnSpPr/>
          <p:nvPr/>
        </p:nvCxnSpPr>
        <p:spPr>
          <a:xfrm flipH="1">
            <a:off x="3446031" y="3224242"/>
            <a:ext cx="973569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9" name="TextBox 2358"/>
          <p:cNvSpPr txBox="1"/>
          <p:nvPr/>
        </p:nvSpPr>
        <p:spPr>
          <a:xfrm>
            <a:off x="3200400" y="3762314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Small intestine</a:t>
            </a:r>
            <a:endParaRPr lang="en-US" sz="2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361" name="TextBox 2360"/>
          <p:cNvSpPr txBox="1"/>
          <p:nvPr/>
        </p:nvSpPr>
        <p:spPr>
          <a:xfrm>
            <a:off x="3429000" y="3400424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Large intestine</a:t>
            </a:r>
            <a:endParaRPr lang="en-US" sz="2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sp>
        <p:nvSpPr>
          <p:cNvPr id="2365" name="TextBox 2364"/>
          <p:cNvSpPr txBox="1"/>
          <p:nvPr/>
        </p:nvSpPr>
        <p:spPr>
          <a:xfrm>
            <a:off x="581624" y="4337690"/>
            <a:ext cx="1812441" cy="461665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2700000" scaled="0"/>
            <a:tileRect/>
          </a:gra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..Diagram</a:t>
            </a:r>
            <a:endParaRPr lang="en-US" sz="2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grpSp>
        <p:nvGrpSpPr>
          <p:cNvPr id="1538" name="Group 1258"/>
          <p:cNvGrpSpPr>
            <a:grpSpLocks/>
          </p:cNvGrpSpPr>
          <p:nvPr/>
        </p:nvGrpSpPr>
        <p:grpSpPr bwMode="auto">
          <a:xfrm>
            <a:off x="2290963" y="3244536"/>
            <a:ext cx="1227917" cy="1517569"/>
            <a:chOff x="2005" y="875"/>
            <a:chExt cx="1753" cy="2568"/>
          </a:xfrm>
        </p:grpSpPr>
        <p:grpSp>
          <p:nvGrpSpPr>
            <p:cNvPr id="1609" name="Group 1259"/>
            <p:cNvGrpSpPr>
              <a:grpSpLocks/>
            </p:cNvGrpSpPr>
            <p:nvPr/>
          </p:nvGrpSpPr>
          <p:grpSpPr bwMode="auto">
            <a:xfrm>
              <a:off x="2005" y="875"/>
              <a:ext cx="1753" cy="2568"/>
              <a:chOff x="2005" y="875"/>
              <a:chExt cx="1753" cy="2568"/>
            </a:xfrm>
          </p:grpSpPr>
          <p:sp>
            <p:nvSpPr>
              <p:cNvPr id="1675" name="Freeform 1260"/>
              <p:cNvSpPr>
                <a:spLocks/>
              </p:cNvSpPr>
              <p:nvPr/>
            </p:nvSpPr>
            <p:spPr bwMode="auto">
              <a:xfrm>
                <a:off x="3700" y="2240"/>
                <a:ext cx="38" cy="91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4" y="22"/>
                  </a:cxn>
                  <a:cxn ang="0">
                    <a:pos x="0" y="30"/>
                  </a:cxn>
                  <a:cxn ang="0">
                    <a:pos x="11" y="11"/>
                  </a:cxn>
                </a:cxnLst>
                <a:rect l="0" t="0" r="r" b="b"/>
                <a:pathLst>
                  <a:path w="15" h="34">
                    <a:moveTo>
                      <a:pt x="12" y="0"/>
                    </a:moveTo>
                    <a:cubicBezTo>
                      <a:pt x="13" y="7"/>
                      <a:pt x="15" y="15"/>
                      <a:pt x="14" y="22"/>
                    </a:cubicBezTo>
                    <a:cubicBezTo>
                      <a:pt x="13" y="34"/>
                      <a:pt x="10" y="32"/>
                      <a:pt x="0" y="30"/>
                    </a:cubicBezTo>
                    <a:cubicBezTo>
                      <a:pt x="10" y="28"/>
                      <a:pt x="10" y="21"/>
                      <a:pt x="11" y="11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76" name="Freeform 1261"/>
              <p:cNvSpPr>
                <a:spLocks/>
              </p:cNvSpPr>
              <p:nvPr/>
            </p:nvSpPr>
            <p:spPr bwMode="auto">
              <a:xfrm>
                <a:off x="2005" y="875"/>
                <a:ext cx="1753" cy="2568"/>
              </a:xfrm>
              <a:custGeom>
                <a:avLst/>
                <a:gdLst/>
                <a:ahLst/>
                <a:cxnLst>
                  <a:cxn ang="0">
                    <a:pos x="687" y="498"/>
                  </a:cxn>
                  <a:cxn ang="0">
                    <a:pos x="667" y="413"/>
                  </a:cxn>
                  <a:cxn ang="0">
                    <a:pos x="650" y="312"/>
                  </a:cxn>
                  <a:cxn ang="0">
                    <a:pos x="644" y="238"/>
                  </a:cxn>
                  <a:cxn ang="0">
                    <a:pos x="647" y="156"/>
                  </a:cxn>
                  <a:cxn ang="0">
                    <a:pos x="642" y="63"/>
                  </a:cxn>
                  <a:cxn ang="0">
                    <a:pos x="584" y="5"/>
                  </a:cxn>
                  <a:cxn ang="0">
                    <a:pos x="518" y="57"/>
                  </a:cxn>
                  <a:cxn ang="0">
                    <a:pos x="483" y="117"/>
                  </a:cxn>
                  <a:cxn ang="0">
                    <a:pos x="426" y="163"/>
                  </a:cxn>
                  <a:cxn ang="0">
                    <a:pos x="327" y="175"/>
                  </a:cxn>
                  <a:cxn ang="0">
                    <a:pos x="235" y="167"/>
                  </a:cxn>
                  <a:cxn ang="0">
                    <a:pos x="161" y="120"/>
                  </a:cxn>
                  <a:cxn ang="0">
                    <a:pos x="70" y="84"/>
                  </a:cxn>
                  <a:cxn ang="0">
                    <a:pos x="22" y="127"/>
                  </a:cxn>
                  <a:cxn ang="0">
                    <a:pos x="27" y="256"/>
                  </a:cxn>
                  <a:cxn ang="0">
                    <a:pos x="22" y="367"/>
                  </a:cxn>
                  <a:cxn ang="0">
                    <a:pos x="13" y="477"/>
                  </a:cxn>
                  <a:cxn ang="0">
                    <a:pos x="45" y="610"/>
                  </a:cxn>
                  <a:cxn ang="0">
                    <a:pos x="162" y="703"/>
                  </a:cxn>
                  <a:cxn ang="0">
                    <a:pos x="200" y="658"/>
                  </a:cxn>
                  <a:cxn ang="0">
                    <a:pos x="192" y="654"/>
                  </a:cxn>
                  <a:cxn ang="0">
                    <a:pos x="207" y="649"/>
                  </a:cxn>
                  <a:cxn ang="0">
                    <a:pos x="158" y="550"/>
                  </a:cxn>
                  <a:cxn ang="0">
                    <a:pos x="129" y="463"/>
                  </a:cxn>
                  <a:cxn ang="0">
                    <a:pos x="125" y="366"/>
                  </a:cxn>
                  <a:cxn ang="0">
                    <a:pos x="132" y="276"/>
                  </a:cxn>
                  <a:cxn ang="0">
                    <a:pos x="176" y="265"/>
                  </a:cxn>
                  <a:cxn ang="0">
                    <a:pos x="282" y="288"/>
                  </a:cxn>
                  <a:cxn ang="0">
                    <a:pos x="376" y="289"/>
                  </a:cxn>
                  <a:cxn ang="0">
                    <a:pos x="469" y="267"/>
                  </a:cxn>
                  <a:cxn ang="0">
                    <a:pos x="541" y="204"/>
                  </a:cxn>
                  <a:cxn ang="0">
                    <a:pos x="548" y="280"/>
                  </a:cxn>
                  <a:cxn ang="0">
                    <a:pos x="562" y="382"/>
                  </a:cxn>
                  <a:cxn ang="0">
                    <a:pos x="577" y="464"/>
                  </a:cxn>
                  <a:cxn ang="0">
                    <a:pos x="584" y="511"/>
                  </a:cxn>
                  <a:cxn ang="0">
                    <a:pos x="596" y="561"/>
                  </a:cxn>
                  <a:cxn ang="0">
                    <a:pos x="578" y="617"/>
                  </a:cxn>
                  <a:cxn ang="0">
                    <a:pos x="553" y="650"/>
                  </a:cxn>
                  <a:cxn ang="0">
                    <a:pos x="458" y="652"/>
                  </a:cxn>
                  <a:cxn ang="0">
                    <a:pos x="298" y="766"/>
                  </a:cxn>
                  <a:cxn ang="0">
                    <a:pos x="326" y="914"/>
                  </a:cxn>
                  <a:cxn ang="0">
                    <a:pos x="368" y="952"/>
                  </a:cxn>
                  <a:cxn ang="0">
                    <a:pos x="418" y="817"/>
                  </a:cxn>
                  <a:cxn ang="0">
                    <a:pos x="411" y="737"/>
                  </a:cxn>
                  <a:cxn ang="0">
                    <a:pos x="556" y="763"/>
                  </a:cxn>
                  <a:cxn ang="0">
                    <a:pos x="648" y="663"/>
                  </a:cxn>
                  <a:cxn ang="0">
                    <a:pos x="694" y="550"/>
                  </a:cxn>
                </a:cxnLst>
                <a:rect l="0" t="0" r="r" b="b"/>
                <a:pathLst>
                  <a:path w="701" h="963">
                    <a:moveTo>
                      <a:pt x="694" y="550"/>
                    </a:moveTo>
                    <a:cubicBezTo>
                      <a:pt x="699" y="541"/>
                      <a:pt x="697" y="507"/>
                      <a:pt x="687" y="498"/>
                    </a:cubicBezTo>
                    <a:cubicBezTo>
                      <a:pt x="692" y="492"/>
                      <a:pt x="688" y="457"/>
                      <a:pt x="674" y="453"/>
                    </a:cubicBezTo>
                    <a:cubicBezTo>
                      <a:pt x="678" y="450"/>
                      <a:pt x="680" y="422"/>
                      <a:pt x="667" y="413"/>
                    </a:cubicBezTo>
                    <a:cubicBezTo>
                      <a:pt x="670" y="401"/>
                      <a:pt x="664" y="366"/>
                      <a:pt x="655" y="365"/>
                    </a:cubicBezTo>
                    <a:cubicBezTo>
                      <a:pt x="663" y="357"/>
                      <a:pt x="655" y="323"/>
                      <a:pt x="650" y="312"/>
                    </a:cubicBezTo>
                    <a:cubicBezTo>
                      <a:pt x="654" y="309"/>
                      <a:pt x="656" y="278"/>
                      <a:pt x="649" y="275"/>
                    </a:cubicBezTo>
                    <a:cubicBezTo>
                      <a:pt x="655" y="266"/>
                      <a:pt x="647" y="244"/>
                      <a:pt x="644" y="238"/>
                    </a:cubicBezTo>
                    <a:cubicBezTo>
                      <a:pt x="650" y="231"/>
                      <a:pt x="648" y="213"/>
                      <a:pt x="644" y="199"/>
                    </a:cubicBezTo>
                    <a:cubicBezTo>
                      <a:pt x="650" y="199"/>
                      <a:pt x="656" y="166"/>
                      <a:pt x="647" y="156"/>
                    </a:cubicBezTo>
                    <a:cubicBezTo>
                      <a:pt x="656" y="149"/>
                      <a:pt x="654" y="112"/>
                      <a:pt x="643" y="110"/>
                    </a:cubicBezTo>
                    <a:cubicBezTo>
                      <a:pt x="650" y="101"/>
                      <a:pt x="651" y="72"/>
                      <a:pt x="642" y="63"/>
                    </a:cubicBezTo>
                    <a:cubicBezTo>
                      <a:pt x="647" y="50"/>
                      <a:pt x="625" y="13"/>
                      <a:pt x="612" y="6"/>
                    </a:cubicBezTo>
                    <a:cubicBezTo>
                      <a:pt x="599" y="0"/>
                      <a:pt x="589" y="5"/>
                      <a:pt x="584" y="5"/>
                    </a:cubicBezTo>
                    <a:cubicBezTo>
                      <a:pt x="573" y="3"/>
                      <a:pt x="564" y="1"/>
                      <a:pt x="547" y="10"/>
                    </a:cubicBezTo>
                    <a:cubicBezTo>
                      <a:pt x="519" y="23"/>
                      <a:pt x="515" y="48"/>
                      <a:pt x="518" y="57"/>
                    </a:cubicBezTo>
                    <a:cubicBezTo>
                      <a:pt x="512" y="57"/>
                      <a:pt x="496" y="78"/>
                      <a:pt x="504" y="87"/>
                    </a:cubicBezTo>
                    <a:cubicBezTo>
                      <a:pt x="494" y="87"/>
                      <a:pt x="482" y="103"/>
                      <a:pt x="483" y="117"/>
                    </a:cubicBezTo>
                    <a:cubicBezTo>
                      <a:pt x="473" y="121"/>
                      <a:pt x="462" y="133"/>
                      <a:pt x="464" y="144"/>
                    </a:cubicBezTo>
                    <a:cubicBezTo>
                      <a:pt x="452" y="141"/>
                      <a:pt x="433" y="156"/>
                      <a:pt x="426" y="163"/>
                    </a:cubicBezTo>
                    <a:cubicBezTo>
                      <a:pt x="412" y="153"/>
                      <a:pt x="380" y="162"/>
                      <a:pt x="375" y="169"/>
                    </a:cubicBezTo>
                    <a:cubicBezTo>
                      <a:pt x="365" y="161"/>
                      <a:pt x="329" y="168"/>
                      <a:pt x="327" y="175"/>
                    </a:cubicBezTo>
                    <a:cubicBezTo>
                      <a:pt x="313" y="166"/>
                      <a:pt x="293" y="167"/>
                      <a:pt x="278" y="174"/>
                    </a:cubicBezTo>
                    <a:cubicBezTo>
                      <a:pt x="275" y="165"/>
                      <a:pt x="243" y="159"/>
                      <a:pt x="235" y="167"/>
                    </a:cubicBezTo>
                    <a:cubicBezTo>
                      <a:pt x="225" y="153"/>
                      <a:pt x="203" y="141"/>
                      <a:pt x="193" y="145"/>
                    </a:cubicBezTo>
                    <a:cubicBezTo>
                      <a:pt x="192" y="137"/>
                      <a:pt x="173" y="121"/>
                      <a:pt x="161" y="120"/>
                    </a:cubicBezTo>
                    <a:cubicBezTo>
                      <a:pt x="152" y="109"/>
                      <a:pt x="136" y="93"/>
                      <a:pt x="122" y="95"/>
                    </a:cubicBezTo>
                    <a:cubicBezTo>
                      <a:pt x="104" y="74"/>
                      <a:pt x="74" y="82"/>
                      <a:pt x="70" y="84"/>
                    </a:cubicBezTo>
                    <a:cubicBezTo>
                      <a:pt x="67" y="87"/>
                      <a:pt x="61" y="93"/>
                      <a:pt x="55" y="95"/>
                    </a:cubicBezTo>
                    <a:cubicBezTo>
                      <a:pt x="42" y="99"/>
                      <a:pt x="28" y="109"/>
                      <a:pt x="22" y="127"/>
                    </a:cubicBezTo>
                    <a:cubicBezTo>
                      <a:pt x="16" y="144"/>
                      <a:pt x="9" y="168"/>
                      <a:pt x="22" y="189"/>
                    </a:cubicBezTo>
                    <a:cubicBezTo>
                      <a:pt x="14" y="202"/>
                      <a:pt x="15" y="247"/>
                      <a:pt x="27" y="256"/>
                    </a:cubicBezTo>
                    <a:cubicBezTo>
                      <a:pt x="16" y="269"/>
                      <a:pt x="23" y="295"/>
                      <a:pt x="28" y="309"/>
                    </a:cubicBezTo>
                    <a:cubicBezTo>
                      <a:pt x="16" y="319"/>
                      <a:pt x="16" y="359"/>
                      <a:pt x="22" y="367"/>
                    </a:cubicBezTo>
                    <a:cubicBezTo>
                      <a:pt x="8" y="376"/>
                      <a:pt x="9" y="406"/>
                      <a:pt x="16" y="422"/>
                    </a:cubicBezTo>
                    <a:cubicBezTo>
                      <a:pt x="2" y="435"/>
                      <a:pt x="3" y="464"/>
                      <a:pt x="13" y="477"/>
                    </a:cubicBezTo>
                    <a:cubicBezTo>
                      <a:pt x="2" y="491"/>
                      <a:pt x="0" y="529"/>
                      <a:pt x="17" y="540"/>
                    </a:cubicBezTo>
                    <a:cubicBezTo>
                      <a:pt x="13" y="567"/>
                      <a:pt x="30" y="600"/>
                      <a:pt x="45" y="610"/>
                    </a:cubicBezTo>
                    <a:cubicBezTo>
                      <a:pt x="42" y="630"/>
                      <a:pt x="63" y="668"/>
                      <a:pt x="89" y="668"/>
                    </a:cubicBezTo>
                    <a:cubicBezTo>
                      <a:pt x="94" y="687"/>
                      <a:pt x="135" y="718"/>
                      <a:pt x="162" y="703"/>
                    </a:cubicBezTo>
                    <a:cubicBezTo>
                      <a:pt x="183" y="690"/>
                      <a:pt x="181" y="682"/>
                      <a:pt x="189" y="670"/>
                    </a:cubicBezTo>
                    <a:cubicBezTo>
                      <a:pt x="192" y="666"/>
                      <a:pt x="196" y="662"/>
                      <a:pt x="200" y="658"/>
                    </a:cubicBezTo>
                    <a:cubicBezTo>
                      <a:pt x="199" y="658"/>
                      <a:pt x="199" y="658"/>
                      <a:pt x="198" y="658"/>
                    </a:cubicBezTo>
                    <a:cubicBezTo>
                      <a:pt x="195" y="659"/>
                      <a:pt x="192" y="657"/>
                      <a:pt x="192" y="654"/>
                    </a:cubicBezTo>
                    <a:cubicBezTo>
                      <a:pt x="191" y="651"/>
                      <a:pt x="192" y="648"/>
                      <a:pt x="195" y="648"/>
                    </a:cubicBezTo>
                    <a:cubicBezTo>
                      <a:pt x="199" y="646"/>
                      <a:pt x="203" y="647"/>
                      <a:pt x="207" y="649"/>
                    </a:cubicBezTo>
                    <a:cubicBezTo>
                      <a:pt x="211" y="642"/>
                      <a:pt x="216" y="634"/>
                      <a:pt x="218" y="622"/>
                    </a:cubicBezTo>
                    <a:cubicBezTo>
                      <a:pt x="222" y="595"/>
                      <a:pt x="179" y="554"/>
                      <a:pt x="158" y="550"/>
                    </a:cubicBezTo>
                    <a:cubicBezTo>
                      <a:pt x="149" y="538"/>
                      <a:pt x="138" y="517"/>
                      <a:pt x="127" y="508"/>
                    </a:cubicBezTo>
                    <a:cubicBezTo>
                      <a:pt x="138" y="489"/>
                      <a:pt x="129" y="463"/>
                      <a:pt x="129" y="463"/>
                    </a:cubicBezTo>
                    <a:cubicBezTo>
                      <a:pt x="131" y="444"/>
                      <a:pt x="132" y="432"/>
                      <a:pt x="125" y="415"/>
                    </a:cubicBezTo>
                    <a:cubicBezTo>
                      <a:pt x="134" y="401"/>
                      <a:pt x="133" y="377"/>
                      <a:pt x="125" y="366"/>
                    </a:cubicBezTo>
                    <a:cubicBezTo>
                      <a:pt x="133" y="355"/>
                      <a:pt x="137" y="328"/>
                      <a:pt x="133" y="315"/>
                    </a:cubicBezTo>
                    <a:cubicBezTo>
                      <a:pt x="136" y="302"/>
                      <a:pt x="137" y="291"/>
                      <a:pt x="132" y="276"/>
                    </a:cubicBezTo>
                    <a:cubicBezTo>
                      <a:pt x="142" y="265"/>
                      <a:pt x="132" y="241"/>
                      <a:pt x="128" y="232"/>
                    </a:cubicBezTo>
                    <a:cubicBezTo>
                      <a:pt x="135" y="242"/>
                      <a:pt x="148" y="264"/>
                      <a:pt x="176" y="265"/>
                    </a:cubicBezTo>
                    <a:cubicBezTo>
                      <a:pt x="200" y="285"/>
                      <a:pt x="207" y="280"/>
                      <a:pt x="227" y="282"/>
                    </a:cubicBezTo>
                    <a:cubicBezTo>
                      <a:pt x="233" y="295"/>
                      <a:pt x="272" y="296"/>
                      <a:pt x="282" y="288"/>
                    </a:cubicBezTo>
                    <a:cubicBezTo>
                      <a:pt x="288" y="297"/>
                      <a:pt x="321" y="305"/>
                      <a:pt x="331" y="291"/>
                    </a:cubicBezTo>
                    <a:cubicBezTo>
                      <a:pt x="336" y="294"/>
                      <a:pt x="366" y="302"/>
                      <a:pt x="376" y="289"/>
                    </a:cubicBezTo>
                    <a:cubicBezTo>
                      <a:pt x="384" y="292"/>
                      <a:pt x="413" y="294"/>
                      <a:pt x="422" y="278"/>
                    </a:cubicBezTo>
                    <a:cubicBezTo>
                      <a:pt x="432" y="281"/>
                      <a:pt x="457" y="278"/>
                      <a:pt x="469" y="267"/>
                    </a:cubicBezTo>
                    <a:cubicBezTo>
                      <a:pt x="475" y="274"/>
                      <a:pt x="509" y="250"/>
                      <a:pt x="509" y="239"/>
                    </a:cubicBezTo>
                    <a:cubicBezTo>
                      <a:pt x="514" y="247"/>
                      <a:pt x="537" y="217"/>
                      <a:pt x="541" y="204"/>
                    </a:cubicBezTo>
                    <a:cubicBezTo>
                      <a:pt x="541" y="204"/>
                      <a:pt x="534" y="232"/>
                      <a:pt x="541" y="235"/>
                    </a:cubicBezTo>
                    <a:cubicBezTo>
                      <a:pt x="536" y="238"/>
                      <a:pt x="538" y="275"/>
                      <a:pt x="548" y="280"/>
                    </a:cubicBezTo>
                    <a:cubicBezTo>
                      <a:pt x="541" y="287"/>
                      <a:pt x="547" y="323"/>
                      <a:pt x="556" y="326"/>
                    </a:cubicBezTo>
                    <a:cubicBezTo>
                      <a:pt x="550" y="333"/>
                      <a:pt x="549" y="371"/>
                      <a:pt x="562" y="382"/>
                    </a:cubicBezTo>
                    <a:cubicBezTo>
                      <a:pt x="556" y="397"/>
                      <a:pt x="558" y="421"/>
                      <a:pt x="566" y="425"/>
                    </a:cubicBezTo>
                    <a:cubicBezTo>
                      <a:pt x="562" y="432"/>
                      <a:pt x="564" y="464"/>
                      <a:pt x="577" y="464"/>
                    </a:cubicBezTo>
                    <a:cubicBezTo>
                      <a:pt x="568" y="469"/>
                      <a:pt x="577" y="500"/>
                      <a:pt x="587" y="498"/>
                    </a:cubicBezTo>
                    <a:cubicBezTo>
                      <a:pt x="587" y="498"/>
                      <a:pt x="583" y="504"/>
                      <a:pt x="584" y="511"/>
                    </a:cubicBezTo>
                    <a:cubicBezTo>
                      <a:pt x="585" y="519"/>
                      <a:pt x="589" y="528"/>
                      <a:pt x="595" y="532"/>
                    </a:cubicBezTo>
                    <a:cubicBezTo>
                      <a:pt x="590" y="534"/>
                      <a:pt x="588" y="557"/>
                      <a:pt x="596" y="561"/>
                    </a:cubicBezTo>
                    <a:cubicBezTo>
                      <a:pt x="590" y="560"/>
                      <a:pt x="583" y="584"/>
                      <a:pt x="584" y="592"/>
                    </a:cubicBezTo>
                    <a:cubicBezTo>
                      <a:pt x="579" y="595"/>
                      <a:pt x="574" y="605"/>
                      <a:pt x="578" y="617"/>
                    </a:cubicBezTo>
                    <a:cubicBezTo>
                      <a:pt x="566" y="616"/>
                      <a:pt x="551" y="638"/>
                      <a:pt x="554" y="650"/>
                    </a:cubicBezTo>
                    <a:cubicBezTo>
                      <a:pt x="553" y="650"/>
                      <a:pt x="553" y="650"/>
                      <a:pt x="553" y="650"/>
                    </a:cubicBezTo>
                    <a:cubicBezTo>
                      <a:pt x="545" y="649"/>
                      <a:pt x="525" y="659"/>
                      <a:pt x="517" y="666"/>
                    </a:cubicBezTo>
                    <a:cubicBezTo>
                      <a:pt x="498" y="654"/>
                      <a:pt x="492" y="661"/>
                      <a:pt x="458" y="652"/>
                    </a:cubicBezTo>
                    <a:cubicBezTo>
                      <a:pt x="424" y="643"/>
                      <a:pt x="395" y="598"/>
                      <a:pt x="328" y="646"/>
                    </a:cubicBezTo>
                    <a:cubicBezTo>
                      <a:pt x="271" y="686"/>
                      <a:pt x="287" y="743"/>
                      <a:pt x="298" y="766"/>
                    </a:cubicBezTo>
                    <a:cubicBezTo>
                      <a:pt x="293" y="773"/>
                      <a:pt x="285" y="796"/>
                      <a:pt x="285" y="831"/>
                    </a:cubicBezTo>
                    <a:cubicBezTo>
                      <a:pt x="285" y="861"/>
                      <a:pt x="315" y="899"/>
                      <a:pt x="326" y="914"/>
                    </a:cubicBezTo>
                    <a:cubicBezTo>
                      <a:pt x="339" y="930"/>
                      <a:pt x="347" y="940"/>
                      <a:pt x="347" y="952"/>
                    </a:cubicBezTo>
                    <a:cubicBezTo>
                      <a:pt x="347" y="962"/>
                      <a:pt x="368" y="963"/>
                      <a:pt x="368" y="952"/>
                    </a:cubicBezTo>
                    <a:cubicBezTo>
                      <a:pt x="368" y="938"/>
                      <a:pt x="372" y="932"/>
                      <a:pt x="388" y="909"/>
                    </a:cubicBezTo>
                    <a:cubicBezTo>
                      <a:pt x="405" y="886"/>
                      <a:pt x="419" y="852"/>
                      <a:pt x="418" y="817"/>
                    </a:cubicBezTo>
                    <a:cubicBezTo>
                      <a:pt x="418" y="798"/>
                      <a:pt x="406" y="794"/>
                      <a:pt x="412" y="779"/>
                    </a:cubicBezTo>
                    <a:cubicBezTo>
                      <a:pt x="421" y="758"/>
                      <a:pt x="415" y="750"/>
                      <a:pt x="411" y="737"/>
                    </a:cubicBezTo>
                    <a:cubicBezTo>
                      <a:pt x="421" y="734"/>
                      <a:pt x="459" y="761"/>
                      <a:pt x="483" y="768"/>
                    </a:cubicBezTo>
                    <a:cubicBezTo>
                      <a:pt x="508" y="774"/>
                      <a:pt x="547" y="776"/>
                      <a:pt x="556" y="763"/>
                    </a:cubicBezTo>
                    <a:cubicBezTo>
                      <a:pt x="564" y="766"/>
                      <a:pt x="614" y="731"/>
                      <a:pt x="609" y="712"/>
                    </a:cubicBezTo>
                    <a:cubicBezTo>
                      <a:pt x="625" y="717"/>
                      <a:pt x="657" y="686"/>
                      <a:pt x="648" y="663"/>
                    </a:cubicBezTo>
                    <a:cubicBezTo>
                      <a:pt x="663" y="665"/>
                      <a:pt x="687" y="623"/>
                      <a:pt x="685" y="600"/>
                    </a:cubicBezTo>
                    <a:cubicBezTo>
                      <a:pt x="692" y="601"/>
                      <a:pt x="701" y="561"/>
                      <a:pt x="694" y="550"/>
                    </a:cubicBezTo>
                    <a:close/>
                  </a:path>
                </a:pathLst>
              </a:custGeom>
              <a:solidFill>
                <a:srgbClr val="FADE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77" name="Freeform 1262"/>
              <p:cNvSpPr>
                <a:spLocks/>
              </p:cNvSpPr>
              <p:nvPr/>
            </p:nvSpPr>
            <p:spPr bwMode="auto">
              <a:xfrm>
                <a:off x="2090" y="2219"/>
                <a:ext cx="140" cy="322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6" y="54"/>
                  </a:cxn>
                  <a:cxn ang="0">
                    <a:pos x="21" y="85"/>
                  </a:cxn>
                  <a:cxn ang="0">
                    <a:pos x="54" y="121"/>
                  </a:cxn>
                  <a:cxn ang="0">
                    <a:pos x="53" y="92"/>
                  </a:cxn>
                  <a:cxn ang="0">
                    <a:pos x="33" y="62"/>
                  </a:cxn>
                  <a:cxn ang="0">
                    <a:pos x="18" y="36"/>
                  </a:cxn>
                  <a:cxn ang="0">
                    <a:pos x="14" y="0"/>
                  </a:cxn>
                </a:cxnLst>
                <a:rect l="0" t="0" r="r" b="b"/>
                <a:pathLst>
                  <a:path w="56" h="121">
                    <a:moveTo>
                      <a:pt x="0" y="24"/>
                    </a:moveTo>
                    <a:cubicBezTo>
                      <a:pt x="7" y="31"/>
                      <a:pt x="11" y="45"/>
                      <a:pt x="16" y="54"/>
                    </a:cubicBezTo>
                    <a:cubicBezTo>
                      <a:pt x="22" y="64"/>
                      <a:pt x="25" y="74"/>
                      <a:pt x="21" y="85"/>
                    </a:cubicBezTo>
                    <a:cubicBezTo>
                      <a:pt x="31" y="85"/>
                      <a:pt x="47" y="113"/>
                      <a:pt x="54" y="121"/>
                    </a:cubicBezTo>
                    <a:cubicBezTo>
                      <a:pt x="52" y="112"/>
                      <a:pt x="56" y="101"/>
                      <a:pt x="53" y="92"/>
                    </a:cubicBezTo>
                    <a:cubicBezTo>
                      <a:pt x="49" y="82"/>
                      <a:pt x="39" y="71"/>
                      <a:pt x="33" y="62"/>
                    </a:cubicBezTo>
                    <a:cubicBezTo>
                      <a:pt x="28" y="54"/>
                      <a:pt x="22" y="45"/>
                      <a:pt x="18" y="36"/>
                    </a:cubicBezTo>
                    <a:cubicBezTo>
                      <a:pt x="14" y="24"/>
                      <a:pt x="18" y="10"/>
                      <a:pt x="14" y="0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78" name="Freeform 1263"/>
              <p:cNvSpPr>
                <a:spLocks/>
              </p:cNvSpPr>
              <p:nvPr/>
            </p:nvSpPr>
            <p:spPr bwMode="auto">
              <a:xfrm>
                <a:off x="2065" y="1827"/>
                <a:ext cx="105" cy="464"/>
              </a:xfrm>
              <a:custGeom>
                <a:avLst/>
                <a:gdLst/>
                <a:ahLst/>
                <a:cxnLst>
                  <a:cxn ang="0">
                    <a:pos x="20" y="9"/>
                  </a:cxn>
                  <a:cxn ang="0">
                    <a:pos x="18" y="41"/>
                  </a:cxn>
                  <a:cxn ang="0">
                    <a:pos x="0" y="62"/>
                  </a:cxn>
                  <a:cxn ang="0">
                    <a:pos x="15" y="87"/>
                  </a:cxn>
                  <a:cxn ang="0">
                    <a:pos x="1" y="116"/>
                  </a:cxn>
                  <a:cxn ang="0">
                    <a:pos x="8" y="140"/>
                  </a:cxn>
                  <a:cxn ang="0">
                    <a:pos x="5" y="174"/>
                  </a:cxn>
                  <a:cxn ang="0">
                    <a:pos x="27" y="172"/>
                  </a:cxn>
                  <a:cxn ang="0">
                    <a:pos x="19" y="118"/>
                  </a:cxn>
                  <a:cxn ang="0">
                    <a:pos x="42" y="0"/>
                  </a:cxn>
                </a:cxnLst>
                <a:rect l="0" t="0" r="r" b="b"/>
                <a:pathLst>
                  <a:path w="42" h="174">
                    <a:moveTo>
                      <a:pt x="20" y="9"/>
                    </a:moveTo>
                    <a:cubicBezTo>
                      <a:pt x="31" y="18"/>
                      <a:pt x="20" y="31"/>
                      <a:pt x="18" y="41"/>
                    </a:cubicBezTo>
                    <a:cubicBezTo>
                      <a:pt x="15" y="57"/>
                      <a:pt x="16" y="57"/>
                      <a:pt x="0" y="62"/>
                    </a:cubicBezTo>
                    <a:cubicBezTo>
                      <a:pt x="13" y="66"/>
                      <a:pt x="15" y="73"/>
                      <a:pt x="15" y="87"/>
                    </a:cubicBezTo>
                    <a:cubicBezTo>
                      <a:pt x="15" y="97"/>
                      <a:pt x="13" y="113"/>
                      <a:pt x="1" y="116"/>
                    </a:cubicBezTo>
                    <a:cubicBezTo>
                      <a:pt x="21" y="107"/>
                      <a:pt x="8" y="135"/>
                      <a:pt x="8" y="140"/>
                    </a:cubicBezTo>
                    <a:cubicBezTo>
                      <a:pt x="7" y="154"/>
                      <a:pt x="18" y="159"/>
                      <a:pt x="5" y="174"/>
                    </a:cubicBezTo>
                    <a:cubicBezTo>
                      <a:pt x="13" y="171"/>
                      <a:pt x="19" y="172"/>
                      <a:pt x="27" y="172"/>
                    </a:cubicBezTo>
                    <a:cubicBezTo>
                      <a:pt x="21" y="154"/>
                      <a:pt x="17" y="137"/>
                      <a:pt x="19" y="118"/>
                    </a:cubicBezTo>
                    <a:cubicBezTo>
                      <a:pt x="22" y="99"/>
                      <a:pt x="40" y="20"/>
                      <a:pt x="42" y="0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79" name="Freeform 1264"/>
              <p:cNvSpPr>
                <a:spLocks/>
              </p:cNvSpPr>
              <p:nvPr/>
            </p:nvSpPr>
            <p:spPr bwMode="auto">
              <a:xfrm>
                <a:off x="2075" y="1320"/>
                <a:ext cx="118" cy="56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" y="15"/>
                  </a:cxn>
                  <a:cxn ang="0">
                    <a:pos x="33" y="29"/>
                  </a:cxn>
                  <a:cxn ang="0">
                    <a:pos x="45" y="84"/>
                  </a:cxn>
                  <a:cxn ang="0">
                    <a:pos x="39" y="147"/>
                  </a:cxn>
                  <a:cxn ang="0">
                    <a:pos x="30" y="212"/>
                  </a:cxn>
                  <a:cxn ang="0">
                    <a:pos x="1" y="198"/>
                  </a:cxn>
                  <a:cxn ang="0">
                    <a:pos x="23" y="182"/>
                  </a:cxn>
                  <a:cxn ang="0">
                    <a:pos x="24" y="142"/>
                  </a:cxn>
                  <a:cxn ang="0">
                    <a:pos x="10" y="138"/>
                  </a:cxn>
                  <a:cxn ang="0">
                    <a:pos x="4" y="89"/>
                  </a:cxn>
                  <a:cxn ang="0">
                    <a:pos x="31" y="66"/>
                  </a:cxn>
                  <a:cxn ang="0">
                    <a:pos x="31" y="48"/>
                  </a:cxn>
                  <a:cxn ang="0">
                    <a:pos x="17" y="43"/>
                  </a:cxn>
                  <a:cxn ang="0">
                    <a:pos x="8" y="11"/>
                  </a:cxn>
                </a:cxnLst>
                <a:rect l="0" t="0" r="r" b="b"/>
                <a:pathLst>
                  <a:path w="47" h="212">
                    <a:moveTo>
                      <a:pt x="0" y="0"/>
                    </a:moveTo>
                    <a:cubicBezTo>
                      <a:pt x="3" y="11"/>
                      <a:pt x="11" y="10"/>
                      <a:pt x="18" y="15"/>
                    </a:cubicBezTo>
                    <a:cubicBezTo>
                      <a:pt x="23" y="18"/>
                      <a:pt x="29" y="25"/>
                      <a:pt x="33" y="29"/>
                    </a:cubicBezTo>
                    <a:cubicBezTo>
                      <a:pt x="47" y="43"/>
                      <a:pt x="47" y="65"/>
                      <a:pt x="45" y="84"/>
                    </a:cubicBezTo>
                    <a:cubicBezTo>
                      <a:pt x="42" y="106"/>
                      <a:pt x="38" y="125"/>
                      <a:pt x="39" y="147"/>
                    </a:cubicBezTo>
                    <a:cubicBezTo>
                      <a:pt x="40" y="169"/>
                      <a:pt x="38" y="190"/>
                      <a:pt x="30" y="212"/>
                    </a:cubicBezTo>
                    <a:cubicBezTo>
                      <a:pt x="29" y="201"/>
                      <a:pt x="10" y="198"/>
                      <a:pt x="1" y="198"/>
                    </a:cubicBezTo>
                    <a:cubicBezTo>
                      <a:pt x="15" y="193"/>
                      <a:pt x="19" y="194"/>
                      <a:pt x="23" y="182"/>
                    </a:cubicBezTo>
                    <a:cubicBezTo>
                      <a:pt x="25" y="175"/>
                      <a:pt x="25" y="149"/>
                      <a:pt x="24" y="142"/>
                    </a:cubicBezTo>
                    <a:cubicBezTo>
                      <a:pt x="22" y="133"/>
                      <a:pt x="19" y="135"/>
                      <a:pt x="10" y="138"/>
                    </a:cubicBezTo>
                    <a:cubicBezTo>
                      <a:pt x="33" y="128"/>
                      <a:pt x="30" y="71"/>
                      <a:pt x="4" y="89"/>
                    </a:cubicBezTo>
                    <a:cubicBezTo>
                      <a:pt x="11" y="79"/>
                      <a:pt x="26" y="78"/>
                      <a:pt x="31" y="66"/>
                    </a:cubicBezTo>
                    <a:cubicBezTo>
                      <a:pt x="33" y="62"/>
                      <a:pt x="33" y="52"/>
                      <a:pt x="31" y="48"/>
                    </a:cubicBezTo>
                    <a:cubicBezTo>
                      <a:pt x="27" y="41"/>
                      <a:pt x="24" y="44"/>
                      <a:pt x="17" y="43"/>
                    </a:cubicBezTo>
                    <a:cubicBezTo>
                      <a:pt x="28" y="29"/>
                      <a:pt x="6" y="25"/>
                      <a:pt x="8" y="11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80" name="Freeform 1265"/>
              <p:cNvSpPr>
                <a:spLocks/>
              </p:cNvSpPr>
              <p:nvPr/>
            </p:nvSpPr>
            <p:spPr bwMode="auto">
              <a:xfrm>
                <a:off x="2180" y="1429"/>
                <a:ext cx="83" cy="315"/>
              </a:xfrm>
              <a:custGeom>
                <a:avLst/>
                <a:gdLst/>
                <a:ahLst/>
                <a:cxnLst>
                  <a:cxn ang="0">
                    <a:pos x="33" y="31"/>
                  </a:cxn>
                  <a:cxn ang="0">
                    <a:pos x="15" y="71"/>
                  </a:cxn>
                  <a:cxn ang="0">
                    <a:pos x="14" y="95"/>
                  </a:cxn>
                  <a:cxn ang="0">
                    <a:pos x="5" y="118"/>
                  </a:cxn>
                  <a:cxn ang="0">
                    <a:pos x="2" y="51"/>
                  </a:cxn>
                  <a:cxn ang="0">
                    <a:pos x="7" y="20"/>
                  </a:cxn>
                  <a:cxn ang="0">
                    <a:pos x="7" y="0"/>
                  </a:cxn>
                </a:cxnLst>
                <a:rect l="0" t="0" r="r" b="b"/>
                <a:pathLst>
                  <a:path w="33" h="118">
                    <a:moveTo>
                      <a:pt x="33" y="31"/>
                    </a:moveTo>
                    <a:cubicBezTo>
                      <a:pt x="16" y="27"/>
                      <a:pt x="15" y="60"/>
                      <a:pt x="15" y="71"/>
                    </a:cubicBezTo>
                    <a:cubicBezTo>
                      <a:pt x="16" y="80"/>
                      <a:pt x="17" y="86"/>
                      <a:pt x="14" y="95"/>
                    </a:cubicBezTo>
                    <a:cubicBezTo>
                      <a:pt x="11" y="103"/>
                      <a:pt x="8" y="110"/>
                      <a:pt x="5" y="118"/>
                    </a:cubicBezTo>
                    <a:cubicBezTo>
                      <a:pt x="0" y="96"/>
                      <a:pt x="1" y="73"/>
                      <a:pt x="2" y="51"/>
                    </a:cubicBezTo>
                    <a:cubicBezTo>
                      <a:pt x="3" y="40"/>
                      <a:pt x="6" y="30"/>
                      <a:pt x="7" y="20"/>
                    </a:cubicBezTo>
                    <a:cubicBezTo>
                      <a:pt x="8" y="13"/>
                      <a:pt x="4" y="6"/>
                      <a:pt x="7" y="0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81" name="Freeform 1266"/>
              <p:cNvSpPr>
                <a:spLocks/>
              </p:cNvSpPr>
              <p:nvPr/>
            </p:nvSpPr>
            <p:spPr bwMode="auto">
              <a:xfrm>
                <a:off x="3195" y="2208"/>
                <a:ext cx="433" cy="517"/>
              </a:xfrm>
              <a:custGeom>
                <a:avLst/>
                <a:gdLst/>
                <a:ahLst/>
                <a:cxnLst>
                  <a:cxn ang="0">
                    <a:pos x="107" y="177"/>
                  </a:cxn>
                  <a:cxn ang="0">
                    <a:pos x="77" y="187"/>
                  </a:cxn>
                  <a:cxn ang="0">
                    <a:pos x="44" y="193"/>
                  </a:cxn>
                  <a:cxn ang="0">
                    <a:pos x="17" y="194"/>
                  </a:cxn>
                  <a:cxn ang="0">
                    <a:pos x="0" y="183"/>
                  </a:cxn>
                  <a:cxn ang="0">
                    <a:pos x="41" y="178"/>
                  </a:cxn>
                  <a:cxn ang="0">
                    <a:pos x="83" y="169"/>
                  </a:cxn>
                  <a:cxn ang="0">
                    <a:pos x="103" y="159"/>
                  </a:cxn>
                  <a:cxn ang="0">
                    <a:pos x="121" y="142"/>
                  </a:cxn>
                  <a:cxn ang="0">
                    <a:pos x="136" y="111"/>
                  </a:cxn>
                  <a:cxn ang="0">
                    <a:pos x="153" y="73"/>
                  </a:cxn>
                  <a:cxn ang="0">
                    <a:pos x="158" y="35"/>
                  </a:cxn>
                  <a:cxn ang="0">
                    <a:pos x="159" y="1"/>
                  </a:cxn>
                  <a:cxn ang="0">
                    <a:pos x="170" y="0"/>
                  </a:cxn>
                  <a:cxn ang="0">
                    <a:pos x="173" y="76"/>
                  </a:cxn>
                  <a:cxn ang="0">
                    <a:pos x="157" y="119"/>
                  </a:cxn>
                  <a:cxn ang="0">
                    <a:pos x="145" y="143"/>
                  </a:cxn>
                </a:cxnLst>
                <a:rect l="0" t="0" r="r" b="b"/>
                <a:pathLst>
                  <a:path w="173" h="194">
                    <a:moveTo>
                      <a:pt x="107" y="177"/>
                    </a:moveTo>
                    <a:cubicBezTo>
                      <a:pt x="97" y="180"/>
                      <a:pt x="87" y="183"/>
                      <a:pt x="77" y="187"/>
                    </a:cubicBezTo>
                    <a:cubicBezTo>
                      <a:pt x="66" y="192"/>
                      <a:pt x="56" y="191"/>
                      <a:pt x="44" y="193"/>
                    </a:cubicBezTo>
                    <a:cubicBezTo>
                      <a:pt x="35" y="194"/>
                      <a:pt x="26" y="194"/>
                      <a:pt x="17" y="194"/>
                    </a:cubicBezTo>
                    <a:cubicBezTo>
                      <a:pt x="8" y="194"/>
                      <a:pt x="5" y="190"/>
                      <a:pt x="0" y="183"/>
                    </a:cubicBezTo>
                    <a:cubicBezTo>
                      <a:pt x="7" y="191"/>
                      <a:pt x="34" y="186"/>
                      <a:pt x="41" y="178"/>
                    </a:cubicBezTo>
                    <a:cubicBezTo>
                      <a:pt x="50" y="193"/>
                      <a:pt x="77" y="180"/>
                      <a:pt x="83" y="169"/>
                    </a:cubicBezTo>
                    <a:cubicBezTo>
                      <a:pt x="93" y="175"/>
                      <a:pt x="96" y="163"/>
                      <a:pt x="103" y="159"/>
                    </a:cubicBezTo>
                    <a:cubicBezTo>
                      <a:pt x="109" y="155"/>
                      <a:pt x="124" y="151"/>
                      <a:pt x="121" y="142"/>
                    </a:cubicBezTo>
                    <a:cubicBezTo>
                      <a:pt x="136" y="146"/>
                      <a:pt x="143" y="121"/>
                      <a:pt x="136" y="111"/>
                    </a:cubicBezTo>
                    <a:cubicBezTo>
                      <a:pt x="152" y="103"/>
                      <a:pt x="155" y="91"/>
                      <a:pt x="153" y="73"/>
                    </a:cubicBezTo>
                    <a:cubicBezTo>
                      <a:pt x="163" y="69"/>
                      <a:pt x="167" y="41"/>
                      <a:pt x="158" y="35"/>
                    </a:cubicBezTo>
                    <a:cubicBezTo>
                      <a:pt x="165" y="25"/>
                      <a:pt x="158" y="12"/>
                      <a:pt x="159" y="1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173" y="76"/>
                      <a:pt x="173" y="76"/>
                      <a:pt x="173" y="76"/>
                    </a:cubicBezTo>
                    <a:cubicBezTo>
                      <a:pt x="157" y="119"/>
                      <a:pt x="157" y="119"/>
                      <a:pt x="157" y="119"/>
                    </a:cubicBezTo>
                    <a:cubicBezTo>
                      <a:pt x="145" y="143"/>
                      <a:pt x="145" y="143"/>
                      <a:pt x="145" y="143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82" name="Freeform 1267"/>
              <p:cNvSpPr>
                <a:spLocks/>
              </p:cNvSpPr>
              <p:nvPr/>
            </p:nvSpPr>
            <p:spPr bwMode="auto">
              <a:xfrm>
                <a:off x="3363" y="1120"/>
                <a:ext cx="282" cy="118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37" y="103"/>
                  </a:cxn>
                  <a:cxn ang="0">
                    <a:pos x="33" y="137"/>
                  </a:cxn>
                  <a:cxn ang="0">
                    <a:pos x="44" y="162"/>
                  </a:cxn>
                  <a:cxn ang="0">
                    <a:pos x="40" y="187"/>
                  </a:cxn>
                  <a:cxn ang="0">
                    <a:pos x="45" y="234"/>
                  </a:cxn>
                  <a:cxn ang="0">
                    <a:pos x="55" y="261"/>
                  </a:cxn>
                  <a:cxn ang="0">
                    <a:pos x="50" y="287"/>
                  </a:cxn>
                  <a:cxn ang="0">
                    <a:pos x="56" y="331"/>
                  </a:cxn>
                  <a:cxn ang="0">
                    <a:pos x="69" y="347"/>
                  </a:cxn>
                  <a:cxn ang="0">
                    <a:pos x="68" y="371"/>
                  </a:cxn>
                  <a:cxn ang="0">
                    <a:pos x="84" y="405"/>
                  </a:cxn>
                  <a:cxn ang="0">
                    <a:pos x="97" y="444"/>
                  </a:cxn>
                  <a:cxn ang="0">
                    <a:pos x="102" y="401"/>
                  </a:cxn>
                  <a:cxn ang="0">
                    <a:pos x="87" y="338"/>
                  </a:cxn>
                  <a:cxn ang="0">
                    <a:pos x="61" y="189"/>
                  </a:cxn>
                  <a:cxn ang="0">
                    <a:pos x="60" y="120"/>
                  </a:cxn>
                  <a:cxn ang="0">
                    <a:pos x="63" y="88"/>
                  </a:cxn>
                  <a:cxn ang="0">
                    <a:pos x="71" y="59"/>
                  </a:cxn>
                  <a:cxn ang="0">
                    <a:pos x="70" y="22"/>
                  </a:cxn>
                  <a:cxn ang="0">
                    <a:pos x="60" y="0"/>
                  </a:cxn>
                  <a:cxn ang="0">
                    <a:pos x="44" y="47"/>
                  </a:cxn>
                  <a:cxn ang="0">
                    <a:pos x="16" y="87"/>
                  </a:cxn>
                  <a:cxn ang="0">
                    <a:pos x="10" y="101"/>
                  </a:cxn>
                </a:cxnLst>
                <a:rect l="0" t="0" r="r" b="b"/>
                <a:pathLst>
                  <a:path w="113" h="444">
                    <a:moveTo>
                      <a:pt x="0" y="112"/>
                    </a:moveTo>
                    <a:cubicBezTo>
                      <a:pt x="8" y="107"/>
                      <a:pt x="27" y="92"/>
                      <a:pt x="37" y="103"/>
                    </a:cubicBezTo>
                    <a:cubicBezTo>
                      <a:pt x="45" y="111"/>
                      <a:pt x="43" y="132"/>
                      <a:pt x="33" y="137"/>
                    </a:cubicBezTo>
                    <a:cubicBezTo>
                      <a:pt x="43" y="141"/>
                      <a:pt x="43" y="153"/>
                      <a:pt x="44" y="162"/>
                    </a:cubicBezTo>
                    <a:cubicBezTo>
                      <a:pt x="45" y="171"/>
                      <a:pt x="48" y="181"/>
                      <a:pt x="40" y="187"/>
                    </a:cubicBezTo>
                    <a:cubicBezTo>
                      <a:pt x="47" y="186"/>
                      <a:pt x="51" y="228"/>
                      <a:pt x="45" y="234"/>
                    </a:cubicBezTo>
                    <a:cubicBezTo>
                      <a:pt x="53" y="232"/>
                      <a:pt x="55" y="255"/>
                      <a:pt x="55" y="261"/>
                    </a:cubicBezTo>
                    <a:cubicBezTo>
                      <a:pt x="55" y="270"/>
                      <a:pt x="54" y="279"/>
                      <a:pt x="50" y="287"/>
                    </a:cubicBezTo>
                    <a:cubicBezTo>
                      <a:pt x="62" y="291"/>
                      <a:pt x="61" y="323"/>
                      <a:pt x="56" y="331"/>
                    </a:cubicBezTo>
                    <a:cubicBezTo>
                      <a:pt x="59" y="323"/>
                      <a:pt x="68" y="344"/>
                      <a:pt x="69" y="347"/>
                    </a:cubicBezTo>
                    <a:cubicBezTo>
                      <a:pt x="71" y="354"/>
                      <a:pt x="73" y="364"/>
                      <a:pt x="68" y="371"/>
                    </a:cubicBezTo>
                    <a:cubicBezTo>
                      <a:pt x="79" y="367"/>
                      <a:pt x="90" y="397"/>
                      <a:pt x="84" y="405"/>
                    </a:cubicBezTo>
                    <a:cubicBezTo>
                      <a:pt x="97" y="415"/>
                      <a:pt x="101" y="429"/>
                      <a:pt x="97" y="444"/>
                    </a:cubicBezTo>
                    <a:cubicBezTo>
                      <a:pt x="113" y="438"/>
                      <a:pt x="103" y="414"/>
                      <a:pt x="102" y="401"/>
                    </a:cubicBezTo>
                    <a:cubicBezTo>
                      <a:pt x="101" y="380"/>
                      <a:pt x="93" y="358"/>
                      <a:pt x="87" y="338"/>
                    </a:cubicBezTo>
                    <a:cubicBezTo>
                      <a:pt x="73" y="289"/>
                      <a:pt x="65" y="240"/>
                      <a:pt x="61" y="189"/>
                    </a:cubicBezTo>
                    <a:cubicBezTo>
                      <a:pt x="59" y="167"/>
                      <a:pt x="56" y="142"/>
                      <a:pt x="60" y="120"/>
                    </a:cubicBezTo>
                    <a:cubicBezTo>
                      <a:pt x="61" y="109"/>
                      <a:pt x="61" y="99"/>
                      <a:pt x="63" y="88"/>
                    </a:cubicBezTo>
                    <a:cubicBezTo>
                      <a:pt x="65" y="78"/>
                      <a:pt x="70" y="69"/>
                      <a:pt x="71" y="59"/>
                    </a:cubicBezTo>
                    <a:cubicBezTo>
                      <a:pt x="72" y="47"/>
                      <a:pt x="72" y="33"/>
                      <a:pt x="70" y="22"/>
                    </a:cubicBezTo>
                    <a:cubicBezTo>
                      <a:pt x="69" y="16"/>
                      <a:pt x="67" y="1"/>
                      <a:pt x="60" y="0"/>
                    </a:cubicBezTo>
                    <a:cubicBezTo>
                      <a:pt x="67" y="19"/>
                      <a:pt x="51" y="33"/>
                      <a:pt x="44" y="47"/>
                    </a:cubicBezTo>
                    <a:cubicBezTo>
                      <a:pt x="38" y="58"/>
                      <a:pt x="31" y="86"/>
                      <a:pt x="16" y="87"/>
                    </a:cubicBezTo>
                    <a:cubicBezTo>
                      <a:pt x="16" y="91"/>
                      <a:pt x="12" y="97"/>
                      <a:pt x="10" y="101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83" name="Freeform 1268"/>
              <p:cNvSpPr>
                <a:spLocks/>
              </p:cNvSpPr>
              <p:nvPr/>
            </p:nvSpPr>
            <p:spPr bwMode="auto">
              <a:xfrm>
                <a:off x="2483" y="2595"/>
                <a:ext cx="195" cy="82"/>
              </a:xfrm>
              <a:custGeom>
                <a:avLst/>
                <a:gdLst/>
                <a:ahLst/>
                <a:cxnLst>
                  <a:cxn ang="0">
                    <a:pos x="4" y="3"/>
                  </a:cxn>
                  <a:cxn ang="0">
                    <a:pos x="1" y="9"/>
                  </a:cxn>
                  <a:cxn ang="0">
                    <a:pos x="7" y="13"/>
                  </a:cxn>
                  <a:cxn ang="0">
                    <a:pos x="15" y="18"/>
                  </a:cxn>
                  <a:cxn ang="0">
                    <a:pos x="45" y="26"/>
                  </a:cxn>
                  <a:cxn ang="0">
                    <a:pos x="69" y="16"/>
                  </a:cxn>
                  <a:cxn ang="0">
                    <a:pos x="77" y="10"/>
                  </a:cxn>
                  <a:cxn ang="0">
                    <a:pos x="75" y="3"/>
                  </a:cxn>
                  <a:cxn ang="0">
                    <a:pos x="64" y="5"/>
                  </a:cxn>
                  <a:cxn ang="0">
                    <a:pos x="42" y="16"/>
                  </a:cxn>
                  <a:cxn ang="0">
                    <a:pos x="22" y="9"/>
                  </a:cxn>
                  <a:cxn ang="0">
                    <a:pos x="4" y="3"/>
                  </a:cxn>
                </a:cxnLst>
                <a:rect l="0" t="0" r="r" b="b"/>
                <a:pathLst>
                  <a:path w="78" h="31">
                    <a:moveTo>
                      <a:pt x="4" y="3"/>
                    </a:moveTo>
                    <a:cubicBezTo>
                      <a:pt x="1" y="3"/>
                      <a:pt x="0" y="6"/>
                      <a:pt x="1" y="9"/>
                    </a:cubicBezTo>
                    <a:cubicBezTo>
                      <a:pt x="1" y="12"/>
                      <a:pt x="4" y="14"/>
                      <a:pt x="7" y="13"/>
                    </a:cubicBezTo>
                    <a:cubicBezTo>
                      <a:pt x="9" y="13"/>
                      <a:pt x="11" y="14"/>
                      <a:pt x="15" y="18"/>
                    </a:cubicBezTo>
                    <a:cubicBezTo>
                      <a:pt x="22" y="23"/>
                      <a:pt x="31" y="31"/>
                      <a:pt x="45" y="26"/>
                    </a:cubicBezTo>
                    <a:cubicBezTo>
                      <a:pt x="57" y="22"/>
                      <a:pt x="65" y="19"/>
                      <a:pt x="69" y="16"/>
                    </a:cubicBezTo>
                    <a:cubicBezTo>
                      <a:pt x="69" y="16"/>
                      <a:pt x="76" y="12"/>
                      <a:pt x="77" y="10"/>
                    </a:cubicBezTo>
                    <a:cubicBezTo>
                      <a:pt x="78" y="7"/>
                      <a:pt x="78" y="4"/>
                      <a:pt x="75" y="3"/>
                    </a:cubicBezTo>
                    <a:cubicBezTo>
                      <a:pt x="71" y="1"/>
                      <a:pt x="68" y="3"/>
                      <a:pt x="64" y="5"/>
                    </a:cubicBezTo>
                    <a:cubicBezTo>
                      <a:pt x="60" y="8"/>
                      <a:pt x="53" y="12"/>
                      <a:pt x="42" y="16"/>
                    </a:cubicBezTo>
                    <a:cubicBezTo>
                      <a:pt x="33" y="18"/>
                      <a:pt x="28" y="14"/>
                      <a:pt x="22" y="9"/>
                    </a:cubicBezTo>
                    <a:cubicBezTo>
                      <a:pt x="17" y="5"/>
                      <a:pt x="11" y="0"/>
                      <a:pt x="4" y="3"/>
                    </a:cubicBezTo>
                    <a:close/>
                  </a:path>
                </a:pathLst>
              </a:custGeom>
              <a:solidFill>
                <a:srgbClr val="FADED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84" name="Freeform 1269"/>
              <p:cNvSpPr>
                <a:spLocks/>
              </p:cNvSpPr>
              <p:nvPr/>
            </p:nvSpPr>
            <p:spPr bwMode="auto">
              <a:xfrm>
                <a:off x="2100" y="1395"/>
                <a:ext cx="403" cy="1261"/>
              </a:xfrm>
              <a:custGeom>
                <a:avLst/>
                <a:gdLst/>
                <a:ahLst/>
                <a:cxnLst>
                  <a:cxn ang="0">
                    <a:pos x="160" y="463"/>
                  </a:cxn>
                  <a:cxn ang="0">
                    <a:pos x="154" y="459"/>
                  </a:cxn>
                  <a:cxn ang="0">
                    <a:pos x="157" y="453"/>
                  </a:cxn>
                  <a:cxn ang="0">
                    <a:pos x="125" y="453"/>
                  </a:cxn>
                  <a:cxn ang="0">
                    <a:pos x="72" y="415"/>
                  </a:cxn>
                  <a:cxn ang="0">
                    <a:pos x="44" y="381"/>
                  </a:cxn>
                  <a:cxn ang="0">
                    <a:pos x="24" y="337"/>
                  </a:cxn>
                  <a:cxn ang="0">
                    <a:pos x="18" y="304"/>
                  </a:cxn>
                  <a:cxn ang="0">
                    <a:pos x="17" y="268"/>
                  </a:cxn>
                  <a:cxn ang="0">
                    <a:pos x="20" y="243"/>
                  </a:cxn>
                  <a:cxn ang="0">
                    <a:pos x="26" y="213"/>
                  </a:cxn>
                  <a:cxn ang="0">
                    <a:pos x="31" y="200"/>
                  </a:cxn>
                  <a:cxn ang="0">
                    <a:pos x="37" y="164"/>
                  </a:cxn>
                  <a:cxn ang="0">
                    <a:pos x="39" y="141"/>
                  </a:cxn>
                  <a:cxn ang="0">
                    <a:pos x="43" y="113"/>
                  </a:cxn>
                  <a:cxn ang="0">
                    <a:pos x="41" y="76"/>
                  </a:cxn>
                  <a:cxn ang="0">
                    <a:pos x="43" y="34"/>
                  </a:cxn>
                  <a:cxn ang="0">
                    <a:pos x="40" y="8"/>
                  </a:cxn>
                  <a:cxn ang="0">
                    <a:pos x="22" y="0"/>
                  </a:cxn>
                  <a:cxn ang="0">
                    <a:pos x="28" y="14"/>
                  </a:cxn>
                  <a:cxn ang="0">
                    <a:pos x="30" y="49"/>
                  </a:cxn>
                  <a:cxn ang="0">
                    <a:pos x="27" y="72"/>
                  </a:cxn>
                  <a:cxn ang="0">
                    <a:pos x="27" y="98"/>
                  </a:cxn>
                  <a:cxn ang="0">
                    <a:pos x="26" y="114"/>
                  </a:cxn>
                  <a:cxn ang="0">
                    <a:pos x="22" y="139"/>
                  </a:cxn>
                  <a:cxn ang="0">
                    <a:pos x="21" y="177"/>
                  </a:cxn>
                  <a:cxn ang="0">
                    <a:pos x="13" y="202"/>
                  </a:cxn>
                  <a:cxn ang="0">
                    <a:pos x="12" y="226"/>
                  </a:cxn>
                  <a:cxn ang="0">
                    <a:pos x="9" y="248"/>
                  </a:cxn>
                  <a:cxn ang="0">
                    <a:pos x="5" y="279"/>
                  </a:cxn>
                  <a:cxn ang="0">
                    <a:pos x="1" y="309"/>
                  </a:cxn>
                  <a:cxn ang="0">
                    <a:pos x="6" y="323"/>
                  </a:cxn>
                  <a:cxn ang="0">
                    <a:pos x="16" y="358"/>
                  </a:cxn>
                  <a:cxn ang="0">
                    <a:pos x="35" y="390"/>
                  </a:cxn>
                  <a:cxn ang="0">
                    <a:pos x="51" y="416"/>
                  </a:cxn>
                  <a:cxn ang="0">
                    <a:pos x="67" y="431"/>
                  </a:cxn>
                  <a:cxn ang="0">
                    <a:pos x="81" y="446"/>
                  </a:cxn>
                  <a:cxn ang="0">
                    <a:pos x="151" y="469"/>
                  </a:cxn>
                  <a:cxn ang="0">
                    <a:pos x="161" y="463"/>
                  </a:cxn>
                  <a:cxn ang="0">
                    <a:pos x="160" y="463"/>
                  </a:cxn>
                </a:cxnLst>
                <a:rect l="0" t="0" r="r" b="b"/>
                <a:pathLst>
                  <a:path w="161" h="473">
                    <a:moveTo>
                      <a:pt x="160" y="463"/>
                    </a:moveTo>
                    <a:cubicBezTo>
                      <a:pt x="157" y="464"/>
                      <a:pt x="154" y="462"/>
                      <a:pt x="154" y="459"/>
                    </a:cubicBezTo>
                    <a:cubicBezTo>
                      <a:pt x="153" y="456"/>
                      <a:pt x="154" y="453"/>
                      <a:pt x="157" y="453"/>
                    </a:cubicBezTo>
                    <a:cubicBezTo>
                      <a:pt x="157" y="453"/>
                      <a:pt x="140" y="458"/>
                      <a:pt x="125" y="453"/>
                    </a:cubicBezTo>
                    <a:cubicBezTo>
                      <a:pt x="110" y="448"/>
                      <a:pt x="79" y="422"/>
                      <a:pt x="72" y="415"/>
                    </a:cubicBezTo>
                    <a:cubicBezTo>
                      <a:pt x="65" y="408"/>
                      <a:pt x="52" y="385"/>
                      <a:pt x="44" y="381"/>
                    </a:cubicBezTo>
                    <a:cubicBezTo>
                      <a:pt x="35" y="378"/>
                      <a:pt x="22" y="346"/>
                      <a:pt x="24" y="337"/>
                    </a:cubicBezTo>
                    <a:cubicBezTo>
                      <a:pt x="25" y="329"/>
                      <a:pt x="22" y="310"/>
                      <a:pt x="18" y="304"/>
                    </a:cubicBezTo>
                    <a:cubicBezTo>
                      <a:pt x="15" y="297"/>
                      <a:pt x="13" y="273"/>
                      <a:pt x="17" y="268"/>
                    </a:cubicBezTo>
                    <a:cubicBezTo>
                      <a:pt x="21" y="262"/>
                      <a:pt x="21" y="248"/>
                      <a:pt x="20" y="243"/>
                    </a:cubicBezTo>
                    <a:cubicBezTo>
                      <a:pt x="20" y="237"/>
                      <a:pt x="24" y="217"/>
                      <a:pt x="26" y="213"/>
                    </a:cubicBezTo>
                    <a:cubicBezTo>
                      <a:pt x="28" y="209"/>
                      <a:pt x="31" y="207"/>
                      <a:pt x="31" y="200"/>
                    </a:cubicBezTo>
                    <a:cubicBezTo>
                      <a:pt x="31" y="192"/>
                      <a:pt x="29" y="172"/>
                      <a:pt x="37" y="164"/>
                    </a:cubicBezTo>
                    <a:cubicBezTo>
                      <a:pt x="44" y="155"/>
                      <a:pt x="40" y="149"/>
                      <a:pt x="39" y="141"/>
                    </a:cubicBezTo>
                    <a:cubicBezTo>
                      <a:pt x="37" y="133"/>
                      <a:pt x="39" y="125"/>
                      <a:pt x="43" y="113"/>
                    </a:cubicBezTo>
                    <a:cubicBezTo>
                      <a:pt x="47" y="102"/>
                      <a:pt x="37" y="89"/>
                      <a:pt x="41" y="76"/>
                    </a:cubicBezTo>
                    <a:cubicBezTo>
                      <a:pt x="44" y="62"/>
                      <a:pt x="44" y="45"/>
                      <a:pt x="43" y="34"/>
                    </a:cubicBezTo>
                    <a:cubicBezTo>
                      <a:pt x="42" y="27"/>
                      <a:pt x="41" y="15"/>
                      <a:pt x="40" y="8"/>
                    </a:cubicBezTo>
                    <a:cubicBezTo>
                      <a:pt x="34" y="7"/>
                      <a:pt x="28" y="4"/>
                      <a:pt x="22" y="0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30" y="24"/>
                      <a:pt x="30" y="37"/>
                      <a:pt x="30" y="49"/>
                    </a:cubicBezTo>
                    <a:cubicBezTo>
                      <a:pt x="30" y="57"/>
                      <a:pt x="27" y="66"/>
                      <a:pt x="27" y="72"/>
                    </a:cubicBezTo>
                    <a:cubicBezTo>
                      <a:pt x="26" y="80"/>
                      <a:pt x="27" y="89"/>
                      <a:pt x="27" y="98"/>
                    </a:cubicBezTo>
                    <a:cubicBezTo>
                      <a:pt x="26" y="105"/>
                      <a:pt x="26" y="111"/>
                      <a:pt x="26" y="114"/>
                    </a:cubicBezTo>
                    <a:cubicBezTo>
                      <a:pt x="26" y="117"/>
                      <a:pt x="23" y="128"/>
                      <a:pt x="22" y="139"/>
                    </a:cubicBezTo>
                    <a:cubicBezTo>
                      <a:pt x="21" y="154"/>
                      <a:pt x="23" y="170"/>
                      <a:pt x="21" y="177"/>
                    </a:cubicBezTo>
                    <a:cubicBezTo>
                      <a:pt x="20" y="181"/>
                      <a:pt x="14" y="192"/>
                      <a:pt x="13" y="202"/>
                    </a:cubicBezTo>
                    <a:cubicBezTo>
                      <a:pt x="11" y="210"/>
                      <a:pt x="14" y="218"/>
                      <a:pt x="12" y="226"/>
                    </a:cubicBezTo>
                    <a:cubicBezTo>
                      <a:pt x="11" y="235"/>
                      <a:pt x="9" y="243"/>
                      <a:pt x="9" y="248"/>
                    </a:cubicBezTo>
                    <a:cubicBezTo>
                      <a:pt x="8" y="254"/>
                      <a:pt x="6" y="267"/>
                      <a:pt x="5" y="279"/>
                    </a:cubicBezTo>
                    <a:cubicBezTo>
                      <a:pt x="4" y="292"/>
                      <a:pt x="0" y="303"/>
                      <a:pt x="1" y="309"/>
                    </a:cubicBezTo>
                    <a:cubicBezTo>
                      <a:pt x="2" y="313"/>
                      <a:pt x="6" y="319"/>
                      <a:pt x="6" y="323"/>
                    </a:cubicBezTo>
                    <a:cubicBezTo>
                      <a:pt x="8" y="335"/>
                      <a:pt x="10" y="348"/>
                      <a:pt x="16" y="358"/>
                    </a:cubicBezTo>
                    <a:cubicBezTo>
                      <a:pt x="24" y="371"/>
                      <a:pt x="28" y="385"/>
                      <a:pt x="35" y="390"/>
                    </a:cubicBezTo>
                    <a:cubicBezTo>
                      <a:pt x="39" y="392"/>
                      <a:pt x="43" y="405"/>
                      <a:pt x="51" y="416"/>
                    </a:cubicBezTo>
                    <a:cubicBezTo>
                      <a:pt x="56" y="422"/>
                      <a:pt x="62" y="424"/>
                      <a:pt x="67" y="431"/>
                    </a:cubicBezTo>
                    <a:cubicBezTo>
                      <a:pt x="72" y="437"/>
                      <a:pt x="77" y="442"/>
                      <a:pt x="81" y="446"/>
                    </a:cubicBezTo>
                    <a:cubicBezTo>
                      <a:pt x="99" y="463"/>
                      <a:pt x="137" y="473"/>
                      <a:pt x="151" y="469"/>
                    </a:cubicBezTo>
                    <a:cubicBezTo>
                      <a:pt x="159" y="468"/>
                      <a:pt x="161" y="465"/>
                      <a:pt x="161" y="463"/>
                    </a:cubicBezTo>
                    <a:cubicBezTo>
                      <a:pt x="161" y="463"/>
                      <a:pt x="160" y="463"/>
                      <a:pt x="160" y="463"/>
                    </a:cubicBezTo>
                    <a:close/>
                  </a:path>
                </a:pathLst>
              </a:custGeom>
              <a:solidFill>
                <a:srgbClr val="FDEFE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85" name="Freeform 1270"/>
              <p:cNvSpPr>
                <a:spLocks/>
              </p:cNvSpPr>
              <p:nvPr/>
            </p:nvSpPr>
            <p:spPr bwMode="auto">
              <a:xfrm>
                <a:off x="2888" y="1019"/>
                <a:ext cx="765" cy="1717"/>
              </a:xfrm>
              <a:custGeom>
                <a:avLst/>
                <a:gdLst/>
                <a:ahLst/>
                <a:cxnLst>
                  <a:cxn ang="0">
                    <a:pos x="0" y="577"/>
                  </a:cxn>
                  <a:cxn ang="0">
                    <a:pos x="62" y="591"/>
                  </a:cxn>
                  <a:cxn ang="0">
                    <a:pos x="105" y="613"/>
                  </a:cxn>
                  <a:cxn ang="0">
                    <a:pos x="140" y="634"/>
                  </a:cxn>
                  <a:cxn ang="0">
                    <a:pos x="230" y="610"/>
                  </a:cxn>
                  <a:cxn ang="0">
                    <a:pos x="260" y="590"/>
                  </a:cxn>
                  <a:cxn ang="0">
                    <a:pos x="277" y="558"/>
                  </a:cxn>
                  <a:cxn ang="0">
                    <a:pos x="289" y="510"/>
                  </a:cxn>
                  <a:cxn ang="0">
                    <a:pos x="287" y="462"/>
                  </a:cxn>
                  <a:cxn ang="0">
                    <a:pos x="281" y="420"/>
                  </a:cxn>
                  <a:cxn ang="0">
                    <a:pos x="266" y="384"/>
                  </a:cxn>
                  <a:cxn ang="0">
                    <a:pos x="254" y="340"/>
                  </a:cxn>
                  <a:cxn ang="0">
                    <a:pos x="253" y="295"/>
                  </a:cxn>
                  <a:cxn ang="0">
                    <a:pos x="246" y="246"/>
                  </a:cxn>
                  <a:cxn ang="0">
                    <a:pos x="240" y="202"/>
                  </a:cxn>
                  <a:cxn ang="0">
                    <a:pos x="240" y="162"/>
                  </a:cxn>
                  <a:cxn ang="0">
                    <a:pos x="246" y="131"/>
                  </a:cxn>
                  <a:cxn ang="0">
                    <a:pos x="250" y="90"/>
                  </a:cxn>
                  <a:cxn ang="0">
                    <a:pos x="252" y="41"/>
                  </a:cxn>
                  <a:cxn ang="0">
                    <a:pos x="252" y="41"/>
                  </a:cxn>
                  <a:cxn ang="0">
                    <a:pos x="252" y="35"/>
                  </a:cxn>
                  <a:cxn ang="0">
                    <a:pos x="256" y="1"/>
                  </a:cxn>
                  <a:cxn ang="0">
                    <a:pos x="256" y="1"/>
                  </a:cxn>
                  <a:cxn ang="0">
                    <a:pos x="256" y="1"/>
                  </a:cxn>
                  <a:cxn ang="0">
                    <a:pos x="262" y="28"/>
                  </a:cxn>
                  <a:cxn ang="0">
                    <a:pos x="263" y="62"/>
                  </a:cxn>
                  <a:cxn ang="0">
                    <a:pos x="262" y="93"/>
                  </a:cxn>
                  <a:cxn ang="0">
                    <a:pos x="260" y="122"/>
                  </a:cxn>
                  <a:cxn ang="0">
                    <a:pos x="258" y="135"/>
                  </a:cxn>
                  <a:cxn ang="0">
                    <a:pos x="258" y="155"/>
                  </a:cxn>
                  <a:cxn ang="0">
                    <a:pos x="251" y="181"/>
                  </a:cxn>
                  <a:cxn ang="0">
                    <a:pos x="254" y="201"/>
                  </a:cxn>
                  <a:cxn ang="0">
                    <a:pos x="258" y="220"/>
                  </a:cxn>
                  <a:cxn ang="0">
                    <a:pos x="261" y="245"/>
                  </a:cxn>
                  <a:cxn ang="0">
                    <a:pos x="262" y="274"/>
                  </a:cxn>
                  <a:cxn ang="0">
                    <a:pos x="266" y="301"/>
                  </a:cxn>
                  <a:cxn ang="0">
                    <a:pos x="270" y="325"/>
                  </a:cxn>
                  <a:cxn ang="0">
                    <a:pos x="272" y="347"/>
                  </a:cxn>
                  <a:cxn ang="0">
                    <a:pos x="278" y="367"/>
                  </a:cxn>
                  <a:cxn ang="0">
                    <a:pos x="287" y="384"/>
                  </a:cxn>
                  <a:cxn ang="0">
                    <a:pos x="288" y="404"/>
                  </a:cxn>
                  <a:cxn ang="0">
                    <a:pos x="296" y="425"/>
                  </a:cxn>
                  <a:cxn ang="0">
                    <a:pos x="302" y="464"/>
                  </a:cxn>
                  <a:cxn ang="0">
                    <a:pos x="305" y="490"/>
                  </a:cxn>
                  <a:cxn ang="0">
                    <a:pos x="301" y="530"/>
                  </a:cxn>
                  <a:cxn ang="0">
                    <a:pos x="285" y="564"/>
                  </a:cxn>
                  <a:cxn ang="0">
                    <a:pos x="265" y="599"/>
                  </a:cxn>
                  <a:cxn ang="0">
                    <a:pos x="235" y="618"/>
                  </a:cxn>
                  <a:cxn ang="0">
                    <a:pos x="193" y="638"/>
                  </a:cxn>
                  <a:cxn ang="0">
                    <a:pos x="149" y="643"/>
                  </a:cxn>
                  <a:cxn ang="0">
                    <a:pos x="114" y="632"/>
                  </a:cxn>
                  <a:cxn ang="0">
                    <a:pos x="86" y="619"/>
                  </a:cxn>
                  <a:cxn ang="0">
                    <a:pos x="51" y="594"/>
                  </a:cxn>
                  <a:cxn ang="0">
                    <a:pos x="0" y="577"/>
                  </a:cxn>
                </a:cxnLst>
                <a:rect l="0" t="0" r="r" b="b"/>
                <a:pathLst>
                  <a:path w="306" h="644">
                    <a:moveTo>
                      <a:pt x="0" y="577"/>
                    </a:moveTo>
                    <a:cubicBezTo>
                      <a:pt x="25" y="572"/>
                      <a:pt x="46" y="581"/>
                      <a:pt x="62" y="591"/>
                    </a:cubicBezTo>
                    <a:cubicBezTo>
                      <a:pt x="78" y="602"/>
                      <a:pt x="90" y="609"/>
                      <a:pt x="105" y="613"/>
                    </a:cubicBezTo>
                    <a:cubicBezTo>
                      <a:pt x="120" y="618"/>
                      <a:pt x="122" y="630"/>
                      <a:pt x="140" y="634"/>
                    </a:cubicBezTo>
                    <a:cubicBezTo>
                      <a:pt x="202" y="640"/>
                      <a:pt x="219" y="621"/>
                      <a:pt x="230" y="610"/>
                    </a:cubicBezTo>
                    <a:cubicBezTo>
                      <a:pt x="242" y="600"/>
                      <a:pt x="251" y="602"/>
                      <a:pt x="260" y="590"/>
                    </a:cubicBezTo>
                    <a:cubicBezTo>
                      <a:pt x="268" y="578"/>
                      <a:pt x="270" y="569"/>
                      <a:pt x="277" y="558"/>
                    </a:cubicBezTo>
                    <a:cubicBezTo>
                      <a:pt x="284" y="546"/>
                      <a:pt x="285" y="524"/>
                      <a:pt x="289" y="510"/>
                    </a:cubicBezTo>
                    <a:cubicBezTo>
                      <a:pt x="293" y="496"/>
                      <a:pt x="288" y="474"/>
                      <a:pt x="287" y="462"/>
                    </a:cubicBezTo>
                    <a:cubicBezTo>
                      <a:pt x="286" y="449"/>
                      <a:pt x="284" y="432"/>
                      <a:pt x="281" y="420"/>
                    </a:cubicBezTo>
                    <a:cubicBezTo>
                      <a:pt x="277" y="408"/>
                      <a:pt x="270" y="397"/>
                      <a:pt x="266" y="384"/>
                    </a:cubicBezTo>
                    <a:cubicBezTo>
                      <a:pt x="262" y="371"/>
                      <a:pt x="258" y="352"/>
                      <a:pt x="254" y="340"/>
                    </a:cubicBezTo>
                    <a:cubicBezTo>
                      <a:pt x="251" y="328"/>
                      <a:pt x="255" y="307"/>
                      <a:pt x="253" y="295"/>
                    </a:cubicBezTo>
                    <a:cubicBezTo>
                      <a:pt x="251" y="283"/>
                      <a:pt x="246" y="259"/>
                      <a:pt x="246" y="246"/>
                    </a:cubicBezTo>
                    <a:cubicBezTo>
                      <a:pt x="246" y="233"/>
                      <a:pt x="239" y="211"/>
                      <a:pt x="240" y="202"/>
                    </a:cubicBezTo>
                    <a:cubicBezTo>
                      <a:pt x="241" y="193"/>
                      <a:pt x="238" y="175"/>
                      <a:pt x="240" y="162"/>
                    </a:cubicBezTo>
                    <a:cubicBezTo>
                      <a:pt x="241" y="149"/>
                      <a:pt x="245" y="138"/>
                      <a:pt x="246" y="131"/>
                    </a:cubicBezTo>
                    <a:cubicBezTo>
                      <a:pt x="246" y="124"/>
                      <a:pt x="249" y="99"/>
                      <a:pt x="250" y="90"/>
                    </a:cubicBezTo>
                    <a:cubicBezTo>
                      <a:pt x="251" y="80"/>
                      <a:pt x="256" y="52"/>
                      <a:pt x="252" y="41"/>
                    </a:cubicBezTo>
                    <a:cubicBezTo>
                      <a:pt x="252" y="41"/>
                      <a:pt x="252" y="41"/>
                      <a:pt x="252" y="41"/>
                    </a:cubicBezTo>
                    <a:cubicBezTo>
                      <a:pt x="252" y="39"/>
                      <a:pt x="252" y="36"/>
                      <a:pt x="252" y="35"/>
                    </a:cubicBezTo>
                    <a:cubicBezTo>
                      <a:pt x="259" y="31"/>
                      <a:pt x="258" y="6"/>
                      <a:pt x="256" y="1"/>
                    </a:cubicBezTo>
                    <a:cubicBezTo>
                      <a:pt x="258" y="0"/>
                      <a:pt x="254" y="3"/>
                      <a:pt x="256" y="1"/>
                    </a:cubicBezTo>
                    <a:cubicBezTo>
                      <a:pt x="256" y="1"/>
                      <a:pt x="256" y="1"/>
                      <a:pt x="256" y="1"/>
                    </a:cubicBezTo>
                    <a:cubicBezTo>
                      <a:pt x="256" y="1"/>
                      <a:pt x="262" y="22"/>
                      <a:pt x="262" y="28"/>
                    </a:cubicBezTo>
                    <a:cubicBezTo>
                      <a:pt x="261" y="33"/>
                      <a:pt x="263" y="53"/>
                      <a:pt x="263" y="62"/>
                    </a:cubicBezTo>
                    <a:cubicBezTo>
                      <a:pt x="262" y="70"/>
                      <a:pt x="264" y="88"/>
                      <a:pt x="262" y="93"/>
                    </a:cubicBezTo>
                    <a:cubicBezTo>
                      <a:pt x="260" y="98"/>
                      <a:pt x="261" y="116"/>
                      <a:pt x="260" y="122"/>
                    </a:cubicBezTo>
                    <a:cubicBezTo>
                      <a:pt x="259" y="129"/>
                      <a:pt x="258" y="133"/>
                      <a:pt x="258" y="135"/>
                    </a:cubicBezTo>
                    <a:cubicBezTo>
                      <a:pt x="258" y="137"/>
                      <a:pt x="260" y="146"/>
                      <a:pt x="258" y="155"/>
                    </a:cubicBezTo>
                    <a:cubicBezTo>
                      <a:pt x="257" y="164"/>
                      <a:pt x="251" y="176"/>
                      <a:pt x="251" y="181"/>
                    </a:cubicBezTo>
                    <a:cubicBezTo>
                      <a:pt x="251" y="186"/>
                      <a:pt x="254" y="196"/>
                      <a:pt x="254" y="201"/>
                    </a:cubicBezTo>
                    <a:cubicBezTo>
                      <a:pt x="254" y="206"/>
                      <a:pt x="258" y="215"/>
                      <a:pt x="258" y="220"/>
                    </a:cubicBezTo>
                    <a:cubicBezTo>
                      <a:pt x="258" y="225"/>
                      <a:pt x="261" y="238"/>
                      <a:pt x="261" y="245"/>
                    </a:cubicBezTo>
                    <a:cubicBezTo>
                      <a:pt x="261" y="254"/>
                      <a:pt x="262" y="265"/>
                      <a:pt x="262" y="274"/>
                    </a:cubicBezTo>
                    <a:cubicBezTo>
                      <a:pt x="262" y="282"/>
                      <a:pt x="265" y="293"/>
                      <a:pt x="266" y="301"/>
                    </a:cubicBezTo>
                    <a:cubicBezTo>
                      <a:pt x="267" y="309"/>
                      <a:pt x="269" y="318"/>
                      <a:pt x="270" y="325"/>
                    </a:cubicBezTo>
                    <a:cubicBezTo>
                      <a:pt x="271" y="331"/>
                      <a:pt x="270" y="336"/>
                      <a:pt x="272" y="347"/>
                    </a:cubicBezTo>
                    <a:cubicBezTo>
                      <a:pt x="274" y="357"/>
                      <a:pt x="277" y="363"/>
                      <a:pt x="278" y="367"/>
                    </a:cubicBezTo>
                    <a:cubicBezTo>
                      <a:pt x="279" y="372"/>
                      <a:pt x="284" y="374"/>
                      <a:pt x="287" y="384"/>
                    </a:cubicBezTo>
                    <a:cubicBezTo>
                      <a:pt x="289" y="395"/>
                      <a:pt x="286" y="398"/>
                      <a:pt x="288" y="404"/>
                    </a:cubicBezTo>
                    <a:cubicBezTo>
                      <a:pt x="290" y="410"/>
                      <a:pt x="294" y="417"/>
                      <a:pt x="296" y="425"/>
                    </a:cubicBezTo>
                    <a:cubicBezTo>
                      <a:pt x="298" y="433"/>
                      <a:pt x="302" y="457"/>
                      <a:pt x="302" y="464"/>
                    </a:cubicBezTo>
                    <a:cubicBezTo>
                      <a:pt x="303" y="471"/>
                      <a:pt x="306" y="482"/>
                      <a:pt x="305" y="490"/>
                    </a:cubicBezTo>
                    <a:cubicBezTo>
                      <a:pt x="305" y="499"/>
                      <a:pt x="304" y="517"/>
                      <a:pt x="301" y="530"/>
                    </a:cubicBezTo>
                    <a:cubicBezTo>
                      <a:pt x="298" y="543"/>
                      <a:pt x="289" y="556"/>
                      <a:pt x="285" y="564"/>
                    </a:cubicBezTo>
                    <a:cubicBezTo>
                      <a:pt x="281" y="572"/>
                      <a:pt x="274" y="592"/>
                      <a:pt x="265" y="599"/>
                    </a:cubicBezTo>
                    <a:cubicBezTo>
                      <a:pt x="256" y="605"/>
                      <a:pt x="241" y="609"/>
                      <a:pt x="235" y="618"/>
                    </a:cubicBezTo>
                    <a:cubicBezTo>
                      <a:pt x="223" y="632"/>
                      <a:pt x="204" y="632"/>
                      <a:pt x="193" y="638"/>
                    </a:cubicBezTo>
                    <a:cubicBezTo>
                      <a:pt x="183" y="643"/>
                      <a:pt x="167" y="643"/>
                      <a:pt x="149" y="643"/>
                    </a:cubicBezTo>
                    <a:cubicBezTo>
                      <a:pt x="131" y="643"/>
                      <a:pt x="122" y="644"/>
                      <a:pt x="114" y="632"/>
                    </a:cubicBezTo>
                    <a:cubicBezTo>
                      <a:pt x="106" y="621"/>
                      <a:pt x="95" y="629"/>
                      <a:pt x="86" y="619"/>
                    </a:cubicBezTo>
                    <a:cubicBezTo>
                      <a:pt x="77" y="609"/>
                      <a:pt x="65" y="606"/>
                      <a:pt x="51" y="594"/>
                    </a:cubicBezTo>
                    <a:cubicBezTo>
                      <a:pt x="37" y="583"/>
                      <a:pt x="13" y="577"/>
                      <a:pt x="0" y="577"/>
                    </a:cubicBezTo>
                    <a:close/>
                  </a:path>
                </a:pathLst>
              </a:custGeom>
              <a:solidFill>
                <a:srgbClr val="FDEFE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86" name="Freeform 1271"/>
              <p:cNvSpPr>
                <a:spLocks/>
              </p:cNvSpPr>
              <p:nvPr/>
            </p:nvSpPr>
            <p:spPr bwMode="auto">
              <a:xfrm>
                <a:off x="2128" y="880"/>
                <a:ext cx="1335" cy="645"/>
              </a:xfrm>
              <a:custGeom>
                <a:avLst/>
                <a:gdLst/>
                <a:ahLst/>
                <a:cxnLst>
                  <a:cxn ang="0">
                    <a:pos x="529" y="15"/>
                  </a:cxn>
                  <a:cxn ang="0">
                    <a:pos x="514" y="49"/>
                  </a:cxn>
                  <a:cxn ang="0">
                    <a:pos x="506" y="75"/>
                  </a:cxn>
                  <a:cxn ang="0">
                    <a:pos x="499" y="105"/>
                  </a:cxn>
                  <a:cxn ang="0">
                    <a:pos x="487" y="133"/>
                  </a:cxn>
                  <a:cxn ang="0">
                    <a:pos x="471" y="152"/>
                  </a:cxn>
                  <a:cxn ang="0">
                    <a:pos x="458" y="184"/>
                  </a:cxn>
                  <a:cxn ang="0">
                    <a:pos x="447" y="197"/>
                  </a:cxn>
                  <a:cxn ang="0">
                    <a:pos x="410" y="220"/>
                  </a:cxn>
                  <a:cxn ang="0">
                    <a:pos x="374" y="235"/>
                  </a:cxn>
                  <a:cxn ang="0">
                    <a:pos x="328" y="240"/>
                  </a:cxn>
                  <a:cxn ang="0">
                    <a:pos x="283" y="242"/>
                  </a:cxn>
                  <a:cxn ang="0">
                    <a:pos x="238" y="238"/>
                  </a:cxn>
                  <a:cxn ang="0">
                    <a:pos x="197" y="233"/>
                  </a:cxn>
                  <a:cxn ang="0">
                    <a:pos x="174" y="221"/>
                  </a:cxn>
                  <a:cxn ang="0">
                    <a:pos x="146" y="209"/>
                  </a:cxn>
                  <a:cxn ang="0">
                    <a:pos x="103" y="167"/>
                  </a:cxn>
                  <a:cxn ang="0">
                    <a:pos x="70" y="145"/>
                  </a:cxn>
                  <a:cxn ang="0">
                    <a:pos x="33" y="116"/>
                  </a:cxn>
                  <a:cxn ang="0">
                    <a:pos x="4" y="99"/>
                  </a:cxn>
                  <a:cxn ang="0">
                    <a:pos x="0" y="95"/>
                  </a:cxn>
                  <a:cxn ang="0">
                    <a:pos x="6" y="93"/>
                  </a:cxn>
                  <a:cxn ang="0">
                    <a:pos x="18" y="85"/>
                  </a:cxn>
                  <a:cxn ang="0">
                    <a:pos x="56" y="109"/>
                  </a:cxn>
                  <a:cxn ang="0">
                    <a:pos x="76" y="123"/>
                  </a:cxn>
                  <a:cxn ang="0">
                    <a:pos x="97" y="135"/>
                  </a:cxn>
                  <a:cxn ang="0">
                    <a:pos x="114" y="150"/>
                  </a:cxn>
                  <a:cxn ang="0">
                    <a:pos x="139" y="181"/>
                  </a:cxn>
                  <a:cxn ang="0">
                    <a:pos x="160" y="197"/>
                  </a:cxn>
                  <a:cxn ang="0">
                    <a:pos x="191" y="203"/>
                  </a:cxn>
                  <a:cxn ang="0">
                    <a:pos x="221" y="219"/>
                  </a:cxn>
                  <a:cxn ang="0">
                    <a:pos x="249" y="218"/>
                  </a:cxn>
                  <a:cxn ang="0">
                    <a:pos x="281" y="224"/>
                  </a:cxn>
                  <a:cxn ang="0">
                    <a:pos x="301" y="219"/>
                  </a:cxn>
                  <a:cxn ang="0">
                    <a:pos x="339" y="216"/>
                  </a:cxn>
                  <a:cxn ang="0">
                    <a:pos x="375" y="210"/>
                  </a:cxn>
                  <a:cxn ang="0">
                    <a:pos x="407" y="202"/>
                  </a:cxn>
                  <a:cxn ang="0">
                    <a:pos x="440" y="178"/>
                  </a:cxn>
                  <a:cxn ang="0">
                    <a:pos x="457" y="156"/>
                  </a:cxn>
                  <a:cxn ang="0">
                    <a:pos x="473" y="133"/>
                  </a:cxn>
                  <a:cxn ang="0">
                    <a:pos x="490" y="97"/>
                  </a:cxn>
                  <a:cxn ang="0">
                    <a:pos x="502" y="54"/>
                  </a:cxn>
                  <a:cxn ang="0">
                    <a:pos x="512" y="30"/>
                  </a:cxn>
                  <a:cxn ang="0">
                    <a:pos x="522" y="15"/>
                  </a:cxn>
                  <a:cxn ang="0">
                    <a:pos x="534" y="5"/>
                  </a:cxn>
                  <a:cxn ang="0">
                    <a:pos x="529" y="15"/>
                  </a:cxn>
                </a:cxnLst>
                <a:rect l="0" t="0" r="r" b="b"/>
                <a:pathLst>
                  <a:path w="534" h="242">
                    <a:moveTo>
                      <a:pt x="529" y="15"/>
                    </a:moveTo>
                    <a:cubicBezTo>
                      <a:pt x="528" y="25"/>
                      <a:pt x="514" y="37"/>
                      <a:pt x="514" y="49"/>
                    </a:cubicBezTo>
                    <a:cubicBezTo>
                      <a:pt x="513" y="61"/>
                      <a:pt x="510" y="67"/>
                      <a:pt x="506" y="75"/>
                    </a:cubicBezTo>
                    <a:cubicBezTo>
                      <a:pt x="503" y="84"/>
                      <a:pt x="504" y="93"/>
                      <a:pt x="499" y="105"/>
                    </a:cubicBezTo>
                    <a:cubicBezTo>
                      <a:pt x="495" y="116"/>
                      <a:pt x="494" y="127"/>
                      <a:pt x="487" y="133"/>
                    </a:cubicBezTo>
                    <a:cubicBezTo>
                      <a:pt x="479" y="139"/>
                      <a:pt x="476" y="145"/>
                      <a:pt x="471" y="152"/>
                    </a:cubicBezTo>
                    <a:cubicBezTo>
                      <a:pt x="467" y="160"/>
                      <a:pt x="463" y="177"/>
                      <a:pt x="458" y="184"/>
                    </a:cubicBezTo>
                    <a:cubicBezTo>
                      <a:pt x="452" y="190"/>
                      <a:pt x="447" y="197"/>
                      <a:pt x="447" y="197"/>
                    </a:cubicBezTo>
                    <a:cubicBezTo>
                      <a:pt x="429" y="198"/>
                      <a:pt x="415" y="213"/>
                      <a:pt x="410" y="220"/>
                    </a:cubicBezTo>
                    <a:cubicBezTo>
                      <a:pt x="401" y="218"/>
                      <a:pt x="381" y="226"/>
                      <a:pt x="374" y="235"/>
                    </a:cubicBezTo>
                    <a:cubicBezTo>
                      <a:pt x="365" y="231"/>
                      <a:pt x="339" y="231"/>
                      <a:pt x="328" y="240"/>
                    </a:cubicBezTo>
                    <a:cubicBezTo>
                      <a:pt x="320" y="235"/>
                      <a:pt x="296" y="238"/>
                      <a:pt x="283" y="242"/>
                    </a:cubicBezTo>
                    <a:cubicBezTo>
                      <a:pt x="277" y="240"/>
                      <a:pt x="253" y="235"/>
                      <a:pt x="238" y="238"/>
                    </a:cubicBezTo>
                    <a:cubicBezTo>
                      <a:pt x="229" y="234"/>
                      <a:pt x="201" y="235"/>
                      <a:pt x="197" y="233"/>
                    </a:cubicBezTo>
                    <a:cubicBezTo>
                      <a:pt x="193" y="231"/>
                      <a:pt x="183" y="223"/>
                      <a:pt x="174" y="221"/>
                    </a:cubicBezTo>
                    <a:cubicBezTo>
                      <a:pt x="164" y="219"/>
                      <a:pt x="153" y="217"/>
                      <a:pt x="146" y="209"/>
                    </a:cubicBezTo>
                    <a:cubicBezTo>
                      <a:pt x="138" y="200"/>
                      <a:pt x="117" y="169"/>
                      <a:pt x="103" y="167"/>
                    </a:cubicBezTo>
                    <a:cubicBezTo>
                      <a:pt x="98" y="160"/>
                      <a:pt x="87" y="152"/>
                      <a:pt x="70" y="145"/>
                    </a:cubicBezTo>
                    <a:cubicBezTo>
                      <a:pt x="65" y="138"/>
                      <a:pt x="46" y="121"/>
                      <a:pt x="33" y="116"/>
                    </a:cubicBezTo>
                    <a:cubicBezTo>
                      <a:pt x="29" y="110"/>
                      <a:pt x="20" y="101"/>
                      <a:pt x="4" y="99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2" y="95"/>
                      <a:pt x="4" y="94"/>
                      <a:pt x="6" y="93"/>
                    </a:cubicBezTo>
                    <a:cubicBezTo>
                      <a:pt x="10" y="91"/>
                      <a:pt x="15" y="88"/>
                      <a:pt x="18" y="85"/>
                    </a:cubicBezTo>
                    <a:cubicBezTo>
                      <a:pt x="28" y="89"/>
                      <a:pt x="52" y="107"/>
                      <a:pt x="56" y="109"/>
                    </a:cubicBezTo>
                    <a:cubicBezTo>
                      <a:pt x="61" y="111"/>
                      <a:pt x="73" y="120"/>
                      <a:pt x="76" y="123"/>
                    </a:cubicBezTo>
                    <a:cubicBezTo>
                      <a:pt x="79" y="127"/>
                      <a:pt x="91" y="132"/>
                      <a:pt x="97" y="135"/>
                    </a:cubicBezTo>
                    <a:cubicBezTo>
                      <a:pt x="103" y="138"/>
                      <a:pt x="111" y="147"/>
                      <a:pt x="114" y="150"/>
                    </a:cubicBezTo>
                    <a:cubicBezTo>
                      <a:pt x="116" y="153"/>
                      <a:pt x="133" y="178"/>
                      <a:pt x="139" y="181"/>
                    </a:cubicBezTo>
                    <a:cubicBezTo>
                      <a:pt x="146" y="184"/>
                      <a:pt x="156" y="193"/>
                      <a:pt x="160" y="197"/>
                    </a:cubicBezTo>
                    <a:cubicBezTo>
                      <a:pt x="164" y="200"/>
                      <a:pt x="182" y="200"/>
                      <a:pt x="191" y="203"/>
                    </a:cubicBezTo>
                    <a:cubicBezTo>
                      <a:pt x="199" y="206"/>
                      <a:pt x="211" y="219"/>
                      <a:pt x="221" y="219"/>
                    </a:cubicBezTo>
                    <a:cubicBezTo>
                      <a:pt x="231" y="219"/>
                      <a:pt x="239" y="219"/>
                      <a:pt x="249" y="218"/>
                    </a:cubicBezTo>
                    <a:cubicBezTo>
                      <a:pt x="259" y="218"/>
                      <a:pt x="273" y="226"/>
                      <a:pt x="281" y="224"/>
                    </a:cubicBezTo>
                    <a:cubicBezTo>
                      <a:pt x="288" y="223"/>
                      <a:pt x="289" y="222"/>
                      <a:pt x="301" y="219"/>
                    </a:cubicBezTo>
                    <a:cubicBezTo>
                      <a:pt x="312" y="216"/>
                      <a:pt x="323" y="218"/>
                      <a:pt x="339" y="216"/>
                    </a:cubicBezTo>
                    <a:cubicBezTo>
                      <a:pt x="354" y="214"/>
                      <a:pt x="365" y="215"/>
                      <a:pt x="375" y="210"/>
                    </a:cubicBezTo>
                    <a:cubicBezTo>
                      <a:pt x="386" y="205"/>
                      <a:pt x="401" y="209"/>
                      <a:pt x="407" y="202"/>
                    </a:cubicBezTo>
                    <a:cubicBezTo>
                      <a:pt x="413" y="195"/>
                      <a:pt x="428" y="185"/>
                      <a:pt x="440" y="178"/>
                    </a:cubicBezTo>
                    <a:cubicBezTo>
                      <a:pt x="442" y="171"/>
                      <a:pt x="456" y="157"/>
                      <a:pt x="457" y="156"/>
                    </a:cubicBezTo>
                    <a:cubicBezTo>
                      <a:pt x="468" y="146"/>
                      <a:pt x="468" y="140"/>
                      <a:pt x="473" y="133"/>
                    </a:cubicBezTo>
                    <a:cubicBezTo>
                      <a:pt x="478" y="125"/>
                      <a:pt x="486" y="109"/>
                      <a:pt x="490" y="97"/>
                    </a:cubicBezTo>
                    <a:cubicBezTo>
                      <a:pt x="495" y="85"/>
                      <a:pt x="495" y="62"/>
                      <a:pt x="502" y="54"/>
                    </a:cubicBezTo>
                    <a:cubicBezTo>
                      <a:pt x="507" y="48"/>
                      <a:pt x="511" y="40"/>
                      <a:pt x="512" y="30"/>
                    </a:cubicBezTo>
                    <a:cubicBezTo>
                      <a:pt x="517" y="24"/>
                      <a:pt x="519" y="24"/>
                      <a:pt x="522" y="15"/>
                    </a:cubicBezTo>
                    <a:cubicBezTo>
                      <a:pt x="526" y="5"/>
                      <a:pt x="533" y="0"/>
                      <a:pt x="534" y="5"/>
                    </a:cubicBezTo>
                    <a:cubicBezTo>
                      <a:pt x="532" y="6"/>
                      <a:pt x="529" y="12"/>
                      <a:pt x="529" y="15"/>
                    </a:cubicBezTo>
                    <a:close/>
                  </a:path>
                </a:pathLst>
              </a:custGeom>
              <a:solidFill>
                <a:srgbClr val="FDEFE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87" name="Freeform 1272"/>
              <p:cNvSpPr>
                <a:spLocks/>
              </p:cNvSpPr>
              <p:nvPr/>
            </p:nvSpPr>
            <p:spPr bwMode="auto">
              <a:xfrm>
                <a:off x="2838" y="1224"/>
                <a:ext cx="442" cy="208"/>
              </a:xfrm>
              <a:custGeom>
                <a:avLst/>
                <a:gdLst/>
                <a:ahLst/>
                <a:cxnLst>
                  <a:cxn ang="0">
                    <a:pos x="0" y="78"/>
                  </a:cxn>
                  <a:cxn ang="0">
                    <a:pos x="30" y="69"/>
                  </a:cxn>
                  <a:cxn ang="0">
                    <a:pos x="56" y="67"/>
                  </a:cxn>
                  <a:cxn ang="0">
                    <a:pos x="82" y="60"/>
                  </a:cxn>
                  <a:cxn ang="0">
                    <a:pos x="105" y="57"/>
                  </a:cxn>
                  <a:cxn ang="0">
                    <a:pos x="126" y="45"/>
                  </a:cxn>
                  <a:cxn ang="0">
                    <a:pos x="145" y="38"/>
                  </a:cxn>
                  <a:cxn ang="0">
                    <a:pos x="167" y="24"/>
                  </a:cxn>
                  <a:cxn ang="0">
                    <a:pos x="176" y="0"/>
                  </a:cxn>
                  <a:cxn ang="0">
                    <a:pos x="167" y="7"/>
                  </a:cxn>
                  <a:cxn ang="0">
                    <a:pos x="158" y="12"/>
                  </a:cxn>
                  <a:cxn ang="0">
                    <a:pos x="150" y="30"/>
                  </a:cxn>
                  <a:cxn ang="0">
                    <a:pos x="132" y="35"/>
                  </a:cxn>
                  <a:cxn ang="0">
                    <a:pos x="109" y="45"/>
                  </a:cxn>
                  <a:cxn ang="0">
                    <a:pos x="86" y="54"/>
                  </a:cxn>
                  <a:cxn ang="0">
                    <a:pos x="58" y="57"/>
                  </a:cxn>
                  <a:cxn ang="0">
                    <a:pos x="52" y="64"/>
                  </a:cxn>
                  <a:cxn ang="0">
                    <a:pos x="39" y="65"/>
                  </a:cxn>
                  <a:cxn ang="0">
                    <a:pos x="4" y="75"/>
                  </a:cxn>
                </a:cxnLst>
                <a:rect l="0" t="0" r="r" b="b"/>
                <a:pathLst>
                  <a:path w="177" h="78">
                    <a:moveTo>
                      <a:pt x="0" y="78"/>
                    </a:moveTo>
                    <a:cubicBezTo>
                      <a:pt x="10" y="77"/>
                      <a:pt x="20" y="71"/>
                      <a:pt x="30" y="69"/>
                    </a:cubicBezTo>
                    <a:cubicBezTo>
                      <a:pt x="39" y="68"/>
                      <a:pt x="47" y="69"/>
                      <a:pt x="56" y="67"/>
                    </a:cubicBezTo>
                    <a:cubicBezTo>
                      <a:pt x="65" y="65"/>
                      <a:pt x="72" y="60"/>
                      <a:pt x="82" y="60"/>
                    </a:cubicBezTo>
                    <a:cubicBezTo>
                      <a:pt x="90" y="59"/>
                      <a:pt x="98" y="61"/>
                      <a:pt x="105" y="57"/>
                    </a:cubicBezTo>
                    <a:cubicBezTo>
                      <a:pt x="112" y="53"/>
                      <a:pt x="119" y="49"/>
                      <a:pt x="126" y="45"/>
                    </a:cubicBezTo>
                    <a:cubicBezTo>
                      <a:pt x="134" y="41"/>
                      <a:pt x="136" y="38"/>
                      <a:pt x="145" y="38"/>
                    </a:cubicBezTo>
                    <a:cubicBezTo>
                      <a:pt x="154" y="37"/>
                      <a:pt x="162" y="31"/>
                      <a:pt x="167" y="24"/>
                    </a:cubicBezTo>
                    <a:cubicBezTo>
                      <a:pt x="170" y="19"/>
                      <a:pt x="177" y="5"/>
                      <a:pt x="176" y="0"/>
                    </a:cubicBezTo>
                    <a:cubicBezTo>
                      <a:pt x="172" y="1"/>
                      <a:pt x="171" y="5"/>
                      <a:pt x="167" y="7"/>
                    </a:cubicBezTo>
                    <a:cubicBezTo>
                      <a:pt x="163" y="9"/>
                      <a:pt x="161" y="9"/>
                      <a:pt x="158" y="12"/>
                    </a:cubicBezTo>
                    <a:cubicBezTo>
                      <a:pt x="152" y="16"/>
                      <a:pt x="154" y="24"/>
                      <a:pt x="150" y="30"/>
                    </a:cubicBezTo>
                    <a:cubicBezTo>
                      <a:pt x="146" y="36"/>
                      <a:pt x="138" y="35"/>
                      <a:pt x="132" y="35"/>
                    </a:cubicBezTo>
                    <a:cubicBezTo>
                      <a:pt x="123" y="35"/>
                      <a:pt x="115" y="39"/>
                      <a:pt x="109" y="45"/>
                    </a:cubicBezTo>
                    <a:cubicBezTo>
                      <a:pt x="102" y="51"/>
                      <a:pt x="96" y="54"/>
                      <a:pt x="86" y="54"/>
                    </a:cubicBezTo>
                    <a:cubicBezTo>
                      <a:pt x="76" y="54"/>
                      <a:pt x="67" y="50"/>
                      <a:pt x="58" y="57"/>
                    </a:cubicBezTo>
                    <a:cubicBezTo>
                      <a:pt x="56" y="59"/>
                      <a:pt x="54" y="63"/>
                      <a:pt x="52" y="64"/>
                    </a:cubicBezTo>
                    <a:cubicBezTo>
                      <a:pt x="49" y="66"/>
                      <a:pt x="43" y="65"/>
                      <a:pt x="39" y="65"/>
                    </a:cubicBezTo>
                    <a:cubicBezTo>
                      <a:pt x="26" y="65"/>
                      <a:pt x="15" y="68"/>
                      <a:pt x="4" y="75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88" name="Freeform 1273"/>
              <p:cNvSpPr>
                <a:spLocks/>
              </p:cNvSpPr>
              <p:nvPr/>
            </p:nvSpPr>
            <p:spPr bwMode="auto">
              <a:xfrm>
                <a:off x="3258" y="888"/>
                <a:ext cx="167" cy="376"/>
              </a:xfrm>
              <a:custGeom>
                <a:avLst/>
                <a:gdLst/>
                <a:ahLst/>
                <a:cxnLst>
                  <a:cxn ang="0">
                    <a:pos x="2" y="141"/>
                  </a:cxn>
                  <a:cxn ang="0">
                    <a:pos x="33" y="85"/>
                  </a:cxn>
                  <a:cxn ang="0">
                    <a:pos x="46" y="46"/>
                  </a:cxn>
                  <a:cxn ang="0">
                    <a:pos x="55" y="26"/>
                  </a:cxn>
                  <a:cxn ang="0">
                    <a:pos x="64" y="7"/>
                  </a:cxn>
                  <a:cxn ang="0">
                    <a:pos x="28" y="29"/>
                  </a:cxn>
                  <a:cxn ang="0">
                    <a:pos x="42" y="33"/>
                  </a:cxn>
                  <a:cxn ang="0">
                    <a:pos x="40" y="48"/>
                  </a:cxn>
                  <a:cxn ang="0">
                    <a:pos x="30" y="60"/>
                  </a:cxn>
                  <a:cxn ang="0">
                    <a:pos x="28" y="73"/>
                  </a:cxn>
                  <a:cxn ang="0">
                    <a:pos x="29" y="86"/>
                  </a:cxn>
                  <a:cxn ang="0">
                    <a:pos x="16" y="94"/>
                  </a:cxn>
                  <a:cxn ang="0">
                    <a:pos x="14" y="108"/>
                  </a:cxn>
                  <a:cxn ang="0">
                    <a:pos x="0" y="140"/>
                  </a:cxn>
                </a:cxnLst>
                <a:rect l="0" t="0" r="r" b="b"/>
                <a:pathLst>
                  <a:path w="67" h="141">
                    <a:moveTo>
                      <a:pt x="2" y="141"/>
                    </a:moveTo>
                    <a:cubicBezTo>
                      <a:pt x="14" y="123"/>
                      <a:pt x="26" y="105"/>
                      <a:pt x="33" y="85"/>
                    </a:cubicBezTo>
                    <a:cubicBezTo>
                      <a:pt x="38" y="72"/>
                      <a:pt x="39" y="58"/>
                      <a:pt x="46" y="46"/>
                    </a:cubicBezTo>
                    <a:cubicBezTo>
                      <a:pt x="49" y="39"/>
                      <a:pt x="52" y="33"/>
                      <a:pt x="55" y="26"/>
                    </a:cubicBezTo>
                    <a:cubicBezTo>
                      <a:pt x="56" y="22"/>
                      <a:pt x="67" y="11"/>
                      <a:pt x="64" y="7"/>
                    </a:cubicBezTo>
                    <a:cubicBezTo>
                      <a:pt x="57" y="0"/>
                      <a:pt x="27" y="21"/>
                      <a:pt x="28" y="29"/>
                    </a:cubicBezTo>
                    <a:cubicBezTo>
                      <a:pt x="33" y="30"/>
                      <a:pt x="39" y="24"/>
                      <a:pt x="42" y="33"/>
                    </a:cubicBezTo>
                    <a:cubicBezTo>
                      <a:pt x="44" y="37"/>
                      <a:pt x="42" y="44"/>
                      <a:pt x="40" y="48"/>
                    </a:cubicBezTo>
                    <a:cubicBezTo>
                      <a:pt x="39" y="55"/>
                      <a:pt x="35" y="57"/>
                      <a:pt x="30" y="60"/>
                    </a:cubicBezTo>
                    <a:cubicBezTo>
                      <a:pt x="21" y="65"/>
                      <a:pt x="24" y="65"/>
                      <a:pt x="28" y="73"/>
                    </a:cubicBezTo>
                    <a:cubicBezTo>
                      <a:pt x="31" y="77"/>
                      <a:pt x="32" y="81"/>
                      <a:pt x="29" y="86"/>
                    </a:cubicBezTo>
                    <a:cubicBezTo>
                      <a:pt x="25" y="92"/>
                      <a:pt x="21" y="89"/>
                      <a:pt x="16" y="94"/>
                    </a:cubicBezTo>
                    <a:cubicBezTo>
                      <a:pt x="12" y="98"/>
                      <a:pt x="15" y="102"/>
                      <a:pt x="14" y="108"/>
                    </a:cubicBezTo>
                    <a:cubicBezTo>
                      <a:pt x="13" y="119"/>
                      <a:pt x="3" y="128"/>
                      <a:pt x="0" y="140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89" name="Freeform 1274"/>
              <p:cNvSpPr>
                <a:spLocks/>
              </p:cNvSpPr>
              <p:nvPr/>
            </p:nvSpPr>
            <p:spPr bwMode="auto">
              <a:xfrm>
                <a:off x="2690" y="1341"/>
                <a:ext cx="90" cy="67"/>
              </a:xfrm>
              <a:custGeom>
                <a:avLst/>
                <a:gdLst/>
                <a:ahLst/>
                <a:cxnLst>
                  <a:cxn ang="0">
                    <a:pos x="36" y="2"/>
                  </a:cxn>
                  <a:cxn ang="0">
                    <a:pos x="17" y="3"/>
                  </a:cxn>
                  <a:cxn ang="0">
                    <a:pos x="8" y="25"/>
                  </a:cxn>
                  <a:cxn ang="0">
                    <a:pos x="19" y="10"/>
                  </a:cxn>
                  <a:cxn ang="0">
                    <a:pos x="35" y="2"/>
                  </a:cxn>
                </a:cxnLst>
                <a:rect l="0" t="0" r="r" b="b"/>
                <a:pathLst>
                  <a:path w="36" h="25">
                    <a:moveTo>
                      <a:pt x="36" y="2"/>
                    </a:moveTo>
                    <a:cubicBezTo>
                      <a:pt x="30" y="0"/>
                      <a:pt x="23" y="1"/>
                      <a:pt x="17" y="3"/>
                    </a:cubicBezTo>
                    <a:cubicBezTo>
                      <a:pt x="11" y="5"/>
                      <a:pt x="0" y="19"/>
                      <a:pt x="8" y="25"/>
                    </a:cubicBezTo>
                    <a:cubicBezTo>
                      <a:pt x="13" y="22"/>
                      <a:pt x="14" y="14"/>
                      <a:pt x="19" y="10"/>
                    </a:cubicBezTo>
                    <a:cubicBezTo>
                      <a:pt x="23" y="6"/>
                      <a:pt x="30" y="2"/>
                      <a:pt x="35" y="2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90" name="Freeform 1275"/>
              <p:cNvSpPr>
                <a:spLocks/>
              </p:cNvSpPr>
              <p:nvPr/>
            </p:nvSpPr>
            <p:spPr bwMode="auto">
              <a:xfrm>
                <a:off x="2823" y="1317"/>
                <a:ext cx="85" cy="86"/>
              </a:xfrm>
              <a:custGeom>
                <a:avLst/>
                <a:gdLst/>
                <a:ahLst/>
                <a:cxnLst>
                  <a:cxn ang="0">
                    <a:pos x="34" y="6"/>
                  </a:cxn>
                  <a:cxn ang="0">
                    <a:pos x="14" y="32"/>
                  </a:cxn>
                  <a:cxn ang="0">
                    <a:pos x="33" y="6"/>
                  </a:cxn>
                </a:cxnLst>
                <a:rect l="0" t="0" r="r" b="b"/>
                <a:pathLst>
                  <a:path w="34" h="32">
                    <a:moveTo>
                      <a:pt x="34" y="6"/>
                    </a:moveTo>
                    <a:cubicBezTo>
                      <a:pt x="18" y="0"/>
                      <a:pt x="0" y="18"/>
                      <a:pt x="14" y="32"/>
                    </a:cubicBezTo>
                    <a:cubicBezTo>
                      <a:pt x="10" y="22"/>
                      <a:pt x="22" y="6"/>
                      <a:pt x="33" y="6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91" name="Freeform 1276"/>
              <p:cNvSpPr>
                <a:spLocks/>
              </p:cNvSpPr>
              <p:nvPr/>
            </p:nvSpPr>
            <p:spPr bwMode="auto">
              <a:xfrm>
                <a:off x="2958" y="1309"/>
                <a:ext cx="60" cy="91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" y="9"/>
                  </a:cxn>
                  <a:cxn ang="0">
                    <a:pos x="4" y="22"/>
                  </a:cxn>
                  <a:cxn ang="0">
                    <a:pos x="4" y="34"/>
                  </a:cxn>
                  <a:cxn ang="0">
                    <a:pos x="17" y="25"/>
                  </a:cxn>
                  <a:cxn ang="0">
                    <a:pos x="19" y="2"/>
                  </a:cxn>
                </a:cxnLst>
                <a:rect l="0" t="0" r="r" b="b"/>
                <a:pathLst>
                  <a:path w="24" h="34">
                    <a:moveTo>
                      <a:pt x="24" y="0"/>
                    </a:moveTo>
                    <a:cubicBezTo>
                      <a:pt x="18" y="1"/>
                      <a:pt x="3" y="1"/>
                      <a:pt x="1" y="9"/>
                    </a:cubicBezTo>
                    <a:cubicBezTo>
                      <a:pt x="0" y="13"/>
                      <a:pt x="3" y="18"/>
                      <a:pt x="4" y="22"/>
                    </a:cubicBezTo>
                    <a:cubicBezTo>
                      <a:pt x="4" y="26"/>
                      <a:pt x="3" y="30"/>
                      <a:pt x="4" y="34"/>
                    </a:cubicBezTo>
                    <a:cubicBezTo>
                      <a:pt x="7" y="33"/>
                      <a:pt x="13" y="27"/>
                      <a:pt x="17" y="25"/>
                    </a:cubicBezTo>
                    <a:cubicBezTo>
                      <a:pt x="3" y="25"/>
                      <a:pt x="9" y="0"/>
                      <a:pt x="19" y="2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92" name="Freeform 1277"/>
              <p:cNvSpPr>
                <a:spLocks/>
              </p:cNvSpPr>
              <p:nvPr/>
            </p:nvSpPr>
            <p:spPr bwMode="auto">
              <a:xfrm>
                <a:off x="2568" y="1320"/>
                <a:ext cx="85" cy="37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34" y="5"/>
                  </a:cxn>
                  <a:cxn ang="0">
                    <a:pos x="4" y="12"/>
                  </a:cxn>
                </a:cxnLst>
                <a:rect l="0" t="0" r="r" b="b"/>
                <a:pathLst>
                  <a:path w="34" h="14">
                    <a:moveTo>
                      <a:pt x="0" y="14"/>
                    </a:moveTo>
                    <a:cubicBezTo>
                      <a:pt x="5" y="1"/>
                      <a:pt x="24" y="0"/>
                      <a:pt x="34" y="5"/>
                    </a:cubicBezTo>
                    <a:cubicBezTo>
                      <a:pt x="22" y="2"/>
                      <a:pt x="14" y="7"/>
                      <a:pt x="4" y="12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93" name="Freeform 1278"/>
              <p:cNvSpPr>
                <a:spLocks/>
              </p:cNvSpPr>
              <p:nvPr/>
            </p:nvSpPr>
            <p:spPr bwMode="auto">
              <a:xfrm>
                <a:off x="2448" y="1272"/>
                <a:ext cx="102" cy="35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5" y="2"/>
                  </a:cxn>
                  <a:cxn ang="0">
                    <a:pos x="41" y="13"/>
                  </a:cxn>
                  <a:cxn ang="0">
                    <a:pos x="4" y="6"/>
                  </a:cxn>
                </a:cxnLst>
                <a:rect l="0" t="0" r="r" b="b"/>
                <a:pathLst>
                  <a:path w="41" h="13">
                    <a:moveTo>
                      <a:pt x="0" y="7"/>
                    </a:moveTo>
                    <a:cubicBezTo>
                      <a:pt x="9" y="5"/>
                      <a:pt x="15" y="0"/>
                      <a:pt x="25" y="2"/>
                    </a:cubicBezTo>
                    <a:cubicBezTo>
                      <a:pt x="32" y="3"/>
                      <a:pt x="38" y="6"/>
                      <a:pt x="41" y="13"/>
                    </a:cubicBezTo>
                    <a:cubicBezTo>
                      <a:pt x="29" y="7"/>
                      <a:pt x="18" y="6"/>
                      <a:pt x="4" y="6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94" name="Freeform 1279"/>
              <p:cNvSpPr>
                <a:spLocks/>
              </p:cNvSpPr>
              <p:nvPr/>
            </p:nvSpPr>
            <p:spPr bwMode="auto">
              <a:xfrm>
                <a:off x="2458" y="1480"/>
                <a:ext cx="117" cy="69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20" y="2"/>
                  </a:cxn>
                  <a:cxn ang="0">
                    <a:pos x="47" y="11"/>
                  </a:cxn>
                  <a:cxn ang="0">
                    <a:pos x="45" y="13"/>
                  </a:cxn>
                  <a:cxn ang="0">
                    <a:pos x="28" y="9"/>
                  </a:cxn>
                  <a:cxn ang="0">
                    <a:pos x="8" y="16"/>
                  </a:cxn>
                </a:cxnLst>
                <a:rect l="0" t="0" r="r" b="b"/>
                <a:pathLst>
                  <a:path w="47" h="26">
                    <a:moveTo>
                      <a:pt x="0" y="26"/>
                    </a:moveTo>
                    <a:cubicBezTo>
                      <a:pt x="1" y="16"/>
                      <a:pt x="9" y="4"/>
                      <a:pt x="20" y="2"/>
                    </a:cubicBezTo>
                    <a:cubicBezTo>
                      <a:pt x="28" y="0"/>
                      <a:pt x="39" y="7"/>
                      <a:pt x="47" y="11"/>
                    </a:cubicBezTo>
                    <a:cubicBezTo>
                      <a:pt x="47" y="13"/>
                      <a:pt x="45" y="11"/>
                      <a:pt x="45" y="13"/>
                    </a:cubicBezTo>
                    <a:cubicBezTo>
                      <a:pt x="39" y="11"/>
                      <a:pt x="35" y="9"/>
                      <a:pt x="28" y="9"/>
                    </a:cubicBezTo>
                    <a:cubicBezTo>
                      <a:pt x="22" y="8"/>
                      <a:pt x="12" y="12"/>
                      <a:pt x="8" y="16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95" name="Freeform 1280"/>
              <p:cNvSpPr>
                <a:spLocks/>
              </p:cNvSpPr>
              <p:nvPr/>
            </p:nvSpPr>
            <p:spPr bwMode="auto">
              <a:xfrm>
                <a:off x="2578" y="1515"/>
                <a:ext cx="112" cy="74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14" y="1"/>
                  </a:cxn>
                  <a:cxn ang="0">
                    <a:pos x="45" y="9"/>
                  </a:cxn>
                  <a:cxn ang="0">
                    <a:pos x="20" y="8"/>
                  </a:cxn>
                  <a:cxn ang="0">
                    <a:pos x="4" y="19"/>
                  </a:cxn>
                </a:cxnLst>
                <a:rect l="0" t="0" r="r" b="b"/>
                <a:pathLst>
                  <a:path w="45" h="28">
                    <a:moveTo>
                      <a:pt x="4" y="28"/>
                    </a:moveTo>
                    <a:cubicBezTo>
                      <a:pt x="0" y="19"/>
                      <a:pt x="4" y="3"/>
                      <a:pt x="14" y="1"/>
                    </a:cubicBezTo>
                    <a:cubicBezTo>
                      <a:pt x="21" y="0"/>
                      <a:pt x="41" y="2"/>
                      <a:pt x="45" y="9"/>
                    </a:cubicBezTo>
                    <a:cubicBezTo>
                      <a:pt x="36" y="10"/>
                      <a:pt x="29" y="6"/>
                      <a:pt x="20" y="8"/>
                    </a:cubicBezTo>
                    <a:cubicBezTo>
                      <a:pt x="15" y="9"/>
                      <a:pt x="5" y="13"/>
                      <a:pt x="4" y="19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96" name="Freeform 1281"/>
              <p:cNvSpPr>
                <a:spLocks/>
              </p:cNvSpPr>
              <p:nvPr/>
            </p:nvSpPr>
            <p:spPr bwMode="auto">
              <a:xfrm>
                <a:off x="2713" y="1528"/>
                <a:ext cx="107" cy="83"/>
              </a:xfrm>
              <a:custGeom>
                <a:avLst/>
                <a:gdLst/>
                <a:ahLst/>
                <a:cxnLst>
                  <a:cxn ang="0">
                    <a:pos x="4" y="31"/>
                  </a:cxn>
                  <a:cxn ang="0">
                    <a:pos x="12" y="4"/>
                  </a:cxn>
                  <a:cxn ang="0">
                    <a:pos x="43" y="6"/>
                  </a:cxn>
                  <a:cxn ang="0">
                    <a:pos x="7" y="26"/>
                  </a:cxn>
                </a:cxnLst>
                <a:rect l="0" t="0" r="r" b="b"/>
                <a:pathLst>
                  <a:path w="43" h="31">
                    <a:moveTo>
                      <a:pt x="4" y="31"/>
                    </a:moveTo>
                    <a:cubicBezTo>
                      <a:pt x="4" y="20"/>
                      <a:pt x="0" y="9"/>
                      <a:pt x="12" y="4"/>
                    </a:cubicBezTo>
                    <a:cubicBezTo>
                      <a:pt x="19" y="0"/>
                      <a:pt x="37" y="0"/>
                      <a:pt x="43" y="6"/>
                    </a:cubicBezTo>
                    <a:cubicBezTo>
                      <a:pt x="31" y="8"/>
                      <a:pt x="6" y="6"/>
                      <a:pt x="7" y="26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97" name="Freeform 1282"/>
              <p:cNvSpPr>
                <a:spLocks/>
              </p:cNvSpPr>
              <p:nvPr/>
            </p:nvSpPr>
            <p:spPr bwMode="auto">
              <a:xfrm>
                <a:off x="2853" y="1528"/>
                <a:ext cx="80" cy="80"/>
              </a:xfrm>
              <a:custGeom>
                <a:avLst/>
                <a:gdLst/>
                <a:ahLst/>
                <a:cxnLst>
                  <a:cxn ang="0">
                    <a:pos x="2" y="30"/>
                  </a:cxn>
                  <a:cxn ang="0">
                    <a:pos x="6" y="6"/>
                  </a:cxn>
                  <a:cxn ang="0">
                    <a:pos x="32" y="7"/>
                  </a:cxn>
                  <a:cxn ang="0">
                    <a:pos x="2" y="26"/>
                  </a:cxn>
                </a:cxnLst>
                <a:rect l="0" t="0" r="r" b="b"/>
                <a:pathLst>
                  <a:path w="32" h="30">
                    <a:moveTo>
                      <a:pt x="2" y="30"/>
                    </a:moveTo>
                    <a:cubicBezTo>
                      <a:pt x="2" y="22"/>
                      <a:pt x="0" y="11"/>
                      <a:pt x="6" y="6"/>
                    </a:cubicBezTo>
                    <a:cubicBezTo>
                      <a:pt x="13" y="0"/>
                      <a:pt x="26" y="3"/>
                      <a:pt x="32" y="7"/>
                    </a:cubicBezTo>
                    <a:cubicBezTo>
                      <a:pt x="26" y="8"/>
                      <a:pt x="0" y="2"/>
                      <a:pt x="2" y="26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98" name="Freeform 1283"/>
              <p:cNvSpPr>
                <a:spLocks/>
              </p:cNvSpPr>
              <p:nvPr/>
            </p:nvSpPr>
            <p:spPr bwMode="auto">
              <a:xfrm>
                <a:off x="2953" y="1499"/>
                <a:ext cx="97" cy="85"/>
              </a:xfrm>
              <a:custGeom>
                <a:avLst/>
                <a:gdLst/>
                <a:ahLst/>
                <a:cxnLst>
                  <a:cxn ang="0">
                    <a:pos x="8" y="32"/>
                  </a:cxn>
                  <a:cxn ang="0">
                    <a:pos x="39" y="11"/>
                  </a:cxn>
                  <a:cxn ang="0">
                    <a:pos x="8" y="27"/>
                  </a:cxn>
                </a:cxnLst>
                <a:rect l="0" t="0" r="r" b="b"/>
                <a:pathLst>
                  <a:path w="39" h="32">
                    <a:moveTo>
                      <a:pt x="8" y="32"/>
                    </a:moveTo>
                    <a:cubicBezTo>
                      <a:pt x="0" y="11"/>
                      <a:pt x="22" y="0"/>
                      <a:pt x="39" y="11"/>
                    </a:cubicBezTo>
                    <a:cubicBezTo>
                      <a:pt x="30" y="12"/>
                      <a:pt x="3" y="12"/>
                      <a:pt x="8" y="27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699" name="Freeform 1284"/>
              <p:cNvSpPr>
                <a:spLocks/>
              </p:cNvSpPr>
              <p:nvPr/>
            </p:nvSpPr>
            <p:spPr bwMode="auto">
              <a:xfrm>
                <a:off x="2335" y="1347"/>
                <a:ext cx="125" cy="117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17" y="8"/>
                  </a:cxn>
                  <a:cxn ang="0">
                    <a:pos x="50" y="36"/>
                  </a:cxn>
                  <a:cxn ang="0">
                    <a:pos x="21" y="17"/>
                  </a:cxn>
                  <a:cxn ang="0">
                    <a:pos x="6" y="30"/>
                  </a:cxn>
                </a:cxnLst>
                <a:rect l="0" t="0" r="r" b="b"/>
                <a:pathLst>
                  <a:path w="50" h="44">
                    <a:moveTo>
                      <a:pt x="0" y="44"/>
                    </a:moveTo>
                    <a:cubicBezTo>
                      <a:pt x="1" y="34"/>
                      <a:pt x="8" y="13"/>
                      <a:pt x="17" y="8"/>
                    </a:cubicBezTo>
                    <a:cubicBezTo>
                      <a:pt x="32" y="0"/>
                      <a:pt x="45" y="27"/>
                      <a:pt x="50" y="36"/>
                    </a:cubicBezTo>
                    <a:cubicBezTo>
                      <a:pt x="43" y="30"/>
                      <a:pt x="31" y="15"/>
                      <a:pt x="21" y="17"/>
                    </a:cubicBezTo>
                    <a:cubicBezTo>
                      <a:pt x="15" y="18"/>
                      <a:pt x="9" y="24"/>
                      <a:pt x="6" y="30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00" name="Freeform 1285"/>
              <p:cNvSpPr>
                <a:spLocks/>
              </p:cNvSpPr>
              <p:nvPr/>
            </p:nvSpPr>
            <p:spPr bwMode="auto">
              <a:xfrm>
                <a:off x="2228" y="1288"/>
                <a:ext cx="122" cy="104"/>
              </a:xfrm>
              <a:custGeom>
                <a:avLst/>
                <a:gdLst/>
                <a:ahLst/>
                <a:cxnLst>
                  <a:cxn ang="0">
                    <a:pos x="1" y="39"/>
                  </a:cxn>
                  <a:cxn ang="0">
                    <a:pos x="28" y="2"/>
                  </a:cxn>
                  <a:cxn ang="0">
                    <a:pos x="49" y="17"/>
                  </a:cxn>
                  <a:cxn ang="0">
                    <a:pos x="4" y="28"/>
                  </a:cxn>
                </a:cxnLst>
                <a:rect l="0" t="0" r="r" b="b"/>
                <a:pathLst>
                  <a:path w="49" h="39">
                    <a:moveTo>
                      <a:pt x="1" y="39"/>
                    </a:moveTo>
                    <a:cubicBezTo>
                      <a:pt x="0" y="25"/>
                      <a:pt x="14" y="6"/>
                      <a:pt x="28" y="2"/>
                    </a:cubicBezTo>
                    <a:cubicBezTo>
                      <a:pt x="36" y="0"/>
                      <a:pt x="44" y="6"/>
                      <a:pt x="49" y="17"/>
                    </a:cubicBezTo>
                    <a:cubicBezTo>
                      <a:pt x="34" y="2"/>
                      <a:pt x="11" y="15"/>
                      <a:pt x="4" y="28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01" name="Freeform 1286"/>
              <p:cNvSpPr>
                <a:spLocks/>
              </p:cNvSpPr>
              <p:nvPr/>
            </p:nvSpPr>
            <p:spPr bwMode="auto">
              <a:xfrm>
                <a:off x="2143" y="1208"/>
                <a:ext cx="132" cy="11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32" y="5"/>
                  </a:cxn>
                  <a:cxn ang="0">
                    <a:pos x="53" y="20"/>
                  </a:cxn>
                  <a:cxn ang="0">
                    <a:pos x="0" y="42"/>
                  </a:cxn>
                </a:cxnLst>
                <a:rect l="0" t="0" r="r" b="b"/>
                <a:pathLst>
                  <a:path w="53" h="42">
                    <a:moveTo>
                      <a:pt x="0" y="42"/>
                    </a:moveTo>
                    <a:cubicBezTo>
                      <a:pt x="2" y="14"/>
                      <a:pt x="17" y="1"/>
                      <a:pt x="32" y="5"/>
                    </a:cubicBezTo>
                    <a:cubicBezTo>
                      <a:pt x="48" y="9"/>
                      <a:pt x="53" y="20"/>
                      <a:pt x="53" y="20"/>
                    </a:cubicBezTo>
                    <a:cubicBezTo>
                      <a:pt x="44" y="15"/>
                      <a:pt x="18" y="0"/>
                      <a:pt x="0" y="42"/>
                    </a:cubicBezTo>
                    <a:close/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02" name="Freeform 1287"/>
              <p:cNvSpPr>
                <a:spLocks/>
              </p:cNvSpPr>
              <p:nvPr/>
            </p:nvSpPr>
            <p:spPr bwMode="auto">
              <a:xfrm>
                <a:off x="2068" y="1144"/>
                <a:ext cx="102" cy="93"/>
              </a:xfrm>
              <a:custGeom>
                <a:avLst/>
                <a:gdLst/>
                <a:ahLst/>
                <a:cxnLst>
                  <a:cxn ang="0">
                    <a:pos x="0" y="35"/>
                  </a:cxn>
                  <a:cxn ang="0">
                    <a:pos x="15" y="8"/>
                  </a:cxn>
                  <a:cxn ang="0">
                    <a:pos x="41" y="12"/>
                  </a:cxn>
                  <a:cxn ang="0">
                    <a:pos x="9" y="22"/>
                  </a:cxn>
                </a:cxnLst>
                <a:rect l="0" t="0" r="r" b="b"/>
                <a:pathLst>
                  <a:path w="41" h="35">
                    <a:moveTo>
                      <a:pt x="0" y="35"/>
                    </a:moveTo>
                    <a:cubicBezTo>
                      <a:pt x="2" y="25"/>
                      <a:pt x="7" y="14"/>
                      <a:pt x="15" y="8"/>
                    </a:cubicBezTo>
                    <a:cubicBezTo>
                      <a:pt x="26" y="0"/>
                      <a:pt x="33" y="5"/>
                      <a:pt x="41" y="12"/>
                    </a:cubicBezTo>
                    <a:cubicBezTo>
                      <a:pt x="29" y="8"/>
                      <a:pt x="19" y="14"/>
                      <a:pt x="9" y="22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03" name="Freeform 1288"/>
              <p:cNvSpPr>
                <a:spLocks/>
              </p:cNvSpPr>
              <p:nvPr/>
            </p:nvSpPr>
            <p:spPr bwMode="auto">
              <a:xfrm>
                <a:off x="2683" y="2579"/>
                <a:ext cx="200" cy="333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32" y="125"/>
                  </a:cxn>
                  <a:cxn ang="0">
                    <a:pos x="80" y="0"/>
                  </a:cxn>
                </a:cxnLst>
                <a:rect l="0" t="0" r="r" b="b"/>
                <a:pathLst>
                  <a:path w="80" h="125">
                    <a:moveTo>
                      <a:pt x="80" y="0"/>
                    </a:moveTo>
                    <a:cubicBezTo>
                      <a:pt x="56" y="10"/>
                      <a:pt x="0" y="55"/>
                      <a:pt x="32" y="125"/>
                    </a:cubicBezTo>
                    <a:cubicBezTo>
                      <a:pt x="26" y="97"/>
                      <a:pt x="33" y="33"/>
                      <a:pt x="80" y="0"/>
                    </a:cubicBezTo>
                    <a:close/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04" name="Freeform 1289"/>
              <p:cNvSpPr>
                <a:spLocks/>
              </p:cNvSpPr>
              <p:nvPr/>
            </p:nvSpPr>
            <p:spPr bwMode="auto">
              <a:xfrm>
                <a:off x="2735" y="2965"/>
                <a:ext cx="150" cy="440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75"/>
                  </a:cxn>
                  <a:cxn ang="0">
                    <a:pos x="60" y="165"/>
                  </a:cxn>
                  <a:cxn ang="0">
                    <a:pos x="19" y="72"/>
                  </a:cxn>
                  <a:cxn ang="0">
                    <a:pos x="9" y="0"/>
                  </a:cxn>
                </a:cxnLst>
                <a:rect l="0" t="0" r="r" b="b"/>
                <a:pathLst>
                  <a:path w="60" h="165">
                    <a:moveTo>
                      <a:pt x="9" y="0"/>
                    </a:moveTo>
                    <a:cubicBezTo>
                      <a:pt x="0" y="24"/>
                      <a:pt x="0" y="53"/>
                      <a:pt x="9" y="75"/>
                    </a:cubicBezTo>
                    <a:cubicBezTo>
                      <a:pt x="18" y="97"/>
                      <a:pt x="58" y="132"/>
                      <a:pt x="60" y="165"/>
                    </a:cubicBezTo>
                    <a:cubicBezTo>
                      <a:pt x="58" y="127"/>
                      <a:pt x="32" y="96"/>
                      <a:pt x="19" y="72"/>
                    </a:cubicBezTo>
                    <a:cubicBezTo>
                      <a:pt x="6" y="48"/>
                      <a:pt x="5" y="20"/>
                      <a:pt x="9" y="0"/>
                    </a:cubicBezTo>
                    <a:close/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05" name="Freeform 1290"/>
              <p:cNvSpPr>
                <a:spLocks/>
              </p:cNvSpPr>
              <p:nvPr/>
            </p:nvSpPr>
            <p:spPr bwMode="auto">
              <a:xfrm>
                <a:off x="3413" y="2541"/>
                <a:ext cx="32" cy="51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19"/>
                  </a:cxn>
                </a:cxnLst>
                <a:rect l="0" t="0" r="r" b="b"/>
                <a:pathLst>
                  <a:path w="13" h="19">
                    <a:moveTo>
                      <a:pt x="13" y="0"/>
                    </a:moveTo>
                    <a:cubicBezTo>
                      <a:pt x="2" y="4"/>
                      <a:pt x="0" y="11"/>
                      <a:pt x="0" y="19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06" name="Freeform 1291"/>
              <p:cNvSpPr>
                <a:spLocks/>
              </p:cNvSpPr>
              <p:nvPr/>
            </p:nvSpPr>
            <p:spPr bwMode="auto">
              <a:xfrm>
                <a:off x="3378" y="1619"/>
                <a:ext cx="57" cy="98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23" y="0"/>
                  </a:cxn>
                  <a:cxn ang="0">
                    <a:pos x="0" y="12"/>
                  </a:cxn>
                  <a:cxn ang="0">
                    <a:pos x="5" y="37"/>
                  </a:cxn>
                  <a:cxn ang="0">
                    <a:pos x="6" y="12"/>
                  </a:cxn>
                </a:cxnLst>
                <a:rect l="0" t="0" r="r" b="b"/>
                <a:pathLst>
                  <a:path w="23" h="37">
                    <a:moveTo>
                      <a:pt x="6" y="12"/>
                    </a:moveTo>
                    <a:cubicBezTo>
                      <a:pt x="10" y="4"/>
                      <a:pt x="17" y="1"/>
                      <a:pt x="23" y="0"/>
                    </a:cubicBezTo>
                    <a:cubicBezTo>
                      <a:pt x="9" y="1"/>
                      <a:pt x="0" y="0"/>
                      <a:pt x="0" y="12"/>
                    </a:cubicBezTo>
                    <a:cubicBezTo>
                      <a:pt x="0" y="24"/>
                      <a:pt x="0" y="33"/>
                      <a:pt x="5" y="37"/>
                    </a:cubicBezTo>
                    <a:cubicBezTo>
                      <a:pt x="4" y="33"/>
                      <a:pt x="3" y="20"/>
                      <a:pt x="6" y="12"/>
                    </a:cubicBezTo>
                    <a:close/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07" name="Freeform 1292"/>
              <p:cNvSpPr>
                <a:spLocks/>
              </p:cNvSpPr>
              <p:nvPr/>
            </p:nvSpPr>
            <p:spPr bwMode="auto">
              <a:xfrm>
                <a:off x="3360" y="1499"/>
                <a:ext cx="58" cy="98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23" y="0"/>
                  </a:cxn>
                  <a:cxn ang="0">
                    <a:pos x="0" y="12"/>
                  </a:cxn>
                  <a:cxn ang="0">
                    <a:pos x="5" y="37"/>
                  </a:cxn>
                  <a:cxn ang="0">
                    <a:pos x="6" y="12"/>
                  </a:cxn>
                </a:cxnLst>
                <a:rect l="0" t="0" r="r" b="b"/>
                <a:pathLst>
                  <a:path w="23" h="37">
                    <a:moveTo>
                      <a:pt x="6" y="12"/>
                    </a:moveTo>
                    <a:cubicBezTo>
                      <a:pt x="10" y="4"/>
                      <a:pt x="17" y="1"/>
                      <a:pt x="23" y="0"/>
                    </a:cubicBezTo>
                    <a:cubicBezTo>
                      <a:pt x="9" y="1"/>
                      <a:pt x="0" y="0"/>
                      <a:pt x="0" y="12"/>
                    </a:cubicBezTo>
                    <a:cubicBezTo>
                      <a:pt x="0" y="24"/>
                      <a:pt x="0" y="33"/>
                      <a:pt x="5" y="37"/>
                    </a:cubicBezTo>
                    <a:cubicBezTo>
                      <a:pt x="4" y="33"/>
                      <a:pt x="3" y="20"/>
                      <a:pt x="6" y="12"/>
                    </a:cubicBezTo>
                    <a:close/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08" name="Freeform 1293"/>
              <p:cNvSpPr>
                <a:spLocks/>
              </p:cNvSpPr>
              <p:nvPr/>
            </p:nvSpPr>
            <p:spPr bwMode="auto">
              <a:xfrm>
                <a:off x="3393" y="1747"/>
                <a:ext cx="60" cy="106"/>
              </a:xfrm>
              <a:custGeom>
                <a:avLst/>
                <a:gdLst/>
                <a:ahLst/>
                <a:cxnLst>
                  <a:cxn ang="0">
                    <a:pos x="7" y="15"/>
                  </a:cxn>
                  <a:cxn ang="0">
                    <a:pos x="24" y="3"/>
                  </a:cxn>
                  <a:cxn ang="0">
                    <a:pos x="1" y="15"/>
                  </a:cxn>
                  <a:cxn ang="0">
                    <a:pos x="6" y="40"/>
                  </a:cxn>
                  <a:cxn ang="0">
                    <a:pos x="7" y="15"/>
                  </a:cxn>
                </a:cxnLst>
                <a:rect l="0" t="0" r="r" b="b"/>
                <a:pathLst>
                  <a:path w="24" h="40">
                    <a:moveTo>
                      <a:pt x="7" y="15"/>
                    </a:moveTo>
                    <a:cubicBezTo>
                      <a:pt x="11" y="7"/>
                      <a:pt x="18" y="4"/>
                      <a:pt x="24" y="3"/>
                    </a:cubicBezTo>
                    <a:cubicBezTo>
                      <a:pt x="10" y="4"/>
                      <a:pt x="3" y="0"/>
                      <a:pt x="1" y="15"/>
                    </a:cubicBezTo>
                    <a:cubicBezTo>
                      <a:pt x="0" y="27"/>
                      <a:pt x="1" y="36"/>
                      <a:pt x="6" y="40"/>
                    </a:cubicBezTo>
                    <a:cubicBezTo>
                      <a:pt x="5" y="36"/>
                      <a:pt x="4" y="23"/>
                      <a:pt x="7" y="15"/>
                    </a:cubicBezTo>
                    <a:close/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09" name="Freeform 1294"/>
              <p:cNvSpPr>
                <a:spLocks/>
              </p:cNvSpPr>
              <p:nvPr/>
            </p:nvSpPr>
            <p:spPr bwMode="auto">
              <a:xfrm>
                <a:off x="3415" y="1899"/>
                <a:ext cx="58" cy="98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23" y="0"/>
                  </a:cxn>
                  <a:cxn ang="0">
                    <a:pos x="0" y="12"/>
                  </a:cxn>
                  <a:cxn ang="0">
                    <a:pos x="5" y="37"/>
                  </a:cxn>
                  <a:cxn ang="0">
                    <a:pos x="6" y="12"/>
                  </a:cxn>
                </a:cxnLst>
                <a:rect l="0" t="0" r="r" b="b"/>
                <a:pathLst>
                  <a:path w="23" h="37">
                    <a:moveTo>
                      <a:pt x="6" y="12"/>
                    </a:moveTo>
                    <a:cubicBezTo>
                      <a:pt x="9" y="4"/>
                      <a:pt x="17" y="1"/>
                      <a:pt x="23" y="0"/>
                    </a:cubicBezTo>
                    <a:cubicBezTo>
                      <a:pt x="9" y="1"/>
                      <a:pt x="0" y="0"/>
                      <a:pt x="0" y="12"/>
                    </a:cubicBezTo>
                    <a:cubicBezTo>
                      <a:pt x="0" y="24"/>
                      <a:pt x="0" y="33"/>
                      <a:pt x="5" y="37"/>
                    </a:cubicBezTo>
                    <a:cubicBezTo>
                      <a:pt x="3" y="33"/>
                      <a:pt x="3" y="20"/>
                      <a:pt x="6" y="12"/>
                    </a:cubicBezTo>
                    <a:close/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10" name="Freeform 1295"/>
              <p:cNvSpPr>
                <a:spLocks/>
              </p:cNvSpPr>
              <p:nvPr/>
            </p:nvSpPr>
            <p:spPr bwMode="auto">
              <a:xfrm>
                <a:off x="3418" y="2021"/>
                <a:ext cx="47" cy="70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4" y="2"/>
                  </a:cxn>
                  <a:cxn ang="0">
                    <a:pos x="10" y="26"/>
                  </a:cxn>
                  <a:cxn ang="0">
                    <a:pos x="7" y="11"/>
                  </a:cxn>
                  <a:cxn ang="0">
                    <a:pos x="17" y="2"/>
                  </a:cxn>
                </a:cxnLst>
                <a:rect l="0" t="0" r="r" b="b"/>
                <a:pathLst>
                  <a:path w="19" h="26">
                    <a:moveTo>
                      <a:pt x="19" y="0"/>
                    </a:moveTo>
                    <a:cubicBezTo>
                      <a:pt x="16" y="0"/>
                      <a:pt x="7" y="0"/>
                      <a:pt x="4" y="2"/>
                    </a:cubicBezTo>
                    <a:cubicBezTo>
                      <a:pt x="0" y="7"/>
                      <a:pt x="8" y="22"/>
                      <a:pt x="10" y="26"/>
                    </a:cubicBezTo>
                    <a:cubicBezTo>
                      <a:pt x="9" y="22"/>
                      <a:pt x="7" y="16"/>
                      <a:pt x="7" y="11"/>
                    </a:cubicBezTo>
                    <a:cubicBezTo>
                      <a:pt x="8" y="5"/>
                      <a:pt x="12" y="4"/>
                      <a:pt x="17" y="2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11" name="Freeform 1296"/>
              <p:cNvSpPr>
                <a:spLocks/>
              </p:cNvSpPr>
              <p:nvPr/>
            </p:nvSpPr>
            <p:spPr bwMode="auto">
              <a:xfrm>
                <a:off x="3440" y="2120"/>
                <a:ext cx="88" cy="67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12" y="2"/>
                  </a:cxn>
                  <a:cxn ang="0">
                    <a:pos x="11" y="25"/>
                  </a:cxn>
                  <a:cxn ang="0">
                    <a:pos x="27" y="3"/>
                  </a:cxn>
                </a:cxnLst>
                <a:rect l="0" t="0" r="r" b="b"/>
                <a:pathLst>
                  <a:path w="35" h="25">
                    <a:moveTo>
                      <a:pt x="35" y="0"/>
                    </a:moveTo>
                    <a:cubicBezTo>
                      <a:pt x="26" y="2"/>
                      <a:pt x="21" y="0"/>
                      <a:pt x="12" y="2"/>
                    </a:cubicBezTo>
                    <a:cubicBezTo>
                      <a:pt x="0" y="4"/>
                      <a:pt x="9" y="18"/>
                      <a:pt x="11" y="25"/>
                    </a:cubicBezTo>
                    <a:cubicBezTo>
                      <a:pt x="4" y="11"/>
                      <a:pt x="15" y="5"/>
                      <a:pt x="27" y="3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12" name="Freeform 1297"/>
              <p:cNvSpPr>
                <a:spLocks/>
              </p:cNvSpPr>
              <p:nvPr/>
            </p:nvSpPr>
            <p:spPr bwMode="auto">
              <a:xfrm>
                <a:off x="3470" y="2208"/>
                <a:ext cx="68" cy="61"/>
              </a:xfrm>
              <a:custGeom>
                <a:avLst/>
                <a:gdLst/>
                <a:ahLst/>
                <a:cxnLst>
                  <a:cxn ang="0">
                    <a:pos x="26" y="2"/>
                  </a:cxn>
                  <a:cxn ang="0">
                    <a:pos x="6" y="3"/>
                  </a:cxn>
                  <a:cxn ang="0">
                    <a:pos x="11" y="23"/>
                  </a:cxn>
                  <a:cxn ang="0">
                    <a:pos x="10" y="8"/>
                  </a:cxn>
                  <a:cxn ang="0">
                    <a:pos x="27" y="2"/>
                  </a:cxn>
                </a:cxnLst>
                <a:rect l="0" t="0" r="r" b="b"/>
                <a:pathLst>
                  <a:path w="27" h="23">
                    <a:moveTo>
                      <a:pt x="26" y="2"/>
                    </a:moveTo>
                    <a:cubicBezTo>
                      <a:pt x="22" y="2"/>
                      <a:pt x="10" y="0"/>
                      <a:pt x="6" y="3"/>
                    </a:cubicBezTo>
                    <a:cubicBezTo>
                      <a:pt x="0" y="7"/>
                      <a:pt x="6" y="21"/>
                      <a:pt x="11" y="23"/>
                    </a:cubicBezTo>
                    <a:cubicBezTo>
                      <a:pt x="8" y="20"/>
                      <a:pt x="7" y="12"/>
                      <a:pt x="10" y="8"/>
                    </a:cubicBezTo>
                    <a:cubicBezTo>
                      <a:pt x="13" y="5"/>
                      <a:pt x="23" y="2"/>
                      <a:pt x="27" y="2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13" name="Freeform 1298"/>
              <p:cNvSpPr>
                <a:spLocks/>
              </p:cNvSpPr>
              <p:nvPr/>
            </p:nvSpPr>
            <p:spPr bwMode="auto">
              <a:xfrm>
                <a:off x="3490" y="2304"/>
                <a:ext cx="75" cy="56"/>
              </a:xfrm>
              <a:custGeom>
                <a:avLst/>
                <a:gdLst/>
                <a:ahLst/>
                <a:cxnLst>
                  <a:cxn ang="0">
                    <a:pos x="30" y="4"/>
                  </a:cxn>
                  <a:cxn ang="0">
                    <a:pos x="9" y="1"/>
                  </a:cxn>
                  <a:cxn ang="0">
                    <a:pos x="2" y="5"/>
                  </a:cxn>
                  <a:cxn ang="0">
                    <a:pos x="3" y="21"/>
                  </a:cxn>
                  <a:cxn ang="0">
                    <a:pos x="7" y="6"/>
                  </a:cxn>
                  <a:cxn ang="0">
                    <a:pos x="30" y="6"/>
                  </a:cxn>
                </a:cxnLst>
                <a:rect l="0" t="0" r="r" b="b"/>
                <a:pathLst>
                  <a:path w="30" h="21">
                    <a:moveTo>
                      <a:pt x="30" y="4"/>
                    </a:moveTo>
                    <a:cubicBezTo>
                      <a:pt x="23" y="5"/>
                      <a:pt x="16" y="2"/>
                      <a:pt x="9" y="1"/>
                    </a:cubicBezTo>
                    <a:cubicBezTo>
                      <a:pt x="4" y="0"/>
                      <a:pt x="4" y="0"/>
                      <a:pt x="2" y="5"/>
                    </a:cubicBezTo>
                    <a:cubicBezTo>
                      <a:pt x="1" y="9"/>
                      <a:pt x="0" y="18"/>
                      <a:pt x="3" y="21"/>
                    </a:cubicBezTo>
                    <a:cubicBezTo>
                      <a:pt x="3" y="16"/>
                      <a:pt x="3" y="9"/>
                      <a:pt x="7" y="6"/>
                    </a:cubicBezTo>
                    <a:cubicBezTo>
                      <a:pt x="12" y="4"/>
                      <a:pt x="26" y="6"/>
                      <a:pt x="30" y="6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14" name="Freeform 1299"/>
              <p:cNvSpPr>
                <a:spLocks/>
              </p:cNvSpPr>
              <p:nvPr/>
            </p:nvSpPr>
            <p:spPr bwMode="auto">
              <a:xfrm>
                <a:off x="3475" y="2387"/>
                <a:ext cx="85" cy="69"/>
              </a:xfrm>
              <a:custGeom>
                <a:avLst/>
                <a:gdLst/>
                <a:ahLst/>
                <a:cxnLst>
                  <a:cxn ang="0">
                    <a:pos x="34" y="10"/>
                  </a:cxn>
                  <a:cxn ang="0">
                    <a:pos x="21" y="6"/>
                  </a:cxn>
                  <a:cxn ang="0">
                    <a:pos x="11" y="1"/>
                  </a:cxn>
                  <a:cxn ang="0">
                    <a:pos x="1" y="26"/>
                  </a:cxn>
                  <a:cxn ang="0">
                    <a:pos x="8" y="8"/>
                  </a:cxn>
                  <a:cxn ang="0">
                    <a:pos x="26" y="9"/>
                  </a:cxn>
                </a:cxnLst>
                <a:rect l="0" t="0" r="r" b="b"/>
                <a:pathLst>
                  <a:path w="34" h="26">
                    <a:moveTo>
                      <a:pt x="34" y="10"/>
                    </a:moveTo>
                    <a:cubicBezTo>
                      <a:pt x="30" y="9"/>
                      <a:pt x="25" y="8"/>
                      <a:pt x="21" y="6"/>
                    </a:cubicBezTo>
                    <a:cubicBezTo>
                      <a:pt x="18" y="5"/>
                      <a:pt x="14" y="2"/>
                      <a:pt x="11" y="1"/>
                    </a:cubicBezTo>
                    <a:cubicBezTo>
                      <a:pt x="3" y="0"/>
                      <a:pt x="0" y="20"/>
                      <a:pt x="1" y="26"/>
                    </a:cubicBezTo>
                    <a:cubicBezTo>
                      <a:pt x="3" y="21"/>
                      <a:pt x="3" y="12"/>
                      <a:pt x="8" y="8"/>
                    </a:cubicBezTo>
                    <a:cubicBezTo>
                      <a:pt x="13" y="6"/>
                      <a:pt x="22" y="8"/>
                      <a:pt x="26" y="9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15" name="Freeform 1300"/>
              <p:cNvSpPr>
                <a:spLocks/>
              </p:cNvSpPr>
              <p:nvPr/>
            </p:nvSpPr>
            <p:spPr bwMode="auto">
              <a:xfrm>
                <a:off x="3655" y="2333"/>
                <a:ext cx="63" cy="91"/>
              </a:xfrm>
              <a:custGeom>
                <a:avLst/>
                <a:gdLst/>
                <a:ahLst/>
                <a:cxnLst>
                  <a:cxn ang="0">
                    <a:pos x="25" y="5"/>
                  </a:cxn>
                  <a:cxn ang="0">
                    <a:pos x="6" y="6"/>
                  </a:cxn>
                  <a:cxn ang="0">
                    <a:pos x="2" y="34"/>
                  </a:cxn>
                  <a:cxn ang="0">
                    <a:pos x="25" y="5"/>
                  </a:cxn>
                </a:cxnLst>
                <a:rect l="0" t="0" r="r" b="b"/>
                <a:pathLst>
                  <a:path w="25" h="34">
                    <a:moveTo>
                      <a:pt x="25" y="5"/>
                    </a:moveTo>
                    <a:cubicBezTo>
                      <a:pt x="19" y="4"/>
                      <a:pt x="11" y="0"/>
                      <a:pt x="6" y="6"/>
                    </a:cubicBezTo>
                    <a:cubicBezTo>
                      <a:pt x="0" y="14"/>
                      <a:pt x="4" y="25"/>
                      <a:pt x="2" y="34"/>
                    </a:cubicBezTo>
                    <a:cubicBezTo>
                      <a:pt x="3" y="20"/>
                      <a:pt x="9" y="3"/>
                      <a:pt x="25" y="5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16" name="Freeform 1301"/>
              <p:cNvSpPr>
                <a:spLocks/>
              </p:cNvSpPr>
              <p:nvPr/>
            </p:nvSpPr>
            <p:spPr bwMode="auto">
              <a:xfrm>
                <a:off x="3650" y="2211"/>
                <a:ext cx="55" cy="77"/>
              </a:xfrm>
              <a:custGeom>
                <a:avLst/>
                <a:gdLst/>
                <a:ahLst/>
                <a:cxnLst>
                  <a:cxn ang="0">
                    <a:pos x="22" y="1"/>
                  </a:cxn>
                  <a:cxn ang="0">
                    <a:pos x="6" y="4"/>
                  </a:cxn>
                  <a:cxn ang="0">
                    <a:pos x="7" y="29"/>
                  </a:cxn>
                  <a:cxn ang="0">
                    <a:pos x="8" y="8"/>
                  </a:cxn>
                  <a:cxn ang="0">
                    <a:pos x="22" y="1"/>
                  </a:cxn>
                </a:cxnLst>
                <a:rect l="0" t="0" r="r" b="b"/>
                <a:pathLst>
                  <a:path w="22" h="29">
                    <a:moveTo>
                      <a:pt x="22" y="1"/>
                    </a:moveTo>
                    <a:cubicBezTo>
                      <a:pt x="17" y="2"/>
                      <a:pt x="10" y="0"/>
                      <a:pt x="6" y="4"/>
                    </a:cubicBezTo>
                    <a:cubicBezTo>
                      <a:pt x="0" y="11"/>
                      <a:pt x="5" y="22"/>
                      <a:pt x="7" y="29"/>
                    </a:cubicBezTo>
                    <a:cubicBezTo>
                      <a:pt x="6" y="24"/>
                      <a:pt x="5" y="13"/>
                      <a:pt x="8" y="8"/>
                    </a:cubicBezTo>
                    <a:cubicBezTo>
                      <a:pt x="11" y="4"/>
                      <a:pt x="17" y="3"/>
                      <a:pt x="22" y="1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17" name="Freeform 1302"/>
              <p:cNvSpPr>
                <a:spLocks/>
              </p:cNvSpPr>
              <p:nvPr/>
            </p:nvSpPr>
            <p:spPr bwMode="auto">
              <a:xfrm>
                <a:off x="3625" y="2085"/>
                <a:ext cx="75" cy="80"/>
              </a:xfrm>
              <a:custGeom>
                <a:avLst/>
                <a:gdLst/>
                <a:ahLst/>
                <a:cxnLst>
                  <a:cxn ang="0">
                    <a:pos x="7" y="30"/>
                  </a:cxn>
                  <a:cxn ang="0">
                    <a:pos x="4" y="7"/>
                  </a:cxn>
                  <a:cxn ang="0">
                    <a:pos x="30" y="5"/>
                  </a:cxn>
                  <a:cxn ang="0">
                    <a:pos x="13" y="7"/>
                  </a:cxn>
                  <a:cxn ang="0">
                    <a:pos x="7" y="19"/>
                  </a:cxn>
                </a:cxnLst>
                <a:rect l="0" t="0" r="r" b="b"/>
                <a:pathLst>
                  <a:path w="30" h="30">
                    <a:moveTo>
                      <a:pt x="7" y="30"/>
                    </a:moveTo>
                    <a:cubicBezTo>
                      <a:pt x="8" y="23"/>
                      <a:pt x="0" y="14"/>
                      <a:pt x="4" y="7"/>
                    </a:cubicBezTo>
                    <a:cubicBezTo>
                      <a:pt x="9" y="0"/>
                      <a:pt x="24" y="3"/>
                      <a:pt x="30" y="5"/>
                    </a:cubicBezTo>
                    <a:cubicBezTo>
                      <a:pt x="25" y="7"/>
                      <a:pt x="19" y="5"/>
                      <a:pt x="13" y="7"/>
                    </a:cubicBezTo>
                    <a:cubicBezTo>
                      <a:pt x="6" y="9"/>
                      <a:pt x="8" y="13"/>
                      <a:pt x="7" y="19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18" name="Freeform 1303"/>
              <p:cNvSpPr>
                <a:spLocks/>
              </p:cNvSpPr>
              <p:nvPr/>
            </p:nvSpPr>
            <p:spPr bwMode="auto">
              <a:xfrm>
                <a:off x="3600" y="1981"/>
                <a:ext cx="53" cy="72"/>
              </a:xfrm>
              <a:custGeom>
                <a:avLst/>
                <a:gdLst/>
                <a:ahLst/>
                <a:cxnLst>
                  <a:cxn ang="0">
                    <a:pos x="7" y="27"/>
                  </a:cxn>
                  <a:cxn ang="0">
                    <a:pos x="4" y="16"/>
                  </a:cxn>
                  <a:cxn ang="0">
                    <a:pos x="0" y="8"/>
                  </a:cxn>
                  <a:cxn ang="0">
                    <a:pos x="21" y="2"/>
                  </a:cxn>
                  <a:cxn ang="0">
                    <a:pos x="9" y="6"/>
                  </a:cxn>
                  <a:cxn ang="0">
                    <a:pos x="6" y="20"/>
                  </a:cxn>
                </a:cxnLst>
                <a:rect l="0" t="0" r="r" b="b"/>
                <a:pathLst>
                  <a:path w="21" h="27">
                    <a:moveTo>
                      <a:pt x="7" y="27"/>
                    </a:moveTo>
                    <a:cubicBezTo>
                      <a:pt x="6" y="23"/>
                      <a:pt x="6" y="20"/>
                      <a:pt x="4" y="16"/>
                    </a:cubicBezTo>
                    <a:cubicBezTo>
                      <a:pt x="3" y="14"/>
                      <a:pt x="0" y="10"/>
                      <a:pt x="0" y="8"/>
                    </a:cubicBezTo>
                    <a:cubicBezTo>
                      <a:pt x="2" y="2"/>
                      <a:pt x="17" y="0"/>
                      <a:pt x="21" y="2"/>
                    </a:cubicBezTo>
                    <a:cubicBezTo>
                      <a:pt x="17" y="3"/>
                      <a:pt x="12" y="2"/>
                      <a:pt x="9" y="6"/>
                    </a:cubicBezTo>
                    <a:cubicBezTo>
                      <a:pt x="7" y="9"/>
                      <a:pt x="5" y="17"/>
                      <a:pt x="6" y="20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19" name="Freeform 1304"/>
              <p:cNvSpPr>
                <a:spLocks/>
              </p:cNvSpPr>
              <p:nvPr/>
            </p:nvSpPr>
            <p:spPr bwMode="auto">
              <a:xfrm>
                <a:off x="3570" y="1864"/>
                <a:ext cx="50" cy="69"/>
              </a:xfrm>
              <a:custGeom>
                <a:avLst/>
                <a:gdLst/>
                <a:ahLst/>
                <a:cxnLst>
                  <a:cxn ang="0">
                    <a:pos x="3" y="26"/>
                  </a:cxn>
                  <a:cxn ang="0">
                    <a:pos x="3" y="8"/>
                  </a:cxn>
                  <a:cxn ang="0">
                    <a:pos x="20" y="1"/>
                  </a:cxn>
                  <a:cxn ang="0">
                    <a:pos x="3" y="21"/>
                  </a:cxn>
                </a:cxnLst>
                <a:rect l="0" t="0" r="r" b="b"/>
                <a:pathLst>
                  <a:path w="20" h="26">
                    <a:moveTo>
                      <a:pt x="3" y="26"/>
                    </a:moveTo>
                    <a:cubicBezTo>
                      <a:pt x="4" y="20"/>
                      <a:pt x="0" y="13"/>
                      <a:pt x="3" y="8"/>
                    </a:cubicBezTo>
                    <a:cubicBezTo>
                      <a:pt x="6" y="2"/>
                      <a:pt x="15" y="0"/>
                      <a:pt x="20" y="1"/>
                    </a:cubicBezTo>
                    <a:cubicBezTo>
                      <a:pt x="11" y="3"/>
                      <a:pt x="3" y="11"/>
                      <a:pt x="3" y="21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20" name="Freeform 1305"/>
              <p:cNvSpPr>
                <a:spLocks/>
              </p:cNvSpPr>
              <p:nvPr/>
            </p:nvSpPr>
            <p:spPr bwMode="auto">
              <a:xfrm>
                <a:off x="3555" y="1725"/>
                <a:ext cx="50" cy="107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12"/>
                  </a:cxn>
                  <a:cxn ang="0">
                    <a:pos x="6" y="40"/>
                  </a:cxn>
                  <a:cxn ang="0">
                    <a:pos x="6" y="27"/>
                  </a:cxn>
                  <a:cxn ang="0">
                    <a:pos x="5" y="16"/>
                  </a:cxn>
                  <a:cxn ang="0">
                    <a:pos x="16" y="1"/>
                  </a:cxn>
                </a:cxnLst>
                <a:rect l="0" t="0" r="r" b="b"/>
                <a:pathLst>
                  <a:path w="20" h="40">
                    <a:moveTo>
                      <a:pt x="20" y="0"/>
                    </a:moveTo>
                    <a:cubicBezTo>
                      <a:pt x="11" y="3"/>
                      <a:pt x="0" y="0"/>
                      <a:pt x="0" y="12"/>
                    </a:cubicBezTo>
                    <a:cubicBezTo>
                      <a:pt x="0" y="22"/>
                      <a:pt x="7" y="30"/>
                      <a:pt x="6" y="40"/>
                    </a:cubicBezTo>
                    <a:cubicBezTo>
                      <a:pt x="5" y="36"/>
                      <a:pt x="6" y="32"/>
                      <a:pt x="6" y="27"/>
                    </a:cubicBezTo>
                    <a:cubicBezTo>
                      <a:pt x="7" y="23"/>
                      <a:pt x="6" y="20"/>
                      <a:pt x="5" y="16"/>
                    </a:cubicBezTo>
                    <a:cubicBezTo>
                      <a:pt x="4" y="8"/>
                      <a:pt x="9" y="3"/>
                      <a:pt x="16" y="1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21" name="Freeform 1306"/>
              <p:cNvSpPr>
                <a:spLocks/>
              </p:cNvSpPr>
              <p:nvPr/>
            </p:nvSpPr>
            <p:spPr bwMode="auto">
              <a:xfrm>
                <a:off x="3543" y="1611"/>
                <a:ext cx="40" cy="74"/>
              </a:xfrm>
              <a:custGeom>
                <a:avLst/>
                <a:gdLst/>
                <a:ahLst/>
                <a:cxnLst>
                  <a:cxn ang="0">
                    <a:pos x="16" y="1"/>
                  </a:cxn>
                  <a:cxn ang="0">
                    <a:pos x="4" y="5"/>
                  </a:cxn>
                  <a:cxn ang="0">
                    <a:pos x="6" y="28"/>
                  </a:cxn>
                  <a:cxn ang="0">
                    <a:pos x="8" y="11"/>
                  </a:cxn>
                  <a:cxn ang="0">
                    <a:pos x="16" y="1"/>
                  </a:cxn>
                </a:cxnLst>
                <a:rect l="0" t="0" r="r" b="b"/>
                <a:pathLst>
                  <a:path w="16" h="28">
                    <a:moveTo>
                      <a:pt x="16" y="1"/>
                    </a:moveTo>
                    <a:cubicBezTo>
                      <a:pt x="10" y="1"/>
                      <a:pt x="6" y="0"/>
                      <a:pt x="4" y="5"/>
                    </a:cubicBezTo>
                    <a:cubicBezTo>
                      <a:pt x="0" y="13"/>
                      <a:pt x="6" y="21"/>
                      <a:pt x="6" y="28"/>
                    </a:cubicBezTo>
                    <a:cubicBezTo>
                      <a:pt x="6" y="22"/>
                      <a:pt x="5" y="18"/>
                      <a:pt x="8" y="11"/>
                    </a:cubicBezTo>
                    <a:cubicBezTo>
                      <a:pt x="11" y="5"/>
                      <a:pt x="11" y="4"/>
                      <a:pt x="16" y="1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22" name="Freeform 1307"/>
              <p:cNvSpPr>
                <a:spLocks/>
              </p:cNvSpPr>
              <p:nvPr/>
            </p:nvSpPr>
            <p:spPr bwMode="auto">
              <a:xfrm>
                <a:off x="3525" y="1501"/>
                <a:ext cx="53" cy="72"/>
              </a:xfrm>
              <a:custGeom>
                <a:avLst/>
                <a:gdLst/>
                <a:ahLst/>
                <a:cxnLst>
                  <a:cxn ang="0">
                    <a:pos x="21" y="4"/>
                  </a:cxn>
                  <a:cxn ang="0">
                    <a:pos x="8" y="2"/>
                  </a:cxn>
                  <a:cxn ang="0">
                    <a:pos x="7" y="27"/>
                  </a:cxn>
                  <a:cxn ang="0">
                    <a:pos x="21" y="4"/>
                  </a:cxn>
                </a:cxnLst>
                <a:rect l="0" t="0" r="r" b="b"/>
                <a:pathLst>
                  <a:path w="21" h="27">
                    <a:moveTo>
                      <a:pt x="21" y="4"/>
                    </a:moveTo>
                    <a:cubicBezTo>
                      <a:pt x="17" y="4"/>
                      <a:pt x="13" y="0"/>
                      <a:pt x="8" y="2"/>
                    </a:cubicBezTo>
                    <a:cubicBezTo>
                      <a:pt x="0" y="6"/>
                      <a:pt x="4" y="21"/>
                      <a:pt x="7" y="27"/>
                    </a:cubicBezTo>
                    <a:cubicBezTo>
                      <a:pt x="5" y="14"/>
                      <a:pt x="8" y="5"/>
                      <a:pt x="21" y="4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23" name="Freeform 1308"/>
              <p:cNvSpPr>
                <a:spLocks/>
              </p:cNvSpPr>
              <p:nvPr/>
            </p:nvSpPr>
            <p:spPr bwMode="auto">
              <a:xfrm>
                <a:off x="3540" y="1387"/>
                <a:ext cx="35" cy="77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0" y="29"/>
                  </a:cxn>
                  <a:cxn ang="0">
                    <a:pos x="9" y="12"/>
                  </a:cxn>
                  <a:cxn ang="0">
                    <a:pos x="14" y="2"/>
                  </a:cxn>
                  <a:cxn ang="0">
                    <a:pos x="5" y="0"/>
                  </a:cxn>
                </a:cxnLst>
                <a:rect l="0" t="0" r="r" b="b"/>
                <a:pathLst>
                  <a:path w="14" h="29">
                    <a:moveTo>
                      <a:pt x="3" y="2"/>
                    </a:moveTo>
                    <a:cubicBezTo>
                      <a:pt x="9" y="10"/>
                      <a:pt x="2" y="22"/>
                      <a:pt x="0" y="29"/>
                    </a:cubicBezTo>
                    <a:cubicBezTo>
                      <a:pt x="4" y="24"/>
                      <a:pt x="8" y="19"/>
                      <a:pt x="9" y="12"/>
                    </a:cubicBezTo>
                    <a:cubicBezTo>
                      <a:pt x="9" y="7"/>
                      <a:pt x="7" y="2"/>
                      <a:pt x="14" y="2"/>
                    </a:cubicBezTo>
                    <a:cubicBezTo>
                      <a:pt x="12" y="0"/>
                      <a:pt x="8" y="0"/>
                      <a:pt x="5" y="0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24" name="Freeform 1309"/>
              <p:cNvSpPr>
                <a:spLocks/>
              </p:cNvSpPr>
              <p:nvPr/>
            </p:nvSpPr>
            <p:spPr bwMode="auto">
              <a:xfrm>
                <a:off x="3548" y="1280"/>
                <a:ext cx="47" cy="75"/>
              </a:xfrm>
              <a:custGeom>
                <a:avLst/>
                <a:gdLst/>
                <a:ahLst/>
                <a:cxnLst>
                  <a:cxn ang="0">
                    <a:pos x="19" y="4"/>
                  </a:cxn>
                  <a:cxn ang="0">
                    <a:pos x="4" y="6"/>
                  </a:cxn>
                  <a:cxn ang="0">
                    <a:pos x="1" y="28"/>
                  </a:cxn>
                  <a:cxn ang="0">
                    <a:pos x="7" y="12"/>
                  </a:cxn>
                  <a:cxn ang="0">
                    <a:pos x="18" y="5"/>
                  </a:cxn>
                </a:cxnLst>
                <a:rect l="0" t="0" r="r" b="b"/>
                <a:pathLst>
                  <a:path w="19" h="28">
                    <a:moveTo>
                      <a:pt x="19" y="4"/>
                    </a:moveTo>
                    <a:cubicBezTo>
                      <a:pt x="13" y="4"/>
                      <a:pt x="8" y="0"/>
                      <a:pt x="4" y="6"/>
                    </a:cubicBezTo>
                    <a:cubicBezTo>
                      <a:pt x="0" y="12"/>
                      <a:pt x="5" y="21"/>
                      <a:pt x="1" y="28"/>
                    </a:cubicBezTo>
                    <a:cubicBezTo>
                      <a:pt x="4" y="22"/>
                      <a:pt x="5" y="18"/>
                      <a:pt x="7" y="12"/>
                    </a:cubicBezTo>
                    <a:cubicBezTo>
                      <a:pt x="9" y="5"/>
                      <a:pt x="12" y="6"/>
                      <a:pt x="18" y="5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25" name="Freeform 1310"/>
              <p:cNvSpPr>
                <a:spLocks/>
              </p:cNvSpPr>
              <p:nvPr/>
            </p:nvSpPr>
            <p:spPr bwMode="auto">
              <a:xfrm>
                <a:off x="3563" y="1179"/>
                <a:ext cx="35" cy="5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2" y="4"/>
                  </a:cxn>
                  <a:cxn ang="0">
                    <a:pos x="3" y="22"/>
                  </a:cxn>
                  <a:cxn ang="0">
                    <a:pos x="13" y="2"/>
                  </a:cxn>
                </a:cxnLst>
                <a:rect l="0" t="0" r="r" b="b"/>
                <a:pathLst>
                  <a:path w="14" h="22">
                    <a:moveTo>
                      <a:pt x="14" y="0"/>
                    </a:moveTo>
                    <a:cubicBezTo>
                      <a:pt x="10" y="0"/>
                      <a:pt x="5" y="0"/>
                      <a:pt x="2" y="4"/>
                    </a:cubicBezTo>
                    <a:cubicBezTo>
                      <a:pt x="0" y="8"/>
                      <a:pt x="2" y="17"/>
                      <a:pt x="3" y="22"/>
                    </a:cubicBezTo>
                    <a:cubicBezTo>
                      <a:pt x="3" y="16"/>
                      <a:pt x="5" y="3"/>
                      <a:pt x="13" y="2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26" name="Freeform 1311"/>
              <p:cNvSpPr>
                <a:spLocks/>
              </p:cNvSpPr>
              <p:nvPr/>
            </p:nvSpPr>
            <p:spPr bwMode="auto">
              <a:xfrm>
                <a:off x="2215" y="1832"/>
                <a:ext cx="83" cy="3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3" y="12"/>
                  </a:cxn>
                  <a:cxn ang="0">
                    <a:pos x="7" y="6"/>
                  </a:cxn>
                </a:cxnLst>
                <a:rect l="0" t="0" r="r" b="b"/>
                <a:pathLst>
                  <a:path w="33" h="12">
                    <a:moveTo>
                      <a:pt x="0" y="2"/>
                    </a:moveTo>
                    <a:cubicBezTo>
                      <a:pt x="10" y="6"/>
                      <a:pt x="25" y="0"/>
                      <a:pt x="33" y="12"/>
                    </a:cubicBezTo>
                    <a:cubicBezTo>
                      <a:pt x="26" y="7"/>
                      <a:pt x="15" y="6"/>
                      <a:pt x="7" y="6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27" name="Freeform 1312"/>
              <p:cNvSpPr>
                <a:spLocks/>
              </p:cNvSpPr>
              <p:nvPr/>
            </p:nvSpPr>
            <p:spPr bwMode="auto">
              <a:xfrm>
                <a:off x="2170" y="1963"/>
                <a:ext cx="113" cy="85"/>
              </a:xfrm>
              <a:custGeom>
                <a:avLst/>
                <a:gdLst/>
                <a:ahLst/>
                <a:cxnLst>
                  <a:cxn ang="0">
                    <a:pos x="45" y="5"/>
                  </a:cxn>
                  <a:cxn ang="0">
                    <a:pos x="11" y="4"/>
                  </a:cxn>
                  <a:cxn ang="0">
                    <a:pos x="7" y="32"/>
                  </a:cxn>
                  <a:cxn ang="0">
                    <a:pos x="31" y="5"/>
                  </a:cxn>
                </a:cxnLst>
                <a:rect l="0" t="0" r="r" b="b"/>
                <a:pathLst>
                  <a:path w="45" h="32">
                    <a:moveTo>
                      <a:pt x="45" y="5"/>
                    </a:moveTo>
                    <a:cubicBezTo>
                      <a:pt x="35" y="2"/>
                      <a:pt x="21" y="0"/>
                      <a:pt x="11" y="4"/>
                    </a:cubicBezTo>
                    <a:cubicBezTo>
                      <a:pt x="1" y="8"/>
                      <a:pt x="0" y="25"/>
                      <a:pt x="7" y="32"/>
                    </a:cubicBezTo>
                    <a:cubicBezTo>
                      <a:pt x="4" y="14"/>
                      <a:pt x="12" y="5"/>
                      <a:pt x="31" y="5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28" name="Freeform 1313"/>
              <p:cNvSpPr>
                <a:spLocks/>
              </p:cNvSpPr>
              <p:nvPr/>
            </p:nvSpPr>
            <p:spPr bwMode="auto">
              <a:xfrm>
                <a:off x="2138" y="2085"/>
                <a:ext cx="125" cy="136"/>
              </a:xfrm>
              <a:custGeom>
                <a:avLst/>
                <a:gdLst/>
                <a:ahLst/>
                <a:cxnLst>
                  <a:cxn ang="0">
                    <a:pos x="50" y="5"/>
                  </a:cxn>
                  <a:cxn ang="0">
                    <a:pos x="12" y="10"/>
                  </a:cxn>
                  <a:cxn ang="0">
                    <a:pos x="20" y="51"/>
                  </a:cxn>
                  <a:cxn ang="0">
                    <a:pos x="40" y="5"/>
                  </a:cxn>
                </a:cxnLst>
                <a:rect l="0" t="0" r="r" b="b"/>
                <a:pathLst>
                  <a:path w="50" h="51">
                    <a:moveTo>
                      <a:pt x="50" y="5"/>
                    </a:moveTo>
                    <a:cubicBezTo>
                      <a:pt x="37" y="5"/>
                      <a:pt x="24" y="0"/>
                      <a:pt x="12" y="10"/>
                    </a:cubicBezTo>
                    <a:cubicBezTo>
                      <a:pt x="0" y="21"/>
                      <a:pt x="15" y="40"/>
                      <a:pt x="20" y="51"/>
                    </a:cubicBezTo>
                    <a:cubicBezTo>
                      <a:pt x="10" y="28"/>
                      <a:pt x="13" y="9"/>
                      <a:pt x="40" y="5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29" name="Freeform 1314"/>
              <p:cNvSpPr>
                <a:spLocks/>
              </p:cNvSpPr>
              <p:nvPr/>
            </p:nvSpPr>
            <p:spPr bwMode="auto">
              <a:xfrm>
                <a:off x="2180" y="2235"/>
                <a:ext cx="85" cy="178"/>
              </a:xfrm>
              <a:custGeom>
                <a:avLst/>
                <a:gdLst/>
                <a:ahLst/>
                <a:cxnLst>
                  <a:cxn ang="0">
                    <a:pos x="34" y="1"/>
                  </a:cxn>
                  <a:cxn ang="0">
                    <a:pos x="2" y="25"/>
                  </a:cxn>
                  <a:cxn ang="0">
                    <a:pos x="14" y="51"/>
                  </a:cxn>
                  <a:cxn ang="0">
                    <a:pos x="26" y="67"/>
                  </a:cxn>
                  <a:cxn ang="0">
                    <a:pos x="11" y="29"/>
                  </a:cxn>
                  <a:cxn ang="0">
                    <a:pos x="31" y="3"/>
                  </a:cxn>
                </a:cxnLst>
                <a:rect l="0" t="0" r="r" b="b"/>
                <a:pathLst>
                  <a:path w="34" h="67">
                    <a:moveTo>
                      <a:pt x="34" y="1"/>
                    </a:moveTo>
                    <a:cubicBezTo>
                      <a:pt x="21" y="0"/>
                      <a:pt x="0" y="11"/>
                      <a:pt x="2" y="25"/>
                    </a:cubicBezTo>
                    <a:cubicBezTo>
                      <a:pt x="3" y="33"/>
                      <a:pt x="9" y="45"/>
                      <a:pt x="14" y="51"/>
                    </a:cubicBezTo>
                    <a:cubicBezTo>
                      <a:pt x="19" y="57"/>
                      <a:pt x="25" y="59"/>
                      <a:pt x="26" y="67"/>
                    </a:cubicBezTo>
                    <a:cubicBezTo>
                      <a:pt x="24" y="53"/>
                      <a:pt x="12" y="43"/>
                      <a:pt x="11" y="29"/>
                    </a:cubicBezTo>
                    <a:cubicBezTo>
                      <a:pt x="9" y="16"/>
                      <a:pt x="20" y="9"/>
                      <a:pt x="31" y="3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30" name="Freeform 1315"/>
              <p:cNvSpPr>
                <a:spLocks/>
              </p:cNvSpPr>
              <p:nvPr/>
            </p:nvSpPr>
            <p:spPr bwMode="auto">
              <a:xfrm>
                <a:off x="2315" y="2360"/>
                <a:ext cx="178" cy="85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31" y="1"/>
                  </a:cxn>
                  <a:cxn ang="0">
                    <a:pos x="71" y="29"/>
                  </a:cxn>
                  <a:cxn ang="0">
                    <a:pos x="40" y="9"/>
                  </a:cxn>
                  <a:cxn ang="0">
                    <a:pos x="18" y="14"/>
                  </a:cxn>
                </a:cxnLst>
                <a:rect l="0" t="0" r="r" b="b"/>
                <a:pathLst>
                  <a:path w="71" h="32">
                    <a:moveTo>
                      <a:pt x="0" y="32"/>
                    </a:moveTo>
                    <a:cubicBezTo>
                      <a:pt x="3" y="19"/>
                      <a:pt x="18" y="3"/>
                      <a:pt x="31" y="1"/>
                    </a:cubicBezTo>
                    <a:cubicBezTo>
                      <a:pt x="44" y="0"/>
                      <a:pt x="68" y="17"/>
                      <a:pt x="71" y="29"/>
                    </a:cubicBezTo>
                    <a:cubicBezTo>
                      <a:pt x="64" y="21"/>
                      <a:pt x="51" y="13"/>
                      <a:pt x="40" y="9"/>
                    </a:cubicBezTo>
                    <a:cubicBezTo>
                      <a:pt x="30" y="4"/>
                      <a:pt x="27" y="11"/>
                      <a:pt x="18" y="14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31" name="Freeform 1316"/>
              <p:cNvSpPr>
                <a:spLocks/>
              </p:cNvSpPr>
              <p:nvPr/>
            </p:nvSpPr>
            <p:spPr bwMode="auto">
              <a:xfrm>
                <a:off x="2215" y="1712"/>
                <a:ext cx="63" cy="80"/>
              </a:xfrm>
              <a:custGeom>
                <a:avLst/>
                <a:gdLst/>
                <a:ahLst/>
                <a:cxnLst>
                  <a:cxn ang="0">
                    <a:pos x="25" y="2"/>
                  </a:cxn>
                  <a:cxn ang="0">
                    <a:pos x="5" y="7"/>
                  </a:cxn>
                  <a:cxn ang="0">
                    <a:pos x="7" y="30"/>
                  </a:cxn>
                  <a:cxn ang="0">
                    <a:pos x="13" y="10"/>
                  </a:cxn>
                  <a:cxn ang="0">
                    <a:pos x="25" y="1"/>
                  </a:cxn>
                </a:cxnLst>
                <a:rect l="0" t="0" r="r" b="b"/>
                <a:pathLst>
                  <a:path w="25" h="30">
                    <a:moveTo>
                      <a:pt x="25" y="2"/>
                    </a:moveTo>
                    <a:cubicBezTo>
                      <a:pt x="18" y="1"/>
                      <a:pt x="10" y="0"/>
                      <a:pt x="5" y="7"/>
                    </a:cubicBezTo>
                    <a:cubicBezTo>
                      <a:pt x="0" y="13"/>
                      <a:pt x="2" y="23"/>
                      <a:pt x="7" y="30"/>
                    </a:cubicBezTo>
                    <a:cubicBezTo>
                      <a:pt x="4" y="18"/>
                      <a:pt x="7" y="18"/>
                      <a:pt x="13" y="10"/>
                    </a:cubicBezTo>
                    <a:cubicBezTo>
                      <a:pt x="18" y="3"/>
                      <a:pt x="16" y="3"/>
                      <a:pt x="25" y="1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32" name="Freeform 1317"/>
              <p:cNvSpPr>
                <a:spLocks/>
              </p:cNvSpPr>
              <p:nvPr/>
            </p:nvSpPr>
            <p:spPr bwMode="auto">
              <a:xfrm>
                <a:off x="2225" y="1603"/>
                <a:ext cx="68" cy="66"/>
              </a:xfrm>
              <a:custGeom>
                <a:avLst/>
                <a:gdLst/>
                <a:ahLst/>
                <a:cxnLst>
                  <a:cxn ang="0">
                    <a:pos x="27" y="3"/>
                  </a:cxn>
                  <a:cxn ang="0">
                    <a:pos x="8" y="3"/>
                  </a:cxn>
                  <a:cxn ang="0">
                    <a:pos x="4" y="25"/>
                  </a:cxn>
                  <a:cxn ang="0">
                    <a:pos x="21" y="4"/>
                  </a:cxn>
                </a:cxnLst>
                <a:rect l="0" t="0" r="r" b="b"/>
                <a:pathLst>
                  <a:path w="27" h="25">
                    <a:moveTo>
                      <a:pt x="27" y="3"/>
                    </a:moveTo>
                    <a:cubicBezTo>
                      <a:pt x="20" y="4"/>
                      <a:pt x="14" y="0"/>
                      <a:pt x="8" y="3"/>
                    </a:cubicBezTo>
                    <a:cubicBezTo>
                      <a:pt x="0" y="7"/>
                      <a:pt x="1" y="19"/>
                      <a:pt x="4" y="25"/>
                    </a:cubicBezTo>
                    <a:cubicBezTo>
                      <a:pt x="7" y="13"/>
                      <a:pt x="10" y="9"/>
                      <a:pt x="21" y="4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33" name="Freeform 1318"/>
              <p:cNvSpPr>
                <a:spLocks/>
              </p:cNvSpPr>
              <p:nvPr/>
            </p:nvSpPr>
            <p:spPr bwMode="auto">
              <a:xfrm>
                <a:off x="2068" y="1552"/>
                <a:ext cx="50" cy="115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3" y="12"/>
                  </a:cxn>
                  <a:cxn ang="0">
                    <a:pos x="6" y="43"/>
                  </a:cxn>
                  <a:cxn ang="0">
                    <a:pos x="7" y="17"/>
                  </a:cxn>
                  <a:cxn ang="0">
                    <a:pos x="20" y="1"/>
                  </a:cxn>
                </a:cxnLst>
                <a:rect l="0" t="0" r="r" b="b"/>
                <a:pathLst>
                  <a:path w="20" h="43">
                    <a:moveTo>
                      <a:pt x="20" y="0"/>
                    </a:moveTo>
                    <a:cubicBezTo>
                      <a:pt x="13" y="4"/>
                      <a:pt x="6" y="3"/>
                      <a:pt x="3" y="12"/>
                    </a:cubicBezTo>
                    <a:cubicBezTo>
                      <a:pt x="0" y="22"/>
                      <a:pt x="2" y="34"/>
                      <a:pt x="6" y="43"/>
                    </a:cubicBezTo>
                    <a:cubicBezTo>
                      <a:pt x="9" y="36"/>
                      <a:pt x="5" y="25"/>
                      <a:pt x="7" y="17"/>
                    </a:cubicBezTo>
                    <a:cubicBezTo>
                      <a:pt x="10" y="9"/>
                      <a:pt x="13" y="6"/>
                      <a:pt x="20" y="1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34" name="Freeform 1319"/>
              <p:cNvSpPr>
                <a:spLocks/>
              </p:cNvSpPr>
              <p:nvPr/>
            </p:nvSpPr>
            <p:spPr bwMode="auto">
              <a:xfrm>
                <a:off x="2053" y="1688"/>
                <a:ext cx="75" cy="131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9" y="14"/>
                  </a:cxn>
                  <a:cxn ang="0">
                    <a:pos x="6" y="49"/>
                  </a:cxn>
                  <a:cxn ang="0">
                    <a:pos x="29" y="2"/>
                  </a:cxn>
                </a:cxnLst>
                <a:rect l="0" t="0" r="r" b="b"/>
                <a:pathLst>
                  <a:path w="30" h="49">
                    <a:moveTo>
                      <a:pt x="30" y="0"/>
                    </a:moveTo>
                    <a:cubicBezTo>
                      <a:pt x="21" y="4"/>
                      <a:pt x="14" y="5"/>
                      <a:pt x="9" y="14"/>
                    </a:cubicBezTo>
                    <a:cubicBezTo>
                      <a:pt x="6" y="21"/>
                      <a:pt x="0" y="44"/>
                      <a:pt x="6" y="49"/>
                    </a:cubicBezTo>
                    <a:cubicBezTo>
                      <a:pt x="7" y="34"/>
                      <a:pt x="12" y="6"/>
                      <a:pt x="29" y="2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35" name="Freeform 1320"/>
              <p:cNvSpPr>
                <a:spLocks/>
              </p:cNvSpPr>
              <p:nvPr/>
            </p:nvSpPr>
            <p:spPr bwMode="auto">
              <a:xfrm>
                <a:off x="2043" y="1864"/>
                <a:ext cx="80" cy="109"/>
              </a:xfrm>
              <a:custGeom>
                <a:avLst/>
                <a:gdLst/>
                <a:ahLst/>
                <a:cxnLst>
                  <a:cxn ang="0">
                    <a:pos x="32" y="2"/>
                  </a:cxn>
                  <a:cxn ang="0">
                    <a:pos x="6" y="6"/>
                  </a:cxn>
                  <a:cxn ang="0">
                    <a:pos x="5" y="41"/>
                  </a:cxn>
                  <a:cxn ang="0">
                    <a:pos x="10" y="12"/>
                  </a:cxn>
                  <a:cxn ang="0">
                    <a:pos x="27" y="3"/>
                  </a:cxn>
                </a:cxnLst>
                <a:rect l="0" t="0" r="r" b="b"/>
                <a:pathLst>
                  <a:path w="32" h="41">
                    <a:moveTo>
                      <a:pt x="32" y="2"/>
                    </a:moveTo>
                    <a:cubicBezTo>
                      <a:pt x="26" y="0"/>
                      <a:pt x="12" y="0"/>
                      <a:pt x="6" y="6"/>
                    </a:cubicBezTo>
                    <a:cubicBezTo>
                      <a:pt x="0" y="12"/>
                      <a:pt x="0" y="34"/>
                      <a:pt x="5" y="41"/>
                    </a:cubicBezTo>
                    <a:cubicBezTo>
                      <a:pt x="6" y="30"/>
                      <a:pt x="3" y="21"/>
                      <a:pt x="10" y="12"/>
                    </a:cubicBezTo>
                    <a:cubicBezTo>
                      <a:pt x="13" y="7"/>
                      <a:pt x="20" y="2"/>
                      <a:pt x="27" y="3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36" name="Freeform 1321"/>
              <p:cNvSpPr>
                <a:spLocks/>
              </p:cNvSpPr>
              <p:nvPr/>
            </p:nvSpPr>
            <p:spPr bwMode="auto">
              <a:xfrm>
                <a:off x="2033" y="2013"/>
                <a:ext cx="65" cy="94"/>
              </a:xfrm>
              <a:custGeom>
                <a:avLst/>
                <a:gdLst/>
                <a:ahLst/>
                <a:cxnLst>
                  <a:cxn ang="0">
                    <a:pos x="26" y="2"/>
                  </a:cxn>
                  <a:cxn ang="0">
                    <a:pos x="6" y="7"/>
                  </a:cxn>
                  <a:cxn ang="0">
                    <a:pos x="5" y="35"/>
                  </a:cxn>
                  <a:cxn ang="0">
                    <a:pos x="22" y="2"/>
                  </a:cxn>
                </a:cxnLst>
                <a:rect l="0" t="0" r="r" b="b"/>
                <a:pathLst>
                  <a:path w="26" h="35">
                    <a:moveTo>
                      <a:pt x="26" y="2"/>
                    </a:moveTo>
                    <a:cubicBezTo>
                      <a:pt x="18" y="0"/>
                      <a:pt x="12" y="0"/>
                      <a:pt x="6" y="7"/>
                    </a:cubicBezTo>
                    <a:cubicBezTo>
                      <a:pt x="0" y="14"/>
                      <a:pt x="0" y="27"/>
                      <a:pt x="5" y="35"/>
                    </a:cubicBezTo>
                    <a:cubicBezTo>
                      <a:pt x="3" y="22"/>
                      <a:pt x="8" y="4"/>
                      <a:pt x="22" y="2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37" name="Freeform 1322"/>
              <p:cNvSpPr>
                <a:spLocks/>
              </p:cNvSpPr>
              <p:nvPr/>
            </p:nvSpPr>
            <p:spPr bwMode="auto">
              <a:xfrm>
                <a:off x="2025" y="2152"/>
                <a:ext cx="58" cy="109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6" y="8"/>
                  </a:cxn>
                  <a:cxn ang="0">
                    <a:pos x="5" y="41"/>
                  </a:cxn>
                  <a:cxn ang="0">
                    <a:pos x="7" y="20"/>
                  </a:cxn>
                  <a:cxn ang="0">
                    <a:pos x="21" y="3"/>
                  </a:cxn>
                </a:cxnLst>
                <a:rect l="0" t="0" r="r" b="b"/>
                <a:pathLst>
                  <a:path w="23" h="41">
                    <a:moveTo>
                      <a:pt x="23" y="0"/>
                    </a:moveTo>
                    <a:cubicBezTo>
                      <a:pt x="15" y="1"/>
                      <a:pt x="10" y="0"/>
                      <a:pt x="6" y="8"/>
                    </a:cubicBezTo>
                    <a:cubicBezTo>
                      <a:pt x="1" y="18"/>
                      <a:pt x="0" y="31"/>
                      <a:pt x="5" y="41"/>
                    </a:cubicBezTo>
                    <a:cubicBezTo>
                      <a:pt x="7" y="35"/>
                      <a:pt x="5" y="27"/>
                      <a:pt x="7" y="20"/>
                    </a:cubicBezTo>
                    <a:cubicBezTo>
                      <a:pt x="10" y="10"/>
                      <a:pt x="13" y="3"/>
                      <a:pt x="21" y="3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38" name="Freeform 1323"/>
              <p:cNvSpPr>
                <a:spLocks/>
              </p:cNvSpPr>
              <p:nvPr/>
            </p:nvSpPr>
            <p:spPr bwMode="auto">
              <a:xfrm>
                <a:off x="2038" y="2301"/>
                <a:ext cx="65" cy="14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6" y="54"/>
                  </a:cxn>
                  <a:cxn ang="0">
                    <a:pos x="24" y="1"/>
                  </a:cxn>
                </a:cxnLst>
                <a:rect l="0" t="0" r="r" b="b"/>
                <a:pathLst>
                  <a:path w="26" h="54">
                    <a:moveTo>
                      <a:pt x="24" y="0"/>
                    </a:moveTo>
                    <a:cubicBezTo>
                      <a:pt x="0" y="10"/>
                      <a:pt x="14" y="40"/>
                      <a:pt x="26" y="54"/>
                    </a:cubicBezTo>
                    <a:cubicBezTo>
                      <a:pt x="21" y="44"/>
                      <a:pt x="8" y="8"/>
                      <a:pt x="24" y="1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39" name="Freeform 1324"/>
              <p:cNvSpPr>
                <a:spLocks/>
              </p:cNvSpPr>
              <p:nvPr/>
            </p:nvSpPr>
            <p:spPr bwMode="auto">
              <a:xfrm>
                <a:off x="2128" y="2461"/>
                <a:ext cx="37" cy="12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5" y="45"/>
                  </a:cxn>
                  <a:cxn ang="0">
                    <a:pos x="11" y="7"/>
                  </a:cxn>
                </a:cxnLst>
                <a:rect l="0" t="0" r="r" b="b"/>
                <a:pathLst>
                  <a:path w="15" h="45">
                    <a:moveTo>
                      <a:pt x="12" y="0"/>
                    </a:moveTo>
                    <a:cubicBezTo>
                      <a:pt x="0" y="12"/>
                      <a:pt x="0" y="35"/>
                      <a:pt x="15" y="45"/>
                    </a:cubicBezTo>
                    <a:cubicBezTo>
                      <a:pt x="7" y="37"/>
                      <a:pt x="6" y="17"/>
                      <a:pt x="11" y="7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40" name="Freeform 1325"/>
              <p:cNvSpPr>
                <a:spLocks/>
              </p:cNvSpPr>
              <p:nvPr/>
            </p:nvSpPr>
            <p:spPr bwMode="auto">
              <a:xfrm>
                <a:off x="2378" y="1203"/>
                <a:ext cx="55" cy="16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2" y="6"/>
                  </a:cxn>
                </a:cxnLst>
                <a:rect l="0" t="0" r="r" b="b"/>
                <a:pathLst>
                  <a:path w="22" h="6">
                    <a:moveTo>
                      <a:pt x="0" y="3"/>
                    </a:moveTo>
                    <a:cubicBezTo>
                      <a:pt x="6" y="1"/>
                      <a:pt x="17" y="0"/>
                      <a:pt x="22" y="6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41" name="Freeform 1326"/>
              <p:cNvSpPr>
                <a:spLocks/>
              </p:cNvSpPr>
              <p:nvPr/>
            </p:nvSpPr>
            <p:spPr bwMode="auto">
              <a:xfrm>
                <a:off x="3408" y="1077"/>
                <a:ext cx="70" cy="64"/>
              </a:xfrm>
              <a:custGeom>
                <a:avLst/>
                <a:gdLst/>
                <a:ahLst/>
                <a:cxnLst>
                  <a:cxn ang="0">
                    <a:pos x="28" y="4"/>
                  </a:cxn>
                  <a:cxn ang="0">
                    <a:pos x="8" y="2"/>
                  </a:cxn>
                  <a:cxn ang="0">
                    <a:pos x="1" y="10"/>
                  </a:cxn>
                  <a:cxn ang="0">
                    <a:pos x="1" y="24"/>
                  </a:cxn>
                  <a:cxn ang="0">
                    <a:pos x="6" y="11"/>
                  </a:cxn>
                  <a:cxn ang="0">
                    <a:pos x="21" y="3"/>
                  </a:cxn>
                </a:cxnLst>
                <a:rect l="0" t="0" r="r" b="b"/>
                <a:pathLst>
                  <a:path w="28" h="24">
                    <a:moveTo>
                      <a:pt x="28" y="4"/>
                    </a:moveTo>
                    <a:cubicBezTo>
                      <a:pt x="23" y="1"/>
                      <a:pt x="13" y="0"/>
                      <a:pt x="8" y="2"/>
                    </a:cubicBezTo>
                    <a:cubicBezTo>
                      <a:pt x="5" y="4"/>
                      <a:pt x="2" y="7"/>
                      <a:pt x="1" y="10"/>
                    </a:cubicBezTo>
                    <a:cubicBezTo>
                      <a:pt x="0" y="13"/>
                      <a:pt x="0" y="21"/>
                      <a:pt x="1" y="24"/>
                    </a:cubicBezTo>
                    <a:cubicBezTo>
                      <a:pt x="4" y="20"/>
                      <a:pt x="4" y="14"/>
                      <a:pt x="6" y="11"/>
                    </a:cubicBezTo>
                    <a:cubicBezTo>
                      <a:pt x="10" y="6"/>
                      <a:pt x="16" y="3"/>
                      <a:pt x="21" y="3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42" name="Freeform 1327"/>
              <p:cNvSpPr>
                <a:spLocks/>
              </p:cNvSpPr>
              <p:nvPr/>
            </p:nvSpPr>
            <p:spPr bwMode="auto">
              <a:xfrm>
                <a:off x="3428" y="984"/>
                <a:ext cx="57" cy="61"/>
              </a:xfrm>
              <a:custGeom>
                <a:avLst/>
                <a:gdLst/>
                <a:ahLst/>
                <a:cxnLst>
                  <a:cxn ang="0">
                    <a:pos x="23" y="4"/>
                  </a:cxn>
                  <a:cxn ang="0">
                    <a:pos x="6" y="4"/>
                  </a:cxn>
                  <a:cxn ang="0">
                    <a:pos x="0" y="23"/>
                  </a:cxn>
                  <a:cxn ang="0">
                    <a:pos x="23" y="3"/>
                  </a:cxn>
                </a:cxnLst>
                <a:rect l="0" t="0" r="r" b="b"/>
                <a:pathLst>
                  <a:path w="23" h="23">
                    <a:moveTo>
                      <a:pt x="23" y="4"/>
                    </a:moveTo>
                    <a:cubicBezTo>
                      <a:pt x="18" y="0"/>
                      <a:pt x="10" y="1"/>
                      <a:pt x="6" y="4"/>
                    </a:cubicBezTo>
                    <a:cubicBezTo>
                      <a:pt x="0" y="9"/>
                      <a:pt x="2" y="17"/>
                      <a:pt x="0" y="23"/>
                    </a:cubicBezTo>
                    <a:cubicBezTo>
                      <a:pt x="4" y="14"/>
                      <a:pt x="12" y="2"/>
                      <a:pt x="23" y="3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43" name="Freeform 1328"/>
              <p:cNvSpPr>
                <a:spLocks/>
              </p:cNvSpPr>
              <p:nvPr/>
            </p:nvSpPr>
            <p:spPr bwMode="auto">
              <a:xfrm>
                <a:off x="3363" y="1171"/>
                <a:ext cx="60" cy="77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9" y="7"/>
                  </a:cxn>
                  <a:cxn ang="0">
                    <a:pos x="6" y="17"/>
                  </a:cxn>
                  <a:cxn ang="0">
                    <a:pos x="0" y="25"/>
                  </a:cxn>
                  <a:cxn ang="0">
                    <a:pos x="8" y="29"/>
                  </a:cxn>
                  <a:cxn ang="0">
                    <a:pos x="18" y="3"/>
                  </a:cxn>
                </a:cxnLst>
                <a:rect l="0" t="0" r="r" b="b"/>
                <a:pathLst>
                  <a:path w="24" h="29">
                    <a:moveTo>
                      <a:pt x="24" y="6"/>
                    </a:moveTo>
                    <a:cubicBezTo>
                      <a:pt x="19" y="0"/>
                      <a:pt x="12" y="0"/>
                      <a:pt x="9" y="7"/>
                    </a:cubicBezTo>
                    <a:cubicBezTo>
                      <a:pt x="7" y="10"/>
                      <a:pt x="7" y="14"/>
                      <a:pt x="6" y="17"/>
                    </a:cubicBezTo>
                    <a:cubicBezTo>
                      <a:pt x="4" y="20"/>
                      <a:pt x="2" y="22"/>
                      <a:pt x="0" y="25"/>
                    </a:cubicBezTo>
                    <a:cubicBezTo>
                      <a:pt x="3" y="25"/>
                      <a:pt x="6" y="27"/>
                      <a:pt x="8" y="29"/>
                    </a:cubicBezTo>
                    <a:cubicBezTo>
                      <a:pt x="4" y="21"/>
                      <a:pt x="12" y="7"/>
                      <a:pt x="18" y="3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44" name="Freeform 1329"/>
              <p:cNvSpPr>
                <a:spLocks/>
              </p:cNvSpPr>
              <p:nvPr/>
            </p:nvSpPr>
            <p:spPr bwMode="auto">
              <a:xfrm>
                <a:off x="3278" y="1264"/>
                <a:ext cx="80" cy="123"/>
              </a:xfrm>
              <a:custGeom>
                <a:avLst/>
                <a:gdLst/>
                <a:ahLst/>
                <a:cxnLst>
                  <a:cxn ang="0">
                    <a:pos x="30" y="4"/>
                  </a:cxn>
                  <a:cxn ang="0">
                    <a:pos x="19" y="8"/>
                  </a:cxn>
                  <a:cxn ang="0">
                    <a:pos x="13" y="25"/>
                  </a:cxn>
                  <a:cxn ang="0">
                    <a:pos x="8" y="38"/>
                  </a:cxn>
                  <a:cxn ang="0">
                    <a:pos x="0" y="46"/>
                  </a:cxn>
                  <a:cxn ang="0">
                    <a:pos x="12" y="40"/>
                  </a:cxn>
                  <a:cxn ang="0">
                    <a:pos x="20" y="43"/>
                  </a:cxn>
                  <a:cxn ang="0">
                    <a:pos x="29" y="15"/>
                  </a:cxn>
                  <a:cxn ang="0">
                    <a:pos x="32" y="4"/>
                  </a:cxn>
                </a:cxnLst>
                <a:rect l="0" t="0" r="r" b="b"/>
                <a:pathLst>
                  <a:path w="32" h="46">
                    <a:moveTo>
                      <a:pt x="30" y="4"/>
                    </a:moveTo>
                    <a:cubicBezTo>
                      <a:pt x="26" y="0"/>
                      <a:pt x="21" y="6"/>
                      <a:pt x="19" y="8"/>
                    </a:cubicBezTo>
                    <a:cubicBezTo>
                      <a:pt x="14" y="13"/>
                      <a:pt x="14" y="19"/>
                      <a:pt x="13" y="25"/>
                    </a:cubicBezTo>
                    <a:cubicBezTo>
                      <a:pt x="12" y="30"/>
                      <a:pt x="11" y="34"/>
                      <a:pt x="8" y="38"/>
                    </a:cubicBezTo>
                    <a:cubicBezTo>
                      <a:pt x="6" y="41"/>
                      <a:pt x="1" y="43"/>
                      <a:pt x="0" y="46"/>
                    </a:cubicBezTo>
                    <a:cubicBezTo>
                      <a:pt x="4" y="45"/>
                      <a:pt x="7" y="41"/>
                      <a:pt x="12" y="40"/>
                    </a:cubicBezTo>
                    <a:cubicBezTo>
                      <a:pt x="16" y="39"/>
                      <a:pt x="16" y="42"/>
                      <a:pt x="20" y="43"/>
                    </a:cubicBezTo>
                    <a:cubicBezTo>
                      <a:pt x="12" y="34"/>
                      <a:pt x="14" y="12"/>
                      <a:pt x="29" y="15"/>
                    </a:cubicBezTo>
                    <a:cubicBezTo>
                      <a:pt x="27" y="12"/>
                      <a:pt x="29" y="6"/>
                      <a:pt x="32" y="4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45" name="Freeform 1330"/>
              <p:cNvSpPr>
                <a:spLocks/>
              </p:cNvSpPr>
              <p:nvPr/>
            </p:nvSpPr>
            <p:spPr bwMode="auto">
              <a:xfrm>
                <a:off x="3183" y="1413"/>
                <a:ext cx="90" cy="51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3" y="14"/>
                  </a:cxn>
                  <a:cxn ang="0">
                    <a:pos x="15" y="7"/>
                  </a:cxn>
                  <a:cxn ang="0">
                    <a:pos x="36" y="8"/>
                  </a:cxn>
                  <a:cxn ang="0">
                    <a:pos x="10" y="16"/>
                  </a:cxn>
                </a:cxnLst>
                <a:rect l="0" t="0" r="r" b="b"/>
                <a:pathLst>
                  <a:path w="36" h="19">
                    <a:moveTo>
                      <a:pt x="0" y="19"/>
                    </a:moveTo>
                    <a:cubicBezTo>
                      <a:pt x="2" y="18"/>
                      <a:pt x="2" y="16"/>
                      <a:pt x="3" y="14"/>
                    </a:cubicBezTo>
                    <a:cubicBezTo>
                      <a:pt x="6" y="10"/>
                      <a:pt x="11" y="8"/>
                      <a:pt x="15" y="7"/>
                    </a:cubicBezTo>
                    <a:cubicBezTo>
                      <a:pt x="20" y="5"/>
                      <a:pt x="34" y="0"/>
                      <a:pt x="36" y="8"/>
                    </a:cubicBezTo>
                    <a:cubicBezTo>
                      <a:pt x="27" y="5"/>
                      <a:pt x="16" y="9"/>
                      <a:pt x="10" y="16"/>
                    </a:cubicBezTo>
                  </a:path>
                </a:pathLst>
              </a:custGeom>
              <a:solidFill>
                <a:srgbClr val="FDF8F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46" name="Freeform 1331"/>
              <p:cNvSpPr>
                <a:spLocks/>
              </p:cNvSpPr>
              <p:nvPr/>
            </p:nvSpPr>
            <p:spPr bwMode="auto">
              <a:xfrm>
                <a:off x="2910" y="2851"/>
                <a:ext cx="130" cy="552"/>
              </a:xfrm>
              <a:custGeom>
                <a:avLst/>
                <a:gdLst/>
                <a:ahLst/>
                <a:cxnLst>
                  <a:cxn ang="0">
                    <a:pos x="46" y="4"/>
                  </a:cxn>
                  <a:cxn ang="0">
                    <a:pos x="46" y="33"/>
                  </a:cxn>
                  <a:cxn ang="0">
                    <a:pos x="45" y="58"/>
                  </a:cxn>
                  <a:cxn ang="0">
                    <a:pos x="50" y="81"/>
                  </a:cxn>
                  <a:cxn ang="0">
                    <a:pos x="35" y="144"/>
                  </a:cxn>
                  <a:cxn ang="0">
                    <a:pos x="0" y="207"/>
                  </a:cxn>
                  <a:cxn ang="0">
                    <a:pos x="12" y="156"/>
                  </a:cxn>
                  <a:cxn ang="0">
                    <a:pos x="36" y="72"/>
                  </a:cxn>
                  <a:cxn ang="0">
                    <a:pos x="33" y="18"/>
                  </a:cxn>
                  <a:cxn ang="0">
                    <a:pos x="46" y="4"/>
                  </a:cxn>
                </a:cxnLst>
                <a:rect l="0" t="0" r="r" b="b"/>
                <a:pathLst>
                  <a:path w="52" h="207">
                    <a:moveTo>
                      <a:pt x="46" y="4"/>
                    </a:moveTo>
                    <a:cubicBezTo>
                      <a:pt x="52" y="14"/>
                      <a:pt x="49" y="21"/>
                      <a:pt x="46" y="33"/>
                    </a:cubicBezTo>
                    <a:cubicBezTo>
                      <a:pt x="43" y="46"/>
                      <a:pt x="41" y="48"/>
                      <a:pt x="45" y="58"/>
                    </a:cubicBezTo>
                    <a:cubicBezTo>
                      <a:pt x="46" y="62"/>
                      <a:pt x="50" y="69"/>
                      <a:pt x="50" y="81"/>
                    </a:cubicBezTo>
                    <a:cubicBezTo>
                      <a:pt x="51" y="98"/>
                      <a:pt x="46" y="124"/>
                      <a:pt x="35" y="144"/>
                    </a:cubicBezTo>
                    <a:cubicBezTo>
                      <a:pt x="15" y="179"/>
                      <a:pt x="3" y="186"/>
                      <a:pt x="0" y="207"/>
                    </a:cubicBezTo>
                    <a:cubicBezTo>
                      <a:pt x="3" y="186"/>
                      <a:pt x="3" y="174"/>
                      <a:pt x="12" y="156"/>
                    </a:cubicBezTo>
                    <a:cubicBezTo>
                      <a:pt x="21" y="139"/>
                      <a:pt x="44" y="108"/>
                      <a:pt x="36" y="72"/>
                    </a:cubicBezTo>
                    <a:cubicBezTo>
                      <a:pt x="27" y="32"/>
                      <a:pt x="37" y="25"/>
                      <a:pt x="33" y="18"/>
                    </a:cubicBezTo>
                    <a:cubicBezTo>
                      <a:pt x="30" y="12"/>
                      <a:pt x="45" y="0"/>
                      <a:pt x="46" y="4"/>
                    </a:cubicBezTo>
                    <a:close/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47" name="Freeform 1332"/>
              <p:cNvSpPr>
                <a:spLocks/>
              </p:cNvSpPr>
              <p:nvPr/>
            </p:nvSpPr>
            <p:spPr bwMode="auto">
              <a:xfrm>
                <a:off x="2993" y="2781"/>
                <a:ext cx="400" cy="144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40" y="23"/>
                  </a:cxn>
                  <a:cxn ang="0">
                    <a:pos x="109" y="51"/>
                  </a:cxn>
                  <a:cxn ang="0">
                    <a:pos x="156" y="44"/>
                  </a:cxn>
                  <a:cxn ang="0">
                    <a:pos x="156" y="28"/>
                  </a:cxn>
                  <a:cxn ang="0">
                    <a:pos x="126" y="44"/>
                  </a:cxn>
                  <a:cxn ang="0">
                    <a:pos x="62" y="24"/>
                  </a:cxn>
                  <a:cxn ang="0">
                    <a:pos x="0" y="22"/>
                  </a:cxn>
                </a:cxnLst>
                <a:rect l="0" t="0" r="r" b="b"/>
                <a:pathLst>
                  <a:path w="160" h="54">
                    <a:moveTo>
                      <a:pt x="0" y="22"/>
                    </a:moveTo>
                    <a:cubicBezTo>
                      <a:pt x="20" y="10"/>
                      <a:pt x="21" y="14"/>
                      <a:pt x="40" y="23"/>
                    </a:cubicBezTo>
                    <a:cubicBezTo>
                      <a:pt x="58" y="32"/>
                      <a:pt x="78" y="48"/>
                      <a:pt x="109" y="51"/>
                    </a:cubicBezTo>
                    <a:cubicBezTo>
                      <a:pt x="140" y="54"/>
                      <a:pt x="153" y="53"/>
                      <a:pt x="156" y="44"/>
                    </a:cubicBezTo>
                    <a:cubicBezTo>
                      <a:pt x="160" y="36"/>
                      <a:pt x="156" y="28"/>
                      <a:pt x="156" y="28"/>
                    </a:cubicBezTo>
                    <a:cubicBezTo>
                      <a:pt x="156" y="36"/>
                      <a:pt x="150" y="46"/>
                      <a:pt x="126" y="44"/>
                    </a:cubicBezTo>
                    <a:cubicBezTo>
                      <a:pt x="102" y="42"/>
                      <a:pt x="87" y="37"/>
                      <a:pt x="62" y="24"/>
                    </a:cubicBezTo>
                    <a:cubicBezTo>
                      <a:pt x="36" y="10"/>
                      <a:pt x="18" y="0"/>
                      <a:pt x="0" y="22"/>
                    </a:cubicBezTo>
                    <a:close/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48" name="Freeform 1333"/>
              <p:cNvSpPr>
                <a:spLocks/>
              </p:cNvSpPr>
              <p:nvPr/>
            </p:nvSpPr>
            <p:spPr bwMode="auto">
              <a:xfrm>
                <a:off x="3400" y="2747"/>
                <a:ext cx="120" cy="149"/>
              </a:xfrm>
              <a:custGeom>
                <a:avLst/>
                <a:gdLst/>
                <a:ahLst/>
                <a:cxnLst>
                  <a:cxn ang="0">
                    <a:pos x="3" y="37"/>
                  </a:cxn>
                  <a:cxn ang="0">
                    <a:pos x="10" y="51"/>
                  </a:cxn>
                  <a:cxn ang="0">
                    <a:pos x="29" y="37"/>
                  </a:cxn>
                  <a:cxn ang="0">
                    <a:pos x="41" y="0"/>
                  </a:cxn>
                  <a:cxn ang="0">
                    <a:pos x="31" y="24"/>
                  </a:cxn>
                  <a:cxn ang="0">
                    <a:pos x="5" y="36"/>
                  </a:cxn>
                </a:cxnLst>
                <a:rect l="0" t="0" r="r" b="b"/>
                <a:pathLst>
                  <a:path w="48" h="56">
                    <a:moveTo>
                      <a:pt x="3" y="37"/>
                    </a:moveTo>
                    <a:cubicBezTo>
                      <a:pt x="4" y="44"/>
                      <a:pt x="0" y="56"/>
                      <a:pt x="10" y="51"/>
                    </a:cubicBezTo>
                    <a:cubicBezTo>
                      <a:pt x="16" y="49"/>
                      <a:pt x="24" y="42"/>
                      <a:pt x="29" y="37"/>
                    </a:cubicBezTo>
                    <a:cubicBezTo>
                      <a:pt x="40" y="26"/>
                      <a:pt x="48" y="16"/>
                      <a:pt x="41" y="0"/>
                    </a:cubicBezTo>
                    <a:cubicBezTo>
                      <a:pt x="40" y="10"/>
                      <a:pt x="39" y="17"/>
                      <a:pt x="31" y="24"/>
                    </a:cubicBezTo>
                    <a:cubicBezTo>
                      <a:pt x="23" y="32"/>
                      <a:pt x="15" y="31"/>
                      <a:pt x="5" y="36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49" name="Freeform 1334"/>
              <p:cNvSpPr>
                <a:spLocks/>
              </p:cNvSpPr>
              <p:nvPr/>
            </p:nvSpPr>
            <p:spPr bwMode="auto">
              <a:xfrm>
                <a:off x="3523" y="2645"/>
                <a:ext cx="110" cy="112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10" y="41"/>
                  </a:cxn>
                  <a:cxn ang="0">
                    <a:pos x="24" y="31"/>
                  </a:cxn>
                  <a:cxn ang="0">
                    <a:pos x="33" y="0"/>
                  </a:cxn>
                  <a:cxn ang="0">
                    <a:pos x="8" y="29"/>
                  </a:cxn>
                </a:cxnLst>
                <a:rect l="0" t="0" r="r" b="b"/>
                <a:pathLst>
                  <a:path w="44" h="42">
                    <a:moveTo>
                      <a:pt x="0" y="31"/>
                    </a:moveTo>
                    <a:cubicBezTo>
                      <a:pt x="3" y="36"/>
                      <a:pt x="3" y="42"/>
                      <a:pt x="10" y="41"/>
                    </a:cubicBezTo>
                    <a:cubicBezTo>
                      <a:pt x="16" y="41"/>
                      <a:pt x="20" y="35"/>
                      <a:pt x="24" y="31"/>
                    </a:cubicBezTo>
                    <a:cubicBezTo>
                      <a:pt x="28" y="25"/>
                      <a:pt x="44" y="6"/>
                      <a:pt x="33" y="0"/>
                    </a:cubicBezTo>
                    <a:cubicBezTo>
                      <a:pt x="37" y="13"/>
                      <a:pt x="21" y="29"/>
                      <a:pt x="8" y="29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50" name="Freeform 1335"/>
              <p:cNvSpPr>
                <a:spLocks/>
              </p:cNvSpPr>
              <p:nvPr/>
            </p:nvSpPr>
            <p:spPr bwMode="auto">
              <a:xfrm>
                <a:off x="3608" y="2496"/>
                <a:ext cx="92" cy="147"/>
              </a:xfrm>
              <a:custGeom>
                <a:avLst/>
                <a:gdLst/>
                <a:ahLst/>
                <a:cxnLst>
                  <a:cxn ang="0">
                    <a:pos x="2" y="41"/>
                  </a:cxn>
                  <a:cxn ang="0">
                    <a:pos x="27" y="31"/>
                  </a:cxn>
                  <a:cxn ang="0">
                    <a:pos x="37" y="0"/>
                  </a:cxn>
                  <a:cxn ang="0">
                    <a:pos x="0" y="41"/>
                  </a:cxn>
                </a:cxnLst>
                <a:rect l="0" t="0" r="r" b="b"/>
                <a:pathLst>
                  <a:path w="37" h="55">
                    <a:moveTo>
                      <a:pt x="2" y="41"/>
                    </a:moveTo>
                    <a:cubicBezTo>
                      <a:pt x="12" y="55"/>
                      <a:pt x="22" y="39"/>
                      <a:pt x="27" y="31"/>
                    </a:cubicBezTo>
                    <a:cubicBezTo>
                      <a:pt x="33" y="21"/>
                      <a:pt x="34" y="11"/>
                      <a:pt x="37" y="0"/>
                    </a:cubicBezTo>
                    <a:cubicBezTo>
                      <a:pt x="31" y="10"/>
                      <a:pt x="17" y="46"/>
                      <a:pt x="0" y="41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51" name="Freeform 1336"/>
              <p:cNvSpPr>
                <a:spLocks/>
              </p:cNvSpPr>
              <p:nvPr/>
            </p:nvSpPr>
            <p:spPr bwMode="auto">
              <a:xfrm>
                <a:off x="3685" y="2387"/>
                <a:ext cx="50" cy="104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0" y="28"/>
                  </a:cxn>
                  <a:cxn ang="0">
                    <a:pos x="15" y="14"/>
                  </a:cxn>
                </a:cxnLst>
                <a:rect l="0" t="0" r="r" b="b"/>
                <a:pathLst>
                  <a:path w="20" h="39">
                    <a:moveTo>
                      <a:pt x="19" y="0"/>
                    </a:moveTo>
                    <a:cubicBezTo>
                      <a:pt x="20" y="8"/>
                      <a:pt x="15" y="39"/>
                      <a:pt x="0" y="28"/>
                    </a:cubicBezTo>
                    <a:cubicBezTo>
                      <a:pt x="9" y="26"/>
                      <a:pt x="11" y="21"/>
                      <a:pt x="15" y="14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52" name="Freeform 1337"/>
              <p:cNvSpPr>
                <a:spLocks/>
              </p:cNvSpPr>
              <p:nvPr/>
            </p:nvSpPr>
            <p:spPr bwMode="auto">
              <a:xfrm>
                <a:off x="3680" y="2133"/>
                <a:ext cx="38" cy="56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3" y="17"/>
                  </a:cxn>
                  <a:cxn ang="0">
                    <a:pos x="0" y="21"/>
                  </a:cxn>
                  <a:cxn ang="0">
                    <a:pos x="9" y="5"/>
                  </a:cxn>
                </a:cxnLst>
                <a:rect l="0" t="0" r="r" b="b"/>
                <a:pathLst>
                  <a:path w="15" h="21">
                    <a:moveTo>
                      <a:pt x="11" y="0"/>
                    </a:moveTo>
                    <a:cubicBezTo>
                      <a:pt x="12" y="4"/>
                      <a:pt x="15" y="13"/>
                      <a:pt x="13" y="17"/>
                    </a:cubicBezTo>
                    <a:cubicBezTo>
                      <a:pt x="10" y="21"/>
                      <a:pt x="5" y="21"/>
                      <a:pt x="0" y="21"/>
                    </a:cubicBezTo>
                    <a:cubicBezTo>
                      <a:pt x="7" y="19"/>
                      <a:pt x="9" y="11"/>
                      <a:pt x="9" y="5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53" name="Freeform 1338"/>
              <p:cNvSpPr>
                <a:spLocks/>
              </p:cNvSpPr>
              <p:nvPr/>
            </p:nvSpPr>
            <p:spPr bwMode="auto">
              <a:xfrm>
                <a:off x="3635" y="1888"/>
                <a:ext cx="25" cy="80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0" y="20"/>
                  </a:cxn>
                  <a:cxn ang="0">
                    <a:pos x="0" y="29"/>
                  </a:cxn>
                  <a:cxn ang="0">
                    <a:pos x="9" y="9"/>
                  </a:cxn>
                </a:cxnLst>
                <a:rect l="0" t="0" r="r" b="b"/>
                <a:pathLst>
                  <a:path w="10" h="30">
                    <a:moveTo>
                      <a:pt x="7" y="0"/>
                    </a:moveTo>
                    <a:cubicBezTo>
                      <a:pt x="10" y="6"/>
                      <a:pt x="10" y="14"/>
                      <a:pt x="10" y="20"/>
                    </a:cubicBezTo>
                    <a:cubicBezTo>
                      <a:pt x="10" y="30"/>
                      <a:pt x="9" y="27"/>
                      <a:pt x="0" y="29"/>
                    </a:cubicBezTo>
                    <a:cubicBezTo>
                      <a:pt x="9" y="26"/>
                      <a:pt x="6" y="16"/>
                      <a:pt x="9" y="9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54" name="Freeform 1339"/>
              <p:cNvSpPr>
                <a:spLocks/>
              </p:cNvSpPr>
              <p:nvPr/>
            </p:nvSpPr>
            <p:spPr bwMode="auto">
              <a:xfrm>
                <a:off x="3655" y="2011"/>
                <a:ext cx="33" cy="53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1" y="17"/>
                  </a:cxn>
                  <a:cxn ang="0">
                    <a:pos x="0" y="20"/>
                  </a:cxn>
                  <a:cxn ang="0">
                    <a:pos x="9" y="4"/>
                  </a:cxn>
                </a:cxnLst>
                <a:rect l="0" t="0" r="r" b="b"/>
                <a:pathLst>
                  <a:path w="13" h="20">
                    <a:moveTo>
                      <a:pt x="9" y="0"/>
                    </a:moveTo>
                    <a:cubicBezTo>
                      <a:pt x="10" y="5"/>
                      <a:pt x="13" y="12"/>
                      <a:pt x="11" y="17"/>
                    </a:cubicBezTo>
                    <a:cubicBezTo>
                      <a:pt x="8" y="20"/>
                      <a:pt x="5" y="19"/>
                      <a:pt x="0" y="20"/>
                    </a:cubicBezTo>
                    <a:cubicBezTo>
                      <a:pt x="7" y="17"/>
                      <a:pt x="9" y="11"/>
                      <a:pt x="9" y="4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55" name="Freeform 1340"/>
              <p:cNvSpPr>
                <a:spLocks/>
              </p:cNvSpPr>
              <p:nvPr/>
            </p:nvSpPr>
            <p:spPr bwMode="auto">
              <a:xfrm>
                <a:off x="3608" y="1749"/>
                <a:ext cx="47" cy="104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4"/>
                  </a:cxn>
                  <a:cxn ang="0">
                    <a:pos x="7" y="10"/>
                  </a:cxn>
                </a:cxnLst>
                <a:rect l="0" t="0" r="r" b="b"/>
                <a:pathLst>
                  <a:path w="19" h="39">
                    <a:moveTo>
                      <a:pt x="8" y="0"/>
                    </a:moveTo>
                    <a:cubicBezTo>
                      <a:pt x="9" y="8"/>
                      <a:pt x="19" y="39"/>
                      <a:pt x="0" y="34"/>
                    </a:cubicBezTo>
                    <a:cubicBezTo>
                      <a:pt x="8" y="29"/>
                      <a:pt x="5" y="18"/>
                      <a:pt x="7" y="10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56" name="Freeform 1341"/>
              <p:cNvSpPr>
                <a:spLocks/>
              </p:cNvSpPr>
              <p:nvPr/>
            </p:nvSpPr>
            <p:spPr bwMode="auto">
              <a:xfrm>
                <a:off x="3595" y="1635"/>
                <a:ext cx="35" cy="7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27"/>
                  </a:cxn>
                  <a:cxn ang="0">
                    <a:pos x="12" y="3"/>
                  </a:cxn>
                </a:cxnLst>
                <a:rect l="0" t="0" r="r" b="b"/>
                <a:pathLst>
                  <a:path w="14" h="28">
                    <a:moveTo>
                      <a:pt x="13" y="0"/>
                    </a:moveTo>
                    <a:cubicBezTo>
                      <a:pt x="14" y="8"/>
                      <a:pt x="13" y="28"/>
                      <a:pt x="0" y="27"/>
                    </a:cubicBezTo>
                    <a:cubicBezTo>
                      <a:pt x="9" y="23"/>
                      <a:pt x="11" y="11"/>
                      <a:pt x="12" y="3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57" name="Freeform 1342"/>
              <p:cNvSpPr>
                <a:spLocks/>
              </p:cNvSpPr>
              <p:nvPr/>
            </p:nvSpPr>
            <p:spPr bwMode="auto">
              <a:xfrm>
                <a:off x="3608" y="1539"/>
                <a:ext cx="20" cy="5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0"/>
                  </a:cxn>
                  <a:cxn ang="0">
                    <a:pos x="2" y="0"/>
                  </a:cxn>
                </a:cxnLst>
                <a:rect l="0" t="0" r="r" b="b"/>
                <a:pathLst>
                  <a:path w="8" h="21">
                    <a:moveTo>
                      <a:pt x="2" y="0"/>
                    </a:moveTo>
                    <a:cubicBezTo>
                      <a:pt x="3" y="4"/>
                      <a:pt x="8" y="21"/>
                      <a:pt x="0" y="20"/>
                    </a:cubicBezTo>
                    <a:cubicBezTo>
                      <a:pt x="3" y="14"/>
                      <a:pt x="2" y="6"/>
                      <a:pt x="2" y="0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58" name="Freeform 1343"/>
              <p:cNvSpPr>
                <a:spLocks/>
              </p:cNvSpPr>
              <p:nvPr/>
            </p:nvSpPr>
            <p:spPr bwMode="auto">
              <a:xfrm>
                <a:off x="3603" y="1067"/>
                <a:ext cx="17" cy="7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9"/>
                  </a:cxn>
                </a:cxnLst>
                <a:rect l="0" t="0" r="r" b="b"/>
                <a:pathLst>
                  <a:path w="7" h="29">
                    <a:moveTo>
                      <a:pt x="0" y="0"/>
                    </a:moveTo>
                    <a:cubicBezTo>
                      <a:pt x="7" y="12"/>
                      <a:pt x="3" y="23"/>
                      <a:pt x="0" y="29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59" name="Freeform 1344"/>
              <p:cNvSpPr>
                <a:spLocks/>
              </p:cNvSpPr>
              <p:nvPr/>
            </p:nvSpPr>
            <p:spPr bwMode="auto">
              <a:xfrm>
                <a:off x="3595" y="1427"/>
                <a:ext cx="18" cy="56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21"/>
                  </a:cxn>
                </a:cxnLst>
                <a:rect l="0" t="0" r="r" b="b"/>
                <a:pathLst>
                  <a:path w="7" h="21">
                    <a:moveTo>
                      <a:pt x="3" y="0"/>
                    </a:moveTo>
                    <a:cubicBezTo>
                      <a:pt x="7" y="14"/>
                      <a:pt x="5" y="20"/>
                      <a:pt x="0" y="21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60" name="Freeform 1345"/>
              <p:cNvSpPr>
                <a:spLocks/>
              </p:cNvSpPr>
              <p:nvPr/>
            </p:nvSpPr>
            <p:spPr bwMode="auto">
              <a:xfrm>
                <a:off x="3190" y="1480"/>
                <a:ext cx="75" cy="8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4" y="32"/>
                  </a:cxn>
                  <a:cxn ang="0">
                    <a:pos x="28" y="0"/>
                  </a:cxn>
                  <a:cxn ang="0">
                    <a:pos x="11" y="19"/>
                  </a:cxn>
                </a:cxnLst>
                <a:rect l="0" t="0" r="r" b="b"/>
                <a:pathLst>
                  <a:path w="30" h="32">
                    <a:moveTo>
                      <a:pt x="0" y="8"/>
                    </a:moveTo>
                    <a:cubicBezTo>
                      <a:pt x="3" y="16"/>
                      <a:pt x="1" y="24"/>
                      <a:pt x="4" y="32"/>
                    </a:cubicBezTo>
                    <a:cubicBezTo>
                      <a:pt x="17" y="28"/>
                      <a:pt x="30" y="14"/>
                      <a:pt x="28" y="0"/>
                    </a:cubicBezTo>
                    <a:cubicBezTo>
                      <a:pt x="27" y="6"/>
                      <a:pt x="19" y="25"/>
                      <a:pt x="11" y="19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61" name="Freeform 1346"/>
              <p:cNvSpPr>
                <a:spLocks/>
              </p:cNvSpPr>
              <p:nvPr/>
            </p:nvSpPr>
            <p:spPr bwMode="auto">
              <a:xfrm>
                <a:off x="3300" y="1400"/>
                <a:ext cx="45" cy="77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29"/>
                  </a:cxn>
                  <a:cxn ang="0">
                    <a:pos x="17" y="0"/>
                  </a:cxn>
                  <a:cxn ang="0">
                    <a:pos x="4" y="12"/>
                  </a:cxn>
                </a:cxnLst>
                <a:rect l="0" t="0" r="r" b="b"/>
                <a:pathLst>
                  <a:path w="18" h="29">
                    <a:moveTo>
                      <a:pt x="0" y="14"/>
                    </a:moveTo>
                    <a:cubicBezTo>
                      <a:pt x="0" y="19"/>
                      <a:pt x="0" y="24"/>
                      <a:pt x="0" y="29"/>
                    </a:cubicBezTo>
                    <a:cubicBezTo>
                      <a:pt x="9" y="28"/>
                      <a:pt x="18" y="9"/>
                      <a:pt x="17" y="0"/>
                    </a:cubicBezTo>
                    <a:cubicBezTo>
                      <a:pt x="15" y="6"/>
                      <a:pt x="12" y="17"/>
                      <a:pt x="4" y="12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62" name="Freeform 1347"/>
              <p:cNvSpPr>
                <a:spLocks/>
              </p:cNvSpPr>
              <p:nvPr/>
            </p:nvSpPr>
            <p:spPr bwMode="auto">
              <a:xfrm>
                <a:off x="3078" y="1520"/>
                <a:ext cx="95" cy="83"/>
              </a:xfrm>
              <a:custGeom>
                <a:avLst/>
                <a:gdLst/>
                <a:ahLst/>
                <a:cxnLst>
                  <a:cxn ang="0">
                    <a:pos x="3" y="10"/>
                  </a:cxn>
                  <a:cxn ang="0">
                    <a:pos x="0" y="29"/>
                  </a:cxn>
                  <a:cxn ang="0">
                    <a:pos x="28" y="23"/>
                  </a:cxn>
                  <a:cxn ang="0">
                    <a:pos x="34" y="0"/>
                  </a:cxn>
                  <a:cxn ang="0">
                    <a:pos x="19" y="22"/>
                  </a:cxn>
                </a:cxnLst>
                <a:rect l="0" t="0" r="r" b="b"/>
                <a:pathLst>
                  <a:path w="38" h="31">
                    <a:moveTo>
                      <a:pt x="3" y="10"/>
                    </a:moveTo>
                    <a:cubicBezTo>
                      <a:pt x="4" y="17"/>
                      <a:pt x="4" y="23"/>
                      <a:pt x="0" y="29"/>
                    </a:cubicBezTo>
                    <a:cubicBezTo>
                      <a:pt x="6" y="31"/>
                      <a:pt x="22" y="26"/>
                      <a:pt x="28" y="23"/>
                    </a:cubicBezTo>
                    <a:cubicBezTo>
                      <a:pt x="38" y="17"/>
                      <a:pt x="35" y="11"/>
                      <a:pt x="34" y="0"/>
                    </a:cubicBezTo>
                    <a:cubicBezTo>
                      <a:pt x="35" y="9"/>
                      <a:pt x="29" y="21"/>
                      <a:pt x="19" y="22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63" name="Freeform 1348"/>
              <p:cNvSpPr>
                <a:spLocks/>
              </p:cNvSpPr>
              <p:nvPr/>
            </p:nvSpPr>
            <p:spPr bwMode="auto">
              <a:xfrm>
                <a:off x="2973" y="1560"/>
                <a:ext cx="85" cy="77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18" y="24"/>
                  </a:cxn>
                  <a:cxn ang="0">
                    <a:pos x="32" y="0"/>
                  </a:cxn>
                  <a:cxn ang="0">
                    <a:pos x="14" y="17"/>
                  </a:cxn>
                </a:cxnLst>
                <a:rect l="0" t="0" r="r" b="b"/>
                <a:pathLst>
                  <a:path w="34" h="29">
                    <a:moveTo>
                      <a:pt x="0" y="14"/>
                    </a:moveTo>
                    <a:cubicBezTo>
                      <a:pt x="0" y="28"/>
                      <a:pt x="5" y="29"/>
                      <a:pt x="18" y="24"/>
                    </a:cubicBezTo>
                    <a:cubicBezTo>
                      <a:pt x="28" y="20"/>
                      <a:pt x="34" y="11"/>
                      <a:pt x="32" y="0"/>
                    </a:cubicBezTo>
                    <a:cubicBezTo>
                      <a:pt x="34" y="12"/>
                      <a:pt x="25" y="18"/>
                      <a:pt x="14" y="17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64" name="Freeform 1349"/>
              <p:cNvSpPr>
                <a:spLocks/>
              </p:cNvSpPr>
              <p:nvPr/>
            </p:nvSpPr>
            <p:spPr bwMode="auto">
              <a:xfrm>
                <a:off x="2860" y="1584"/>
                <a:ext cx="80" cy="67"/>
              </a:xfrm>
              <a:custGeom>
                <a:avLst/>
                <a:gdLst/>
                <a:ahLst/>
                <a:cxnLst>
                  <a:cxn ang="0">
                    <a:pos x="1" y="11"/>
                  </a:cxn>
                  <a:cxn ang="0">
                    <a:pos x="17" y="23"/>
                  </a:cxn>
                  <a:cxn ang="0">
                    <a:pos x="31" y="0"/>
                  </a:cxn>
                  <a:cxn ang="0">
                    <a:pos x="13" y="18"/>
                  </a:cxn>
                </a:cxnLst>
                <a:rect l="0" t="0" r="r" b="b"/>
                <a:pathLst>
                  <a:path w="32" h="25">
                    <a:moveTo>
                      <a:pt x="1" y="11"/>
                    </a:moveTo>
                    <a:cubicBezTo>
                      <a:pt x="0" y="24"/>
                      <a:pt x="3" y="25"/>
                      <a:pt x="17" y="23"/>
                    </a:cubicBezTo>
                    <a:cubicBezTo>
                      <a:pt x="31" y="20"/>
                      <a:pt x="31" y="14"/>
                      <a:pt x="31" y="0"/>
                    </a:cubicBezTo>
                    <a:cubicBezTo>
                      <a:pt x="32" y="13"/>
                      <a:pt x="26" y="22"/>
                      <a:pt x="13" y="18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65" name="Freeform 1350"/>
              <p:cNvSpPr>
                <a:spLocks/>
              </p:cNvSpPr>
              <p:nvPr/>
            </p:nvSpPr>
            <p:spPr bwMode="auto">
              <a:xfrm>
                <a:off x="2728" y="1576"/>
                <a:ext cx="95" cy="83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7" y="28"/>
                  </a:cxn>
                  <a:cxn ang="0">
                    <a:pos x="36" y="0"/>
                  </a:cxn>
                  <a:cxn ang="0">
                    <a:pos x="16" y="22"/>
                  </a:cxn>
                </a:cxnLst>
                <a:rect l="0" t="0" r="r" b="b"/>
                <a:pathLst>
                  <a:path w="38" h="31">
                    <a:moveTo>
                      <a:pt x="0" y="20"/>
                    </a:moveTo>
                    <a:cubicBezTo>
                      <a:pt x="1" y="30"/>
                      <a:pt x="20" y="31"/>
                      <a:pt x="27" y="28"/>
                    </a:cubicBezTo>
                    <a:cubicBezTo>
                      <a:pt x="38" y="23"/>
                      <a:pt x="37" y="12"/>
                      <a:pt x="36" y="0"/>
                    </a:cubicBezTo>
                    <a:cubicBezTo>
                      <a:pt x="34" y="12"/>
                      <a:pt x="30" y="22"/>
                      <a:pt x="16" y="22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66" name="Freeform 1351"/>
              <p:cNvSpPr>
                <a:spLocks/>
              </p:cNvSpPr>
              <p:nvPr/>
            </p:nvSpPr>
            <p:spPr bwMode="auto">
              <a:xfrm>
                <a:off x="2600" y="1568"/>
                <a:ext cx="110" cy="83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35" y="0"/>
                  </a:cxn>
                  <a:cxn ang="0">
                    <a:pos x="8" y="22"/>
                  </a:cxn>
                </a:cxnLst>
                <a:rect l="0" t="0" r="r" b="b"/>
                <a:pathLst>
                  <a:path w="44" h="31">
                    <a:moveTo>
                      <a:pt x="0" y="21"/>
                    </a:moveTo>
                    <a:cubicBezTo>
                      <a:pt x="20" y="25"/>
                      <a:pt x="44" y="31"/>
                      <a:pt x="35" y="0"/>
                    </a:cubicBezTo>
                    <a:cubicBezTo>
                      <a:pt x="37" y="19"/>
                      <a:pt x="20" y="15"/>
                      <a:pt x="8" y="22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67" name="Freeform 1352"/>
              <p:cNvSpPr>
                <a:spLocks/>
              </p:cNvSpPr>
              <p:nvPr/>
            </p:nvSpPr>
            <p:spPr bwMode="auto">
              <a:xfrm>
                <a:off x="2473" y="1549"/>
                <a:ext cx="82" cy="64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23" y="23"/>
                  </a:cxn>
                  <a:cxn ang="0">
                    <a:pos x="33" y="0"/>
                  </a:cxn>
                  <a:cxn ang="0">
                    <a:pos x="7" y="13"/>
                  </a:cxn>
                </a:cxnLst>
                <a:rect l="0" t="0" r="r" b="b"/>
                <a:pathLst>
                  <a:path w="33" h="24">
                    <a:moveTo>
                      <a:pt x="0" y="11"/>
                    </a:moveTo>
                    <a:cubicBezTo>
                      <a:pt x="8" y="15"/>
                      <a:pt x="13" y="24"/>
                      <a:pt x="23" y="23"/>
                    </a:cubicBezTo>
                    <a:cubicBezTo>
                      <a:pt x="33" y="22"/>
                      <a:pt x="33" y="10"/>
                      <a:pt x="33" y="0"/>
                    </a:cubicBezTo>
                    <a:cubicBezTo>
                      <a:pt x="27" y="19"/>
                      <a:pt x="21" y="17"/>
                      <a:pt x="7" y="13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68" name="Freeform 1353"/>
              <p:cNvSpPr>
                <a:spLocks/>
              </p:cNvSpPr>
              <p:nvPr/>
            </p:nvSpPr>
            <p:spPr bwMode="auto">
              <a:xfrm>
                <a:off x="2350" y="1491"/>
                <a:ext cx="105" cy="72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3" y="25"/>
                  </a:cxn>
                  <a:cxn ang="0">
                    <a:pos x="42" y="0"/>
                  </a:cxn>
                  <a:cxn ang="0">
                    <a:pos x="24" y="12"/>
                  </a:cxn>
                  <a:cxn ang="0">
                    <a:pos x="0" y="3"/>
                  </a:cxn>
                </a:cxnLst>
                <a:rect l="0" t="0" r="r" b="b"/>
                <a:pathLst>
                  <a:path w="42" h="27">
                    <a:moveTo>
                      <a:pt x="0" y="1"/>
                    </a:moveTo>
                    <a:cubicBezTo>
                      <a:pt x="6" y="7"/>
                      <a:pt x="14" y="23"/>
                      <a:pt x="23" y="25"/>
                    </a:cubicBezTo>
                    <a:cubicBezTo>
                      <a:pt x="36" y="27"/>
                      <a:pt x="28" y="5"/>
                      <a:pt x="42" y="0"/>
                    </a:cubicBezTo>
                    <a:cubicBezTo>
                      <a:pt x="35" y="2"/>
                      <a:pt x="30" y="10"/>
                      <a:pt x="24" y="12"/>
                    </a:cubicBezTo>
                    <a:cubicBezTo>
                      <a:pt x="14" y="15"/>
                      <a:pt x="10" y="4"/>
                      <a:pt x="0" y="3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69" name="Freeform 1354"/>
              <p:cNvSpPr>
                <a:spLocks/>
              </p:cNvSpPr>
              <p:nvPr/>
            </p:nvSpPr>
            <p:spPr bwMode="auto">
              <a:xfrm>
                <a:off x="2238" y="1395"/>
                <a:ext cx="80" cy="88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24" y="28"/>
                  </a:cxn>
                  <a:cxn ang="0">
                    <a:pos x="32" y="0"/>
                  </a:cxn>
                  <a:cxn ang="0">
                    <a:pos x="21" y="19"/>
                  </a:cxn>
                  <a:cxn ang="0">
                    <a:pos x="4" y="15"/>
                  </a:cxn>
                </a:cxnLst>
                <a:rect l="0" t="0" r="r" b="b"/>
                <a:pathLst>
                  <a:path w="32" h="33">
                    <a:moveTo>
                      <a:pt x="0" y="11"/>
                    </a:moveTo>
                    <a:cubicBezTo>
                      <a:pt x="4" y="17"/>
                      <a:pt x="14" y="33"/>
                      <a:pt x="24" y="28"/>
                    </a:cubicBezTo>
                    <a:cubicBezTo>
                      <a:pt x="32" y="24"/>
                      <a:pt x="25" y="7"/>
                      <a:pt x="32" y="0"/>
                    </a:cubicBezTo>
                    <a:cubicBezTo>
                      <a:pt x="25" y="6"/>
                      <a:pt x="24" y="11"/>
                      <a:pt x="21" y="19"/>
                    </a:cubicBezTo>
                    <a:cubicBezTo>
                      <a:pt x="15" y="19"/>
                      <a:pt x="9" y="18"/>
                      <a:pt x="4" y="15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70" name="Freeform 1355"/>
              <p:cNvSpPr>
                <a:spLocks/>
              </p:cNvSpPr>
              <p:nvPr/>
            </p:nvSpPr>
            <p:spPr bwMode="auto">
              <a:xfrm>
                <a:off x="2153" y="1331"/>
                <a:ext cx="57" cy="6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18" y="24"/>
                  </a:cxn>
                  <a:cxn ang="0">
                    <a:pos x="23" y="0"/>
                  </a:cxn>
                  <a:cxn ang="0">
                    <a:pos x="1" y="12"/>
                  </a:cxn>
                </a:cxnLst>
                <a:rect l="0" t="0" r="r" b="b"/>
                <a:pathLst>
                  <a:path w="23" h="24">
                    <a:moveTo>
                      <a:pt x="0" y="14"/>
                    </a:moveTo>
                    <a:cubicBezTo>
                      <a:pt x="5" y="20"/>
                      <a:pt x="11" y="23"/>
                      <a:pt x="18" y="24"/>
                    </a:cubicBezTo>
                    <a:cubicBezTo>
                      <a:pt x="18" y="15"/>
                      <a:pt x="17" y="8"/>
                      <a:pt x="23" y="0"/>
                    </a:cubicBezTo>
                    <a:cubicBezTo>
                      <a:pt x="16" y="5"/>
                      <a:pt x="12" y="21"/>
                      <a:pt x="1" y="12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71" name="Freeform 1356"/>
              <p:cNvSpPr>
                <a:spLocks/>
              </p:cNvSpPr>
              <p:nvPr/>
            </p:nvSpPr>
            <p:spPr bwMode="auto">
              <a:xfrm>
                <a:off x="2190" y="1419"/>
                <a:ext cx="140" cy="165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20" y="34"/>
                  </a:cxn>
                  <a:cxn ang="0">
                    <a:pos x="31" y="61"/>
                  </a:cxn>
                  <a:cxn ang="0">
                    <a:pos x="55" y="62"/>
                  </a:cxn>
                  <a:cxn ang="0">
                    <a:pos x="51" y="32"/>
                  </a:cxn>
                  <a:cxn ang="0">
                    <a:pos x="9" y="0"/>
                  </a:cxn>
                </a:cxnLst>
                <a:rect l="0" t="0" r="r" b="b"/>
                <a:pathLst>
                  <a:path w="56" h="62">
                    <a:moveTo>
                      <a:pt x="5" y="2"/>
                    </a:moveTo>
                    <a:cubicBezTo>
                      <a:pt x="8" y="14"/>
                      <a:pt x="11" y="25"/>
                      <a:pt x="20" y="34"/>
                    </a:cubicBezTo>
                    <a:cubicBezTo>
                      <a:pt x="25" y="40"/>
                      <a:pt x="42" y="53"/>
                      <a:pt x="31" y="61"/>
                    </a:cubicBezTo>
                    <a:cubicBezTo>
                      <a:pt x="38" y="57"/>
                      <a:pt x="47" y="60"/>
                      <a:pt x="55" y="62"/>
                    </a:cubicBezTo>
                    <a:cubicBezTo>
                      <a:pt x="56" y="53"/>
                      <a:pt x="51" y="41"/>
                      <a:pt x="51" y="32"/>
                    </a:cubicBezTo>
                    <a:cubicBezTo>
                      <a:pt x="35" y="41"/>
                      <a:pt x="0" y="16"/>
                      <a:pt x="9" y="0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72" name="Freeform 1357"/>
              <p:cNvSpPr>
                <a:spLocks/>
              </p:cNvSpPr>
              <p:nvPr/>
            </p:nvSpPr>
            <p:spPr bwMode="auto">
              <a:xfrm>
                <a:off x="2263" y="1619"/>
                <a:ext cx="70" cy="88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4" y="24"/>
                  </a:cxn>
                  <a:cxn ang="0">
                    <a:pos x="0" y="24"/>
                  </a:cxn>
                  <a:cxn ang="0">
                    <a:pos x="22" y="6"/>
                  </a:cxn>
                </a:cxnLst>
                <a:rect l="0" t="0" r="r" b="b"/>
                <a:pathLst>
                  <a:path w="28" h="33">
                    <a:moveTo>
                      <a:pt x="23" y="0"/>
                    </a:moveTo>
                    <a:cubicBezTo>
                      <a:pt x="26" y="6"/>
                      <a:pt x="28" y="18"/>
                      <a:pt x="24" y="24"/>
                    </a:cubicBezTo>
                    <a:cubicBezTo>
                      <a:pt x="19" y="33"/>
                      <a:pt x="10" y="26"/>
                      <a:pt x="0" y="24"/>
                    </a:cubicBezTo>
                    <a:cubicBezTo>
                      <a:pt x="13" y="28"/>
                      <a:pt x="20" y="17"/>
                      <a:pt x="22" y="6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73" name="Freeform 1358"/>
              <p:cNvSpPr>
                <a:spLocks/>
              </p:cNvSpPr>
              <p:nvPr/>
            </p:nvSpPr>
            <p:spPr bwMode="auto">
              <a:xfrm>
                <a:off x="2240" y="1733"/>
                <a:ext cx="93" cy="96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29" y="31"/>
                  </a:cxn>
                  <a:cxn ang="0">
                    <a:pos x="0" y="29"/>
                  </a:cxn>
                  <a:cxn ang="0">
                    <a:pos x="25" y="24"/>
                  </a:cxn>
                  <a:cxn ang="0">
                    <a:pos x="37" y="2"/>
                  </a:cxn>
                </a:cxnLst>
                <a:rect l="0" t="0" r="r" b="b"/>
                <a:pathLst>
                  <a:path w="37" h="36">
                    <a:moveTo>
                      <a:pt x="35" y="0"/>
                    </a:moveTo>
                    <a:cubicBezTo>
                      <a:pt x="35" y="6"/>
                      <a:pt x="35" y="27"/>
                      <a:pt x="29" y="31"/>
                    </a:cubicBezTo>
                    <a:cubicBezTo>
                      <a:pt x="23" y="36"/>
                      <a:pt x="9" y="27"/>
                      <a:pt x="0" y="29"/>
                    </a:cubicBezTo>
                    <a:cubicBezTo>
                      <a:pt x="8" y="25"/>
                      <a:pt x="18" y="27"/>
                      <a:pt x="25" y="24"/>
                    </a:cubicBezTo>
                    <a:cubicBezTo>
                      <a:pt x="33" y="20"/>
                      <a:pt x="33" y="9"/>
                      <a:pt x="37" y="2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74" name="Freeform 1359"/>
              <p:cNvSpPr>
                <a:spLocks/>
              </p:cNvSpPr>
              <p:nvPr/>
            </p:nvSpPr>
            <p:spPr bwMode="auto">
              <a:xfrm>
                <a:off x="2228" y="1885"/>
                <a:ext cx="97" cy="7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29" y="26"/>
                  </a:cxn>
                  <a:cxn ang="0">
                    <a:pos x="0" y="22"/>
                  </a:cxn>
                  <a:cxn ang="0">
                    <a:pos x="35" y="2"/>
                  </a:cxn>
                </a:cxnLst>
                <a:rect l="0" t="0" r="r" b="b"/>
                <a:pathLst>
                  <a:path w="39" h="28">
                    <a:moveTo>
                      <a:pt x="35" y="0"/>
                    </a:moveTo>
                    <a:cubicBezTo>
                      <a:pt x="36" y="8"/>
                      <a:pt x="39" y="23"/>
                      <a:pt x="29" y="26"/>
                    </a:cubicBezTo>
                    <a:cubicBezTo>
                      <a:pt x="21" y="28"/>
                      <a:pt x="10" y="19"/>
                      <a:pt x="0" y="22"/>
                    </a:cubicBezTo>
                    <a:cubicBezTo>
                      <a:pt x="13" y="14"/>
                      <a:pt x="35" y="24"/>
                      <a:pt x="35" y="2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75" name="Freeform 1360"/>
              <p:cNvSpPr>
                <a:spLocks/>
              </p:cNvSpPr>
              <p:nvPr/>
            </p:nvSpPr>
            <p:spPr bwMode="auto">
              <a:xfrm>
                <a:off x="2243" y="2003"/>
                <a:ext cx="87" cy="8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30"/>
                  </a:cxn>
                  <a:cxn ang="0">
                    <a:pos x="15" y="25"/>
                  </a:cxn>
                  <a:cxn ang="0">
                    <a:pos x="0" y="24"/>
                  </a:cxn>
                  <a:cxn ang="0">
                    <a:pos x="20" y="21"/>
                  </a:cxn>
                  <a:cxn ang="0">
                    <a:pos x="28" y="4"/>
                  </a:cxn>
                </a:cxnLst>
                <a:rect l="0" t="0" r="r" b="b"/>
                <a:pathLst>
                  <a:path w="35" h="30">
                    <a:moveTo>
                      <a:pt x="28" y="0"/>
                    </a:moveTo>
                    <a:cubicBezTo>
                      <a:pt x="29" y="5"/>
                      <a:pt x="35" y="27"/>
                      <a:pt x="28" y="30"/>
                    </a:cubicBezTo>
                    <a:cubicBezTo>
                      <a:pt x="27" y="30"/>
                      <a:pt x="17" y="25"/>
                      <a:pt x="15" y="25"/>
                    </a:cubicBezTo>
                    <a:cubicBezTo>
                      <a:pt x="11" y="24"/>
                      <a:pt x="4" y="24"/>
                      <a:pt x="0" y="24"/>
                    </a:cubicBezTo>
                    <a:cubicBezTo>
                      <a:pt x="5" y="24"/>
                      <a:pt x="15" y="23"/>
                      <a:pt x="20" y="21"/>
                    </a:cubicBezTo>
                    <a:cubicBezTo>
                      <a:pt x="27" y="17"/>
                      <a:pt x="25" y="11"/>
                      <a:pt x="28" y="4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76" name="Freeform 1361"/>
              <p:cNvSpPr>
                <a:spLocks/>
              </p:cNvSpPr>
              <p:nvPr/>
            </p:nvSpPr>
            <p:spPr bwMode="auto">
              <a:xfrm>
                <a:off x="2223" y="2125"/>
                <a:ext cx="102" cy="9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1" y="30"/>
                  </a:cxn>
                  <a:cxn ang="0">
                    <a:pos x="15" y="31"/>
                  </a:cxn>
                  <a:cxn ang="0">
                    <a:pos x="0" y="35"/>
                  </a:cxn>
                  <a:cxn ang="0">
                    <a:pos x="25" y="23"/>
                  </a:cxn>
                  <a:cxn ang="0">
                    <a:pos x="38" y="1"/>
                  </a:cxn>
                </a:cxnLst>
                <a:rect l="0" t="0" r="r" b="b"/>
                <a:pathLst>
                  <a:path w="41" h="35">
                    <a:moveTo>
                      <a:pt x="38" y="0"/>
                    </a:moveTo>
                    <a:cubicBezTo>
                      <a:pt x="38" y="9"/>
                      <a:pt x="41" y="27"/>
                      <a:pt x="31" y="30"/>
                    </a:cubicBezTo>
                    <a:cubicBezTo>
                      <a:pt x="28" y="31"/>
                      <a:pt x="19" y="30"/>
                      <a:pt x="15" y="31"/>
                    </a:cubicBezTo>
                    <a:cubicBezTo>
                      <a:pt x="10" y="32"/>
                      <a:pt x="5" y="33"/>
                      <a:pt x="0" y="35"/>
                    </a:cubicBezTo>
                    <a:cubicBezTo>
                      <a:pt x="8" y="32"/>
                      <a:pt x="18" y="26"/>
                      <a:pt x="25" y="23"/>
                    </a:cubicBezTo>
                    <a:cubicBezTo>
                      <a:pt x="34" y="18"/>
                      <a:pt x="35" y="12"/>
                      <a:pt x="38" y="1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77" name="Freeform 1362"/>
              <p:cNvSpPr>
                <a:spLocks/>
              </p:cNvSpPr>
              <p:nvPr/>
            </p:nvSpPr>
            <p:spPr bwMode="auto">
              <a:xfrm>
                <a:off x="2310" y="2253"/>
                <a:ext cx="65" cy="134"/>
              </a:xfrm>
              <a:custGeom>
                <a:avLst/>
                <a:gdLst/>
                <a:ahLst/>
                <a:cxnLst>
                  <a:cxn ang="0">
                    <a:pos x="9" y="2"/>
                  </a:cxn>
                  <a:cxn ang="0">
                    <a:pos x="26" y="27"/>
                  </a:cxn>
                  <a:cxn ang="0">
                    <a:pos x="0" y="50"/>
                  </a:cxn>
                  <a:cxn ang="0">
                    <a:pos x="12" y="24"/>
                  </a:cxn>
                  <a:cxn ang="0">
                    <a:pos x="6" y="0"/>
                  </a:cxn>
                </a:cxnLst>
                <a:rect l="0" t="0" r="r" b="b"/>
                <a:pathLst>
                  <a:path w="26" h="50">
                    <a:moveTo>
                      <a:pt x="9" y="2"/>
                    </a:moveTo>
                    <a:cubicBezTo>
                      <a:pt x="11" y="9"/>
                      <a:pt x="26" y="20"/>
                      <a:pt x="26" y="27"/>
                    </a:cubicBezTo>
                    <a:cubicBezTo>
                      <a:pt x="25" y="35"/>
                      <a:pt x="6" y="44"/>
                      <a:pt x="0" y="50"/>
                    </a:cubicBezTo>
                    <a:cubicBezTo>
                      <a:pt x="8" y="44"/>
                      <a:pt x="12" y="33"/>
                      <a:pt x="12" y="24"/>
                    </a:cubicBezTo>
                    <a:cubicBezTo>
                      <a:pt x="12" y="15"/>
                      <a:pt x="5" y="8"/>
                      <a:pt x="6" y="0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78" name="Freeform 1363"/>
              <p:cNvSpPr>
                <a:spLocks/>
              </p:cNvSpPr>
              <p:nvPr/>
            </p:nvSpPr>
            <p:spPr bwMode="auto">
              <a:xfrm>
                <a:off x="2365" y="2467"/>
                <a:ext cx="170" cy="120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47" y="44"/>
                  </a:cxn>
                  <a:cxn ang="0">
                    <a:pos x="67" y="26"/>
                  </a:cxn>
                  <a:cxn ang="0">
                    <a:pos x="58" y="0"/>
                  </a:cxn>
                  <a:cxn ang="0">
                    <a:pos x="55" y="32"/>
                  </a:cxn>
                  <a:cxn ang="0">
                    <a:pos x="1" y="30"/>
                  </a:cxn>
                </a:cxnLst>
                <a:rect l="0" t="0" r="r" b="b"/>
                <a:pathLst>
                  <a:path w="68" h="45">
                    <a:moveTo>
                      <a:pt x="0" y="29"/>
                    </a:moveTo>
                    <a:cubicBezTo>
                      <a:pt x="9" y="45"/>
                      <a:pt x="32" y="45"/>
                      <a:pt x="47" y="44"/>
                    </a:cubicBezTo>
                    <a:cubicBezTo>
                      <a:pt x="58" y="43"/>
                      <a:pt x="66" y="39"/>
                      <a:pt x="67" y="26"/>
                    </a:cubicBezTo>
                    <a:cubicBezTo>
                      <a:pt x="68" y="18"/>
                      <a:pt x="64" y="5"/>
                      <a:pt x="58" y="0"/>
                    </a:cubicBezTo>
                    <a:cubicBezTo>
                      <a:pt x="61" y="10"/>
                      <a:pt x="65" y="26"/>
                      <a:pt x="55" y="32"/>
                    </a:cubicBezTo>
                    <a:cubicBezTo>
                      <a:pt x="42" y="40"/>
                      <a:pt x="25" y="43"/>
                      <a:pt x="1" y="30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79" name="Freeform 1364"/>
              <p:cNvSpPr>
                <a:spLocks/>
              </p:cNvSpPr>
              <p:nvPr/>
            </p:nvSpPr>
            <p:spPr bwMode="auto">
              <a:xfrm>
                <a:off x="2255" y="2632"/>
                <a:ext cx="203" cy="107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47" y="39"/>
                  </a:cxn>
                  <a:cxn ang="0">
                    <a:pos x="79" y="10"/>
                  </a:cxn>
                  <a:cxn ang="0">
                    <a:pos x="32" y="0"/>
                  </a:cxn>
                  <a:cxn ang="0">
                    <a:pos x="38" y="20"/>
                  </a:cxn>
                  <a:cxn ang="0">
                    <a:pos x="14" y="19"/>
                  </a:cxn>
                </a:cxnLst>
                <a:rect l="0" t="0" r="r" b="b"/>
                <a:pathLst>
                  <a:path w="81" h="40">
                    <a:moveTo>
                      <a:pt x="0" y="17"/>
                    </a:moveTo>
                    <a:cubicBezTo>
                      <a:pt x="10" y="30"/>
                      <a:pt x="31" y="40"/>
                      <a:pt x="47" y="39"/>
                    </a:cubicBezTo>
                    <a:cubicBezTo>
                      <a:pt x="59" y="38"/>
                      <a:pt x="81" y="23"/>
                      <a:pt x="79" y="10"/>
                    </a:cubicBezTo>
                    <a:cubicBezTo>
                      <a:pt x="67" y="19"/>
                      <a:pt x="43" y="6"/>
                      <a:pt x="32" y="0"/>
                    </a:cubicBezTo>
                    <a:cubicBezTo>
                      <a:pt x="38" y="5"/>
                      <a:pt x="46" y="13"/>
                      <a:pt x="38" y="20"/>
                    </a:cubicBezTo>
                    <a:cubicBezTo>
                      <a:pt x="33" y="25"/>
                      <a:pt x="19" y="24"/>
                      <a:pt x="14" y="19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80" name="Freeform 1365"/>
              <p:cNvSpPr>
                <a:spLocks/>
              </p:cNvSpPr>
              <p:nvPr/>
            </p:nvSpPr>
            <p:spPr bwMode="auto">
              <a:xfrm>
                <a:off x="2195" y="2475"/>
                <a:ext cx="70" cy="149"/>
              </a:xfrm>
              <a:custGeom>
                <a:avLst/>
                <a:gdLst/>
                <a:ahLst/>
                <a:cxnLst>
                  <a:cxn ang="0">
                    <a:pos x="20" y="28"/>
                  </a:cxn>
                  <a:cxn ang="0">
                    <a:pos x="6" y="56"/>
                  </a:cxn>
                  <a:cxn ang="0">
                    <a:pos x="6" y="28"/>
                  </a:cxn>
                  <a:cxn ang="0">
                    <a:pos x="1" y="0"/>
                  </a:cxn>
                  <a:cxn ang="0">
                    <a:pos x="28" y="27"/>
                  </a:cxn>
                </a:cxnLst>
                <a:rect l="0" t="0" r="r" b="b"/>
                <a:pathLst>
                  <a:path w="28" h="56">
                    <a:moveTo>
                      <a:pt x="20" y="28"/>
                    </a:moveTo>
                    <a:cubicBezTo>
                      <a:pt x="11" y="34"/>
                      <a:pt x="7" y="46"/>
                      <a:pt x="6" y="56"/>
                    </a:cubicBezTo>
                    <a:cubicBezTo>
                      <a:pt x="2" y="45"/>
                      <a:pt x="5" y="39"/>
                      <a:pt x="6" y="28"/>
                    </a:cubicBezTo>
                    <a:cubicBezTo>
                      <a:pt x="7" y="19"/>
                      <a:pt x="0" y="10"/>
                      <a:pt x="1" y="0"/>
                    </a:cubicBezTo>
                    <a:cubicBezTo>
                      <a:pt x="7" y="10"/>
                      <a:pt x="17" y="22"/>
                      <a:pt x="28" y="27"/>
                    </a:cubicBezTo>
                  </a:path>
                </a:pathLst>
              </a:custGeom>
              <a:solidFill>
                <a:srgbClr val="F7C2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81" name="Freeform 1366"/>
              <p:cNvSpPr>
                <a:spLocks/>
              </p:cNvSpPr>
              <p:nvPr/>
            </p:nvSpPr>
            <p:spPr bwMode="auto">
              <a:xfrm>
                <a:off x="2205" y="1816"/>
                <a:ext cx="115" cy="37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6" y="14"/>
                  </a:cxn>
                </a:cxnLst>
                <a:rect l="0" t="0" r="r" b="b"/>
                <a:pathLst>
                  <a:path w="46" h="14">
                    <a:moveTo>
                      <a:pt x="0" y="2"/>
                    </a:moveTo>
                    <a:cubicBezTo>
                      <a:pt x="17" y="0"/>
                      <a:pt x="36" y="4"/>
                      <a:pt x="46" y="14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82" name="Freeform 1367"/>
              <p:cNvSpPr>
                <a:spLocks/>
              </p:cNvSpPr>
              <p:nvPr/>
            </p:nvSpPr>
            <p:spPr bwMode="auto">
              <a:xfrm>
                <a:off x="2195" y="1952"/>
                <a:ext cx="123" cy="2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49" y="11"/>
                  </a:cxn>
                </a:cxnLst>
                <a:rect l="0" t="0" r="r" b="b"/>
                <a:pathLst>
                  <a:path w="49" h="11">
                    <a:moveTo>
                      <a:pt x="0" y="1"/>
                    </a:moveTo>
                    <a:cubicBezTo>
                      <a:pt x="13" y="0"/>
                      <a:pt x="39" y="3"/>
                      <a:pt x="49" y="11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83" name="Freeform 1368"/>
              <p:cNvSpPr>
                <a:spLocks/>
              </p:cNvSpPr>
              <p:nvPr/>
            </p:nvSpPr>
            <p:spPr bwMode="auto">
              <a:xfrm>
                <a:off x="2183" y="2075"/>
                <a:ext cx="145" cy="34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58" y="13"/>
                  </a:cxn>
                </a:cxnLst>
                <a:rect l="0" t="0" r="r" b="b"/>
                <a:pathLst>
                  <a:path w="58" h="13">
                    <a:moveTo>
                      <a:pt x="0" y="3"/>
                    </a:moveTo>
                    <a:cubicBezTo>
                      <a:pt x="19" y="0"/>
                      <a:pt x="43" y="2"/>
                      <a:pt x="58" y="13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84" name="Freeform 1369"/>
              <p:cNvSpPr>
                <a:spLocks/>
              </p:cNvSpPr>
              <p:nvPr/>
            </p:nvSpPr>
            <p:spPr bwMode="auto">
              <a:xfrm>
                <a:off x="2195" y="2219"/>
                <a:ext cx="130" cy="29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0" y="11"/>
                  </a:cxn>
                </a:cxnLst>
                <a:rect l="0" t="0" r="r" b="b"/>
                <a:pathLst>
                  <a:path w="52" h="11">
                    <a:moveTo>
                      <a:pt x="52" y="4"/>
                    </a:moveTo>
                    <a:cubicBezTo>
                      <a:pt x="37" y="1"/>
                      <a:pt x="14" y="0"/>
                      <a:pt x="0" y="11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85" name="Freeform 1370"/>
              <p:cNvSpPr>
                <a:spLocks/>
              </p:cNvSpPr>
              <p:nvPr/>
            </p:nvSpPr>
            <p:spPr bwMode="auto">
              <a:xfrm>
                <a:off x="2295" y="2341"/>
                <a:ext cx="105" cy="107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0" y="40"/>
                  </a:cxn>
                </a:cxnLst>
                <a:rect l="0" t="0" r="r" b="b"/>
                <a:pathLst>
                  <a:path w="42" h="40">
                    <a:moveTo>
                      <a:pt x="42" y="0"/>
                    </a:moveTo>
                    <a:cubicBezTo>
                      <a:pt x="22" y="6"/>
                      <a:pt x="1" y="31"/>
                      <a:pt x="0" y="40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86" name="Freeform 1371"/>
              <p:cNvSpPr>
                <a:spLocks/>
              </p:cNvSpPr>
              <p:nvPr/>
            </p:nvSpPr>
            <p:spPr bwMode="auto">
              <a:xfrm>
                <a:off x="2483" y="2595"/>
                <a:ext cx="195" cy="82"/>
              </a:xfrm>
              <a:custGeom>
                <a:avLst/>
                <a:gdLst/>
                <a:ahLst/>
                <a:cxnLst>
                  <a:cxn ang="0">
                    <a:pos x="4" y="3"/>
                  </a:cxn>
                  <a:cxn ang="0">
                    <a:pos x="1" y="9"/>
                  </a:cxn>
                  <a:cxn ang="0">
                    <a:pos x="7" y="13"/>
                  </a:cxn>
                  <a:cxn ang="0">
                    <a:pos x="15" y="18"/>
                  </a:cxn>
                  <a:cxn ang="0">
                    <a:pos x="45" y="26"/>
                  </a:cxn>
                  <a:cxn ang="0">
                    <a:pos x="69" y="16"/>
                  </a:cxn>
                  <a:cxn ang="0">
                    <a:pos x="77" y="10"/>
                  </a:cxn>
                  <a:cxn ang="0">
                    <a:pos x="75" y="3"/>
                  </a:cxn>
                  <a:cxn ang="0">
                    <a:pos x="64" y="5"/>
                  </a:cxn>
                  <a:cxn ang="0">
                    <a:pos x="42" y="16"/>
                  </a:cxn>
                  <a:cxn ang="0">
                    <a:pos x="22" y="9"/>
                  </a:cxn>
                  <a:cxn ang="0">
                    <a:pos x="4" y="3"/>
                  </a:cxn>
                </a:cxnLst>
                <a:rect l="0" t="0" r="r" b="b"/>
                <a:pathLst>
                  <a:path w="78" h="31">
                    <a:moveTo>
                      <a:pt x="4" y="3"/>
                    </a:moveTo>
                    <a:cubicBezTo>
                      <a:pt x="1" y="3"/>
                      <a:pt x="0" y="6"/>
                      <a:pt x="1" y="9"/>
                    </a:cubicBezTo>
                    <a:cubicBezTo>
                      <a:pt x="1" y="12"/>
                      <a:pt x="4" y="14"/>
                      <a:pt x="7" y="13"/>
                    </a:cubicBezTo>
                    <a:cubicBezTo>
                      <a:pt x="9" y="13"/>
                      <a:pt x="11" y="14"/>
                      <a:pt x="15" y="18"/>
                    </a:cubicBezTo>
                    <a:cubicBezTo>
                      <a:pt x="22" y="23"/>
                      <a:pt x="31" y="31"/>
                      <a:pt x="45" y="26"/>
                    </a:cubicBezTo>
                    <a:cubicBezTo>
                      <a:pt x="57" y="22"/>
                      <a:pt x="65" y="19"/>
                      <a:pt x="69" y="16"/>
                    </a:cubicBezTo>
                    <a:cubicBezTo>
                      <a:pt x="69" y="16"/>
                      <a:pt x="76" y="12"/>
                      <a:pt x="77" y="10"/>
                    </a:cubicBezTo>
                    <a:cubicBezTo>
                      <a:pt x="78" y="7"/>
                      <a:pt x="78" y="4"/>
                      <a:pt x="75" y="3"/>
                    </a:cubicBezTo>
                    <a:cubicBezTo>
                      <a:pt x="71" y="1"/>
                      <a:pt x="68" y="3"/>
                      <a:pt x="64" y="5"/>
                    </a:cubicBezTo>
                    <a:cubicBezTo>
                      <a:pt x="60" y="8"/>
                      <a:pt x="53" y="12"/>
                      <a:pt x="42" y="16"/>
                    </a:cubicBezTo>
                    <a:cubicBezTo>
                      <a:pt x="33" y="18"/>
                      <a:pt x="28" y="14"/>
                      <a:pt x="22" y="9"/>
                    </a:cubicBezTo>
                    <a:cubicBezTo>
                      <a:pt x="17" y="5"/>
                      <a:pt x="11" y="0"/>
                      <a:pt x="4" y="3"/>
                    </a:cubicBezTo>
                    <a:close/>
                  </a:path>
                </a:pathLst>
              </a:custGeom>
              <a:noFill/>
              <a:ln w="11113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87" name="Freeform 1372"/>
              <p:cNvSpPr>
                <a:spLocks/>
              </p:cNvSpPr>
              <p:nvPr/>
            </p:nvSpPr>
            <p:spPr bwMode="auto">
              <a:xfrm>
                <a:off x="2118" y="2435"/>
                <a:ext cx="40" cy="66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25"/>
                  </a:cxn>
                </a:cxnLst>
                <a:rect l="0" t="0" r="r" b="b"/>
                <a:pathLst>
                  <a:path w="16" h="25">
                    <a:moveTo>
                      <a:pt x="16" y="0"/>
                    </a:moveTo>
                    <a:cubicBezTo>
                      <a:pt x="8" y="7"/>
                      <a:pt x="1" y="13"/>
                      <a:pt x="0" y="25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88" name="Freeform 1373"/>
              <p:cNvSpPr>
                <a:spLocks/>
              </p:cNvSpPr>
              <p:nvPr/>
            </p:nvSpPr>
            <p:spPr bwMode="auto">
              <a:xfrm>
                <a:off x="2223" y="2576"/>
                <a:ext cx="15" cy="8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2" y="31"/>
                  </a:cxn>
                </a:cxnLst>
                <a:rect l="0" t="0" r="r" b="b"/>
                <a:pathLst>
                  <a:path w="6" h="31">
                    <a:moveTo>
                      <a:pt x="6" y="0"/>
                    </a:moveTo>
                    <a:cubicBezTo>
                      <a:pt x="0" y="7"/>
                      <a:pt x="0" y="25"/>
                      <a:pt x="2" y="31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89" name="Freeform 1374"/>
              <p:cNvSpPr>
                <a:spLocks/>
              </p:cNvSpPr>
              <p:nvPr/>
            </p:nvSpPr>
            <p:spPr bwMode="auto">
              <a:xfrm>
                <a:off x="2048" y="2283"/>
                <a:ext cx="60" cy="3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24" y="0"/>
                  </a:cxn>
                </a:cxnLst>
                <a:rect l="0" t="0" r="r" b="b"/>
                <a:pathLst>
                  <a:path w="24" h="12">
                    <a:moveTo>
                      <a:pt x="0" y="12"/>
                    </a:moveTo>
                    <a:cubicBezTo>
                      <a:pt x="4" y="4"/>
                      <a:pt x="20" y="1"/>
                      <a:pt x="24" y="0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90" name="Freeform 1375"/>
              <p:cNvSpPr>
                <a:spLocks/>
              </p:cNvSpPr>
              <p:nvPr/>
            </p:nvSpPr>
            <p:spPr bwMode="auto">
              <a:xfrm>
                <a:off x="2038" y="2125"/>
                <a:ext cx="67" cy="2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7" y="3"/>
                  </a:cxn>
                </a:cxnLst>
                <a:rect l="0" t="0" r="r" b="b"/>
                <a:pathLst>
                  <a:path w="27" h="8">
                    <a:moveTo>
                      <a:pt x="0" y="8"/>
                    </a:moveTo>
                    <a:cubicBezTo>
                      <a:pt x="10" y="0"/>
                      <a:pt x="27" y="3"/>
                      <a:pt x="27" y="3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91" name="Freeform 1376"/>
              <p:cNvSpPr>
                <a:spLocks/>
              </p:cNvSpPr>
              <p:nvPr/>
            </p:nvSpPr>
            <p:spPr bwMode="auto">
              <a:xfrm>
                <a:off x="2045" y="1992"/>
                <a:ext cx="63" cy="11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5" y="4"/>
                  </a:cxn>
                </a:cxnLst>
                <a:rect l="0" t="0" r="r" b="b"/>
                <a:pathLst>
                  <a:path w="25" h="4">
                    <a:moveTo>
                      <a:pt x="0" y="3"/>
                    </a:moveTo>
                    <a:cubicBezTo>
                      <a:pt x="9" y="0"/>
                      <a:pt x="25" y="4"/>
                      <a:pt x="25" y="4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92" name="Freeform 1377"/>
              <p:cNvSpPr>
                <a:spLocks/>
              </p:cNvSpPr>
              <p:nvPr/>
            </p:nvSpPr>
            <p:spPr bwMode="auto">
              <a:xfrm>
                <a:off x="2063" y="1848"/>
                <a:ext cx="82" cy="11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3" y="4"/>
                  </a:cxn>
                </a:cxnLst>
                <a:rect l="0" t="0" r="r" b="b"/>
                <a:pathLst>
                  <a:path w="33" h="4">
                    <a:moveTo>
                      <a:pt x="0" y="2"/>
                    </a:moveTo>
                    <a:cubicBezTo>
                      <a:pt x="10" y="0"/>
                      <a:pt x="30" y="2"/>
                      <a:pt x="33" y="4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93" name="Freeform 1378"/>
              <p:cNvSpPr>
                <a:spLocks/>
              </p:cNvSpPr>
              <p:nvPr/>
            </p:nvSpPr>
            <p:spPr bwMode="auto">
              <a:xfrm>
                <a:off x="2075" y="1680"/>
                <a:ext cx="65" cy="19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6" y="0"/>
                  </a:cxn>
                </a:cxnLst>
                <a:rect l="0" t="0" r="r" b="b"/>
                <a:pathLst>
                  <a:path w="26" h="7">
                    <a:moveTo>
                      <a:pt x="0" y="7"/>
                    </a:moveTo>
                    <a:cubicBezTo>
                      <a:pt x="9" y="1"/>
                      <a:pt x="26" y="0"/>
                      <a:pt x="26" y="0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94" name="Freeform 1379"/>
              <p:cNvSpPr>
                <a:spLocks/>
              </p:cNvSpPr>
              <p:nvPr/>
            </p:nvSpPr>
            <p:spPr bwMode="auto">
              <a:xfrm>
                <a:off x="2255" y="1699"/>
                <a:ext cx="83" cy="16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33" y="6"/>
                  </a:cxn>
                </a:cxnLst>
                <a:rect l="0" t="0" r="r" b="b"/>
                <a:pathLst>
                  <a:path w="33" h="6">
                    <a:moveTo>
                      <a:pt x="0" y="1"/>
                    </a:moveTo>
                    <a:cubicBezTo>
                      <a:pt x="16" y="0"/>
                      <a:pt x="33" y="6"/>
                      <a:pt x="33" y="6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95" name="Freeform 1380"/>
              <p:cNvSpPr>
                <a:spLocks/>
              </p:cNvSpPr>
              <p:nvPr/>
            </p:nvSpPr>
            <p:spPr bwMode="auto">
              <a:xfrm>
                <a:off x="2255" y="1597"/>
                <a:ext cx="80" cy="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" y="5"/>
                  </a:cxn>
                </a:cxnLst>
                <a:rect l="0" t="0" r="r" b="b"/>
                <a:pathLst>
                  <a:path w="32" h="5">
                    <a:moveTo>
                      <a:pt x="0" y="0"/>
                    </a:moveTo>
                    <a:cubicBezTo>
                      <a:pt x="8" y="0"/>
                      <a:pt x="27" y="0"/>
                      <a:pt x="32" y="5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96" name="Freeform 1381"/>
              <p:cNvSpPr>
                <a:spLocks/>
              </p:cNvSpPr>
              <p:nvPr/>
            </p:nvSpPr>
            <p:spPr bwMode="auto">
              <a:xfrm>
                <a:off x="2073" y="1536"/>
                <a:ext cx="62" cy="21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5" y="1"/>
                  </a:cxn>
                </a:cxnLst>
                <a:rect l="0" t="0" r="r" b="b"/>
                <a:pathLst>
                  <a:path w="25" h="8">
                    <a:moveTo>
                      <a:pt x="0" y="8"/>
                    </a:moveTo>
                    <a:cubicBezTo>
                      <a:pt x="10" y="0"/>
                      <a:pt x="23" y="1"/>
                      <a:pt x="25" y="1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97" name="Freeform 1382"/>
              <p:cNvSpPr>
                <a:spLocks/>
              </p:cNvSpPr>
              <p:nvPr/>
            </p:nvSpPr>
            <p:spPr bwMode="auto">
              <a:xfrm>
                <a:off x="2073" y="1291"/>
                <a:ext cx="252" cy="2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25"/>
                  </a:cxn>
                  <a:cxn ang="0">
                    <a:pos x="58" y="48"/>
                  </a:cxn>
                  <a:cxn ang="0">
                    <a:pos x="101" y="77"/>
                  </a:cxn>
                </a:cxnLst>
                <a:rect l="0" t="0" r="r" b="b"/>
                <a:pathLst>
                  <a:path w="101" h="79">
                    <a:moveTo>
                      <a:pt x="0" y="0"/>
                    </a:moveTo>
                    <a:cubicBezTo>
                      <a:pt x="6" y="19"/>
                      <a:pt x="12" y="28"/>
                      <a:pt x="24" y="25"/>
                    </a:cubicBezTo>
                    <a:cubicBezTo>
                      <a:pt x="25" y="38"/>
                      <a:pt x="48" y="48"/>
                      <a:pt x="58" y="48"/>
                    </a:cubicBezTo>
                    <a:cubicBezTo>
                      <a:pt x="58" y="64"/>
                      <a:pt x="76" y="79"/>
                      <a:pt x="101" y="77"/>
                    </a:cubicBezTo>
                  </a:path>
                </a:pathLst>
              </a:custGeom>
              <a:noFill/>
              <a:ln w="11113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98" name="Freeform 1383"/>
              <p:cNvSpPr>
                <a:spLocks/>
              </p:cNvSpPr>
              <p:nvPr/>
            </p:nvSpPr>
            <p:spPr bwMode="auto">
              <a:xfrm>
                <a:off x="2208" y="1275"/>
                <a:ext cx="77" cy="144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4" y="54"/>
                  </a:cxn>
                </a:cxnLst>
                <a:rect l="0" t="0" r="r" b="b"/>
                <a:pathLst>
                  <a:path w="31" h="54">
                    <a:moveTo>
                      <a:pt x="31" y="0"/>
                    </a:moveTo>
                    <a:cubicBezTo>
                      <a:pt x="15" y="13"/>
                      <a:pt x="0" y="32"/>
                      <a:pt x="4" y="54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799" name="Freeform 1384"/>
              <p:cNvSpPr>
                <a:spLocks/>
              </p:cNvSpPr>
              <p:nvPr/>
            </p:nvSpPr>
            <p:spPr bwMode="auto">
              <a:xfrm>
                <a:off x="2298" y="1341"/>
                <a:ext cx="85" cy="15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11" y="57"/>
                  </a:cxn>
                </a:cxnLst>
                <a:rect l="0" t="0" r="r" b="b"/>
                <a:pathLst>
                  <a:path w="34" h="57">
                    <a:moveTo>
                      <a:pt x="34" y="0"/>
                    </a:moveTo>
                    <a:cubicBezTo>
                      <a:pt x="21" y="8"/>
                      <a:pt x="0" y="44"/>
                      <a:pt x="11" y="57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00" name="Freeform 1385"/>
              <p:cNvSpPr>
                <a:spLocks/>
              </p:cNvSpPr>
              <p:nvPr/>
            </p:nvSpPr>
            <p:spPr bwMode="auto">
              <a:xfrm>
                <a:off x="2438" y="1459"/>
                <a:ext cx="72" cy="122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3" y="46"/>
                  </a:cxn>
                </a:cxnLst>
                <a:rect l="0" t="0" r="r" b="b"/>
                <a:pathLst>
                  <a:path w="29" h="46">
                    <a:moveTo>
                      <a:pt x="29" y="0"/>
                    </a:moveTo>
                    <a:cubicBezTo>
                      <a:pt x="15" y="12"/>
                      <a:pt x="0" y="12"/>
                      <a:pt x="3" y="46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01" name="Freeform 1386"/>
              <p:cNvSpPr>
                <a:spLocks/>
              </p:cNvSpPr>
              <p:nvPr/>
            </p:nvSpPr>
            <p:spPr bwMode="auto">
              <a:xfrm>
                <a:off x="2563" y="1512"/>
                <a:ext cx="25" cy="11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3" y="43"/>
                  </a:cxn>
                </a:cxnLst>
                <a:rect l="0" t="0" r="r" b="b"/>
                <a:pathLst>
                  <a:path w="10" h="43">
                    <a:moveTo>
                      <a:pt x="10" y="0"/>
                    </a:moveTo>
                    <a:cubicBezTo>
                      <a:pt x="4" y="11"/>
                      <a:pt x="0" y="24"/>
                      <a:pt x="3" y="43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02" name="Freeform 1387"/>
              <p:cNvSpPr>
                <a:spLocks/>
              </p:cNvSpPr>
              <p:nvPr/>
            </p:nvSpPr>
            <p:spPr bwMode="auto">
              <a:xfrm>
                <a:off x="2120" y="1203"/>
                <a:ext cx="78" cy="154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4" y="58"/>
                  </a:cxn>
                </a:cxnLst>
                <a:rect l="0" t="0" r="r" b="b"/>
                <a:pathLst>
                  <a:path w="31" h="58">
                    <a:moveTo>
                      <a:pt x="31" y="0"/>
                    </a:moveTo>
                    <a:cubicBezTo>
                      <a:pt x="10" y="7"/>
                      <a:pt x="0" y="32"/>
                      <a:pt x="4" y="58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03" name="Freeform 1388"/>
              <p:cNvSpPr>
                <a:spLocks/>
              </p:cNvSpPr>
              <p:nvPr/>
            </p:nvSpPr>
            <p:spPr bwMode="auto">
              <a:xfrm>
                <a:off x="2263" y="1128"/>
                <a:ext cx="47" cy="1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9" y="0"/>
                  </a:cxn>
                </a:cxnLst>
                <a:rect l="0" t="0" r="r" b="b"/>
                <a:pathLst>
                  <a:path w="19" h="6">
                    <a:moveTo>
                      <a:pt x="0" y="6"/>
                    </a:moveTo>
                    <a:cubicBezTo>
                      <a:pt x="8" y="0"/>
                      <a:pt x="19" y="0"/>
                      <a:pt x="19" y="0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04" name="Freeform 1389"/>
              <p:cNvSpPr>
                <a:spLocks/>
              </p:cNvSpPr>
              <p:nvPr/>
            </p:nvSpPr>
            <p:spPr bwMode="auto">
              <a:xfrm>
                <a:off x="2358" y="1187"/>
                <a:ext cx="52" cy="24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1" y="3"/>
                  </a:cxn>
                </a:cxnLst>
                <a:rect l="0" t="0" r="r" b="b"/>
                <a:pathLst>
                  <a:path w="21" h="9">
                    <a:moveTo>
                      <a:pt x="0" y="9"/>
                    </a:moveTo>
                    <a:cubicBezTo>
                      <a:pt x="12" y="0"/>
                      <a:pt x="21" y="3"/>
                      <a:pt x="21" y="3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05" name="Freeform 1390"/>
              <p:cNvSpPr>
                <a:spLocks/>
              </p:cNvSpPr>
              <p:nvPr/>
            </p:nvSpPr>
            <p:spPr bwMode="auto">
              <a:xfrm>
                <a:off x="2448" y="1256"/>
                <a:ext cx="35" cy="19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" y="2"/>
                  </a:cxn>
                </a:cxnLst>
                <a:rect l="0" t="0" r="r" b="b"/>
                <a:pathLst>
                  <a:path w="14" h="7">
                    <a:moveTo>
                      <a:pt x="0" y="7"/>
                    </a:moveTo>
                    <a:cubicBezTo>
                      <a:pt x="8" y="0"/>
                      <a:pt x="14" y="2"/>
                      <a:pt x="14" y="2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06" name="Freeform 1391"/>
              <p:cNvSpPr>
                <a:spLocks/>
              </p:cNvSpPr>
              <p:nvPr/>
            </p:nvSpPr>
            <p:spPr bwMode="auto">
              <a:xfrm>
                <a:off x="2553" y="1317"/>
                <a:ext cx="37" cy="4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0" y="15"/>
                  </a:cxn>
                </a:cxnLst>
                <a:rect l="0" t="0" r="r" b="b"/>
                <a:pathLst>
                  <a:path w="15" h="15">
                    <a:moveTo>
                      <a:pt x="15" y="0"/>
                    </a:moveTo>
                    <a:cubicBezTo>
                      <a:pt x="6" y="1"/>
                      <a:pt x="3" y="7"/>
                      <a:pt x="0" y="15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07" name="Freeform 1392"/>
              <p:cNvSpPr>
                <a:spLocks/>
              </p:cNvSpPr>
              <p:nvPr/>
            </p:nvSpPr>
            <p:spPr bwMode="auto">
              <a:xfrm>
                <a:off x="2680" y="1333"/>
                <a:ext cx="18" cy="6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25"/>
                  </a:cxn>
                </a:cxnLst>
                <a:rect l="0" t="0" r="r" b="b"/>
                <a:pathLst>
                  <a:path w="7" h="25">
                    <a:moveTo>
                      <a:pt x="7" y="0"/>
                    </a:moveTo>
                    <a:cubicBezTo>
                      <a:pt x="2" y="9"/>
                      <a:pt x="0" y="25"/>
                      <a:pt x="0" y="25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08" name="Freeform 1393"/>
              <p:cNvSpPr>
                <a:spLocks/>
              </p:cNvSpPr>
              <p:nvPr/>
            </p:nvSpPr>
            <p:spPr bwMode="auto">
              <a:xfrm>
                <a:off x="2820" y="1339"/>
                <a:ext cx="13" cy="6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25"/>
                  </a:cxn>
                </a:cxnLst>
                <a:rect l="0" t="0" r="r" b="b"/>
                <a:pathLst>
                  <a:path w="5" h="25">
                    <a:moveTo>
                      <a:pt x="0" y="0"/>
                    </a:moveTo>
                    <a:cubicBezTo>
                      <a:pt x="3" y="7"/>
                      <a:pt x="5" y="25"/>
                      <a:pt x="5" y="25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09" name="Freeform 1394"/>
              <p:cNvSpPr>
                <a:spLocks/>
              </p:cNvSpPr>
              <p:nvPr/>
            </p:nvSpPr>
            <p:spPr bwMode="auto">
              <a:xfrm>
                <a:off x="2833" y="1541"/>
                <a:ext cx="15" cy="11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41"/>
                  </a:cxn>
                </a:cxnLst>
                <a:rect l="0" t="0" r="r" b="b"/>
                <a:pathLst>
                  <a:path w="6" h="41">
                    <a:moveTo>
                      <a:pt x="1" y="0"/>
                    </a:moveTo>
                    <a:cubicBezTo>
                      <a:pt x="3" y="14"/>
                      <a:pt x="6" y="21"/>
                      <a:pt x="0" y="41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10" name="Freeform 1395"/>
              <p:cNvSpPr>
                <a:spLocks/>
              </p:cNvSpPr>
              <p:nvPr/>
            </p:nvSpPr>
            <p:spPr bwMode="auto">
              <a:xfrm>
                <a:off x="2708" y="1533"/>
                <a:ext cx="10" cy="1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" y="41"/>
                  </a:cxn>
                </a:cxnLst>
                <a:rect l="0" t="0" r="r" b="b"/>
                <a:pathLst>
                  <a:path w="4" h="41">
                    <a:moveTo>
                      <a:pt x="4" y="0"/>
                    </a:moveTo>
                    <a:cubicBezTo>
                      <a:pt x="0" y="11"/>
                      <a:pt x="0" y="34"/>
                      <a:pt x="1" y="41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11" name="Freeform 1396"/>
              <p:cNvSpPr>
                <a:spLocks/>
              </p:cNvSpPr>
              <p:nvPr/>
            </p:nvSpPr>
            <p:spPr bwMode="auto">
              <a:xfrm>
                <a:off x="2943" y="1325"/>
                <a:ext cx="17" cy="5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21"/>
                  </a:cxn>
                </a:cxnLst>
                <a:rect l="0" t="0" r="r" b="b"/>
                <a:pathLst>
                  <a:path w="7" h="21">
                    <a:moveTo>
                      <a:pt x="0" y="0"/>
                    </a:moveTo>
                    <a:cubicBezTo>
                      <a:pt x="5" y="10"/>
                      <a:pt x="7" y="21"/>
                      <a:pt x="7" y="21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12" name="Freeform 1397"/>
              <p:cNvSpPr>
                <a:spLocks/>
              </p:cNvSpPr>
              <p:nvPr/>
            </p:nvSpPr>
            <p:spPr bwMode="auto">
              <a:xfrm>
                <a:off x="2945" y="1536"/>
                <a:ext cx="13" cy="10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1"/>
                  </a:cxn>
                </a:cxnLst>
                <a:rect l="0" t="0" r="r" b="b"/>
                <a:pathLst>
                  <a:path w="5" h="41">
                    <a:moveTo>
                      <a:pt x="2" y="0"/>
                    </a:moveTo>
                    <a:cubicBezTo>
                      <a:pt x="4" y="16"/>
                      <a:pt x="5" y="35"/>
                      <a:pt x="0" y="41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13" name="Freeform 1398"/>
              <p:cNvSpPr>
                <a:spLocks/>
              </p:cNvSpPr>
              <p:nvPr/>
            </p:nvSpPr>
            <p:spPr bwMode="auto">
              <a:xfrm>
                <a:off x="3065" y="1307"/>
                <a:ext cx="18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18"/>
                  </a:cxn>
                </a:cxnLst>
                <a:rect l="0" t="0" r="r" b="b"/>
                <a:pathLst>
                  <a:path w="7" h="18">
                    <a:moveTo>
                      <a:pt x="0" y="0"/>
                    </a:moveTo>
                    <a:cubicBezTo>
                      <a:pt x="5" y="6"/>
                      <a:pt x="6" y="15"/>
                      <a:pt x="7" y="18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14" name="Freeform 1399"/>
              <p:cNvSpPr>
                <a:spLocks/>
              </p:cNvSpPr>
              <p:nvPr/>
            </p:nvSpPr>
            <p:spPr bwMode="auto">
              <a:xfrm>
                <a:off x="3060" y="1539"/>
                <a:ext cx="18" cy="7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9"/>
                  </a:cxn>
                </a:cxnLst>
                <a:rect l="0" t="0" r="r" b="b"/>
                <a:pathLst>
                  <a:path w="7" h="29">
                    <a:moveTo>
                      <a:pt x="2" y="0"/>
                    </a:moveTo>
                    <a:cubicBezTo>
                      <a:pt x="7" y="16"/>
                      <a:pt x="6" y="19"/>
                      <a:pt x="0" y="29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15" name="Freeform 1400"/>
              <p:cNvSpPr>
                <a:spLocks/>
              </p:cNvSpPr>
              <p:nvPr/>
            </p:nvSpPr>
            <p:spPr bwMode="auto">
              <a:xfrm>
                <a:off x="3175" y="1480"/>
                <a:ext cx="10" cy="1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41"/>
                  </a:cxn>
                </a:cxnLst>
                <a:rect l="0" t="0" r="r" b="b"/>
                <a:pathLst>
                  <a:path w="4" h="41">
                    <a:moveTo>
                      <a:pt x="0" y="0"/>
                    </a:moveTo>
                    <a:cubicBezTo>
                      <a:pt x="2" y="11"/>
                      <a:pt x="4" y="32"/>
                      <a:pt x="1" y="41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16" name="Freeform 1401"/>
              <p:cNvSpPr>
                <a:spLocks/>
              </p:cNvSpPr>
              <p:nvPr/>
            </p:nvSpPr>
            <p:spPr bwMode="auto">
              <a:xfrm>
                <a:off x="3163" y="1256"/>
                <a:ext cx="40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25"/>
                  </a:cxn>
                </a:cxnLst>
                <a:rect l="0" t="0" r="r" b="b"/>
                <a:pathLst>
                  <a:path w="16" h="25">
                    <a:moveTo>
                      <a:pt x="0" y="0"/>
                    </a:moveTo>
                    <a:cubicBezTo>
                      <a:pt x="8" y="6"/>
                      <a:pt x="16" y="25"/>
                      <a:pt x="16" y="25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17" name="Freeform 1402"/>
              <p:cNvSpPr>
                <a:spLocks/>
              </p:cNvSpPr>
              <p:nvPr/>
            </p:nvSpPr>
            <p:spPr bwMode="auto">
              <a:xfrm>
                <a:off x="3278" y="1421"/>
                <a:ext cx="15" cy="9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5"/>
                  </a:cxn>
                </a:cxnLst>
                <a:rect l="0" t="0" r="r" b="b"/>
                <a:pathLst>
                  <a:path w="6" h="35">
                    <a:moveTo>
                      <a:pt x="1" y="0"/>
                    </a:moveTo>
                    <a:cubicBezTo>
                      <a:pt x="6" y="11"/>
                      <a:pt x="2" y="25"/>
                      <a:pt x="0" y="35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18" name="Freeform 1403"/>
              <p:cNvSpPr>
                <a:spLocks/>
              </p:cNvSpPr>
              <p:nvPr/>
            </p:nvSpPr>
            <p:spPr bwMode="auto">
              <a:xfrm>
                <a:off x="3358" y="1021"/>
                <a:ext cx="177" cy="398"/>
              </a:xfrm>
              <a:custGeom>
                <a:avLst/>
                <a:gdLst/>
                <a:ahLst/>
                <a:cxnLst>
                  <a:cxn ang="0">
                    <a:pos x="0" y="149"/>
                  </a:cxn>
                  <a:cxn ang="0">
                    <a:pos x="17" y="122"/>
                  </a:cxn>
                  <a:cxn ang="0">
                    <a:pos x="45" y="80"/>
                  </a:cxn>
                  <a:cxn ang="0">
                    <a:pos x="64" y="34"/>
                  </a:cxn>
                  <a:cxn ang="0">
                    <a:pos x="68" y="0"/>
                  </a:cxn>
                </a:cxnLst>
                <a:rect l="0" t="0" r="r" b="b"/>
                <a:pathLst>
                  <a:path w="71" h="149">
                    <a:moveTo>
                      <a:pt x="0" y="149"/>
                    </a:moveTo>
                    <a:cubicBezTo>
                      <a:pt x="6" y="144"/>
                      <a:pt x="18" y="132"/>
                      <a:pt x="17" y="122"/>
                    </a:cubicBezTo>
                    <a:cubicBezTo>
                      <a:pt x="31" y="124"/>
                      <a:pt x="45" y="91"/>
                      <a:pt x="45" y="80"/>
                    </a:cubicBezTo>
                    <a:cubicBezTo>
                      <a:pt x="59" y="71"/>
                      <a:pt x="66" y="44"/>
                      <a:pt x="64" y="34"/>
                    </a:cubicBezTo>
                    <a:cubicBezTo>
                      <a:pt x="71" y="30"/>
                      <a:pt x="70" y="5"/>
                      <a:pt x="68" y="0"/>
                    </a:cubicBezTo>
                  </a:path>
                </a:pathLst>
              </a:custGeom>
              <a:noFill/>
              <a:ln w="11113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19" name="Freeform 1404"/>
              <p:cNvSpPr>
                <a:spLocks/>
              </p:cNvSpPr>
              <p:nvPr/>
            </p:nvSpPr>
            <p:spPr bwMode="auto">
              <a:xfrm>
                <a:off x="3463" y="976"/>
                <a:ext cx="67" cy="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" y="19"/>
                  </a:cxn>
                </a:cxnLst>
                <a:rect l="0" t="0" r="r" b="b"/>
                <a:pathLst>
                  <a:path w="27" h="19">
                    <a:moveTo>
                      <a:pt x="0" y="0"/>
                    </a:moveTo>
                    <a:cubicBezTo>
                      <a:pt x="16" y="1"/>
                      <a:pt x="24" y="10"/>
                      <a:pt x="27" y="19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20" name="Freeform 1405"/>
              <p:cNvSpPr>
                <a:spLocks/>
              </p:cNvSpPr>
              <p:nvPr/>
            </p:nvSpPr>
            <p:spPr bwMode="auto">
              <a:xfrm>
                <a:off x="3428" y="1067"/>
                <a:ext cx="90" cy="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" y="17"/>
                  </a:cxn>
                </a:cxnLst>
                <a:rect l="0" t="0" r="r" b="b"/>
                <a:pathLst>
                  <a:path w="36" h="17">
                    <a:moveTo>
                      <a:pt x="0" y="0"/>
                    </a:moveTo>
                    <a:cubicBezTo>
                      <a:pt x="13" y="2"/>
                      <a:pt x="31" y="6"/>
                      <a:pt x="36" y="17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21" name="Freeform 1406"/>
              <p:cNvSpPr>
                <a:spLocks/>
              </p:cNvSpPr>
              <p:nvPr/>
            </p:nvSpPr>
            <p:spPr bwMode="auto">
              <a:xfrm>
                <a:off x="3390" y="1155"/>
                <a:ext cx="80" cy="7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" y="29"/>
                  </a:cxn>
                </a:cxnLst>
                <a:rect l="0" t="0" r="r" b="b"/>
                <a:pathLst>
                  <a:path w="32" h="29">
                    <a:moveTo>
                      <a:pt x="0" y="0"/>
                    </a:moveTo>
                    <a:cubicBezTo>
                      <a:pt x="18" y="2"/>
                      <a:pt x="31" y="18"/>
                      <a:pt x="32" y="29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22" name="Freeform 1407"/>
              <p:cNvSpPr>
                <a:spLocks/>
              </p:cNvSpPr>
              <p:nvPr/>
            </p:nvSpPr>
            <p:spPr bwMode="auto">
              <a:xfrm>
                <a:off x="3363" y="1264"/>
                <a:ext cx="37" cy="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33"/>
                  </a:cxn>
                </a:cxnLst>
                <a:rect l="0" t="0" r="r" b="b"/>
                <a:pathLst>
                  <a:path w="15" h="33">
                    <a:moveTo>
                      <a:pt x="0" y="0"/>
                    </a:moveTo>
                    <a:cubicBezTo>
                      <a:pt x="8" y="7"/>
                      <a:pt x="15" y="17"/>
                      <a:pt x="15" y="33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23" name="Freeform 1408"/>
              <p:cNvSpPr>
                <a:spLocks/>
              </p:cNvSpPr>
              <p:nvPr/>
            </p:nvSpPr>
            <p:spPr bwMode="auto">
              <a:xfrm>
                <a:off x="3398" y="1360"/>
                <a:ext cx="72" cy="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9" y="2"/>
                  </a:cxn>
                </a:cxnLst>
                <a:rect l="0" t="0" r="r" b="b"/>
                <a:pathLst>
                  <a:path w="29" h="2">
                    <a:moveTo>
                      <a:pt x="0" y="2"/>
                    </a:moveTo>
                    <a:cubicBezTo>
                      <a:pt x="12" y="0"/>
                      <a:pt x="26" y="1"/>
                      <a:pt x="29" y="2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24" name="Freeform 1409"/>
              <p:cNvSpPr>
                <a:spLocks/>
              </p:cNvSpPr>
              <p:nvPr/>
            </p:nvSpPr>
            <p:spPr bwMode="auto">
              <a:xfrm>
                <a:off x="3358" y="1488"/>
                <a:ext cx="120" cy="1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48" y="1"/>
                  </a:cxn>
                </a:cxnLst>
                <a:rect l="0" t="0" r="r" b="b"/>
                <a:pathLst>
                  <a:path w="48" h="5">
                    <a:moveTo>
                      <a:pt x="0" y="5"/>
                    </a:moveTo>
                    <a:cubicBezTo>
                      <a:pt x="10" y="0"/>
                      <a:pt x="46" y="1"/>
                      <a:pt x="48" y="1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25" name="Freeform 1410"/>
              <p:cNvSpPr>
                <a:spLocks/>
              </p:cNvSpPr>
              <p:nvPr/>
            </p:nvSpPr>
            <p:spPr bwMode="auto">
              <a:xfrm>
                <a:off x="3373" y="1611"/>
                <a:ext cx="112" cy="8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45" y="1"/>
                  </a:cxn>
                </a:cxnLst>
                <a:rect l="0" t="0" r="r" b="b"/>
                <a:pathLst>
                  <a:path w="45" h="3">
                    <a:moveTo>
                      <a:pt x="0" y="3"/>
                    </a:moveTo>
                    <a:cubicBezTo>
                      <a:pt x="8" y="0"/>
                      <a:pt x="41" y="1"/>
                      <a:pt x="45" y="1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26" name="Freeform 1411"/>
              <p:cNvSpPr>
                <a:spLocks/>
              </p:cNvSpPr>
              <p:nvPr/>
            </p:nvSpPr>
            <p:spPr bwMode="auto">
              <a:xfrm>
                <a:off x="3398" y="1739"/>
                <a:ext cx="102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1" y="0"/>
                  </a:cxn>
                </a:cxnLst>
                <a:rect l="0" t="0" r="r" b="b"/>
                <a:pathLst>
                  <a:path w="41" h="3">
                    <a:moveTo>
                      <a:pt x="0" y="2"/>
                    </a:moveTo>
                    <a:cubicBezTo>
                      <a:pt x="7" y="3"/>
                      <a:pt x="33" y="2"/>
                      <a:pt x="41" y="0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27" name="Freeform 1412"/>
              <p:cNvSpPr>
                <a:spLocks/>
              </p:cNvSpPr>
              <p:nvPr/>
            </p:nvSpPr>
            <p:spPr bwMode="auto">
              <a:xfrm>
                <a:off x="3523" y="1493"/>
                <a:ext cx="92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7" y="6"/>
                  </a:cxn>
                </a:cxnLst>
                <a:rect l="0" t="0" r="r" b="b"/>
                <a:pathLst>
                  <a:path w="37" h="6">
                    <a:moveTo>
                      <a:pt x="0" y="0"/>
                    </a:moveTo>
                    <a:cubicBezTo>
                      <a:pt x="9" y="0"/>
                      <a:pt x="31" y="2"/>
                      <a:pt x="37" y="6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28" name="Freeform 1413"/>
              <p:cNvSpPr>
                <a:spLocks/>
              </p:cNvSpPr>
              <p:nvPr/>
            </p:nvSpPr>
            <p:spPr bwMode="auto">
              <a:xfrm>
                <a:off x="3533" y="1373"/>
                <a:ext cx="82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" y="12"/>
                  </a:cxn>
                </a:cxnLst>
                <a:rect l="0" t="0" r="r" b="b"/>
                <a:pathLst>
                  <a:path w="33" h="12">
                    <a:moveTo>
                      <a:pt x="0" y="0"/>
                    </a:moveTo>
                    <a:cubicBezTo>
                      <a:pt x="12" y="0"/>
                      <a:pt x="30" y="6"/>
                      <a:pt x="33" y="12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29" name="Freeform 1414"/>
              <p:cNvSpPr>
                <a:spLocks/>
              </p:cNvSpPr>
              <p:nvPr/>
            </p:nvSpPr>
            <p:spPr bwMode="auto">
              <a:xfrm>
                <a:off x="3560" y="1269"/>
                <a:ext cx="63" cy="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5" y="8"/>
                  </a:cxn>
                </a:cxnLst>
                <a:rect l="0" t="0" r="r" b="b"/>
                <a:pathLst>
                  <a:path w="25" h="8">
                    <a:moveTo>
                      <a:pt x="0" y="0"/>
                    </a:moveTo>
                    <a:cubicBezTo>
                      <a:pt x="10" y="1"/>
                      <a:pt x="25" y="8"/>
                      <a:pt x="25" y="8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30" name="Freeform 1415"/>
              <p:cNvSpPr>
                <a:spLocks/>
              </p:cNvSpPr>
              <p:nvPr/>
            </p:nvSpPr>
            <p:spPr bwMode="auto">
              <a:xfrm>
                <a:off x="3558" y="1160"/>
                <a:ext cx="55" cy="11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2" y="3"/>
                  </a:cxn>
                </a:cxnLst>
                <a:rect l="0" t="0" r="r" b="b"/>
                <a:pathLst>
                  <a:path w="22" h="4">
                    <a:moveTo>
                      <a:pt x="0" y="4"/>
                    </a:moveTo>
                    <a:cubicBezTo>
                      <a:pt x="10" y="0"/>
                      <a:pt x="22" y="3"/>
                      <a:pt x="22" y="3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31" name="Freeform 1416"/>
              <p:cNvSpPr>
                <a:spLocks/>
              </p:cNvSpPr>
              <p:nvPr/>
            </p:nvSpPr>
            <p:spPr bwMode="auto">
              <a:xfrm>
                <a:off x="3563" y="1037"/>
                <a:ext cx="47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9" y="2"/>
                  </a:cxn>
                </a:cxnLst>
                <a:rect l="0" t="0" r="r" b="b"/>
                <a:pathLst>
                  <a:path w="19" h="2">
                    <a:moveTo>
                      <a:pt x="0" y="2"/>
                    </a:moveTo>
                    <a:cubicBezTo>
                      <a:pt x="7" y="0"/>
                      <a:pt x="19" y="2"/>
                      <a:pt x="19" y="2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32" name="Freeform 1417"/>
              <p:cNvSpPr>
                <a:spLocks/>
              </p:cNvSpPr>
              <p:nvPr/>
            </p:nvSpPr>
            <p:spPr bwMode="auto">
              <a:xfrm>
                <a:off x="3558" y="1707"/>
                <a:ext cx="72" cy="1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0" y="5"/>
                  </a:cxn>
                </a:cxnLst>
                <a:rect l="0" t="0" r="r" b="b"/>
                <a:pathLst>
                  <a:path w="29" h="7">
                    <a:moveTo>
                      <a:pt x="29" y="0"/>
                    </a:moveTo>
                    <a:cubicBezTo>
                      <a:pt x="29" y="0"/>
                      <a:pt x="9" y="7"/>
                      <a:pt x="0" y="5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33" name="Freeform 1418"/>
              <p:cNvSpPr>
                <a:spLocks/>
              </p:cNvSpPr>
              <p:nvPr/>
            </p:nvSpPr>
            <p:spPr bwMode="auto">
              <a:xfrm>
                <a:off x="3560" y="1597"/>
                <a:ext cx="68" cy="11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7" y="4"/>
                  </a:cxn>
                </a:cxnLst>
                <a:rect l="0" t="0" r="r" b="b"/>
                <a:pathLst>
                  <a:path w="27" h="4">
                    <a:moveTo>
                      <a:pt x="0" y="2"/>
                    </a:moveTo>
                    <a:cubicBezTo>
                      <a:pt x="10" y="0"/>
                      <a:pt x="27" y="4"/>
                      <a:pt x="27" y="4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34" name="Freeform 1419"/>
              <p:cNvSpPr>
                <a:spLocks/>
              </p:cNvSpPr>
              <p:nvPr/>
            </p:nvSpPr>
            <p:spPr bwMode="auto">
              <a:xfrm>
                <a:off x="3410" y="1883"/>
                <a:ext cx="93" cy="1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37" y="0"/>
                  </a:cxn>
                </a:cxnLst>
                <a:rect l="0" t="0" r="r" b="b"/>
                <a:pathLst>
                  <a:path w="37" h="5">
                    <a:moveTo>
                      <a:pt x="0" y="3"/>
                    </a:moveTo>
                    <a:cubicBezTo>
                      <a:pt x="9" y="5"/>
                      <a:pt x="30" y="3"/>
                      <a:pt x="37" y="0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35" name="Freeform 1420"/>
              <p:cNvSpPr>
                <a:spLocks/>
              </p:cNvSpPr>
              <p:nvPr/>
            </p:nvSpPr>
            <p:spPr bwMode="auto">
              <a:xfrm>
                <a:off x="3573" y="1845"/>
                <a:ext cx="70" cy="1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8" y="0"/>
                  </a:cxn>
                </a:cxnLst>
                <a:rect l="0" t="0" r="r" b="b"/>
                <a:pathLst>
                  <a:path w="28" h="6">
                    <a:moveTo>
                      <a:pt x="0" y="6"/>
                    </a:moveTo>
                    <a:cubicBezTo>
                      <a:pt x="11" y="5"/>
                      <a:pt x="24" y="3"/>
                      <a:pt x="28" y="0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36" name="Freeform 1421"/>
              <p:cNvSpPr>
                <a:spLocks/>
              </p:cNvSpPr>
              <p:nvPr/>
            </p:nvSpPr>
            <p:spPr bwMode="auto">
              <a:xfrm>
                <a:off x="3420" y="1995"/>
                <a:ext cx="103" cy="18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41" y="0"/>
                  </a:cxn>
                </a:cxnLst>
                <a:rect l="0" t="0" r="r" b="b"/>
                <a:pathLst>
                  <a:path w="41" h="7">
                    <a:moveTo>
                      <a:pt x="0" y="5"/>
                    </a:moveTo>
                    <a:cubicBezTo>
                      <a:pt x="10" y="7"/>
                      <a:pt x="35" y="2"/>
                      <a:pt x="41" y="0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37" name="Freeform 1422"/>
              <p:cNvSpPr>
                <a:spLocks/>
              </p:cNvSpPr>
              <p:nvPr/>
            </p:nvSpPr>
            <p:spPr bwMode="auto">
              <a:xfrm>
                <a:off x="3603" y="1971"/>
                <a:ext cx="70" cy="1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8" y="2"/>
                  </a:cxn>
                </a:cxnLst>
                <a:rect l="0" t="0" r="r" b="b"/>
                <a:pathLst>
                  <a:path w="28" h="4">
                    <a:moveTo>
                      <a:pt x="0" y="4"/>
                    </a:moveTo>
                    <a:cubicBezTo>
                      <a:pt x="11" y="2"/>
                      <a:pt x="21" y="0"/>
                      <a:pt x="28" y="2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38" name="Freeform 1423"/>
              <p:cNvSpPr>
                <a:spLocks/>
              </p:cNvSpPr>
              <p:nvPr/>
            </p:nvSpPr>
            <p:spPr bwMode="auto">
              <a:xfrm>
                <a:off x="3448" y="2107"/>
                <a:ext cx="90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36" y="0"/>
                  </a:cxn>
                </a:cxnLst>
                <a:rect l="0" t="0" r="r" b="b"/>
                <a:pathLst>
                  <a:path w="36" h="4">
                    <a:moveTo>
                      <a:pt x="0" y="2"/>
                    </a:moveTo>
                    <a:cubicBezTo>
                      <a:pt x="7" y="4"/>
                      <a:pt x="34" y="1"/>
                      <a:pt x="36" y="0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39" name="Freeform 1424"/>
              <p:cNvSpPr>
                <a:spLocks/>
              </p:cNvSpPr>
              <p:nvPr/>
            </p:nvSpPr>
            <p:spPr bwMode="auto">
              <a:xfrm>
                <a:off x="3625" y="2072"/>
                <a:ext cx="68" cy="1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27" y="4"/>
                  </a:cxn>
                </a:cxnLst>
                <a:rect l="0" t="0" r="r" b="b"/>
                <a:pathLst>
                  <a:path w="27" h="5">
                    <a:moveTo>
                      <a:pt x="0" y="5"/>
                    </a:moveTo>
                    <a:cubicBezTo>
                      <a:pt x="6" y="4"/>
                      <a:pt x="22" y="0"/>
                      <a:pt x="27" y="4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40" name="Freeform 1425"/>
              <p:cNvSpPr>
                <a:spLocks/>
              </p:cNvSpPr>
              <p:nvPr/>
            </p:nvSpPr>
            <p:spPr bwMode="auto">
              <a:xfrm>
                <a:off x="3473" y="2200"/>
                <a:ext cx="95" cy="5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38" y="0"/>
                  </a:cxn>
                </a:cxnLst>
                <a:rect l="0" t="0" r="r" b="b"/>
                <a:pathLst>
                  <a:path w="38" h="2">
                    <a:moveTo>
                      <a:pt x="0" y="1"/>
                    </a:moveTo>
                    <a:cubicBezTo>
                      <a:pt x="7" y="1"/>
                      <a:pt x="32" y="2"/>
                      <a:pt x="38" y="0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41" name="Freeform 1426"/>
              <p:cNvSpPr>
                <a:spLocks/>
              </p:cNvSpPr>
              <p:nvPr/>
            </p:nvSpPr>
            <p:spPr bwMode="auto">
              <a:xfrm>
                <a:off x="3660" y="2200"/>
                <a:ext cx="63" cy="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5" y="1"/>
                  </a:cxn>
                </a:cxnLst>
                <a:rect l="0" t="0" r="r" b="b"/>
                <a:pathLst>
                  <a:path w="25" h="1">
                    <a:moveTo>
                      <a:pt x="0" y="1"/>
                    </a:moveTo>
                    <a:cubicBezTo>
                      <a:pt x="11" y="1"/>
                      <a:pt x="23" y="0"/>
                      <a:pt x="25" y="1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42" name="Freeform 1427"/>
              <p:cNvSpPr>
                <a:spLocks/>
              </p:cNvSpPr>
              <p:nvPr/>
            </p:nvSpPr>
            <p:spPr bwMode="auto">
              <a:xfrm>
                <a:off x="3493" y="2293"/>
                <a:ext cx="102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1" y="5"/>
                  </a:cxn>
                </a:cxnLst>
                <a:rect l="0" t="0" r="r" b="b"/>
                <a:pathLst>
                  <a:path w="41" h="6">
                    <a:moveTo>
                      <a:pt x="0" y="0"/>
                    </a:moveTo>
                    <a:cubicBezTo>
                      <a:pt x="11" y="3"/>
                      <a:pt x="32" y="6"/>
                      <a:pt x="41" y="5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43" name="Freeform 1428"/>
              <p:cNvSpPr>
                <a:spLocks/>
              </p:cNvSpPr>
              <p:nvPr/>
            </p:nvSpPr>
            <p:spPr bwMode="auto">
              <a:xfrm>
                <a:off x="3673" y="2325"/>
                <a:ext cx="67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" y="6"/>
                  </a:cxn>
                </a:cxnLst>
                <a:rect l="0" t="0" r="r" b="b"/>
                <a:pathLst>
                  <a:path w="27" h="6">
                    <a:moveTo>
                      <a:pt x="0" y="0"/>
                    </a:moveTo>
                    <a:cubicBezTo>
                      <a:pt x="10" y="4"/>
                      <a:pt x="27" y="6"/>
                      <a:pt x="27" y="6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44" name="Freeform 1429"/>
              <p:cNvSpPr>
                <a:spLocks/>
              </p:cNvSpPr>
              <p:nvPr/>
            </p:nvSpPr>
            <p:spPr bwMode="auto">
              <a:xfrm>
                <a:off x="3493" y="2371"/>
                <a:ext cx="87" cy="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5" y="12"/>
                  </a:cxn>
                </a:cxnLst>
                <a:rect l="0" t="0" r="r" b="b"/>
                <a:pathLst>
                  <a:path w="35" h="13">
                    <a:moveTo>
                      <a:pt x="0" y="0"/>
                    </a:moveTo>
                    <a:cubicBezTo>
                      <a:pt x="8" y="5"/>
                      <a:pt x="27" y="13"/>
                      <a:pt x="35" y="12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45" name="Freeform 1430"/>
              <p:cNvSpPr>
                <a:spLocks/>
              </p:cNvSpPr>
              <p:nvPr/>
            </p:nvSpPr>
            <p:spPr bwMode="auto">
              <a:xfrm>
                <a:off x="3653" y="2453"/>
                <a:ext cx="65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8"/>
                  </a:cxn>
                </a:cxnLst>
                <a:rect l="0" t="0" r="r" b="b"/>
                <a:pathLst>
                  <a:path w="26" h="11">
                    <a:moveTo>
                      <a:pt x="0" y="0"/>
                    </a:moveTo>
                    <a:cubicBezTo>
                      <a:pt x="10" y="4"/>
                      <a:pt x="20" y="11"/>
                      <a:pt x="26" y="8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46" name="Freeform 1431"/>
              <p:cNvSpPr>
                <a:spLocks/>
              </p:cNvSpPr>
              <p:nvPr/>
            </p:nvSpPr>
            <p:spPr bwMode="auto">
              <a:xfrm>
                <a:off x="3465" y="2453"/>
                <a:ext cx="60" cy="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" y="17"/>
                  </a:cxn>
                </a:cxnLst>
                <a:rect l="0" t="0" r="r" b="b"/>
                <a:pathLst>
                  <a:path w="24" h="17">
                    <a:moveTo>
                      <a:pt x="0" y="0"/>
                    </a:moveTo>
                    <a:cubicBezTo>
                      <a:pt x="5" y="10"/>
                      <a:pt x="17" y="15"/>
                      <a:pt x="24" y="17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47" name="Freeform 1432"/>
              <p:cNvSpPr>
                <a:spLocks/>
              </p:cNvSpPr>
              <p:nvPr/>
            </p:nvSpPr>
            <p:spPr bwMode="auto">
              <a:xfrm>
                <a:off x="3495" y="2712"/>
                <a:ext cx="33" cy="6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" y="24"/>
                  </a:cxn>
                </a:cxnLst>
                <a:rect l="0" t="0" r="r" b="b"/>
                <a:pathLst>
                  <a:path w="13" h="24">
                    <a:moveTo>
                      <a:pt x="0" y="0"/>
                    </a:moveTo>
                    <a:cubicBezTo>
                      <a:pt x="5" y="9"/>
                      <a:pt x="11" y="15"/>
                      <a:pt x="13" y="24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48" name="Freeform 1433"/>
              <p:cNvSpPr>
                <a:spLocks/>
              </p:cNvSpPr>
              <p:nvPr/>
            </p:nvSpPr>
            <p:spPr bwMode="auto">
              <a:xfrm>
                <a:off x="3585" y="2605"/>
                <a:ext cx="40" cy="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14"/>
                  </a:cxn>
                </a:cxnLst>
                <a:rect l="0" t="0" r="r" b="b"/>
                <a:pathLst>
                  <a:path w="16" h="14">
                    <a:moveTo>
                      <a:pt x="0" y="0"/>
                    </a:moveTo>
                    <a:cubicBezTo>
                      <a:pt x="8" y="5"/>
                      <a:pt x="16" y="14"/>
                      <a:pt x="16" y="14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49" name="Freeform 1434"/>
              <p:cNvSpPr>
                <a:spLocks/>
              </p:cNvSpPr>
              <p:nvPr/>
            </p:nvSpPr>
            <p:spPr bwMode="auto">
              <a:xfrm>
                <a:off x="3390" y="2840"/>
                <a:ext cx="10" cy="6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6"/>
                  </a:cxn>
                </a:cxnLst>
                <a:rect l="0" t="0" r="r" b="b"/>
                <a:pathLst>
                  <a:path w="4" h="26">
                    <a:moveTo>
                      <a:pt x="0" y="0"/>
                    </a:moveTo>
                    <a:cubicBezTo>
                      <a:pt x="4" y="8"/>
                      <a:pt x="4" y="22"/>
                      <a:pt x="2" y="26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50" name="Freeform 1435"/>
              <p:cNvSpPr>
                <a:spLocks/>
              </p:cNvSpPr>
              <p:nvPr/>
            </p:nvSpPr>
            <p:spPr bwMode="auto">
              <a:xfrm>
                <a:off x="2978" y="2840"/>
                <a:ext cx="60" cy="37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4" y="0"/>
                  </a:cxn>
                </a:cxnLst>
                <a:rect l="0" t="0" r="r" b="b"/>
                <a:pathLst>
                  <a:path w="24" h="14">
                    <a:moveTo>
                      <a:pt x="0" y="14"/>
                    </a:moveTo>
                    <a:cubicBezTo>
                      <a:pt x="8" y="5"/>
                      <a:pt x="11" y="1"/>
                      <a:pt x="24" y="0"/>
                    </a:cubicBezTo>
                  </a:path>
                </a:pathLst>
              </a:custGeom>
              <a:noFill/>
              <a:ln w="11113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51" name="Freeform 1436"/>
              <p:cNvSpPr>
                <a:spLocks/>
              </p:cNvSpPr>
              <p:nvPr/>
            </p:nvSpPr>
            <p:spPr bwMode="auto">
              <a:xfrm>
                <a:off x="2055" y="1373"/>
                <a:ext cx="68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" y="18"/>
                  </a:cxn>
                </a:cxnLst>
                <a:rect l="0" t="0" r="r" b="b"/>
                <a:pathLst>
                  <a:path w="27" h="18">
                    <a:moveTo>
                      <a:pt x="0" y="0"/>
                    </a:moveTo>
                    <a:cubicBezTo>
                      <a:pt x="6" y="13"/>
                      <a:pt x="17" y="17"/>
                      <a:pt x="27" y="18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52" name="Freeform 1437"/>
              <p:cNvSpPr>
                <a:spLocks/>
              </p:cNvSpPr>
              <p:nvPr/>
            </p:nvSpPr>
            <p:spPr bwMode="auto">
              <a:xfrm>
                <a:off x="2100" y="1395"/>
                <a:ext cx="403" cy="1261"/>
              </a:xfrm>
              <a:custGeom>
                <a:avLst/>
                <a:gdLst/>
                <a:ahLst/>
                <a:cxnLst>
                  <a:cxn ang="0">
                    <a:pos x="160" y="463"/>
                  </a:cxn>
                  <a:cxn ang="0">
                    <a:pos x="154" y="459"/>
                  </a:cxn>
                  <a:cxn ang="0">
                    <a:pos x="157" y="453"/>
                  </a:cxn>
                  <a:cxn ang="0">
                    <a:pos x="125" y="453"/>
                  </a:cxn>
                  <a:cxn ang="0">
                    <a:pos x="72" y="415"/>
                  </a:cxn>
                  <a:cxn ang="0">
                    <a:pos x="44" y="381"/>
                  </a:cxn>
                  <a:cxn ang="0">
                    <a:pos x="24" y="337"/>
                  </a:cxn>
                  <a:cxn ang="0">
                    <a:pos x="18" y="304"/>
                  </a:cxn>
                  <a:cxn ang="0">
                    <a:pos x="17" y="268"/>
                  </a:cxn>
                  <a:cxn ang="0">
                    <a:pos x="20" y="243"/>
                  </a:cxn>
                  <a:cxn ang="0">
                    <a:pos x="26" y="213"/>
                  </a:cxn>
                  <a:cxn ang="0">
                    <a:pos x="31" y="200"/>
                  </a:cxn>
                  <a:cxn ang="0">
                    <a:pos x="37" y="164"/>
                  </a:cxn>
                  <a:cxn ang="0">
                    <a:pos x="39" y="141"/>
                  </a:cxn>
                  <a:cxn ang="0">
                    <a:pos x="43" y="113"/>
                  </a:cxn>
                  <a:cxn ang="0">
                    <a:pos x="41" y="76"/>
                  </a:cxn>
                  <a:cxn ang="0">
                    <a:pos x="43" y="34"/>
                  </a:cxn>
                  <a:cxn ang="0">
                    <a:pos x="40" y="8"/>
                  </a:cxn>
                  <a:cxn ang="0">
                    <a:pos x="22" y="0"/>
                  </a:cxn>
                  <a:cxn ang="0">
                    <a:pos x="28" y="14"/>
                  </a:cxn>
                  <a:cxn ang="0">
                    <a:pos x="30" y="49"/>
                  </a:cxn>
                  <a:cxn ang="0">
                    <a:pos x="27" y="72"/>
                  </a:cxn>
                  <a:cxn ang="0">
                    <a:pos x="27" y="98"/>
                  </a:cxn>
                  <a:cxn ang="0">
                    <a:pos x="26" y="114"/>
                  </a:cxn>
                  <a:cxn ang="0">
                    <a:pos x="22" y="139"/>
                  </a:cxn>
                  <a:cxn ang="0">
                    <a:pos x="21" y="177"/>
                  </a:cxn>
                  <a:cxn ang="0">
                    <a:pos x="13" y="202"/>
                  </a:cxn>
                  <a:cxn ang="0">
                    <a:pos x="12" y="226"/>
                  </a:cxn>
                  <a:cxn ang="0">
                    <a:pos x="9" y="248"/>
                  </a:cxn>
                  <a:cxn ang="0">
                    <a:pos x="5" y="279"/>
                  </a:cxn>
                  <a:cxn ang="0">
                    <a:pos x="1" y="309"/>
                  </a:cxn>
                  <a:cxn ang="0">
                    <a:pos x="6" y="323"/>
                  </a:cxn>
                  <a:cxn ang="0">
                    <a:pos x="16" y="358"/>
                  </a:cxn>
                  <a:cxn ang="0">
                    <a:pos x="35" y="390"/>
                  </a:cxn>
                  <a:cxn ang="0">
                    <a:pos x="51" y="416"/>
                  </a:cxn>
                  <a:cxn ang="0">
                    <a:pos x="67" y="431"/>
                  </a:cxn>
                  <a:cxn ang="0">
                    <a:pos x="81" y="446"/>
                  </a:cxn>
                  <a:cxn ang="0">
                    <a:pos x="151" y="469"/>
                  </a:cxn>
                  <a:cxn ang="0">
                    <a:pos x="161" y="463"/>
                  </a:cxn>
                  <a:cxn ang="0">
                    <a:pos x="160" y="463"/>
                  </a:cxn>
                </a:cxnLst>
                <a:rect l="0" t="0" r="r" b="b"/>
                <a:pathLst>
                  <a:path w="161" h="473">
                    <a:moveTo>
                      <a:pt x="160" y="463"/>
                    </a:moveTo>
                    <a:cubicBezTo>
                      <a:pt x="157" y="464"/>
                      <a:pt x="154" y="462"/>
                      <a:pt x="154" y="459"/>
                    </a:cubicBezTo>
                    <a:cubicBezTo>
                      <a:pt x="153" y="456"/>
                      <a:pt x="154" y="453"/>
                      <a:pt x="157" y="453"/>
                    </a:cubicBezTo>
                    <a:cubicBezTo>
                      <a:pt x="157" y="453"/>
                      <a:pt x="140" y="458"/>
                      <a:pt x="125" y="453"/>
                    </a:cubicBezTo>
                    <a:cubicBezTo>
                      <a:pt x="110" y="448"/>
                      <a:pt x="79" y="422"/>
                      <a:pt x="72" y="415"/>
                    </a:cubicBezTo>
                    <a:cubicBezTo>
                      <a:pt x="65" y="408"/>
                      <a:pt x="52" y="385"/>
                      <a:pt x="44" y="381"/>
                    </a:cubicBezTo>
                    <a:cubicBezTo>
                      <a:pt x="35" y="378"/>
                      <a:pt x="22" y="346"/>
                      <a:pt x="24" y="337"/>
                    </a:cubicBezTo>
                    <a:cubicBezTo>
                      <a:pt x="25" y="329"/>
                      <a:pt x="22" y="310"/>
                      <a:pt x="18" y="304"/>
                    </a:cubicBezTo>
                    <a:cubicBezTo>
                      <a:pt x="15" y="297"/>
                      <a:pt x="13" y="273"/>
                      <a:pt x="17" y="268"/>
                    </a:cubicBezTo>
                    <a:cubicBezTo>
                      <a:pt x="21" y="262"/>
                      <a:pt x="21" y="248"/>
                      <a:pt x="20" y="243"/>
                    </a:cubicBezTo>
                    <a:cubicBezTo>
                      <a:pt x="20" y="237"/>
                      <a:pt x="24" y="217"/>
                      <a:pt x="26" y="213"/>
                    </a:cubicBezTo>
                    <a:cubicBezTo>
                      <a:pt x="28" y="209"/>
                      <a:pt x="31" y="207"/>
                      <a:pt x="31" y="200"/>
                    </a:cubicBezTo>
                    <a:cubicBezTo>
                      <a:pt x="31" y="192"/>
                      <a:pt x="29" y="172"/>
                      <a:pt x="37" y="164"/>
                    </a:cubicBezTo>
                    <a:cubicBezTo>
                      <a:pt x="44" y="155"/>
                      <a:pt x="40" y="149"/>
                      <a:pt x="39" y="141"/>
                    </a:cubicBezTo>
                    <a:cubicBezTo>
                      <a:pt x="37" y="133"/>
                      <a:pt x="39" y="125"/>
                      <a:pt x="43" y="113"/>
                    </a:cubicBezTo>
                    <a:cubicBezTo>
                      <a:pt x="47" y="102"/>
                      <a:pt x="37" y="89"/>
                      <a:pt x="41" y="76"/>
                    </a:cubicBezTo>
                    <a:cubicBezTo>
                      <a:pt x="44" y="62"/>
                      <a:pt x="44" y="45"/>
                      <a:pt x="43" y="34"/>
                    </a:cubicBezTo>
                    <a:cubicBezTo>
                      <a:pt x="42" y="27"/>
                      <a:pt x="41" y="15"/>
                      <a:pt x="40" y="8"/>
                    </a:cubicBezTo>
                    <a:cubicBezTo>
                      <a:pt x="34" y="7"/>
                      <a:pt x="28" y="4"/>
                      <a:pt x="22" y="0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30" y="24"/>
                      <a:pt x="30" y="37"/>
                      <a:pt x="30" y="49"/>
                    </a:cubicBezTo>
                    <a:cubicBezTo>
                      <a:pt x="30" y="57"/>
                      <a:pt x="27" y="66"/>
                      <a:pt x="27" y="72"/>
                    </a:cubicBezTo>
                    <a:cubicBezTo>
                      <a:pt x="26" y="80"/>
                      <a:pt x="27" y="89"/>
                      <a:pt x="27" y="98"/>
                    </a:cubicBezTo>
                    <a:cubicBezTo>
                      <a:pt x="26" y="105"/>
                      <a:pt x="26" y="111"/>
                      <a:pt x="26" y="114"/>
                    </a:cubicBezTo>
                    <a:cubicBezTo>
                      <a:pt x="26" y="117"/>
                      <a:pt x="23" y="128"/>
                      <a:pt x="22" y="139"/>
                    </a:cubicBezTo>
                    <a:cubicBezTo>
                      <a:pt x="21" y="154"/>
                      <a:pt x="23" y="170"/>
                      <a:pt x="21" y="177"/>
                    </a:cubicBezTo>
                    <a:cubicBezTo>
                      <a:pt x="20" y="181"/>
                      <a:pt x="14" y="192"/>
                      <a:pt x="13" y="202"/>
                    </a:cubicBezTo>
                    <a:cubicBezTo>
                      <a:pt x="11" y="210"/>
                      <a:pt x="14" y="218"/>
                      <a:pt x="12" y="226"/>
                    </a:cubicBezTo>
                    <a:cubicBezTo>
                      <a:pt x="11" y="235"/>
                      <a:pt x="9" y="243"/>
                      <a:pt x="9" y="248"/>
                    </a:cubicBezTo>
                    <a:cubicBezTo>
                      <a:pt x="8" y="254"/>
                      <a:pt x="6" y="267"/>
                      <a:pt x="5" y="279"/>
                    </a:cubicBezTo>
                    <a:cubicBezTo>
                      <a:pt x="4" y="292"/>
                      <a:pt x="0" y="303"/>
                      <a:pt x="1" y="309"/>
                    </a:cubicBezTo>
                    <a:cubicBezTo>
                      <a:pt x="2" y="313"/>
                      <a:pt x="6" y="319"/>
                      <a:pt x="6" y="323"/>
                    </a:cubicBezTo>
                    <a:cubicBezTo>
                      <a:pt x="8" y="335"/>
                      <a:pt x="10" y="348"/>
                      <a:pt x="16" y="358"/>
                    </a:cubicBezTo>
                    <a:cubicBezTo>
                      <a:pt x="24" y="371"/>
                      <a:pt x="28" y="385"/>
                      <a:pt x="35" y="390"/>
                    </a:cubicBezTo>
                    <a:cubicBezTo>
                      <a:pt x="39" y="392"/>
                      <a:pt x="43" y="405"/>
                      <a:pt x="51" y="416"/>
                    </a:cubicBezTo>
                    <a:cubicBezTo>
                      <a:pt x="56" y="422"/>
                      <a:pt x="62" y="424"/>
                      <a:pt x="67" y="431"/>
                    </a:cubicBezTo>
                    <a:cubicBezTo>
                      <a:pt x="72" y="437"/>
                      <a:pt x="77" y="442"/>
                      <a:pt x="81" y="446"/>
                    </a:cubicBezTo>
                    <a:cubicBezTo>
                      <a:pt x="99" y="463"/>
                      <a:pt x="137" y="473"/>
                      <a:pt x="151" y="469"/>
                    </a:cubicBezTo>
                    <a:cubicBezTo>
                      <a:pt x="159" y="468"/>
                      <a:pt x="161" y="465"/>
                      <a:pt x="161" y="463"/>
                    </a:cubicBezTo>
                    <a:cubicBezTo>
                      <a:pt x="161" y="463"/>
                      <a:pt x="160" y="463"/>
                      <a:pt x="160" y="463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53" name="Freeform 1438"/>
              <p:cNvSpPr>
                <a:spLocks/>
              </p:cNvSpPr>
              <p:nvPr/>
            </p:nvSpPr>
            <p:spPr bwMode="auto">
              <a:xfrm>
                <a:off x="3283" y="2648"/>
                <a:ext cx="17" cy="5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22"/>
                  </a:cxn>
                </a:cxnLst>
                <a:rect l="0" t="0" r="r" b="b"/>
                <a:pathLst>
                  <a:path w="7" h="22">
                    <a:moveTo>
                      <a:pt x="7" y="0"/>
                    </a:moveTo>
                    <a:cubicBezTo>
                      <a:pt x="0" y="6"/>
                      <a:pt x="7" y="22"/>
                      <a:pt x="7" y="22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54" name="Freeform 1439"/>
              <p:cNvSpPr>
                <a:spLocks/>
              </p:cNvSpPr>
              <p:nvPr/>
            </p:nvSpPr>
            <p:spPr bwMode="auto">
              <a:xfrm>
                <a:off x="2750" y="2917"/>
                <a:ext cx="33" cy="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" y="20"/>
                  </a:cxn>
                </a:cxnLst>
                <a:rect l="0" t="0" r="r" b="b"/>
                <a:pathLst>
                  <a:path w="13" h="20">
                    <a:moveTo>
                      <a:pt x="0" y="0"/>
                    </a:moveTo>
                    <a:cubicBezTo>
                      <a:pt x="5" y="12"/>
                      <a:pt x="13" y="20"/>
                      <a:pt x="13" y="20"/>
                    </a:cubicBezTo>
                  </a:path>
                </a:pathLst>
              </a:custGeom>
              <a:noFill/>
              <a:ln w="11113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55" name="Freeform 1440"/>
              <p:cNvSpPr>
                <a:spLocks/>
              </p:cNvSpPr>
              <p:nvPr/>
            </p:nvSpPr>
            <p:spPr bwMode="auto">
              <a:xfrm>
                <a:off x="3450" y="2520"/>
                <a:ext cx="28" cy="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5"/>
                  </a:cxn>
                </a:cxnLst>
                <a:rect l="0" t="0" r="r" b="b"/>
                <a:pathLst>
                  <a:path w="11" h="15">
                    <a:moveTo>
                      <a:pt x="0" y="0"/>
                    </a:moveTo>
                    <a:cubicBezTo>
                      <a:pt x="2" y="6"/>
                      <a:pt x="5" y="12"/>
                      <a:pt x="11" y="15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56" name="Freeform 1441"/>
              <p:cNvSpPr>
                <a:spLocks/>
              </p:cNvSpPr>
              <p:nvPr/>
            </p:nvSpPr>
            <p:spPr bwMode="auto">
              <a:xfrm>
                <a:off x="2888" y="1019"/>
                <a:ext cx="765" cy="1717"/>
              </a:xfrm>
              <a:custGeom>
                <a:avLst/>
                <a:gdLst/>
                <a:ahLst/>
                <a:cxnLst>
                  <a:cxn ang="0">
                    <a:pos x="0" y="577"/>
                  </a:cxn>
                  <a:cxn ang="0">
                    <a:pos x="62" y="591"/>
                  </a:cxn>
                  <a:cxn ang="0">
                    <a:pos x="105" y="613"/>
                  </a:cxn>
                  <a:cxn ang="0">
                    <a:pos x="140" y="634"/>
                  </a:cxn>
                  <a:cxn ang="0">
                    <a:pos x="230" y="610"/>
                  </a:cxn>
                  <a:cxn ang="0">
                    <a:pos x="260" y="590"/>
                  </a:cxn>
                  <a:cxn ang="0">
                    <a:pos x="277" y="558"/>
                  </a:cxn>
                  <a:cxn ang="0">
                    <a:pos x="289" y="510"/>
                  </a:cxn>
                  <a:cxn ang="0">
                    <a:pos x="287" y="462"/>
                  </a:cxn>
                  <a:cxn ang="0">
                    <a:pos x="281" y="420"/>
                  </a:cxn>
                  <a:cxn ang="0">
                    <a:pos x="266" y="384"/>
                  </a:cxn>
                  <a:cxn ang="0">
                    <a:pos x="254" y="340"/>
                  </a:cxn>
                  <a:cxn ang="0">
                    <a:pos x="253" y="295"/>
                  </a:cxn>
                  <a:cxn ang="0">
                    <a:pos x="246" y="246"/>
                  </a:cxn>
                  <a:cxn ang="0">
                    <a:pos x="240" y="202"/>
                  </a:cxn>
                  <a:cxn ang="0">
                    <a:pos x="240" y="162"/>
                  </a:cxn>
                  <a:cxn ang="0">
                    <a:pos x="246" y="131"/>
                  </a:cxn>
                  <a:cxn ang="0">
                    <a:pos x="250" y="90"/>
                  </a:cxn>
                  <a:cxn ang="0">
                    <a:pos x="252" y="41"/>
                  </a:cxn>
                  <a:cxn ang="0">
                    <a:pos x="252" y="41"/>
                  </a:cxn>
                  <a:cxn ang="0">
                    <a:pos x="252" y="35"/>
                  </a:cxn>
                  <a:cxn ang="0">
                    <a:pos x="256" y="1"/>
                  </a:cxn>
                  <a:cxn ang="0">
                    <a:pos x="256" y="1"/>
                  </a:cxn>
                  <a:cxn ang="0">
                    <a:pos x="256" y="1"/>
                  </a:cxn>
                  <a:cxn ang="0">
                    <a:pos x="262" y="28"/>
                  </a:cxn>
                  <a:cxn ang="0">
                    <a:pos x="263" y="62"/>
                  </a:cxn>
                  <a:cxn ang="0">
                    <a:pos x="262" y="93"/>
                  </a:cxn>
                  <a:cxn ang="0">
                    <a:pos x="260" y="122"/>
                  </a:cxn>
                  <a:cxn ang="0">
                    <a:pos x="258" y="135"/>
                  </a:cxn>
                  <a:cxn ang="0">
                    <a:pos x="258" y="155"/>
                  </a:cxn>
                  <a:cxn ang="0">
                    <a:pos x="251" y="181"/>
                  </a:cxn>
                  <a:cxn ang="0">
                    <a:pos x="254" y="201"/>
                  </a:cxn>
                  <a:cxn ang="0">
                    <a:pos x="258" y="220"/>
                  </a:cxn>
                  <a:cxn ang="0">
                    <a:pos x="261" y="245"/>
                  </a:cxn>
                  <a:cxn ang="0">
                    <a:pos x="262" y="274"/>
                  </a:cxn>
                  <a:cxn ang="0">
                    <a:pos x="266" y="301"/>
                  </a:cxn>
                  <a:cxn ang="0">
                    <a:pos x="270" y="325"/>
                  </a:cxn>
                  <a:cxn ang="0">
                    <a:pos x="272" y="347"/>
                  </a:cxn>
                  <a:cxn ang="0">
                    <a:pos x="278" y="367"/>
                  </a:cxn>
                  <a:cxn ang="0">
                    <a:pos x="287" y="384"/>
                  </a:cxn>
                  <a:cxn ang="0">
                    <a:pos x="288" y="404"/>
                  </a:cxn>
                  <a:cxn ang="0">
                    <a:pos x="296" y="425"/>
                  </a:cxn>
                  <a:cxn ang="0">
                    <a:pos x="302" y="464"/>
                  </a:cxn>
                  <a:cxn ang="0">
                    <a:pos x="305" y="490"/>
                  </a:cxn>
                  <a:cxn ang="0">
                    <a:pos x="301" y="530"/>
                  </a:cxn>
                  <a:cxn ang="0">
                    <a:pos x="285" y="564"/>
                  </a:cxn>
                  <a:cxn ang="0">
                    <a:pos x="265" y="599"/>
                  </a:cxn>
                  <a:cxn ang="0">
                    <a:pos x="235" y="618"/>
                  </a:cxn>
                  <a:cxn ang="0">
                    <a:pos x="193" y="638"/>
                  </a:cxn>
                  <a:cxn ang="0">
                    <a:pos x="149" y="643"/>
                  </a:cxn>
                  <a:cxn ang="0">
                    <a:pos x="114" y="632"/>
                  </a:cxn>
                  <a:cxn ang="0">
                    <a:pos x="86" y="619"/>
                  </a:cxn>
                  <a:cxn ang="0">
                    <a:pos x="51" y="594"/>
                  </a:cxn>
                  <a:cxn ang="0">
                    <a:pos x="0" y="577"/>
                  </a:cxn>
                </a:cxnLst>
                <a:rect l="0" t="0" r="r" b="b"/>
                <a:pathLst>
                  <a:path w="306" h="644">
                    <a:moveTo>
                      <a:pt x="0" y="577"/>
                    </a:moveTo>
                    <a:cubicBezTo>
                      <a:pt x="25" y="572"/>
                      <a:pt x="46" y="581"/>
                      <a:pt x="62" y="591"/>
                    </a:cubicBezTo>
                    <a:cubicBezTo>
                      <a:pt x="78" y="602"/>
                      <a:pt x="90" y="609"/>
                      <a:pt x="105" y="613"/>
                    </a:cubicBezTo>
                    <a:cubicBezTo>
                      <a:pt x="120" y="618"/>
                      <a:pt x="122" y="630"/>
                      <a:pt x="140" y="634"/>
                    </a:cubicBezTo>
                    <a:cubicBezTo>
                      <a:pt x="202" y="640"/>
                      <a:pt x="219" y="621"/>
                      <a:pt x="230" y="610"/>
                    </a:cubicBezTo>
                    <a:cubicBezTo>
                      <a:pt x="242" y="600"/>
                      <a:pt x="251" y="602"/>
                      <a:pt x="260" y="590"/>
                    </a:cubicBezTo>
                    <a:cubicBezTo>
                      <a:pt x="268" y="578"/>
                      <a:pt x="270" y="569"/>
                      <a:pt x="277" y="558"/>
                    </a:cubicBezTo>
                    <a:cubicBezTo>
                      <a:pt x="284" y="546"/>
                      <a:pt x="285" y="524"/>
                      <a:pt x="289" y="510"/>
                    </a:cubicBezTo>
                    <a:cubicBezTo>
                      <a:pt x="293" y="496"/>
                      <a:pt x="288" y="474"/>
                      <a:pt x="287" y="462"/>
                    </a:cubicBezTo>
                    <a:cubicBezTo>
                      <a:pt x="286" y="449"/>
                      <a:pt x="284" y="432"/>
                      <a:pt x="281" y="420"/>
                    </a:cubicBezTo>
                    <a:cubicBezTo>
                      <a:pt x="277" y="408"/>
                      <a:pt x="270" y="397"/>
                      <a:pt x="266" y="384"/>
                    </a:cubicBezTo>
                    <a:cubicBezTo>
                      <a:pt x="262" y="371"/>
                      <a:pt x="258" y="352"/>
                      <a:pt x="254" y="340"/>
                    </a:cubicBezTo>
                    <a:cubicBezTo>
                      <a:pt x="251" y="328"/>
                      <a:pt x="255" y="307"/>
                      <a:pt x="253" y="295"/>
                    </a:cubicBezTo>
                    <a:cubicBezTo>
                      <a:pt x="251" y="283"/>
                      <a:pt x="246" y="259"/>
                      <a:pt x="246" y="246"/>
                    </a:cubicBezTo>
                    <a:cubicBezTo>
                      <a:pt x="246" y="233"/>
                      <a:pt x="239" y="211"/>
                      <a:pt x="240" y="202"/>
                    </a:cubicBezTo>
                    <a:cubicBezTo>
                      <a:pt x="241" y="193"/>
                      <a:pt x="238" y="175"/>
                      <a:pt x="240" y="162"/>
                    </a:cubicBezTo>
                    <a:cubicBezTo>
                      <a:pt x="241" y="149"/>
                      <a:pt x="245" y="138"/>
                      <a:pt x="246" y="131"/>
                    </a:cubicBezTo>
                    <a:cubicBezTo>
                      <a:pt x="246" y="124"/>
                      <a:pt x="249" y="99"/>
                      <a:pt x="250" y="90"/>
                    </a:cubicBezTo>
                    <a:cubicBezTo>
                      <a:pt x="251" y="80"/>
                      <a:pt x="256" y="52"/>
                      <a:pt x="252" y="41"/>
                    </a:cubicBezTo>
                    <a:cubicBezTo>
                      <a:pt x="252" y="41"/>
                      <a:pt x="252" y="41"/>
                      <a:pt x="252" y="41"/>
                    </a:cubicBezTo>
                    <a:cubicBezTo>
                      <a:pt x="252" y="39"/>
                      <a:pt x="252" y="36"/>
                      <a:pt x="252" y="35"/>
                    </a:cubicBezTo>
                    <a:cubicBezTo>
                      <a:pt x="259" y="31"/>
                      <a:pt x="258" y="6"/>
                      <a:pt x="256" y="1"/>
                    </a:cubicBezTo>
                    <a:cubicBezTo>
                      <a:pt x="258" y="0"/>
                      <a:pt x="254" y="3"/>
                      <a:pt x="256" y="1"/>
                    </a:cubicBezTo>
                    <a:cubicBezTo>
                      <a:pt x="256" y="1"/>
                      <a:pt x="256" y="1"/>
                      <a:pt x="256" y="1"/>
                    </a:cubicBezTo>
                    <a:cubicBezTo>
                      <a:pt x="256" y="1"/>
                      <a:pt x="262" y="22"/>
                      <a:pt x="262" y="28"/>
                    </a:cubicBezTo>
                    <a:cubicBezTo>
                      <a:pt x="261" y="33"/>
                      <a:pt x="263" y="53"/>
                      <a:pt x="263" y="62"/>
                    </a:cubicBezTo>
                    <a:cubicBezTo>
                      <a:pt x="262" y="70"/>
                      <a:pt x="264" y="88"/>
                      <a:pt x="262" y="93"/>
                    </a:cubicBezTo>
                    <a:cubicBezTo>
                      <a:pt x="260" y="98"/>
                      <a:pt x="261" y="116"/>
                      <a:pt x="260" y="122"/>
                    </a:cubicBezTo>
                    <a:cubicBezTo>
                      <a:pt x="259" y="129"/>
                      <a:pt x="258" y="133"/>
                      <a:pt x="258" y="135"/>
                    </a:cubicBezTo>
                    <a:cubicBezTo>
                      <a:pt x="258" y="137"/>
                      <a:pt x="260" y="146"/>
                      <a:pt x="258" y="155"/>
                    </a:cubicBezTo>
                    <a:cubicBezTo>
                      <a:pt x="257" y="164"/>
                      <a:pt x="251" y="176"/>
                      <a:pt x="251" y="181"/>
                    </a:cubicBezTo>
                    <a:cubicBezTo>
                      <a:pt x="251" y="186"/>
                      <a:pt x="254" y="196"/>
                      <a:pt x="254" y="201"/>
                    </a:cubicBezTo>
                    <a:cubicBezTo>
                      <a:pt x="254" y="206"/>
                      <a:pt x="258" y="215"/>
                      <a:pt x="258" y="220"/>
                    </a:cubicBezTo>
                    <a:cubicBezTo>
                      <a:pt x="258" y="225"/>
                      <a:pt x="261" y="238"/>
                      <a:pt x="261" y="245"/>
                    </a:cubicBezTo>
                    <a:cubicBezTo>
                      <a:pt x="261" y="254"/>
                      <a:pt x="262" y="265"/>
                      <a:pt x="262" y="274"/>
                    </a:cubicBezTo>
                    <a:cubicBezTo>
                      <a:pt x="262" y="282"/>
                      <a:pt x="265" y="293"/>
                      <a:pt x="266" y="301"/>
                    </a:cubicBezTo>
                    <a:cubicBezTo>
                      <a:pt x="267" y="309"/>
                      <a:pt x="269" y="318"/>
                      <a:pt x="270" y="325"/>
                    </a:cubicBezTo>
                    <a:cubicBezTo>
                      <a:pt x="271" y="331"/>
                      <a:pt x="270" y="336"/>
                      <a:pt x="272" y="347"/>
                    </a:cubicBezTo>
                    <a:cubicBezTo>
                      <a:pt x="274" y="357"/>
                      <a:pt x="277" y="363"/>
                      <a:pt x="278" y="367"/>
                    </a:cubicBezTo>
                    <a:cubicBezTo>
                      <a:pt x="279" y="372"/>
                      <a:pt x="284" y="374"/>
                      <a:pt x="287" y="384"/>
                    </a:cubicBezTo>
                    <a:cubicBezTo>
                      <a:pt x="289" y="395"/>
                      <a:pt x="286" y="398"/>
                      <a:pt x="288" y="404"/>
                    </a:cubicBezTo>
                    <a:cubicBezTo>
                      <a:pt x="290" y="410"/>
                      <a:pt x="294" y="417"/>
                      <a:pt x="296" y="425"/>
                    </a:cubicBezTo>
                    <a:cubicBezTo>
                      <a:pt x="298" y="433"/>
                      <a:pt x="302" y="457"/>
                      <a:pt x="302" y="464"/>
                    </a:cubicBezTo>
                    <a:cubicBezTo>
                      <a:pt x="303" y="471"/>
                      <a:pt x="306" y="482"/>
                      <a:pt x="305" y="490"/>
                    </a:cubicBezTo>
                    <a:cubicBezTo>
                      <a:pt x="305" y="499"/>
                      <a:pt x="304" y="517"/>
                      <a:pt x="301" y="530"/>
                    </a:cubicBezTo>
                    <a:cubicBezTo>
                      <a:pt x="298" y="543"/>
                      <a:pt x="289" y="556"/>
                      <a:pt x="285" y="564"/>
                    </a:cubicBezTo>
                    <a:cubicBezTo>
                      <a:pt x="281" y="572"/>
                      <a:pt x="274" y="592"/>
                      <a:pt x="265" y="599"/>
                    </a:cubicBezTo>
                    <a:cubicBezTo>
                      <a:pt x="256" y="605"/>
                      <a:pt x="241" y="609"/>
                      <a:pt x="235" y="618"/>
                    </a:cubicBezTo>
                    <a:cubicBezTo>
                      <a:pt x="223" y="632"/>
                      <a:pt x="204" y="632"/>
                      <a:pt x="193" y="638"/>
                    </a:cubicBezTo>
                    <a:cubicBezTo>
                      <a:pt x="183" y="643"/>
                      <a:pt x="167" y="643"/>
                      <a:pt x="149" y="643"/>
                    </a:cubicBezTo>
                    <a:cubicBezTo>
                      <a:pt x="131" y="643"/>
                      <a:pt x="122" y="644"/>
                      <a:pt x="114" y="632"/>
                    </a:cubicBezTo>
                    <a:cubicBezTo>
                      <a:pt x="106" y="621"/>
                      <a:pt x="95" y="629"/>
                      <a:pt x="86" y="619"/>
                    </a:cubicBezTo>
                    <a:cubicBezTo>
                      <a:pt x="77" y="609"/>
                      <a:pt x="65" y="606"/>
                      <a:pt x="51" y="594"/>
                    </a:cubicBezTo>
                    <a:cubicBezTo>
                      <a:pt x="37" y="583"/>
                      <a:pt x="13" y="577"/>
                      <a:pt x="0" y="577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57" name="Freeform 1442"/>
              <p:cNvSpPr>
                <a:spLocks/>
              </p:cNvSpPr>
              <p:nvPr/>
            </p:nvSpPr>
            <p:spPr bwMode="auto">
              <a:xfrm>
                <a:off x="3390" y="2611"/>
                <a:ext cx="18" cy="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13"/>
                  </a:cxn>
                </a:cxnLst>
                <a:rect l="0" t="0" r="r" b="b"/>
                <a:pathLst>
                  <a:path w="7" h="13">
                    <a:moveTo>
                      <a:pt x="0" y="0"/>
                    </a:moveTo>
                    <a:cubicBezTo>
                      <a:pt x="0" y="6"/>
                      <a:pt x="5" y="9"/>
                      <a:pt x="7" y="13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58" name="Freeform 1443"/>
              <p:cNvSpPr>
                <a:spLocks/>
              </p:cNvSpPr>
              <p:nvPr/>
            </p:nvSpPr>
            <p:spPr bwMode="auto">
              <a:xfrm>
                <a:off x="3213" y="1184"/>
                <a:ext cx="60" cy="1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4" y="7"/>
                  </a:cxn>
                </a:cxnLst>
                <a:rect l="0" t="0" r="r" b="b"/>
                <a:pathLst>
                  <a:path w="24" h="7">
                    <a:moveTo>
                      <a:pt x="0" y="1"/>
                    </a:moveTo>
                    <a:cubicBezTo>
                      <a:pt x="11" y="0"/>
                      <a:pt x="21" y="4"/>
                      <a:pt x="24" y="7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59" name="Freeform 1444"/>
              <p:cNvSpPr>
                <a:spLocks/>
              </p:cNvSpPr>
              <p:nvPr/>
            </p:nvSpPr>
            <p:spPr bwMode="auto">
              <a:xfrm>
                <a:off x="3265" y="1091"/>
                <a:ext cx="65" cy="1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26" y="4"/>
                  </a:cxn>
                </a:cxnLst>
                <a:rect l="0" t="0" r="r" b="b"/>
                <a:pathLst>
                  <a:path w="26" h="5">
                    <a:moveTo>
                      <a:pt x="0" y="5"/>
                    </a:moveTo>
                    <a:cubicBezTo>
                      <a:pt x="16" y="0"/>
                      <a:pt x="26" y="4"/>
                      <a:pt x="26" y="4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60" name="Freeform 1445"/>
              <p:cNvSpPr>
                <a:spLocks/>
              </p:cNvSpPr>
              <p:nvPr/>
            </p:nvSpPr>
            <p:spPr bwMode="auto">
              <a:xfrm>
                <a:off x="3298" y="1011"/>
                <a:ext cx="60" cy="13"/>
              </a:xfrm>
              <a:custGeom>
                <a:avLst/>
                <a:gdLst/>
                <a:ahLst/>
                <a:cxnLst>
                  <a:cxn ang="0">
                    <a:pos x="24" y="2"/>
                  </a:cxn>
                  <a:cxn ang="0">
                    <a:pos x="0" y="5"/>
                  </a:cxn>
                </a:cxnLst>
                <a:rect l="0" t="0" r="r" b="b"/>
                <a:pathLst>
                  <a:path w="24" h="5">
                    <a:moveTo>
                      <a:pt x="24" y="2"/>
                    </a:moveTo>
                    <a:cubicBezTo>
                      <a:pt x="24" y="2"/>
                      <a:pt x="16" y="0"/>
                      <a:pt x="0" y="5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61" name="Freeform 1446"/>
              <p:cNvSpPr>
                <a:spLocks/>
              </p:cNvSpPr>
              <p:nvPr/>
            </p:nvSpPr>
            <p:spPr bwMode="auto">
              <a:xfrm>
                <a:off x="3470" y="1248"/>
                <a:ext cx="18" cy="3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7" y="0"/>
                  </a:cxn>
                </a:cxnLst>
                <a:rect l="0" t="0" r="r" b="b"/>
                <a:pathLst>
                  <a:path w="7" h="1">
                    <a:moveTo>
                      <a:pt x="0" y="1"/>
                    </a:moveTo>
                    <a:cubicBezTo>
                      <a:pt x="4" y="0"/>
                      <a:pt x="7" y="0"/>
                      <a:pt x="7" y="0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62" name="Freeform 1447"/>
              <p:cNvSpPr>
                <a:spLocks/>
              </p:cNvSpPr>
              <p:nvPr/>
            </p:nvSpPr>
            <p:spPr bwMode="auto">
              <a:xfrm>
                <a:off x="3348" y="1379"/>
                <a:ext cx="15" cy="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16"/>
                  </a:cxn>
                </a:cxnLst>
                <a:rect l="0" t="0" r="r" b="b"/>
                <a:pathLst>
                  <a:path w="6" h="16">
                    <a:moveTo>
                      <a:pt x="0" y="0"/>
                    </a:moveTo>
                    <a:cubicBezTo>
                      <a:pt x="3" y="3"/>
                      <a:pt x="6" y="12"/>
                      <a:pt x="3" y="16"/>
                    </a:cubicBezTo>
                  </a:path>
                </a:pathLst>
              </a:custGeom>
              <a:noFill/>
              <a:ln w="7938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63" name="Freeform 1448"/>
              <p:cNvSpPr>
                <a:spLocks/>
              </p:cNvSpPr>
              <p:nvPr/>
            </p:nvSpPr>
            <p:spPr bwMode="auto">
              <a:xfrm>
                <a:off x="2005" y="875"/>
                <a:ext cx="1753" cy="2568"/>
              </a:xfrm>
              <a:custGeom>
                <a:avLst/>
                <a:gdLst/>
                <a:ahLst/>
                <a:cxnLst>
                  <a:cxn ang="0">
                    <a:pos x="687" y="498"/>
                  </a:cxn>
                  <a:cxn ang="0">
                    <a:pos x="667" y="413"/>
                  </a:cxn>
                  <a:cxn ang="0">
                    <a:pos x="650" y="312"/>
                  </a:cxn>
                  <a:cxn ang="0">
                    <a:pos x="644" y="238"/>
                  </a:cxn>
                  <a:cxn ang="0">
                    <a:pos x="647" y="156"/>
                  </a:cxn>
                  <a:cxn ang="0">
                    <a:pos x="642" y="63"/>
                  </a:cxn>
                  <a:cxn ang="0">
                    <a:pos x="584" y="5"/>
                  </a:cxn>
                  <a:cxn ang="0">
                    <a:pos x="518" y="57"/>
                  </a:cxn>
                  <a:cxn ang="0">
                    <a:pos x="483" y="117"/>
                  </a:cxn>
                  <a:cxn ang="0">
                    <a:pos x="426" y="163"/>
                  </a:cxn>
                  <a:cxn ang="0">
                    <a:pos x="327" y="175"/>
                  </a:cxn>
                  <a:cxn ang="0">
                    <a:pos x="235" y="167"/>
                  </a:cxn>
                  <a:cxn ang="0">
                    <a:pos x="161" y="120"/>
                  </a:cxn>
                  <a:cxn ang="0">
                    <a:pos x="70" y="84"/>
                  </a:cxn>
                  <a:cxn ang="0">
                    <a:pos x="22" y="127"/>
                  </a:cxn>
                  <a:cxn ang="0">
                    <a:pos x="27" y="256"/>
                  </a:cxn>
                  <a:cxn ang="0">
                    <a:pos x="22" y="367"/>
                  </a:cxn>
                  <a:cxn ang="0">
                    <a:pos x="13" y="477"/>
                  </a:cxn>
                  <a:cxn ang="0">
                    <a:pos x="45" y="610"/>
                  </a:cxn>
                  <a:cxn ang="0">
                    <a:pos x="162" y="703"/>
                  </a:cxn>
                  <a:cxn ang="0">
                    <a:pos x="200" y="658"/>
                  </a:cxn>
                  <a:cxn ang="0">
                    <a:pos x="192" y="654"/>
                  </a:cxn>
                  <a:cxn ang="0">
                    <a:pos x="207" y="649"/>
                  </a:cxn>
                  <a:cxn ang="0">
                    <a:pos x="158" y="550"/>
                  </a:cxn>
                  <a:cxn ang="0">
                    <a:pos x="129" y="463"/>
                  </a:cxn>
                  <a:cxn ang="0">
                    <a:pos x="125" y="366"/>
                  </a:cxn>
                  <a:cxn ang="0">
                    <a:pos x="132" y="276"/>
                  </a:cxn>
                  <a:cxn ang="0">
                    <a:pos x="176" y="265"/>
                  </a:cxn>
                  <a:cxn ang="0">
                    <a:pos x="282" y="288"/>
                  </a:cxn>
                  <a:cxn ang="0">
                    <a:pos x="376" y="289"/>
                  </a:cxn>
                  <a:cxn ang="0">
                    <a:pos x="469" y="267"/>
                  </a:cxn>
                  <a:cxn ang="0">
                    <a:pos x="541" y="204"/>
                  </a:cxn>
                  <a:cxn ang="0">
                    <a:pos x="548" y="280"/>
                  </a:cxn>
                  <a:cxn ang="0">
                    <a:pos x="562" y="382"/>
                  </a:cxn>
                  <a:cxn ang="0">
                    <a:pos x="577" y="464"/>
                  </a:cxn>
                  <a:cxn ang="0">
                    <a:pos x="584" y="511"/>
                  </a:cxn>
                  <a:cxn ang="0">
                    <a:pos x="596" y="561"/>
                  </a:cxn>
                  <a:cxn ang="0">
                    <a:pos x="578" y="617"/>
                  </a:cxn>
                  <a:cxn ang="0">
                    <a:pos x="553" y="650"/>
                  </a:cxn>
                  <a:cxn ang="0">
                    <a:pos x="458" y="652"/>
                  </a:cxn>
                  <a:cxn ang="0">
                    <a:pos x="298" y="766"/>
                  </a:cxn>
                  <a:cxn ang="0">
                    <a:pos x="326" y="914"/>
                  </a:cxn>
                  <a:cxn ang="0">
                    <a:pos x="368" y="952"/>
                  </a:cxn>
                  <a:cxn ang="0">
                    <a:pos x="418" y="817"/>
                  </a:cxn>
                  <a:cxn ang="0">
                    <a:pos x="411" y="737"/>
                  </a:cxn>
                  <a:cxn ang="0">
                    <a:pos x="556" y="763"/>
                  </a:cxn>
                  <a:cxn ang="0">
                    <a:pos x="648" y="663"/>
                  </a:cxn>
                  <a:cxn ang="0">
                    <a:pos x="694" y="550"/>
                  </a:cxn>
                </a:cxnLst>
                <a:rect l="0" t="0" r="r" b="b"/>
                <a:pathLst>
                  <a:path w="701" h="963">
                    <a:moveTo>
                      <a:pt x="694" y="550"/>
                    </a:moveTo>
                    <a:cubicBezTo>
                      <a:pt x="699" y="541"/>
                      <a:pt x="697" y="507"/>
                      <a:pt x="687" y="498"/>
                    </a:cubicBezTo>
                    <a:cubicBezTo>
                      <a:pt x="692" y="492"/>
                      <a:pt x="688" y="457"/>
                      <a:pt x="674" y="453"/>
                    </a:cubicBezTo>
                    <a:cubicBezTo>
                      <a:pt x="678" y="450"/>
                      <a:pt x="680" y="422"/>
                      <a:pt x="667" y="413"/>
                    </a:cubicBezTo>
                    <a:cubicBezTo>
                      <a:pt x="670" y="401"/>
                      <a:pt x="664" y="366"/>
                      <a:pt x="655" y="365"/>
                    </a:cubicBezTo>
                    <a:cubicBezTo>
                      <a:pt x="663" y="357"/>
                      <a:pt x="655" y="323"/>
                      <a:pt x="650" y="312"/>
                    </a:cubicBezTo>
                    <a:cubicBezTo>
                      <a:pt x="654" y="309"/>
                      <a:pt x="656" y="278"/>
                      <a:pt x="649" y="275"/>
                    </a:cubicBezTo>
                    <a:cubicBezTo>
                      <a:pt x="655" y="266"/>
                      <a:pt x="647" y="244"/>
                      <a:pt x="644" y="238"/>
                    </a:cubicBezTo>
                    <a:cubicBezTo>
                      <a:pt x="650" y="231"/>
                      <a:pt x="648" y="213"/>
                      <a:pt x="644" y="199"/>
                    </a:cubicBezTo>
                    <a:cubicBezTo>
                      <a:pt x="650" y="199"/>
                      <a:pt x="656" y="166"/>
                      <a:pt x="647" y="156"/>
                    </a:cubicBezTo>
                    <a:cubicBezTo>
                      <a:pt x="656" y="149"/>
                      <a:pt x="654" y="112"/>
                      <a:pt x="643" y="110"/>
                    </a:cubicBezTo>
                    <a:cubicBezTo>
                      <a:pt x="650" y="101"/>
                      <a:pt x="651" y="72"/>
                      <a:pt x="642" y="63"/>
                    </a:cubicBezTo>
                    <a:cubicBezTo>
                      <a:pt x="647" y="50"/>
                      <a:pt x="625" y="13"/>
                      <a:pt x="612" y="6"/>
                    </a:cubicBezTo>
                    <a:cubicBezTo>
                      <a:pt x="599" y="0"/>
                      <a:pt x="589" y="5"/>
                      <a:pt x="584" y="5"/>
                    </a:cubicBezTo>
                    <a:cubicBezTo>
                      <a:pt x="573" y="3"/>
                      <a:pt x="564" y="1"/>
                      <a:pt x="547" y="10"/>
                    </a:cubicBezTo>
                    <a:cubicBezTo>
                      <a:pt x="519" y="23"/>
                      <a:pt x="515" y="48"/>
                      <a:pt x="518" y="57"/>
                    </a:cubicBezTo>
                    <a:cubicBezTo>
                      <a:pt x="512" y="57"/>
                      <a:pt x="496" y="78"/>
                      <a:pt x="504" y="87"/>
                    </a:cubicBezTo>
                    <a:cubicBezTo>
                      <a:pt x="494" y="87"/>
                      <a:pt x="482" y="103"/>
                      <a:pt x="483" y="117"/>
                    </a:cubicBezTo>
                    <a:cubicBezTo>
                      <a:pt x="473" y="121"/>
                      <a:pt x="462" y="133"/>
                      <a:pt x="464" y="144"/>
                    </a:cubicBezTo>
                    <a:cubicBezTo>
                      <a:pt x="452" y="141"/>
                      <a:pt x="433" y="156"/>
                      <a:pt x="426" y="163"/>
                    </a:cubicBezTo>
                    <a:cubicBezTo>
                      <a:pt x="412" y="153"/>
                      <a:pt x="380" y="162"/>
                      <a:pt x="375" y="169"/>
                    </a:cubicBezTo>
                    <a:cubicBezTo>
                      <a:pt x="365" y="161"/>
                      <a:pt x="329" y="168"/>
                      <a:pt x="327" y="175"/>
                    </a:cubicBezTo>
                    <a:cubicBezTo>
                      <a:pt x="313" y="166"/>
                      <a:pt x="293" y="167"/>
                      <a:pt x="278" y="174"/>
                    </a:cubicBezTo>
                    <a:cubicBezTo>
                      <a:pt x="275" y="165"/>
                      <a:pt x="243" y="159"/>
                      <a:pt x="235" y="167"/>
                    </a:cubicBezTo>
                    <a:cubicBezTo>
                      <a:pt x="225" y="153"/>
                      <a:pt x="203" y="141"/>
                      <a:pt x="193" y="145"/>
                    </a:cubicBezTo>
                    <a:cubicBezTo>
                      <a:pt x="192" y="137"/>
                      <a:pt x="173" y="121"/>
                      <a:pt x="161" y="120"/>
                    </a:cubicBezTo>
                    <a:cubicBezTo>
                      <a:pt x="152" y="109"/>
                      <a:pt x="136" y="93"/>
                      <a:pt x="122" y="95"/>
                    </a:cubicBezTo>
                    <a:cubicBezTo>
                      <a:pt x="104" y="74"/>
                      <a:pt x="74" y="82"/>
                      <a:pt x="70" y="84"/>
                    </a:cubicBezTo>
                    <a:cubicBezTo>
                      <a:pt x="67" y="87"/>
                      <a:pt x="61" y="93"/>
                      <a:pt x="55" y="95"/>
                    </a:cubicBezTo>
                    <a:cubicBezTo>
                      <a:pt x="42" y="99"/>
                      <a:pt x="28" y="109"/>
                      <a:pt x="22" y="127"/>
                    </a:cubicBezTo>
                    <a:cubicBezTo>
                      <a:pt x="16" y="144"/>
                      <a:pt x="9" y="168"/>
                      <a:pt x="22" y="189"/>
                    </a:cubicBezTo>
                    <a:cubicBezTo>
                      <a:pt x="14" y="202"/>
                      <a:pt x="15" y="247"/>
                      <a:pt x="27" y="256"/>
                    </a:cubicBezTo>
                    <a:cubicBezTo>
                      <a:pt x="16" y="269"/>
                      <a:pt x="23" y="295"/>
                      <a:pt x="28" y="309"/>
                    </a:cubicBezTo>
                    <a:cubicBezTo>
                      <a:pt x="16" y="319"/>
                      <a:pt x="16" y="359"/>
                      <a:pt x="22" y="367"/>
                    </a:cubicBezTo>
                    <a:cubicBezTo>
                      <a:pt x="8" y="376"/>
                      <a:pt x="9" y="406"/>
                      <a:pt x="16" y="422"/>
                    </a:cubicBezTo>
                    <a:cubicBezTo>
                      <a:pt x="2" y="435"/>
                      <a:pt x="3" y="464"/>
                      <a:pt x="13" y="477"/>
                    </a:cubicBezTo>
                    <a:cubicBezTo>
                      <a:pt x="2" y="491"/>
                      <a:pt x="0" y="529"/>
                      <a:pt x="17" y="540"/>
                    </a:cubicBezTo>
                    <a:cubicBezTo>
                      <a:pt x="13" y="567"/>
                      <a:pt x="30" y="600"/>
                      <a:pt x="45" y="610"/>
                    </a:cubicBezTo>
                    <a:cubicBezTo>
                      <a:pt x="42" y="630"/>
                      <a:pt x="63" y="668"/>
                      <a:pt x="89" y="668"/>
                    </a:cubicBezTo>
                    <a:cubicBezTo>
                      <a:pt x="94" y="687"/>
                      <a:pt x="135" y="718"/>
                      <a:pt x="162" y="703"/>
                    </a:cubicBezTo>
                    <a:cubicBezTo>
                      <a:pt x="183" y="690"/>
                      <a:pt x="181" y="682"/>
                      <a:pt x="189" y="670"/>
                    </a:cubicBezTo>
                    <a:cubicBezTo>
                      <a:pt x="192" y="666"/>
                      <a:pt x="196" y="662"/>
                      <a:pt x="200" y="658"/>
                    </a:cubicBezTo>
                    <a:cubicBezTo>
                      <a:pt x="199" y="658"/>
                      <a:pt x="199" y="658"/>
                      <a:pt x="198" y="658"/>
                    </a:cubicBezTo>
                    <a:cubicBezTo>
                      <a:pt x="195" y="659"/>
                      <a:pt x="192" y="657"/>
                      <a:pt x="192" y="654"/>
                    </a:cubicBezTo>
                    <a:cubicBezTo>
                      <a:pt x="191" y="651"/>
                      <a:pt x="192" y="648"/>
                      <a:pt x="195" y="648"/>
                    </a:cubicBezTo>
                    <a:cubicBezTo>
                      <a:pt x="199" y="646"/>
                      <a:pt x="203" y="647"/>
                      <a:pt x="207" y="649"/>
                    </a:cubicBezTo>
                    <a:cubicBezTo>
                      <a:pt x="211" y="642"/>
                      <a:pt x="216" y="634"/>
                      <a:pt x="218" y="622"/>
                    </a:cubicBezTo>
                    <a:cubicBezTo>
                      <a:pt x="222" y="595"/>
                      <a:pt x="179" y="554"/>
                      <a:pt x="158" y="550"/>
                    </a:cubicBezTo>
                    <a:cubicBezTo>
                      <a:pt x="149" y="538"/>
                      <a:pt x="138" y="517"/>
                      <a:pt x="127" y="508"/>
                    </a:cubicBezTo>
                    <a:cubicBezTo>
                      <a:pt x="138" y="489"/>
                      <a:pt x="129" y="463"/>
                      <a:pt x="129" y="463"/>
                    </a:cubicBezTo>
                    <a:cubicBezTo>
                      <a:pt x="131" y="444"/>
                      <a:pt x="132" y="432"/>
                      <a:pt x="125" y="415"/>
                    </a:cubicBezTo>
                    <a:cubicBezTo>
                      <a:pt x="134" y="401"/>
                      <a:pt x="133" y="377"/>
                      <a:pt x="125" y="366"/>
                    </a:cubicBezTo>
                    <a:cubicBezTo>
                      <a:pt x="133" y="355"/>
                      <a:pt x="137" y="328"/>
                      <a:pt x="133" y="315"/>
                    </a:cubicBezTo>
                    <a:cubicBezTo>
                      <a:pt x="136" y="302"/>
                      <a:pt x="137" y="291"/>
                      <a:pt x="132" y="276"/>
                    </a:cubicBezTo>
                    <a:cubicBezTo>
                      <a:pt x="142" y="265"/>
                      <a:pt x="132" y="241"/>
                      <a:pt x="128" y="232"/>
                    </a:cubicBezTo>
                    <a:cubicBezTo>
                      <a:pt x="135" y="242"/>
                      <a:pt x="148" y="264"/>
                      <a:pt x="176" y="265"/>
                    </a:cubicBezTo>
                    <a:cubicBezTo>
                      <a:pt x="200" y="285"/>
                      <a:pt x="207" y="280"/>
                      <a:pt x="227" y="282"/>
                    </a:cubicBezTo>
                    <a:cubicBezTo>
                      <a:pt x="233" y="295"/>
                      <a:pt x="272" y="296"/>
                      <a:pt x="282" y="288"/>
                    </a:cubicBezTo>
                    <a:cubicBezTo>
                      <a:pt x="288" y="297"/>
                      <a:pt x="321" y="305"/>
                      <a:pt x="331" y="291"/>
                    </a:cubicBezTo>
                    <a:cubicBezTo>
                      <a:pt x="336" y="294"/>
                      <a:pt x="366" y="302"/>
                      <a:pt x="376" y="289"/>
                    </a:cubicBezTo>
                    <a:cubicBezTo>
                      <a:pt x="384" y="292"/>
                      <a:pt x="413" y="294"/>
                      <a:pt x="422" y="278"/>
                    </a:cubicBezTo>
                    <a:cubicBezTo>
                      <a:pt x="432" y="281"/>
                      <a:pt x="457" y="278"/>
                      <a:pt x="469" y="267"/>
                    </a:cubicBezTo>
                    <a:cubicBezTo>
                      <a:pt x="475" y="274"/>
                      <a:pt x="509" y="250"/>
                      <a:pt x="509" y="239"/>
                    </a:cubicBezTo>
                    <a:cubicBezTo>
                      <a:pt x="514" y="247"/>
                      <a:pt x="537" y="217"/>
                      <a:pt x="541" y="204"/>
                    </a:cubicBezTo>
                    <a:cubicBezTo>
                      <a:pt x="541" y="204"/>
                      <a:pt x="534" y="232"/>
                      <a:pt x="541" y="235"/>
                    </a:cubicBezTo>
                    <a:cubicBezTo>
                      <a:pt x="536" y="238"/>
                      <a:pt x="538" y="275"/>
                      <a:pt x="548" y="280"/>
                    </a:cubicBezTo>
                    <a:cubicBezTo>
                      <a:pt x="541" y="287"/>
                      <a:pt x="547" y="323"/>
                      <a:pt x="556" y="326"/>
                    </a:cubicBezTo>
                    <a:cubicBezTo>
                      <a:pt x="550" y="333"/>
                      <a:pt x="549" y="371"/>
                      <a:pt x="562" y="382"/>
                    </a:cubicBezTo>
                    <a:cubicBezTo>
                      <a:pt x="556" y="397"/>
                      <a:pt x="558" y="421"/>
                      <a:pt x="566" y="425"/>
                    </a:cubicBezTo>
                    <a:cubicBezTo>
                      <a:pt x="562" y="432"/>
                      <a:pt x="564" y="464"/>
                      <a:pt x="577" y="464"/>
                    </a:cubicBezTo>
                    <a:cubicBezTo>
                      <a:pt x="568" y="469"/>
                      <a:pt x="577" y="500"/>
                      <a:pt x="587" y="498"/>
                    </a:cubicBezTo>
                    <a:cubicBezTo>
                      <a:pt x="587" y="498"/>
                      <a:pt x="583" y="504"/>
                      <a:pt x="584" y="511"/>
                    </a:cubicBezTo>
                    <a:cubicBezTo>
                      <a:pt x="585" y="519"/>
                      <a:pt x="589" y="528"/>
                      <a:pt x="595" y="532"/>
                    </a:cubicBezTo>
                    <a:cubicBezTo>
                      <a:pt x="590" y="534"/>
                      <a:pt x="588" y="557"/>
                      <a:pt x="596" y="561"/>
                    </a:cubicBezTo>
                    <a:cubicBezTo>
                      <a:pt x="590" y="560"/>
                      <a:pt x="583" y="584"/>
                      <a:pt x="584" y="592"/>
                    </a:cubicBezTo>
                    <a:cubicBezTo>
                      <a:pt x="579" y="595"/>
                      <a:pt x="574" y="605"/>
                      <a:pt x="578" y="617"/>
                    </a:cubicBezTo>
                    <a:cubicBezTo>
                      <a:pt x="566" y="616"/>
                      <a:pt x="551" y="638"/>
                      <a:pt x="554" y="650"/>
                    </a:cubicBezTo>
                    <a:cubicBezTo>
                      <a:pt x="553" y="650"/>
                      <a:pt x="553" y="650"/>
                      <a:pt x="553" y="650"/>
                    </a:cubicBezTo>
                    <a:cubicBezTo>
                      <a:pt x="545" y="649"/>
                      <a:pt x="525" y="659"/>
                      <a:pt x="517" y="666"/>
                    </a:cubicBezTo>
                    <a:cubicBezTo>
                      <a:pt x="498" y="654"/>
                      <a:pt x="492" y="661"/>
                      <a:pt x="458" y="652"/>
                    </a:cubicBezTo>
                    <a:cubicBezTo>
                      <a:pt x="424" y="643"/>
                      <a:pt x="395" y="598"/>
                      <a:pt x="328" y="646"/>
                    </a:cubicBezTo>
                    <a:cubicBezTo>
                      <a:pt x="271" y="686"/>
                      <a:pt x="287" y="743"/>
                      <a:pt x="298" y="766"/>
                    </a:cubicBezTo>
                    <a:cubicBezTo>
                      <a:pt x="293" y="773"/>
                      <a:pt x="285" y="796"/>
                      <a:pt x="285" y="831"/>
                    </a:cubicBezTo>
                    <a:cubicBezTo>
                      <a:pt x="285" y="861"/>
                      <a:pt x="315" y="899"/>
                      <a:pt x="326" y="914"/>
                    </a:cubicBezTo>
                    <a:cubicBezTo>
                      <a:pt x="339" y="930"/>
                      <a:pt x="347" y="940"/>
                      <a:pt x="347" y="952"/>
                    </a:cubicBezTo>
                    <a:cubicBezTo>
                      <a:pt x="347" y="962"/>
                      <a:pt x="368" y="963"/>
                      <a:pt x="368" y="952"/>
                    </a:cubicBezTo>
                    <a:cubicBezTo>
                      <a:pt x="368" y="938"/>
                      <a:pt x="372" y="932"/>
                      <a:pt x="388" y="909"/>
                    </a:cubicBezTo>
                    <a:cubicBezTo>
                      <a:pt x="405" y="886"/>
                      <a:pt x="419" y="852"/>
                      <a:pt x="418" y="817"/>
                    </a:cubicBezTo>
                    <a:cubicBezTo>
                      <a:pt x="418" y="798"/>
                      <a:pt x="406" y="794"/>
                      <a:pt x="412" y="779"/>
                    </a:cubicBezTo>
                    <a:cubicBezTo>
                      <a:pt x="421" y="758"/>
                      <a:pt x="415" y="750"/>
                      <a:pt x="411" y="737"/>
                    </a:cubicBezTo>
                    <a:cubicBezTo>
                      <a:pt x="421" y="734"/>
                      <a:pt x="459" y="761"/>
                      <a:pt x="483" y="768"/>
                    </a:cubicBezTo>
                    <a:cubicBezTo>
                      <a:pt x="508" y="774"/>
                      <a:pt x="547" y="776"/>
                      <a:pt x="556" y="763"/>
                    </a:cubicBezTo>
                    <a:cubicBezTo>
                      <a:pt x="564" y="766"/>
                      <a:pt x="614" y="731"/>
                      <a:pt x="609" y="712"/>
                    </a:cubicBezTo>
                    <a:cubicBezTo>
                      <a:pt x="625" y="717"/>
                      <a:pt x="657" y="686"/>
                      <a:pt x="648" y="663"/>
                    </a:cubicBezTo>
                    <a:cubicBezTo>
                      <a:pt x="663" y="665"/>
                      <a:pt x="687" y="623"/>
                      <a:pt x="685" y="600"/>
                    </a:cubicBezTo>
                    <a:cubicBezTo>
                      <a:pt x="692" y="601"/>
                      <a:pt x="701" y="561"/>
                      <a:pt x="694" y="550"/>
                    </a:cubicBezTo>
                    <a:close/>
                  </a:path>
                </a:pathLst>
              </a:custGeom>
              <a:noFill/>
              <a:ln w="11113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64" name="Freeform 1449"/>
              <p:cNvSpPr>
                <a:spLocks/>
              </p:cNvSpPr>
              <p:nvPr/>
            </p:nvSpPr>
            <p:spPr bwMode="auto">
              <a:xfrm>
                <a:off x="2128" y="880"/>
                <a:ext cx="1335" cy="645"/>
              </a:xfrm>
              <a:custGeom>
                <a:avLst/>
                <a:gdLst/>
                <a:ahLst/>
                <a:cxnLst>
                  <a:cxn ang="0">
                    <a:pos x="529" y="15"/>
                  </a:cxn>
                  <a:cxn ang="0">
                    <a:pos x="514" y="49"/>
                  </a:cxn>
                  <a:cxn ang="0">
                    <a:pos x="506" y="75"/>
                  </a:cxn>
                  <a:cxn ang="0">
                    <a:pos x="499" y="105"/>
                  </a:cxn>
                  <a:cxn ang="0">
                    <a:pos x="487" y="133"/>
                  </a:cxn>
                  <a:cxn ang="0">
                    <a:pos x="471" y="152"/>
                  </a:cxn>
                  <a:cxn ang="0">
                    <a:pos x="458" y="184"/>
                  </a:cxn>
                  <a:cxn ang="0">
                    <a:pos x="447" y="197"/>
                  </a:cxn>
                  <a:cxn ang="0">
                    <a:pos x="410" y="220"/>
                  </a:cxn>
                  <a:cxn ang="0">
                    <a:pos x="374" y="235"/>
                  </a:cxn>
                  <a:cxn ang="0">
                    <a:pos x="328" y="240"/>
                  </a:cxn>
                  <a:cxn ang="0">
                    <a:pos x="283" y="242"/>
                  </a:cxn>
                  <a:cxn ang="0">
                    <a:pos x="238" y="238"/>
                  </a:cxn>
                  <a:cxn ang="0">
                    <a:pos x="197" y="233"/>
                  </a:cxn>
                  <a:cxn ang="0">
                    <a:pos x="174" y="221"/>
                  </a:cxn>
                  <a:cxn ang="0">
                    <a:pos x="146" y="209"/>
                  </a:cxn>
                  <a:cxn ang="0">
                    <a:pos x="103" y="167"/>
                  </a:cxn>
                  <a:cxn ang="0">
                    <a:pos x="70" y="145"/>
                  </a:cxn>
                  <a:cxn ang="0">
                    <a:pos x="33" y="116"/>
                  </a:cxn>
                  <a:cxn ang="0">
                    <a:pos x="4" y="99"/>
                  </a:cxn>
                  <a:cxn ang="0">
                    <a:pos x="0" y="95"/>
                  </a:cxn>
                  <a:cxn ang="0">
                    <a:pos x="6" y="93"/>
                  </a:cxn>
                  <a:cxn ang="0">
                    <a:pos x="18" y="85"/>
                  </a:cxn>
                  <a:cxn ang="0">
                    <a:pos x="56" y="109"/>
                  </a:cxn>
                  <a:cxn ang="0">
                    <a:pos x="76" y="123"/>
                  </a:cxn>
                  <a:cxn ang="0">
                    <a:pos x="97" y="135"/>
                  </a:cxn>
                  <a:cxn ang="0">
                    <a:pos x="114" y="150"/>
                  </a:cxn>
                  <a:cxn ang="0">
                    <a:pos x="139" y="181"/>
                  </a:cxn>
                  <a:cxn ang="0">
                    <a:pos x="160" y="197"/>
                  </a:cxn>
                  <a:cxn ang="0">
                    <a:pos x="191" y="203"/>
                  </a:cxn>
                  <a:cxn ang="0">
                    <a:pos x="221" y="219"/>
                  </a:cxn>
                  <a:cxn ang="0">
                    <a:pos x="249" y="218"/>
                  </a:cxn>
                  <a:cxn ang="0">
                    <a:pos x="281" y="224"/>
                  </a:cxn>
                  <a:cxn ang="0">
                    <a:pos x="301" y="219"/>
                  </a:cxn>
                  <a:cxn ang="0">
                    <a:pos x="339" y="216"/>
                  </a:cxn>
                  <a:cxn ang="0">
                    <a:pos x="375" y="210"/>
                  </a:cxn>
                  <a:cxn ang="0">
                    <a:pos x="407" y="202"/>
                  </a:cxn>
                  <a:cxn ang="0">
                    <a:pos x="440" y="178"/>
                  </a:cxn>
                  <a:cxn ang="0">
                    <a:pos x="457" y="156"/>
                  </a:cxn>
                  <a:cxn ang="0">
                    <a:pos x="473" y="133"/>
                  </a:cxn>
                  <a:cxn ang="0">
                    <a:pos x="490" y="97"/>
                  </a:cxn>
                  <a:cxn ang="0">
                    <a:pos x="502" y="54"/>
                  </a:cxn>
                  <a:cxn ang="0">
                    <a:pos x="512" y="30"/>
                  </a:cxn>
                  <a:cxn ang="0">
                    <a:pos x="522" y="15"/>
                  </a:cxn>
                  <a:cxn ang="0">
                    <a:pos x="534" y="5"/>
                  </a:cxn>
                  <a:cxn ang="0">
                    <a:pos x="529" y="15"/>
                  </a:cxn>
                </a:cxnLst>
                <a:rect l="0" t="0" r="r" b="b"/>
                <a:pathLst>
                  <a:path w="534" h="242">
                    <a:moveTo>
                      <a:pt x="529" y="15"/>
                    </a:moveTo>
                    <a:cubicBezTo>
                      <a:pt x="528" y="25"/>
                      <a:pt x="514" y="37"/>
                      <a:pt x="514" y="49"/>
                    </a:cubicBezTo>
                    <a:cubicBezTo>
                      <a:pt x="513" y="61"/>
                      <a:pt x="510" y="67"/>
                      <a:pt x="506" y="75"/>
                    </a:cubicBezTo>
                    <a:cubicBezTo>
                      <a:pt x="503" y="84"/>
                      <a:pt x="504" y="93"/>
                      <a:pt x="499" y="105"/>
                    </a:cubicBezTo>
                    <a:cubicBezTo>
                      <a:pt x="495" y="116"/>
                      <a:pt x="494" y="127"/>
                      <a:pt x="487" y="133"/>
                    </a:cubicBezTo>
                    <a:cubicBezTo>
                      <a:pt x="479" y="139"/>
                      <a:pt x="476" y="145"/>
                      <a:pt x="471" y="152"/>
                    </a:cubicBezTo>
                    <a:cubicBezTo>
                      <a:pt x="467" y="160"/>
                      <a:pt x="463" y="177"/>
                      <a:pt x="458" y="184"/>
                    </a:cubicBezTo>
                    <a:cubicBezTo>
                      <a:pt x="452" y="190"/>
                      <a:pt x="447" y="197"/>
                      <a:pt x="447" y="197"/>
                    </a:cubicBezTo>
                    <a:cubicBezTo>
                      <a:pt x="429" y="198"/>
                      <a:pt x="415" y="213"/>
                      <a:pt x="410" y="220"/>
                    </a:cubicBezTo>
                    <a:cubicBezTo>
                      <a:pt x="401" y="218"/>
                      <a:pt x="381" y="226"/>
                      <a:pt x="374" y="235"/>
                    </a:cubicBezTo>
                    <a:cubicBezTo>
                      <a:pt x="365" y="231"/>
                      <a:pt x="339" y="231"/>
                      <a:pt x="328" y="240"/>
                    </a:cubicBezTo>
                    <a:cubicBezTo>
                      <a:pt x="320" y="235"/>
                      <a:pt x="296" y="238"/>
                      <a:pt x="283" y="242"/>
                    </a:cubicBezTo>
                    <a:cubicBezTo>
                      <a:pt x="277" y="240"/>
                      <a:pt x="253" y="235"/>
                      <a:pt x="238" y="238"/>
                    </a:cubicBezTo>
                    <a:cubicBezTo>
                      <a:pt x="229" y="234"/>
                      <a:pt x="201" y="235"/>
                      <a:pt x="197" y="233"/>
                    </a:cubicBezTo>
                    <a:cubicBezTo>
                      <a:pt x="193" y="231"/>
                      <a:pt x="183" y="223"/>
                      <a:pt x="174" y="221"/>
                    </a:cubicBezTo>
                    <a:cubicBezTo>
                      <a:pt x="164" y="219"/>
                      <a:pt x="153" y="217"/>
                      <a:pt x="146" y="209"/>
                    </a:cubicBezTo>
                    <a:cubicBezTo>
                      <a:pt x="138" y="200"/>
                      <a:pt x="117" y="169"/>
                      <a:pt x="103" y="167"/>
                    </a:cubicBezTo>
                    <a:cubicBezTo>
                      <a:pt x="98" y="160"/>
                      <a:pt x="87" y="152"/>
                      <a:pt x="70" y="145"/>
                    </a:cubicBezTo>
                    <a:cubicBezTo>
                      <a:pt x="65" y="138"/>
                      <a:pt x="46" y="121"/>
                      <a:pt x="33" y="116"/>
                    </a:cubicBezTo>
                    <a:cubicBezTo>
                      <a:pt x="29" y="110"/>
                      <a:pt x="20" y="101"/>
                      <a:pt x="4" y="99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2" y="95"/>
                      <a:pt x="4" y="94"/>
                      <a:pt x="6" y="93"/>
                    </a:cubicBezTo>
                    <a:cubicBezTo>
                      <a:pt x="10" y="91"/>
                      <a:pt x="15" y="88"/>
                      <a:pt x="18" y="85"/>
                    </a:cubicBezTo>
                    <a:cubicBezTo>
                      <a:pt x="28" y="89"/>
                      <a:pt x="52" y="107"/>
                      <a:pt x="56" y="109"/>
                    </a:cubicBezTo>
                    <a:cubicBezTo>
                      <a:pt x="61" y="111"/>
                      <a:pt x="73" y="120"/>
                      <a:pt x="76" y="123"/>
                    </a:cubicBezTo>
                    <a:cubicBezTo>
                      <a:pt x="79" y="127"/>
                      <a:pt x="91" y="132"/>
                      <a:pt x="97" y="135"/>
                    </a:cubicBezTo>
                    <a:cubicBezTo>
                      <a:pt x="103" y="138"/>
                      <a:pt x="111" y="147"/>
                      <a:pt x="114" y="150"/>
                    </a:cubicBezTo>
                    <a:cubicBezTo>
                      <a:pt x="116" y="153"/>
                      <a:pt x="133" y="178"/>
                      <a:pt x="139" y="181"/>
                    </a:cubicBezTo>
                    <a:cubicBezTo>
                      <a:pt x="146" y="184"/>
                      <a:pt x="156" y="193"/>
                      <a:pt x="160" y="197"/>
                    </a:cubicBezTo>
                    <a:cubicBezTo>
                      <a:pt x="164" y="200"/>
                      <a:pt x="182" y="200"/>
                      <a:pt x="191" y="203"/>
                    </a:cubicBezTo>
                    <a:cubicBezTo>
                      <a:pt x="199" y="206"/>
                      <a:pt x="211" y="219"/>
                      <a:pt x="221" y="219"/>
                    </a:cubicBezTo>
                    <a:cubicBezTo>
                      <a:pt x="231" y="219"/>
                      <a:pt x="239" y="219"/>
                      <a:pt x="249" y="218"/>
                    </a:cubicBezTo>
                    <a:cubicBezTo>
                      <a:pt x="259" y="218"/>
                      <a:pt x="273" y="226"/>
                      <a:pt x="281" y="224"/>
                    </a:cubicBezTo>
                    <a:cubicBezTo>
                      <a:pt x="288" y="223"/>
                      <a:pt x="289" y="222"/>
                      <a:pt x="301" y="219"/>
                    </a:cubicBezTo>
                    <a:cubicBezTo>
                      <a:pt x="312" y="216"/>
                      <a:pt x="323" y="218"/>
                      <a:pt x="339" y="216"/>
                    </a:cubicBezTo>
                    <a:cubicBezTo>
                      <a:pt x="354" y="214"/>
                      <a:pt x="365" y="215"/>
                      <a:pt x="375" y="210"/>
                    </a:cubicBezTo>
                    <a:cubicBezTo>
                      <a:pt x="386" y="205"/>
                      <a:pt x="401" y="209"/>
                      <a:pt x="407" y="202"/>
                    </a:cubicBezTo>
                    <a:cubicBezTo>
                      <a:pt x="413" y="195"/>
                      <a:pt x="428" y="185"/>
                      <a:pt x="440" y="178"/>
                    </a:cubicBezTo>
                    <a:cubicBezTo>
                      <a:pt x="442" y="171"/>
                      <a:pt x="456" y="157"/>
                      <a:pt x="457" y="156"/>
                    </a:cubicBezTo>
                    <a:cubicBezTo>
                      <a:pt x="468" y="146"/>
                      <a:pt x="468" y="140"/>
                      <a:pt x="473" y="133"/>
                    </a:cubicBezTo>
                    <a:cubicBezTo>
                      <a:pt x="478" y="125"/>
                      <a:pt x="486" y="109"/>
                      <a:pt x="490" y="97"/>
                    </a:cubicBezTo>
                    <a:cubicBezTo>
                      <a:pt x="495" y="85"/>
                      <a:pt x="495" y="62"/>
                      <a:pt x="502" y="54"/>
                    </a:cubicBezTo>
                    <a:cubicBezTo>
                      <a:pt x="507" y="48"/>
                      <a:pt x="511" y="40"/>
                      <a:pt x="512" y="30"/>
                    </a:cubicBezTo>
                    <a:cubicBezTo>
                      <a:pt x="517" y="24"/>
                      <a:pt x="519" y="24"/>
                      <a:pt x="522" y="15"/>
                    </a:cubicBezTo>
                    <a:cubicBezTo>
                      <a:pt x="526" y="5"/>
                      <a:pt x="533" y="0"/>
                      <a:pt x="534" y="5"/>
                    </a:cubicBezTo>
                    <a:cubicBezTo>
                      <a:pt x="532" y="6"/>
                      <a:pt x="529" y="12"/>
                      <a:pt x="529" y="15"/>
                    </a:cubicBezTo>
                    <a:close/>
                  </a:path>
                </a:pathLst>
              </a:custGeom>
              <a:noFill/>
              <a:ln w="3175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65" name="Freeform 1450"/>
              <p:cNvSpPr>
                <a:spLocks/>
              </p:cNvSpPr>
              <p:nvPr/>
            </p:nvSpPr>
            <p:spPr bwMode="auto">
              <a:xfrm>
                <a:off x="3528" y="949"/>
                <a:ext cx="10" cy="78"/>
              </a:xfrm>
              <a:custGeom>
                <a:avLst/>
                <a:gdLst/>
                <a:ahLst/>
                <a:cxnLst>
                  <a:cxn ang="0">
                    <a:pos x="1" y="29"/>
                  </a:cxn>
                  <a:cxn ang="0">
                    <a:pos x="0" y="0"/>
                  </a:cxn>
                </a:cxnLst>
                <a:rect l="0" t="0" r="r" b="b"/>
                <a:pathLst>
                  <a:path w="4" h="29">
                    <a:moveTo>
                      <a:pt x="1" y="29"/>
                    </a:moveTo>
                    <a:cubicBezTo>
                      <a:pt x="4" y="20"/>
                      <a:pt x="2" y="4"/>
                      <a:pt x="0" y="0"/>
                    </a:cubicBezTo>
                  </a:path>
                </a:pathLst>
              </a:custGeom>
              <a:noFill/>
              <a:ln w="11113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66" name="Freeform 1451"/>
              <p:cNvSpPr>
                <a:spLocks/>
              </p:cNvSpPr>
              <p:nvPr/>
            </p:nvSpPr>
            <p:spPr bwMode="auto">
              <a:xfrm>
                <a:off x="3535" y="968"/>
                <a:ext cx="28" cy="2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1" y="0"/>
                  </a:cxn>
                </a:cxnLst>
                <a:rect l="0" t="0" r="r" b="b"/>
                <a:pathLst>
                  <a:path w="11" h="10">
                    <a:moveTo>
                      <a:pt x="0" y="10"/>
                    </a:moveTo>
                    <a:cubicBezTo>
                      <a:pt x="4" y="4"/>
                      <a:pt x="11" y="0"/>
                      <a:pt x="11" y="0"/>
                    </a:cubicBezTo>
                  </a:path>
                </a:pathLst>
              </a:custGeom>
              <a:noFill/>
              <a:ln w="11113" cap="rnd">
                <a:solidFill>
                  <a:srgbClr val="1A171B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67" name="Freeform 1452"/>
              <p:cNvSpPr>
                <a:spLocks/>
              </p:cNvSpPr>
              <p:nvPr/>
            </p:nvSpPr>
            <p:spPr bwMode="auto">
              <a:xfrm>
                <a:off x="3063" y="1328"/>
                <a:ext cx="35" cy="24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13" y="0"/>
                  </a:cxn>
                  <a:cxn ang="0">
                    <a:pos x="0" y="4"/>
                  </a:cxn>
                </a:cxnLst>
                <a:rect l="0" t="0" r="r" b="b"/>
                <a:pathLst>
                  <a:path w="14" h="9">
                    <a:moveTo>
                      <a:pt x="4" y="8"/>
                    </a:moveTo>
                    <a:cubicBezTo>
                      <a:pt x="8" y="9"/>
                      <a:pt x="14" y="5"/>
                      <a:pt x="13" y="0"/>
                    </a:cubicBezTo>
                    <a:cubicBezTo>
                      <a:pt x="9" y="0"/>
                      <a:pt x="4" y="3"/>
                      <a:pt x="0" y="4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68" name="Freeform 1453"/>
              <p:cNvSpPr>
                <a:spLocks/>
              </p:cNvSpPr>
              <p:nvPr/>
            </p:nvSpPr>
            <p:spPr bwMode="auto">
              <a:xfrm>
                <a:off x="3178" y="1280"/>
                <a:ext cx="35" cy="35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13" y="2"/>
                  </a:cxn>
                  <a:cxn ang="0">
                    <a:pos x="0" y="5"/>
                  </a:cxn>
                </a:cxnLst>
                <a:rect l="0" t="0" r="r" b="b"/>
                <a:pathLst>
                  <a:path w="14" h="13">
                    <a:moveTo>
                      <a:pt x="6" y="13"/>
                    </a:moveTo>
                    <a:cubicBezTo>
                      <a:pt x="10" y="10"/>
                      <a:pt x="14" y="7"/>
                      <a:pt x="13" y="2"/>
                    </a:cubicBezTo>
                    <a:cubicBezTo>
                      <a:pt x="9" y="0"/>
                      <a:pt x="4" y="3"/>
                      <a:pt x="0" y="5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69" name="Freeform 1454"/>
              <p:cNvSpPr>
                <a:spLocks/>
              </p:cNvSpPr>
              <p:nvPr/>
            </p:nvSpPr>
            <p:spPr bwMode="auto">
              <a:xfrm>
                <a:off x="3243" y="1168"/>
                <a:ext cx="35" cy="48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14" y="4"/>
                  </a:cxn>
                  <a:cxn ang="0">
                    <a:pos x="0" y="13"/>
                  </a:cxn>
                </a:cxnLst>
                <a:rect l="0" t="0" r="r" b="b"/>
                <a:pathLst>
                  <a:path w="14" h="18">
                    <a:moveTo>
                      <a:pt x="8" y="18"/>
                    </a:moveTo>
                    <a:cubicBezTo>
                      <a:pt x="10" y="13"/>
                      <a:pt x="13" y="9"/>
                      <a:pt x="14" y="4"/>
                    </a:cubicBezTo>
                    <a:cubicBezTo>
                      <a:pt x="9" y="0"/>
                      <a:pt x="2" y="10"/>
                      <a:pt x="0" y="13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70" name="Freeform 1455"/>
              <p:cNvSpPr>
                <a:spLocks/>
              </p:cNvSpPr>
              <p:nvPr/>
            </p:nvSpPr>
            <p:spPr bwMode="auto">
              <a:xfrm>
                <a:off x="3318" y="1093"/>
                <a:ext cx="7" cy="14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cubicBezTo>
                      <a:pt x="1" y="1"/>
                      <a:pt x="0" y="3"/>
                      <a:pt x="0" y="5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71" name="Freeform 1456"/>
              <p:cNvSpPr>
                <a:spLocks/>
              </p:cNvSpPr>
              <p:nvPr/>
            </p:nvSpPr>
            <p:spPr bwMode="auto">
              <a:xfrm>
                <a:off x="3398" y="1131"/>
                <a:ext cx="32" cy="4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9" y="17"/>
                  </a:cxn>
                </a:cxnLst>
                <a:rect l="0" t="0" r="r" b="b"/>
                <a:pathLst>
                  <a:path w="13" h="17">
                    <a:moveTo>
                      <a:pt x="0" y="13"/>
                    </a:moveTo>
                    <a:cubicBezTo>
                      <a:pt x="3" y="0"/>
                      <a:pt x="13" y="6"/>
                      <a:pt x="9" y="17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72" name="Freeform 1457"/>
              <p:cNvSpPr>
                <a:spLocks/>
              </p:cNvSpPr>
              <p:nvPr/>
            </p:nvSpPr>
            <p:spPr bwMode="auto">
              <a:xfrm>
                <a:off x="3433" y="1059"/>
                <a:ext cx="10" cy="16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6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cubicBezTo>
                      <a:pt x="2" y="1"/>
                      <a:pt x="1" y="4"/>
                      <a:pt x="0" y="6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73" name="Freeform 1458"/>
              <p:cNvSpPr>
                <a:spLocks/>
              </p:cNvSpPr>
              <p:nvPr/>
            </p:nvSpPr>
            <p:spPr bwMode="auto">
              <a:xfrm>
                <a:off x="3463" y="963"/>
                <a:ext cx="32" cy="34"/>
              </a:xfrm>
              <a:custGeom>
                <a:avLst/>
                <a:gdLst/>
                <a:ahLst/>
                <a:cxnLst>
                  <a:cxn ang="0">
                    <a:pos x="6" y="1"/>
                  </a:cxn>
                  <a:cxn ang="0">
                    <a:pos x="13" y="0"/>
                  </a:cxn>
                </a:cxnLst>
                <a:rect l="0" t="0" r="r" b="b"/>
                <a:pathLst>
                  <a:path w="13" h="13">
                    <a:moveTo>
                      <a:pt x="6" y="1"/>
                    </a:moveTo>
                    <a:cubicBezTo>
                      <a:pt x="0" y="12"/>
                      <a:pt x="11" y="13"/>
                      <a:pt x="13" y="0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  <p:sp>
            <p:nvSpPr>
              <p:cNvPr id="1874" name="Freeform 1459"/>
              <p:cNvSpPr>
                <a:spLocks/>
              </p:cNvSpPr>
              <p:nvPr/>
            </p:nvSpPr>
            <p:spPr bwMode="auto">
              <a:xfrm>
                <a:off x="3518" y="960"/>
                <a:ext cx="22" cy="5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2"/>
                  </a:cxn>
                </a:cxnLst>
                <a:rect l="0" t="0" r="r" b="b"/>
                <a:pathLst>
                  <a:path w="9" h="2">
                    <a:moveTo>
                      <a:pt x="9" y="0"/>
                    </a:moveTo>
                    <a:cubicBezTo>
                      <a:pt x="6" y="0"/>
                      <a:pt x="3" y="0"/>
                      <a:pt x="0" y="2"/>
                    </a:cubicBezTo>
                  </a:path>
                </a:pathLst>
              </a:custGeom>
              <a:noFill/>
              <a:ln w="15875" cap="flat">
                <a:solidFill>
                  <a:srgbClr val="FADED4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000">
                  <a:latin typeface="Bookman Old Style" pitchFamily="18" charset="0"/>
                </a:endParaRPr>
              </a:p>
            </p:txBody>
          </p:sp>
        </p:grpSp>
        <p:sp>
          <p:nvSpPr>
            <p:cNvPr id="1610" name="Freeform 1460"/>
            <p:cNvSpPr>
              <a:spLocks/>
            </p:cNvSpPr>
            <p:nvPr/>
          </p:nvSpPr>
          <p:spPr bwMode="auto">
            <a:xfrm>
              <a:off x="3565" y="1027"/>
              <a:ext cx="20" cy="45"/>
            </a:xfrm>
            <a:custGeom>
              <a:avLst/>
              <a:gdLst/>
              <a:ahLst/>
              <a:cxnLst>
                <a:cxn ang="0">
                  <a:pos x="2" y="12"/>
                </a:cxn>
                <a:cxn ang="0">
                  <a:pos x="5" y="0"/>
                </a:cxn>
                <a:cxn ang="0">
                  <a:pos x="7" y="17"/>
                </a:cxn>
              </a:cxnLst>
              <a:rect l="0" t="0" r="r" b="b"/>
              <a:pathLst>
                <a:path w="8" h="17">
                  <a:moveTo>
                    <a:pt x="2" y="12"/>
                  </a:moveTo>
                  <a:cubicBezTo>
                    <a:pt x="0" y="8"/>
                    <a:pt x="0" y="1"/>
                    <a:pt x="5" y="0"/>
                  </a:cubicBezTo>
                  <a:cubicBezTo>
                    <a:pt x="8" y="5"/>
                    <a:pt x="7" y="11"/>
                    <a:pt x="7" y="17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11" name="Freeform 1461"/>
            <p:cNvSpPr>
              <a:spLocks/>
            </p:cNvSpPr>
            <p:nvPr/>
          </p:nvSpPr>
          <p:spPr bwMode="auto">
            <a:xfrm>
              <a:off x="3565" y="1157"/>
              <a:ext cx="3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"/>
                </a:cxn>
              </a:cxnLst>
              <a:rect l="0" t="0" r="r" b="b"/>
              <a:pathLst>
                <a:path w="1" h="11">
                  <a:moveTo>
                    <a:pt x="0" y="0"/>
                  </a:moveTo>
                  <a:cubicBezTo>
                    <a:pt x="1" y="4"/>
                    <a:pt x="0" y="8"/>
                    <a:pt x="0" y="11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12" name="Freeform 1462"/>
            <p:cNvSpPr>
              <a:spLocks/>
            </p:cNvSpPr>
            <p:nvPr/>
          </p:nvSpPr>
          <p:spPr bwMode="auto">
            <a:xfrm>
              <a:off x="3565" y="1261"/>
              <a:ext cx="5" cy="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7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cubicBezTo>
                    <a:pt x="1" y="2"/>
                    <a:pt x="0" y="5"/>
                    <a:pt x="1" y="7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13" name="Freeform 1463"/>
            <p:cNvSpPr>
              <a:spLocks/>
            </p:cNvSpPr>
            <p:nvPr/>
          </p:nvSpPr>
          <p:spPr bwMode="auto">
            <a:xfrm>
              <a:off x="3523" y="1483"/>
              <a:ext cx="22" cy="2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10"/>
                </a:cxn>
                <a:cxn ang="0">
                  <a:pos x="9" y="0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4"/>
                    <a:pt x="0" y="7"/>
                    <a:pt x="1" y="10"/>
                  </a:cubicBezTo>
                  <a:cubicBezTo>
                    <a:pt x="6" y="9"/>
                    <a:pt x="6" y="3"/>
                    <a:pt x="9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14" name="Freeform 1464"/>
            <p:cNvSpPr>
              <a:spLocks/>
            </p:cNvSpPr>
            <p:nvPr/>
          </p:nvSpPr>
          <p:spPr bwMode="auto">
            <a:xfrm>
              <a:off x="3458" y="1603"/>
              <a:ext cx="2" cy="3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3"/>
                </a:cxn>
              </a:cxnLst>
              <a:rect l="0" t="0" r="r" b="b"/>
              <a:pathLst>
                <a:path w="1" h="13">
                  <a:moveTo>
                    <a:pt x="1" y="0"/>
                  </a:moveTo>
                  <a:cubicBezTo>
                    <a:pt x="1" y="5"/>
                    <a:pt x="0" y="9"/>
                    <a:pt x="0" y="13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15" name="Freeform 1465"/>
            <p:cNvSpPr>
              <a:spLocks/>
            </p:cNvSpPr>
            <p:nvPr/>
          </p:nvSpPr>
          <p:spPr bwMode="auto">
            <a:xfrm>
              <a:off x="3450" y="1731"/>
              <a:ext cx="33" cy="4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14"/>
                </a:cxn>
                <a:cxn ang="0">
                  <a:pos x="1" y="1"/>
                </a:cxn>
              </a:cxnLst>
              <a:rect l="0" t="0" r="r" b="b"/>
              <a:pathLst>
                <a:path w="13" h="15">
                  <a:moveTo>
                    <a:pt x="9" y="0"/>
                  </a:moveTo>
                  <a:cubicBezTo>
                    <a:pt x="9" y="3"/>
                    <a:pt x="13" y="13"/>
                    <a:pt x="8" y="14"/>
                  </a:cubicBezTo>
                  <a:cubicBezTo>
                    <a:pt x="3" y="15"/>
                    <a:pt x="0" y="4"/>
                    <a:pt x="1" y="1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16" name="Freeform 1466"/>
            <p:cNvSpPr>
              <a:spLocks/>
            </p:cNvSpPr>
            <p:nvPr/>
          </p:nvSpPr>
          <p:spPr bwMode="auto">
            <a:xfrm>
              <a:off x="3570" y="1589"/>
              <a:ext cx="3" cy="1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0" y="7"/>
                  </a:moveTo>
                  <a:cubicBezTo>
                    <a:pt x="0" y="4"/>
                    <a:pt x="0" y="2"/>
                    <a:pt x="1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17" name="Freeform 1467"/>
            <p:cNvSpPr>
              <a:spLocks/>
            </p:cNvSpPr>
            <p:nvPr/>
          </p:nvSpPr>
          <p:spPr bwMode="auto">
            <a:xfrm>
              <a:off x="3578" y="1843"/>
              <a:ext cx="27" cy="26"/>
            </a:xfrm>
            <a:custGeom>
              <a:avLst/>
              <a:gdLst/>
              <a:ahLst/>
              <a:cxnLst>
                <a:cxn ang="0">
                  <a:pos x="2" y="10"/>
                </a:cxn>
                <a:cxn ang="0">
                  <a:pos x="3" y="0"/>
                </a:cxn>
                <a:cxn ang="0">
                  <a:pos x="11" y="9"/>
                </a:cxn>
              </a:cxnLst>
              <a:rect l="0" t="0" r="r" b="b"/>
              <a:pathLst>
                <a:path w="11" h="10">
                  <a:moveTo>
                    <a:pt x="2" y="10"/>
                  </a:moveTo>
                  <a:cubicBezTo>
                    <a:pt x="0" y="7"/>
                    <a:pt x="1" y="3"/>
                    <a:pt x="3" y="0"/>
                  </a:cubicBezTo>
                  <a:cubicBezTo>
                    <a:pt x="5" y="3"/>
                    <a:pt x="8" y="7"/>
                    <a:pt x="11" y="9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18" name="Freeform 1468"/>
            <p:cNvSpPr>
              <a:spLocks/>
            </p:cNvSpPr>
            <p:nvPr/>
          </p:nvSpPr>
          <p:spPr bwMode="auto">
            <a:xfrm>
              <a:off x="3503" y="2088"/>
              <a:ext cx="30" cy="29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6" y="11"/>
                </a:cxn>
              </a:cxnLst>
              <a:rect l="0" t="0" r="r" b="b"/>
              <a:pathLst>
                <a:path w="12" h="11">
                  <a:moveTo>
                    <a:pt x="12" y="11"/>
                  </a:moveTo>
                  <a:cubicBezTo>
                    <a:pt x="10" y="0"/>
                    <a:pt x="0" y="4"/>
                    <a:pt x="6" y="11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19" name="Freeform 1469"/>
            <p:cNvSpPr>
              <a:spLocks/>
            </p:cNvSpPr>
            <p:nvPr/>
          </p:nvSpPr>
          <p:spPr bwMode="auto">
            <a:xfrm>
              <a:off x="3553" y="2192"/>
              <a:ext cx="10" cy="2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10"/>
                </a:cxn>
              </a:cxnLst>
              <a:rect l="0" t="0" r="r" b="b"/>
              <a:pathLst>
                <a:path w="4" h="10">
                  <a:moveTo>
                    <a:pt x="1" y="0"/>
                  </a:moveTo>
                  <a:cubicBezTo>
                    <a:pt x="0" y="4"/>
                    <a:pt x="1" y="8"/>
                    <a:pt x="4" y="1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20" name="Freeform 1470"/>
            <p:cNvSpPr>
              <a:spLocks/>
            </p:cNvSpPr>
            <p:nvPr/>
          </p:nvSpPr>
          <p:spPr bwMode="auto">
            <a:xfrm>
              <a:off x="3585" y="2293"/>
              <a:ext cx="5" cy="3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" y="12"/>
                </a:cxn>
              </a:cxnLst>
              <a:rect l="0" t="0" r="r" b="b"/>
              <a:pathLst>
                <a:path w="2" h="12">
                  <a:moveTo>
                    <a:pt x="1" y="0"/>
                  </a:moveTo>
                  <a:cubicBezTo>
                    <a:pt x="1" y="4"/>
                    <a:pt x="0" y="8"/>
                    <a:pt x="2" y="12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21" name="Freeform 1471"/>
            <p:cNvSpPr>
              <a:spLocks/>
            </p:cNvSpPr>
            <p:nvPr/>
          </p:nvSpPr>
          <p:spPr bwMode="auto">
            <a:xfrm>
              <a:off x="3675" y="2325"/>
              <a:ext cx="10" cy="1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2" y="3"/>
                    <a:pt x="3" y="1"/>
                    <a:pt x="4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22" name="Freeform 1472"/>
            <p:cNvSpPr>
              <a:spLocks/>
            </p:cNvSpPr>
            <p:nvPr/>
          </p:nvSpPr>
          <p:spPr bwMode="auto">
            <a:xfrm>
              <a:off x="3673" y="2192"/>
              <a:ext cx="2" cy="1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0" y="7"/>
                  </a:moveTo>
                  <a:cubicBezTo>
                    <a:pt x="1" y="4"/>
                    <a:pt x="1" y="2"/>
                    <a:pt x="1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23" name="Freeform 1473"/>
            <p:cNvSpPr>
              <a:spLocks/>
            </p:cNvSpPr>
            <p:nvPr/>
          </p:nvSpPr>
          <p:spPr bwMode="auto">
            <a:xfrm>
              <a:off x="3630" y="2061"/>
              <a:ext cx="20" cy="35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1" y="12"/>
                </a:cxn>
                <a:cxn ang="0">
                  <a:pos x="7" y="0"/>
                </a:cxn>
              </a:cxnLst>
              <a:rect l="0" t="0" r="r" b="b"/>
              <a:pathLst>
                <a:path w="8" h="13">
                  <a:moveTo>
                    <a:pt x="1" y="6"/>
                  </a:moveTo>
                  <a:cubicBezTo>
                    <a:pt x="0" y="8"/>
                    <a:pt x="0" y="10"/>
                    <a:pt x="1" y="12"/>
                  </a:cubicBezTo>
                  <a:cubicBezTo>
                    <a:pt x="8" y="13"/>
                    <a:pt x="8" y="5"/>
                    <a:pt x="7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24" name="Freeform 1474"/>
            <p:cNvSpPr>
              <a:spLocks/>
            </p:cNvSpPr>
            <p:nvPr/>
          </p:nvSpPr>
          <p:spPr bwMode="auto">
            <a:xfrm>
              <a:off x="3610" y="1973"/>
              <a:ext cx="1" cy="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cubicBezTo>
                    <a:pt x="0" y="2"/>
                    <a:pt x="0" y="4"/>
                    <a:pt x="0" y="6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25" name="Freeform 1475"/>
            <p:cNvSpPr>
              <a:spLocks/>
            </p:cNvSpPr>
            <p:nvPr/>
          </p:nvSpPr>
          <p:spPr bwMode="auto">
            <a:xfrm>
              <a:off x="3553" y="2384"/>
              <a:ext cx="22" cy="24"/>
            </a:xfrm>
            <a:custGeom>
              <a:avLst/>
              <a:gdLst/>
              <a:ahLst/>
              <a:cxnLst>
                <a:cxn ang="0">
                  <a:pos x="6" y="9"/>
                </a:cxn>
                <a:cxn ang="0">
                  <a:pos x="7" y="0"/>
                </a:cxn>
                <a:cxn ang="0">
                  <a:pos x="0" y="9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8" y="6"/>
                    <a:pt x="9" y="3"/>
                    <a:pt x="7" y="0"/>
                  </a:cubicBezTo>
                  <a:cubicBezTo>
                    <a:pt x="3" y="1"/>
                    <a:pt x="1" y="5"/>
                    <a:pt x="0" y="9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26" name="Freeform 1476"/>
            <p:cNvSpPr>
              <a:spLocks/>
            </p:cNvSpPr>
            <p:nvPr/>
          </p:nvSpPr>
          <p:spPr bwMode="auto">
            <a:xfrm>
              <a:off x="3650" y="2440"/>
              <a:ext cx="33" cy="37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0" y="2"/>
                </a:cxn>
                <a:cxn ang="0">
                  <a:pos x="8" y="14"/>
                </a:cxn>
              </a:cxnLst>
              <a:rect l="0" t="0" r="r" b="b"/>
              <a:pathLst>
                <a:path w="13" h="14">
                  <a:moveTo>
                    <a:pt x="0" y="9"/>
                  </a:moveTo>
                  <a:cubicBezTo>
                    <a:pt x="2" y="7"/>
                    <a:pt x="6" y="0"/>
                    <a:pt x="10" y="2"/>
                  </a:cubicBezTo>
                  <a:cubicBezTo>
                    <a:pt x="13" y="4"/>
                    <a:pt x="9" y="12"/>
                    <a:pt x="8" y="14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27" name="Freeform 1477"/>
            <p:cNvSpPr>
              <a:spLocks/>
            </p:cNvSpPr>
            <p:nvPr/>
          </p:nvSpPr>
          <p:spPr bwMode="auto">
            <a:xfrm>
              <a:off x="3583" y="2584"/>
              <a:ext cx="40" cy="5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4" y="20"/>
                </a:cxn>
              </a:cxnLst>
              <a:rect l="0" t="0" r="r" b="b"/>
              <a:pathLst>
                <a:path w="16" h="20">
                  <a:moveTo>
                    <a:pt x="0" y="13"/>
                  </a:moveTo>
                  <a:cubicBezTo>
                    <a:pt x="5" y="0"/>
                    <a:pt x="16" y="13"/>
                    <a:pt x="4" y="2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28" name="Freeform 1478"/>
            <p:cNvSpPr>
              <a:spLocks/>
            </p:cNvSpPr>
            <p:nvPr/>
          </p:nvSpPr>
          <p:spPr bwMode="auto">
            <a:xfrm>
              <a:off x="3485" y="2469"/>
              <a:ext cx="50" cy="35"/>
            </a:xfrm>
            <a:custGeom>
              <a:avLst/>
              <a:gdLst/>
              <a:ahLst/>
              <a:cxnLst>
                <a:cxn ang="0">
                  <a:pos x="11" y="13"/>
                </a:cxn>
                <a:cxn ang="0">
                  <a:pos x="0" y="9"/>
                </a:cxn>
              </a:cxnLst>
              <a:rect l="0" t="0" r="r" b="b"/>
              <a:pathLst>
                <a:path w="20" h="13">
                  <a:moveTo>
                    <a:pt x="11" y="13"/>
                  </a:moveTo>
                  <a:cubicBezTo>
                    <a:pt x="20" y="3"/>
                    <a:pt x="4" y="0"/>
                    <a:pt x="0" y="9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29" name="Freeform 1479"/>
            <p:cNvSpPr>
              <a:spLocks/>
            </p:cNvSpPr>
            <p:nvPr/>
          </p:nvSpPr>
          <p:spPr bwMode="auto">
            <a:xfrm>
              <a:off x="3463" y="2544"/>
              <a:ext cx="25" cy="21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0" y="8"/>
                  </a:moveTo>
                  <a:cubicBezTo>
                    <a:pt x="1" y="3"/>
                    <a:pt x="6" y="2"/>
                    <a:pt x="10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30" name="Freeform 1480"/>
            <p:cNvSpPr>
              <a:spLocks/>
            </p:cNvSpPr>
            <p:nvPr/>
          </p:nvSpPr>
          <p:spPr bwMode="auto">
            <a:xfrm>
              <a:off x="3398" y="2621"/>
              <a:ext cx="22" cy="24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9" y="0"/>
                </a:cxn>
              </a:cxnLst>
              <a:rect l="0" t="0" r="r" b="b"/>
              <a:pathLst>
                <a:path w="9" h="9">
                  <a:moveTo>
                    <a:pt x="0" y="9"/>
                  </a:moveTo>
                  <a:cubicBezTo>
                    <a:pt x="2" y="6"/>
                    <a:pt x="5" y="2"/>
                    <a:pt x="9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31" name="Freeform 1481"/>
            <p:cNvSpPr>
              <a:spLocks/>
            </p:cNvSpPr>
            <p:nvPr/>
          </p:nvSpPr>
          <p:spPr bwMode="auto">
            <a:xfrm>
              <a:off x="3495" y="2701"/>
              <a:ext cx="18" cy="2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7" y="0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cubicBezTo>
                    <a:pt x="3" y="6"/>
                    <a:pt x="5" y="3"/>
                    <a:pt x="7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32" name="Freeform 1482"/>
            <p:cNvSpPr>
              <a:spLocks/>
            </p:cNvSpPr>
            <p:nvPr/>
          </p:nvSpPr>
          <p:spPr bwMode="auto">
            <a:xfrm>
              <a:off x="3388" y="2851"/>
              <a:ext cx="15" cy="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2" y="2"/>
                    <a:pt x="4" y="1"/>
                    <a:pt x="6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33" name="Freeform 1483"/>
            <p:cNvSpPr>
              <a:spLocks/>
            </p:cNvSpPr>
            <p:nvPr/>
          </p:nvSpPr>
          <p:spPr bwMode="auto">
            <a:xfrm>
              <a:off x="2980" y="2851"/>
              <a:ext cx="25" cy="24"/>
            </a:xfrm>
            <a:custGeom>
              <a:avLst/>
              <a:gdLst/>
              <a:ahLst/>
              <a:cxnLst>
                <a:cxn ang="0">
                  <a:pos x="5" y="9"/>
                </a:cxn>
                <a:cxn ang="0">
                  <a:pos x="1" y="0"/>
                </a:cxn>
                <a:cxn ang="0">
                  <a:pos x="10" y="3"/>
                </a:cxn>
              </a:cxnLst>
              <a:rect l="0" t="0" r="r" b="b"/>
              <a:pathLst>
                <a:path w="10" h="9">
                  <a:moveTo>
                    <a:pt x="5" y="9"/>
                  </a:moveTo>
                  <a:cubicBezTo>
                    <a:pt x="0" y="8"/>
                    <a:pt x="0" y="3"/>
                    <a:pt x="1" y="0"/>
                  </a:cubicBezTo>
                  <a:cubicBezTo>
                    <a:pt x="4" y="0"/>
                    <a:pt x="8" y="0"/>
                    <a:pt x="10" y="3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34" name="Freeform 1484"/>
            <p:cNvSpPr>
              <a:spLocks/>
            </p:cNvSpPr>
            <p:nvPr/>
          </p:nvSpPr>
          <p:spPr bwMode="auto">
            <a:xfrm>
              <a:off x="2770" y="2939"/>
              <a:ext cx="23" cy="29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9" y="0"/>
                </a:cxn>
              </a:cxnLst>
              <a:rect l="0" t="0" r="r" b="b"/>
              <a:pathLst>
                <a:path w="9" h="11">
                  <a:moveTo>
                    <a:pt x="0" y="11"/>
                  </a:moveTo>
                  <a:cubicBezTo>
                    <a:pt x="4" y="9"/>
                    <a:pt x="6" y="4"/>
                    <a:pt x="9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35" name="Freeform 1485"/>
            <p:cNvSpPr>
              <a:spLocks/>
            </p:cNvSpPr>
            <p:nvPr/>
          </p:nvSpPr>
          <p:spPr bwMode="auto">
            <a:xfrm>
              <a:off x="2198" y="2216"/>
              <a:ext cx="25" cy="35"/>
            </a:xfrm>
            <a:custGeom>
              <a:avLst/>
              <a:gdLst/>
              <a:ahLst/>
              <a:cxnLst>
                <a:cxn ang="0">
                  <a:pos x="1" y="13"/>
                </a:cxn>
                <a:cxn ang="0">
                  <a:pos x="2" y="0"/>
                </a:cxn>
                <a:cxn ang="0">
                  <a:pos x="10" y="11"/>
                </a:cxn>
              </a:cxnLst>
              <a:rect l="0" t="0" r="r" b="b"/>
              <a:pathLst>
                <a:path w="10" h="13">
                  <a:moveTo>
                    <a:pt x="1" y="13"/>
                  </a:moveTo>
                  <a:cubicBezTo>
                    <a:pt x="1" y="9"/>
                    <a:pt x="0" y="4"/>
                    <a:pt x="2" y="0"/>
                  </a:cubicBezTo>
                  <a:cubicBezTo>
                    <a:pt x="5" y="3"/>
                    <a:pt x="8" y="7"/>
                    <a:pt x="10" y="11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36" name="Freeform 1486"/>
            <p:cNvSpPr>
              <a:spLocks/>
            </p:cNvSpPr>
            <p:nvPr/>
          </p:nvSpPr>
          <p:spPr bwMode="auto">
            <a:xfrm>
              <a:off x="2188" y="2061"/>
              <a:ext cx="22" cy="3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5" y="0"/>
                </a:cxn>
                <a:cxn ang="0">
                  <a:pos x="9" y="11"/>
                </a:cxn>
              </a:cxnLst>
              <a:rect l="0" t="0" r="r" b="b"/>
              <a:pathLst>
                <a:path w="9" h="11">
                  <a:moveTo>
                    <a:pt x="0" y="9"/>
                  </a:moveTo>
                  <a:cubicBezTo>
                    <a:pt x="1" y="6"/>
                    <a:pt x="2" y="2"/>
                    <a:pt x="5" y="0"/>
                  </a:cubicBezTo>
                  <a:cubicBezTo>
                    <a:pt x="7" y="3"/>
                    <a:pt x="9" y="7"/>
                    <a:pt x="9" y="11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37" name="Freeform 1487"/>
            <p:cNvSpPr>
              <a:spLocks/>
            </p:cNvSpPr>
            <p:nvPr/>
          </p:nvSpPr>
          <p:spPr bwMode="auto">
            <a:xfrm>
              <a:off x="2200" y="1941"/>
              <a:ext cx="23" cy="27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5" y="0"/>
                </a:cxn>
                <a:cxn ang="0">
                  <a:pos x="9" y="8"/>
                </a:cxn>
              </a:cxnLst>
              <a:rect l="0" t="0" r="r" b="b"/>
              <a:pathLst>
                <a:path w="9" h="10">
                  <a:moveTo>
                    <a:pt x="0" y="10"/>
                  </a:moveTo>
                  <a:cubicBezTo>
                    <a:pt x="1" y="6"/>
                    <a:pt x="1" y="2"/>
                    <a:pt x="5" y="0"/>
                  </a:cubicBezTo>
                  <a:cubicBezTo>
                    <a:pt x="7" y="2"/>
                    <a:pt x="8" y="4"/>
                    <a:pt x="9" y="8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38" name="Freeform 1488"/>
            <p:cNvSpPr>
              <a:spLocks/>
            </p:cNvSpPr>
            <p:nvPr/>
          </p:nvSpPr>
          <p:spPr bwMode="auto">
            <a:xfrm>
              <a:off x="2215" y="1803"/>
              <a:ext cx="23" cy="34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3" y="13"/>
                </a:cxn>
                <a:cxn ang="0">
                  <a:pos x="7" y="0"/>
                </a:cxn>
              </a:cxnLst>
              <a:rect l="0" t="0" r="r" b="b"/>
              <a:pathLst>
                <a:path w="9" h="13">
                  <a:moveTo>
                    <a:pt x="1" y="5"/>
                  </a:moveTo>
                  <a:cubicBezTo>
                    <a:pt x="0" y="8"/>
                    <a:pt x="0" y="11"/>
                    <a:pt x="3" y="13"/>
                  </a:cubicBezTo>
                  <a:cubicBezTo>
                    <a:pt x="7" y="11"/>
                    <a:pt x="9" y="5"/>
                    <a:pt x="7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39" name="Freeform 1489"/>
            <p:cNvSpPr>
              <a:spLocks/>
            </p:cNvSpPr>
            <p:nvPr/>
          </p:nvSpPr>
          <p:spPr bwMode="auto">
            <a:xfrm>
              <a:off x="2268" y="1696"/>
              <a:ext cx="2" cy="1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0" y="1"/>
                    <a:pt x="0" y="2"/>
                    <a:pt x="0" y="4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40" name="Freeform 1490"/>
            <p:cNvSpPr>
              <a:spLocks/>
            </p:cNvSpPr>
            <p:nvPr/>
          </p:nvSpPr>
          <p:spPr bwMode="auto">
            <a:xfrm>
              <a:off x="2268" y="1587"/>
              <a:ext cx="2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cubicBezTo>
                    <a:pt x="0" y="3"/>
                    <a:pt x="0" y="5"/>
                    <a:pt x="1" y="7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41" name="Freeform 1491"/>
            <p:cNvSpPr>
              <a:spLocks/>
            </p:cNvSpPr>
            <p:nvPr/>
          </p:nvSpPr>
          <p:spPr bwMode="auto">
            <a:xfrm>
              <a:off x="2098" y="2424"/>
              <a:ext cx="42" cy="59"/>
            </a:xfrm>
            <a:custGeom>
              <a:avLst/>
              <a:gdLst/>
              <a:ahLst/>
              <a:cxnLst>
                <a:cxn ang="0">
                  <a:pos x="17" y="15"/>
                </a:cxn>
                <a:cxn ang="0">
                  <a:pos x="16" y="21"/>
                </a:cxn>
              </a:cxnLst>
              <a:rect l="0" t="0" r="r" b="b"/>
              <a:pathLst>
                <a:path w="17" h="22">
                  <a:moveTo>
                    <a:pt x="17" y="15"/>
                  </a:moveTo>
                  <a:cubicBezTo>
                    <a:pt x="13" y="0"/>
                    <a:pt x="0" y="22"/>
                    <a:pt x="16" y="21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42" name="Freeform 1492"/>
            <p:cNvSpPr>
              <a:spLocks/>
            </p:cNvSpPr>
            <p:nvPr/>
          </p:nvSpPr>
          <p:spPr bwMode="auto">
            <a:xfrm>
              <a:off x="2223" y="2563"/>
              <a:ext cx="32" cy="53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4" y="11"/>
                </a:cxn>
                <a:cxn ang="0">
                  <a:pos x="9" y="18"/>
                </a:cxn>
                <a:cxn ang="0">
                  <a:pos x="0" y="18"/>
                </a:cxn>
              </a:cxnLst>
              <a:rect l="0" t="0" r="r" b="b"/>
              <a:pathLst>
                <a:path w="13" h="20">
                  <a:moveTo>
                    <a:pt x="8" y="7"/>
                  </a:moveTo>
                  <a:cubicBezTo>
                    <a:pt x="3" y="0"/>
                    <a:pt x="0" y="6"/>
                    <a:pt x="4" y="11"/>
                  </a:cubicBezTo>
                  <a:cubicBezTo>
                    <a:pt x="6" y="14"/>
                    <a:pt x="13" y="13"/>
                    <a:pt x="9" y="18"/>
                  </a:cubicBezTo>
                  <a:cubicBezTo>
                    <a:pt x="8" y="20"/>
                    <a:pt x="1" y="19"/>
                    <a:pt x="0" y="18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43" name="Freeform 1493"/>
            <p:cNvSpPr>
              <a:spLocks/>
            </p:cNvSpPr>
            <p:nvPr/>
          </p:nvSpPr>
          <p:spPr bwMode="auto">
            <a:xfrm>
              <a:off x="2578" y="1517"/>
              <a:ext cx="12" cy="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3" y="2"/>
                    <a:pt x="1" y="2"/>
                    <a:pt x="0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44" name="Freeform 1494"/>
            <p:cNvSpPr>
              <a:spLocks/>
            </p:cNvSpPr>
            <p:nvPr/>
          </p:nvSpPr>
          <p:spPr bwMode="auto">
            <a:xfrm>
              <a:off x="2708" y="1541"/>
              <a:ext cx="20" cy="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0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3" y="1"/>
                    <a:pt x="5" y="1"/>
                    <a:pt x="8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45" name="Freeform 1495"/>
            <p:cNvSpPr>
              <a:spLocks/>
            </p:cNvSpPr>
            <p:nvPr/>
          </p:nvSpPr>
          <p:spPr bwMode="auto">
            <a:xfrm>
              <a:off x="2825" y="1547"/>
              <a:ext cx="23" cy="2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9"/>
                </a:cxn>
                <a:cxn ang="0">
                  <a:pos x="9" y="7"/>
                </a:cxn>
              </a:cxnLst>
              <a:rect l="0" t="0" r="r" b="b"/>
              <a:pathLst>
                <a:path w="9" h="10">
                  <a:moveTo>
                    <a:pt x="7" y="0"/>
                  </a:moveTo>
                  <a:cubicBezTo>
                    <a:pt x="2" y="0"/>
                    <a:pt x="0" y="5"/>
                    <a:pt x="2" y="9"/>
                  </a:cubicBezTo>
                  <a:cubicBezTo>
                    <a:pt x="4" y="10"/>
                    <a:pt x="7" y="9"/>
                    <a:pt x="9" y="7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46" name="Freeform 1496"/>
            <p:cNvSpPr>
              <a:spLocks/>
            </p:cNvSpPr>
            <p:nvPr/>
          </p:nvSpPr>
          <p:spPr bwMode="auto">
            <a:xfrm>
              <a:off x="2943" y="1539"/>
              <a:ext cx="20" cy="2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" y="7"/>
                </a:cxn>
                <a:cxn ang="0">
                  <a:pos x="8" y="7"/>
                </a:cxn>
              </a:cxnLst>
              <a:rect l="0" t="0" r="r" b="b"/>
              <a:pathLst>
                <a:path w="8" h="9">
                  <a:moveTo>
                    <a:pt x="5" y="0"/>
                  </a:moveTo>
                  <a:cubicBezTo>
                    <a:pt x="4" y="3"/>
                    <a:pt x="0" y="3"/>
                    <a:pt x="1" y="7"/>
                  </a:cubicBezTo>
                  <a:cubicBezTo>
                    <a:pt x="3" y="8"/>
                    <a:pt x="5" y="9"/>
                    <a:pt x="8" y="7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47" name="Freeform 1497"/>
            <p:cNvSpPr>
              <a:spLocks/>
            </p:cNvSpPr>
            <p:nvPr/>
          </p:nvSpPr>
          <p:spPr bwMode="auto">
            <a:xfrm>
              <a:off x="3058" y="1544"/>
              <a:ext cx="15" cy="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cubicBezTo>
                    <a:pt x="3" y="3"/>
                    <a:pt x="5" y="2"/>
                    <a:pt x="6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48" name="Freeform 1498"/>
            <p:cNvSpPr>
              <a:spLocks/>
            </p:cNvSpPr>
            <p:nvPr/>
          </p:nvSpPr>
          <p:spPr bwMode="auto">
            <a:xfrm>
              <a:off x="3155" y="1488"/>
              <a:ext cx="38" cy="2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5" y="4"/>
                </a:cxn>
              </a:cxnLst>
              <a:rect l="0" t="0" r="r" b="b"/>
              <a:pathLst>
                <a:path w="15" h="11">
                  <a:moveTo>
                    <a:pt x="13" y="0"/>
                  </a:moveTo>
                  <a:cubicBezTo>
                    <a:pt x="0" y="1"/>
                    <a:pt x="5" y="11"/>
                    <a:pt x="15" y="4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49" name="Freeform 1499"/>
            <p:cNvSpPr>
              <a:spLocks/>
            </p:cNvSpPr>
            <p:nvPr/>
          </p:nvSpPr>
          <p:spPr bwMode="auto">
            <a:xfrm>
              <a:off x="3280" y="1429"/>
              <a:ext cx="5" cy="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1" y="2"/>
                    <a:pt x="0" y="2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50" name="Freeform 1500"/>
            <p:cNvSpPr>
              <a:spLocks/>
            </p:cNvSpPr>
            <p:nvPr/>
          </p:nvSpPr>
          <p:spPr bwMode="auto">
            <a:xfrm>
              <a:off x="3348" y="1381"/>
              <a:ext cx="7" cy="1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cubicBezTo>
                    <a:pt x="2" y="2"/>
                    <a:pt x="1" y="4"/>
                    <a:pt x="0" y="5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51" name="Freeform 1501"/>
            <p:cNvSpPr>
              <a:spLocks/>
            </p:cNvSpPr>
            <p:nvPr/>
          </p:nvSpPr>
          <p:spPr bwMode="auto">
            <a:xfrm>
              <a:off x="3365" y="1264"/>
              <a:ext cx="10" cy="1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6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cubicBezTo>
                    <a:pt x="2" y="1"/>
                    <a:pt x="1" y="3"/>
                    <a:pt x="0" y="6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52" name="Freeform 1502"/>
            <p:cNvSpPr>
              <a:spLocks/>
            </p:cNvSpPr>
            <p:nvPr/>
          </p:nvSpPr>
          <p:spPr bwMode="auto">
            <a:xfrm>
              <a:off x="2948" y="1371"/>
              <a:ext cx="15" cy="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4" y="0"/>
                    <a:pt x="2" y="0"/>
                    <a:pt x="0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53" name="Freeform 1503"/>
            <p:cNvSpPr>
              <a:spLocks/>
            </p:cNvSpPr>
            <p:nvPr/>
          </p:nvSpPr>
          <p:spPr bwMode="auto">
            <a:xfrm>
              <a:off x="2813" y="1371"/>
              <a:ext cx="30" cy="34"/>
            </a:xfrm>
            <a:custGeom>
              <a:avLst/>
              <a:gdLst/>
              <a:ahLst/>
              <a:cxnLst>
                <a:cxn ang="0">
                  <a:pos x="11" y="11"/>
                </a:cxn>
                <a:cxn ang="0">
                  <a:pos x="0" y="9"/>
                </a:cxn>
                <a:cxn ang="0">
                  <a:pos x="10" y="0"/>
                </a:cxn>
              </a:cxnLst>
              <a:rect l="0" t="0" r="r" b="b"/>
              <a:pathLst>
                <a:path w="12" h="13">
                  <a:moveTo>
                    <a:pt x="11" y="11"/>
                  </a:moveTo>
                  <a:cubicBezTo>
                    <a:pt x="8" y="12"/>
                    <a:pt x="2" y="13"/>
                    <a:pt x="0" y="9"/>
                  </a:cubicBezTo>
                  <a:cubicBezTo>
                    <a:pt x="2" y="5"/>
                    <a:pt x="12" y="6"/>
                    <a:pt x="10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54" name="Freeform 1504"/>
            <p:cNvSpPr>
              <a:spLocks/>
            </p:cNvSpPr>
            <p:nvPr/>
          </p:nvSpPr>
          <p:spPr bwMode="auto">
            <a:xfrm>
              <a:off x="2668" y="1355"/>
              <a:ext cx="42" cy="40"/>
            </a:xfrm>
            <a:custGeom>
              <a:avLst/>
              <a:gdLst/>
              <a:ahLst/>
              <a:cxnLst>
                <a:cxn ang="0">
                  <a:pos x="9" y="15"/>
                </a:cxn>
                <a:cxn ang="0">
                  <a:pos x="0" y="10"/>
                </a:cxn>
                <a:cxn ang="0">
                  <a:pos x="11" y="7"/>
                </a:cxn>
                <a:cxn ang="0">
                  <a:pos x="2" y="0"/>
                </a:cxn>
              </a:cxnLst>
              <a:rect l="0" t="0" r="r" b="b"/>
              <a:pathLst>
                <a:path w="17" h="15">
                  <a:moveTo>
                    <a:pt x="9" y="15"/>
                  </a:moveTo>
                  <a:cubicBezTo>
                    <a:pt x="5" y="15"/>
                    <a:pt x="1" y="14"/>
                    <a:pt x="0" y="10"/>
                  </a:cubicBezTo>
                  <a:cubicBezTo>
                    <a:pt x="3" y="7"/>
                    <a:pt x="8" y="9"/>
                    <a:pt x="11" y="7"/>
                  </a:cubicBezTo>
                  <a:cubicBezTo>
                    <a:pt x="17" y="2"/>
                    <a:pt x="7" y="1"/>
                    <a:pt x="2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55" name="Freeform 1505"/>
            <p:cNvSpPr>
              <a:spLocks/>
            </p:cNvSpPr>
            <p:nvPr/>
          </p:nvSpPr>
          <p:spPr bwMode="auto">
            <a:xfrm>
              <a:off x="2548" y="1344"/>
              <a:ext cx="15" cy="11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cubicBezTo>
                    <a:pt x="3" y="4"/>
                    <a:pt x="1" y="3"/>
                    <a:pt x="0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56" name="Freeform 1506"/>
            <p:cNvSpPr>
              <a:spLocks/>
            </p:cNvSpPr>
            <p:nvPr/>
          </p:nvSpPr>
          <p:spPr bwMode="auto">
            <a:xfrm>
              <a:off x="2455" y="1261"/>
              <a:ext cx="15" cy="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cubicBezTo>
                    <a:pt x="0" y="3"/>
                    <a:pt x="2" y="5"/>
                    <a:pt x="6" y="6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57" name="Freeform 1507"/>
            <p:cNvSpPr>
              <a:spLocks/>
            </p:cNvSpPr>
            <p:nvPr/>
          </p:nvSpPr>
          <p:spPr bwMode="auto">
            <a:xfrm>
              <a:off x="2348" y="1331"/>
              <a:ext cx="32" cy="37"/>
            </a:xfrm>
            <a:custGeom>
              <a:avLst/>
              <a:gdLst/>
              <a:ahLst/>
              <a:cxnLst>
                <a:cxn ang="0">
                  <a:pos x="13" y="9"/>
                </a:cxn>
                <a:cxn ang="0">
                  <a:pos x="11" y="13"/>
                </a:cxn>
              </a:cxnLst>
              <a:rect l="0" t="0" r="r" b="b"/>
              <a:pathLst>
                <a:path w="13" h="14">
                  <a:moveTo>
                    <a:pt x="13" y="9"/>
                  </a:moveTo>
                  <a:cubicBezTo>
                    <a:pt x="7" y="0"/>
                    <a:pt x="0" y="14"/>
                    <a:pt x="11" y="13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58" name="Freeform 1508"/>
            <p:cNvSpPr>
              <a:spLocks/>
            </p:cNvSpPr>
            <p:nvPr/>
          </p:nvSpPr>
          <p:spPr bwMode="auto">
            <a:xfrm>
              <a:off x="2483" y="1461"/>
              <a:ext cx="27" cy="22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0" y="1"/>
                </a:cxn>
                <a:cxn ang="0">
                  <a:pos x="8" y="8"/>
                </a:cxn>
              </a:cxnLst>
              <a:rect l="0" t="0" r="r" b="b"/>
              <a:pathLst>
                <a:path w="11" h="8">
                  <a:moveTo>
                    <a:pt x="11" y="3"/>
                  </a:moveTo>
                  <a:cubicBezTo>
                    <a:pt x="8" y="0"/>
                    <a:pt x="4" y="0"/>
                    <a:pt x="0" y="1"/>
                  </a:cubicBezTo>
                  <a:cubicBezTo>
                    <a:pt x="1" y="4"/>
                    <a:pt x="4" y="7"/>
                    <a:pt x="8" y="8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59" name="Freeform 1509"/>
            <p:cNvSpPr>
              <a:spLocks/>
            </p:cNvSpPr>
            <p:nvPr/>
          </p:nvSpPr>
          <p:spPr bwMode="auto">
            <a:xfrm>
              <a:off x="2150" y="1179"/>
              <a:ext cx="40" cy="48"/>
            </a:xfrm>
            <a:custGeom>
              <a:avLst/>
              <a:gdLst/>
              <a:ahLst/>
              <a:cxnLst>
                <a:cxn ang="0">
                  <a:pos x="16" y="12"/>
                </a:cxn>
                <a:cxn ang="0">
                  <a:pos x="13" y="18"/>
                </a:cxn>
              </a:cxnLst>
              <a:rect l="0" t="0" r="r" b="b"/>
              <a:pathLst>
                <a:path w="16" h="18">
                  <a:moveTo>
                    <a:pt x="16" y="12"/>
                  </a:moveTo>
                  <a:cubicBezTo>
                    <a:pt x="10" y="0"/>
                    <a:pt x="0" y="16"/>
                    <a:pt x="13" y="18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60" name="Freeform 1510"/>
            <p:cNvSpPr>
              <a:spLocks/>
            </p:cNvSpPr>
            <p:nvPr/>
          </p:nvSpPr>
          <p:spPr bwMode="auto">
            <a:xfrm>
              <a:off x="2068" y="1291"/>
              <a:ext cx="17" cy="1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cubicBezTo>
                    <a:pt x="4" y="1"/>
                    <a:pt x="1" y="4"/>
                    <a:pt x="0" y="7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61" name="Freeform 1511"/>
            <p:cNvSpPr>
              <a:spLocks/>
            </p:cNvSpPr>
            <p:nvPr/>
          </p:nvSpPr>
          <p:spPr bwMode="auto">
            <a:xfrm>
              <a:off x="2085" y="1395"/>
              <a:ext cx="33" cy="4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7" y="17"/>
                </a:cxn>
                <a:cxn ang="0">
                  <a:pos x="4" y="0"/>
                </a:cxn>
              </a:cxnLst>
              <a:rect l="0" t="0" r="r" b="b"/>
              <a:pathLst>
                <a:path w="13" h="17">
                  <a:moveTo>
                    <a:pt x="11" y="7"/>
                  </a:moveTo>
                  <a:cubicBezTo>
                    <a:pt x="10" y="10"/>
                    <a:pt x="13" y="17"/>
                    <a:pt x="7" y="17"/>
                  </a:cubicBezTo>
                  <a:cubicBezTo>
                    <a:pt x="0" y="16"/>
                    <a:pt x="1" y="4"/>
                    <a:pt x="4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62" name="Freeform 1512"/>
            <p:cNvSpPr>
              <a:spLocks/>
            </p:cNvSpPr>
            <p:nvPr/>
          </p:nvSpPr>
          <p:spPr bwMode="auto">
            <a:xfrm>
              <a:off x="2260" y="1131"/>
              <a:ext cx="30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7"/>
                </a:cxn>
              </a:cxnLst>
              <a:rect l="0" t="0" r="r" b="b"/>
              <a:pathLst>
                <a:path w="12" h="7">
                  <a:moveTo>
                    <a:pt x="0" y="0"/>
                  </a:moveTo>
                  <a:cubicBezTo>
                    <a:pt x="2" y="5"/>
                    <a:pt x="9" y="3"/>
                    <a:pt x="12" y="7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63" name="Freeform 1513"/>
            <p:cNvSpPr>
              <a:spLocks/>
            </p:cNvSpPr>
            <p:nvPr/>
          </p:nvSpPr>
          <p:spPr bwMode="auto">
            <a:xfrm>
              <a:off x="2365" y="1197"/>
              <a:ext cx="20" cy="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6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cubicBezTo>
                    <a:pt x="3" y="2"/>
                    <a:pt x="5" y="4"/>
                    <a:pt x="8" y="6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64" name="Freeform 1514"/>
            <p:cNvSpPr>
              <a:spLocks/>
            </p:cNvSpPr>
            <p:nvPr/>
          </p:nvSpPr>
          <p:spPr bwMode="auto">
            <a:xfrm>
              <a:off x="2273" y="2397"/>
              <a:ext cx="40" cy="46"/>
            </a:xfrm>
            <a:custGeom>
              <a:avLst/>
              <a:gdLst/>
              <a:ahLst/>
              <a:cxnLst>
                <a:cxn ang="0">
                  <a:pos x="14" y="17"/>
                </a:cxn>
                <a:cxn ang="0">
                  <a:pos x="16" y="10"/>
                </a:cxn>
              </a:cxnLst>
              <a:rect l="0" t="0" r="r" b="b"/>
              <a:pathLst>
                <a:path w="16" h="17">
                  <a:moveTo>
                    <a:pt x="14" y="17"/>
                  </a:moveTo>
                  <a:cubicBezTo>
                    <a:pt x="0" y="14"/>
                    <a:pt x="12" y="0"/>
                    <a:pt x="16" y="1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65" name="Freeform 1515"/>
            <p:cNvSpPr>
              <a:spLocks/>
            </p:cNvSpPr>
            <p:nvPr/>
          </p:nvSpPr>
          <p:spPr bwMode="auto">
            <a:xfrm>
              <a:off x="2060" y="2285"/>
              <a:ext cx="25" cy="4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8"/>
                </a:cxn>
                <a:cxn ang="0">
                  <a:pos x="0" y="0"/>
                </a:cxn>
              </a:cxnLst>
              <a:rect l="0" t="0" r="r" b="b"/>
              <a:pathLst>
                <a:path w="10" h="16">
                  <a:moveTo>
                    <a:pt x="7" y="0"/>
                  </a:moveTo>
                  <a:cubicBezTo>
                    <a:pt x="8" y="2"/>
                    <a:pt x="10" y="6"/>
                    <a:pt x="8" y="8"/>
                  </a:cubicBezTo>
                  <a:cubicBezTo>
                    <a:pt x="3" y="16"/>
                    <a:pt x="1" y="3"/>
                    <a:pt x="0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66" name="Freeform 1516"/>
            <p:cNvSpPr>
              <a:spLocks/>
            </p:cNvSpPr>
            <p:nvPr/>
          </p:nvSpPr>
          <p:spPr bwMode="auto">
            <a:xfrm>
              <a:off x="2083" y="2120"/>
              <a:ext cx="1" cy="24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0"/>
                </a:cxn>
              </a:cxnLst>
              <a:rect l="0" t="0" r="r" b="b"/>
              <a:pathLst>
                <a:path h="9">
                  <a:moveTo>
                    <a:pt x="0" y="9"/>
                  </a:moveTo>
                  <a:cubicBezTo>
                    <a:pt x="0" y="6"/>
                    <a:pt x="0" y="3"/>
                    <a:pt x="0" y="0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67" name="Freeform 1517"/>
            <p:cNvSpPr>
              <a:spLocks/>
            </p:cNvSpPr>
            <p:nvPr/>
          </p:nvSpPr>
          <p:spPr bwMode="auto">
            <a:xfrm>
              <a:off x="3458" y="1357"/>
              <a:ext cx="5" cy="19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2" y="0"/>
                </a:cxn>
              </a:cxnLst>
              <a:rect l="0" t="0" r="r" b="b"/>
              <a:pathLst>
                <a:path w="2" h="7">
                  <a:moveTo>
                    <a:pt x="1" y="7"/>
                  </a:moveTo>
                  <a:cubicBezTo>
                    <a:pt x="0" y="4"/>
                    <a:pt x="0" y="2"/>
                    <a:pt x="2" y="0"/>
                  </a:cubicBezTo>
                </a:path>
              </a:pathLst>
            </a:custGeom>
            <a:noFill/>
            <a:ln w="15875" cap="flat">
              <a:solidFill>
                <a:srgbClr val="F7C2B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68" name="Freeform 1518"/>
            <p:cNvSpPr>
              <a:spLocks/>
            </p:cNvSpPr>
            <p:nvPr/>
          </p:nvSpPr>
          <p:spPr bwMode="auto">
            <a:xfrm>
              <a:off x="3468" y="1485"/>
              <a:ext cx="2" cy="16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1" y="0"/>
                </a:cxn>
              </a:cxnLst>
              <a:rect l="0" t="0" r="r" b="b"/>
              <a:pathLst>
                <a:path w="1" h="6">
                  <a:moveTo>
                    <a:pt x="1" y="6"/>
                  </a:moveTo>
                  <a:cubicBezTo>
                    <a:pt x="0" y="4"/>
                    <a:pt x="0" y="2"/>
                    <a:pt x="1" y="0"/>
                  </a:cubicBezTo>
                </a:path>
              </a:pathLst>
            </a:custGeom>
            <a:noFill/>
            <a:ln w="15875" cap="flat">
              <a:solidFill>
                <a:srgbClr val="F7C2B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69" name="Freeform 1519"/>
            <p:cNvSpPr>
              <a:spLocks/>
            </p:cNvSpPr>
            <p:nvPr/>
          </p:nvSpPr>
          <p:spPr bwMode="auto">
            <a:xfrm>
              <a:off x="3510" y="1992"/>
              <a:ext cx="8" cy="11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1" y="4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1"/>
                    <a:pt x="0" y="0"/>
                  </a:cubicBezTo>
                </a:path>
              </a:pathLst>
            </a:custGeom>
            <a:noFill/>
            <a:ln w="15875" cap="flat">
              <a:solidFill>
                <a:srgbClr val="F7C2B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70" name="Freeform 1520"/>
            <p:cNvSpPr>
              <a:spLocks/>
            </p:cNvSpPr>
            <p:nvPr/>
          </p:nvSpPr>
          <p:spPr bwMode="auto">
            <a:xfrm>
              <a:off x="2133" y="1672"/>
              <a:ext cx="5" cy="16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2" y="6"/>
                  </a:moveTo>
                  <a:cubicBezTo>
                    <a:pt x="1" y="4"/>
                    <a:pt x="0" y="2"/>
                    <a:pt x="0" y="0"/>
                  </a:cubicBezTo>
                </a:path>
              </a:pathLst>
            </a:custGeom>
            <a:noFill/>
            <a:ln w="15875" cap="flat">
              <a:solidFill>
                <a:srgbClr val="F7C2B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71" name="Freeform 1521"/>
            <p:cNvSpPr>
              <a:spLocks/>
            </p:cNvSpPr>
            <p:nvPr/>
          </p:nvSpPr>
          <p:spPr bwMode="auto">
            <a:xfrm>
              <a:off x="2125" y="1533"/>
              <a:ext cx="5" cy="1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4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1" y="1"/>
                    <a:pt x="0" y="3"/>
                    <a:pt x="1" y="4"/>
                  </a:cubicBezTo>
                </a:path>
              </a:pathLst>
            </a:custGeom>
            <a:noFill/>
            <a:ln w="15875" cap="flat">
              <a:solidFill>
                <a:srgbClr val="F7C2B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72" name="Freeform 1522"/>
            <p:cNvSpPr>
              <a:spLocks/>
            </p:cNvSpPr>
            <p:nvPr/>
          </p:nvSpPr>
          <p:spPr bwMode="auto">
            <a:xfrm>
              <a:off x="2098" y="1989"/>
              <a:ext cx="5" cy="2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0"/>
                </a:cxn>
              </a:cxnLst>
              <a:rect l="0" t="0" r="r" b="b"/>
              <a:pathLst>
                <a:path w="2" h="8">
                  <a:moveTo>
                    <a:pt x="0" y="8"/>
                  </a:moveTo>
                  <a:cubicBezTo>
                    <a:pt x="1" y="5"/>
                    <a:pt x="1" y="2"/>
                    <a:pt x="2" y="0"/>
                  </a:cubicBezTo>
                </a:path>
              </a:pathLst>
            </a:custGeom>
            <a:noFill/>
            <a:ln w="15875" cap="flat">
              <a:solidFill>
                <a:srgbClr val="F7C2B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73" name="Freeform 1523"/>
            <p:cNvSpPr>
              <a:spLocks/>
            </p:cNvSpPr>
            <p:nvPr/>
          </p:nvSpPr>
          <p:spPr bwMode="auto">
            <a:xfrm>
              <a:off x="2135" y="1837"/>
              <a:ext cx="10" cy="27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4" y="0"/>
                </a:cxn>
              </a:cxnLst>
              <a:rect l="0" t="0" r="r" b="b"/>
              <a:pathLst>
                <a:path w="4" h="10">
                  <a:moveTo>
                    <a:pt x="0" y="10"/>
                  </a:moveTo>
                  <a:cubicBezTo>
                    <a:pt x="1" y="7"/>
                    <a:pt x="2" y="3"/>
                    <a:pt x="4" y="0"/>
                  </a:cubicBezTo>
                </a:path>
              </a:pathLst>
            </a:custGeom>
            <a:noFill/>
            <a:ln w="15875" cap="flat">
              <a:solidFill>
                <a:srgbClr val="F7C2B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  <p:sp>
          <p:nvSpPr>
            <p:cNvPr id="1674" name="Freeform 1524"/>
            <p:cNvSpPr>
              <a:spLocks/>
            </p:cNvSpPr>
            <p:nvPr/>
          </p:nvSpPr>
          <p:spPr bwMode="auto">
            <a:xfrm>
              <a:off x="2248" y="1275"/>
              <a:ext cx="40" cy="32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12" y="8"/>
                </a:cxn>
                <a:cxn ang="0">
                  <a:pos x="0" y="7"/>
                </a:cxn>
              </a:cxnLst>
              <a:rect l="0" t="0" r="r" b="b"/>
              <a:pathLst>
                <a:path w="16" h="12">
                  <a:moveTo>
                    <a:pt x="16" y="3"/>
                  </a:moveTo>
                  <a:cubicBezTo>
                    <a:pt x="9" y="0"/>
                    <a:pt x="5" y="3"/>
                    <a:pt x="12" y="8"/>
                  </a:cubicBezTo>
                  <a:cubicBezTo>
                    <a:pt x="8" y="12"/>
                    <a:pt x="4" y="9"/>
                    <a:pt x="0" y="7"/>
                  </a:cubicBezTo>
                </a:path>
              </a:pathLst>
            </a:custGeom>
            <a:noFill/>
            <a:ln w="15875" cap="flat">
              <a:solidFill>
                <a:srgbClr val="FADED4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000">
                <a:latin typeface="Bookman Old Style" pitchFamily="18" charset="0"/>
              </a:endParaRPr>
            </a:p>
          </p:txBody>
        </p:sp>
      </p:grpSp>
      <p:cxnSp>
        <p:nvCxnSpPr>
          <p:cNvPr id="2363" name="Straight Arrow Connector 2362"/>
          <p:cNvCxnSpPr/>
          <p:nvPr/>
        </p:nvCxnSpPr>
        <p:spPr>
          <a:xfrm flipH="1">
            <a:off x="3346374" y="3591859"/>
            <a:ext cx="387426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0" name="Straight Arrow Connector 2359"/>
          <p:cNvCxnSpPr/>
          <p:nvPr/>
        </p:nvCxnSpPr>
        <p:spPr>
          <a:xfrm flipH="1">
            <a:off x="3041400" y="3961575"/>
            <a:ext cx="684000" cy="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2" name="TextBox 2361"/>
          <p:cNvSpPr txBox="1"/>
          <p:nvPr/>
        </p:nvSpPr>
        <p:spPr>
          <a:xfrm>
            <a:off x="2743200" y="445764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rPr>
              <a:t>Anus</a:t>
            </a:r>
            <a:endParaRPr lang="en-US" sz="20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  <p:cxnSp>
        <p:nvCxnSpPr>
          <p:cNvPr id="2364" name="Straight Arrow Connector 2363"/>
          <p:cNvCxnSpPr/>
          <p:nvPr/>
        </p:nvCxnSpPr>
        <p:spPr>
          <a:xfrm rot="10800000">
            <a:off x="2889265" y="4686241"/>
            <a:ext cx="540000" cy="158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4" name="Cloud Callout 773"/>
          <p:cNvSpPr/>
          <p:nvPr/>
        </p:nvSpPr>
        <p:spPr>
          <a:xfrm>
            <a:off x="3089804" y="594471"/>
            <a:ext cx="3189832" cy="2233126"/>
          </a:xfrm>
          <a:prstGeom prst="cloudCallout">
            <a:avLst>
              <a:gd name="adj1" fmla="val -66198"/>
              <a:gd name="adj2" fmla="val 59466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Bookman Old Style" pitchFamily="18" charset="0"/>
              </a:rPr>
              <a:t>Below the liver there is a balloon shaped organ called gall bladder</a:t>
            </a:r>
          </a:p>
        </p:txBody>
      </p:sp>
    </p:spTree>
    <p:extLst>
      <p:ext uri="{BB962C8B-B14F-4D97-AF65-F5344CB8AC3E}">
        <p14:creationId xmlns:p14="http://schemas.microsoft.com/office/powerpoint/2010/main" val="344592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235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2" grpId="0"/>
      <p:bldP spid="2016" grpId="0"/>
      <p:bldP spid="2018" grpId="0" animBg="1"/>
      <p:bldP spid="2019" grpId="0"/>
      <p:bldP spid="2019" grpId="1"/>
      <p:bldP spid="2021" grpId="0"/>
      <p:bldP spid="2023" grpId="0" animBg="1"/>
      <p:bldP spid="2023" grpId="1" animBg="1"/>
      <p:bldP spid="2024" grpId="0"/>
      <p:bldP spid="2153" grpId="0"/>
      <p:bldP spid="2153" grpId="1"/>
      <p:bldP spid="2155" grpId="0"/>
      <p:bldP spid="2155" grpId="1"/>
      <p:bldP spid="2357" grpId="0"/>
      <p:bldP spid="2357" grpId="1"/>
      <p:bldP spid="2359" grpId="0"/>
      <p:bldP spid="2361" grpId="0"/>
      <p:bldP spid="2365" grpId="0" animBg="1"/>
      <p:bldP spid="2362" grpId="0"/>
      <p:bldP spid="774" grpId="0" animBg="1"/>
      <p:bldP spid="77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TextBox 782"/>
          <p:cNvSpPr txBox="1"/>
          <p:nvPr/>
        </p:nvSpPr>
        <p:spPr>
          <a:xfrm>
            <a:off x="4275421" y="617731"/>
            <a:ext cx="2029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Carbohydrates</a:t>
            </a:r>
          </a:p>
          <a:p>
            <a:pPr algn="ctr"/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(Starch)</a:t>
            </a:r>
            <a:endParaRPr lang="en-US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392938" y="617729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Fats</a:t>
            </a:r>
            <a:endParaRPr lang="en-US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785" name="TextBox 784"/>
          <p:cNvSpPr txBox="1"/>
          <p:nvPr/>
        </p:nvSpPr>
        <p:spPr>
          <a:xfrm>
            <a:off x="7171411" y="617729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Proteins</a:t>
            </a:r>
            <a:endParaRPr lang="en-US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787" name="TextBox 786"/>
          <p:cNvSpPr txBox="1"/>
          <p:nvPr/>
        </p:nvSpPr>
        <p:spPr>
          <a:xfrm>
            <a:off x="747779" y="617729"/>
            <a:ext cx="2175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Complex food</a:t>
            </a:r>
            <a:endParaRPr lang="en-US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1142811" y="1885950"/>
            <a:ext cx="1780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Simple food</a:t>
            </a:r>
          </a:p>
        </p:txBody>
      </p:sp>
      <p:sp>
        <p:nvSpPr>
          <p:cNvPr id="789" name="TextBox 788"/>
          <p:cNvSpPr txBox="1"/>
          <p:nvPr/>
        </p:nvSpPr>
        <p:spPr>
          <a:xfrm>
            <a:off x="4697812" y="1885950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Glucose</a:t>
            </a:r>
            <a:endParaRPr lang="en-US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790" name="TextBox 789"/>
          <p:cNvSpPr txBox="1"/>
          <p:nvPr/>
        </p:nvSpPr>
        <p:spPr>
          <a:xfrm>
            <a:off x="6300765" y="1885950"/>
            <a:ext cx="912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Fatty </a:t>
            </a:r>
          </a:p>
          <a:p>
            <a:pPr algn="ctr"/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Acids</a:t>
            </a:r>
            <a:endParaRPr lang="en-US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791" name="TextBox 790"/>
          <p:cNvSpPr txBox="1"/>
          <p:nvPr/>
        </p:nvSpPr>
        <p:spPr>
          <a:xfrm>
            <a:off x="7240340" y="1885950"/>
            <a:ext cx="1072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Amino </a:t>
            </a:r>
          </a:p>
          <a:p>
            <a:pPr algn="ctr"/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Acids</a:t>
            </a:r>
            <a:endParaRPr lang="en-US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cxnSp>
        <p:nvCxnSpPr>
          <p:cNvPr id="792" name="Straight Arrow Connector 791"/>
          <p:cNvCxnSpPr/>
          <p:nvPr/>
        </p:nvCxnSpPr>
        <p:spPr>
          <a:xfrm rot="16200000" flipH="1">
            <a:off x="4964167" y="1616614"/>
            <a:ext cx="652230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3" name="Straight Arrow Connector 792"/>
          <p:cNvCxnSpPr/>
          <p:nvPr/>
        </p:nvCxnSpPr>
        <p:spPr>
          <a:xfrm rot="16200000" flipH="1">
            <a:off x="6325758" y="1429406"/>
            <a:ext cx="862444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4" name="Straight Arrow Connector 793"/>
          <p:cNvCxnSpPr/>
          <p:nvPr/>
        </p:nvCxnSpPr>
        <p:spPr>
          <a:xfrm rot="16200000" flipH="1">
            <a:off x="7345483" y="1429406"/>
            <a:ext cx="862444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01" name="Notched Right Arrow 800"/>
          <p:cNvSpPr/>
          <p:nvPr/>
        </p:nvSpPr>
        <p:spPr>
          <a:xfrm>
            <a:off x="2880835" y="785193"/>
            <a:ext cx="1281590" cy="122024"/>
          </a:xfrm>
          <a:prstGeom prst="notch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2" name="Notched Right Arrow 801"/>
          <p:cNvSpPr/>
          <p:nvPr/>
        </p:nvSpPr>
        <p:spPr>
          <a:xfrm>
            <a:off x="2880835" y="2023304"/>
            <a:ext cx="1281590" cy="122024"/>
          </a:xfrm>
          <a:prstGeom prst="notch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04" name="Straight Connector 803"/>
          <p:cNvCxnSpPr/>
          <p:nvPr/>
        </p:nvCxnSpPr>
        <p:spPr>
          <a:xfrm>
            <a:off x="6265938" y="666750"/>
            <a:ext cx="0" cy="2254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Straight Connector 805"/>
          <p:cNvCxnSpPr/>
          <p:nvPr/>
        </p:nvCxnSpPr>
        <p:spPr>
          <a:xfrm>
            <a:off x="7194144" y="666750"/>
            <a:ext cx="0" cy="2254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7" name="Straight Connector 806"/>
          <p:cNvCxnSpPr/>
          <p:nvPr/>
        </p:nvCxnSpPr>
        <p:spPr>
          <a:xfrm>
            <a:off x="8349844" y="666750"/>
            <a:ext cx="0" cy="2254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/>
          <p:cNvCxnSpPr/>
          <p:nvPr/>
        </p:nvCxnSpPr>
        <p:spPr>
          <a:xfrm>
            <a:off x="4267200" y="666750"/>
            <a:ext cx="0" cy="2254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TextBox 795"/>
          <p:cNvSpPr txBox="1"/>
          <p:nvPr/>
        </p:nvSpPr>
        <p:spPr>
          <a:xfrm>
            <a:off x="1357721" y="298540"/>
            <a:ext cx="5721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030A0"/>
                </a:solidFill>
                <a:latin typeface="Bookman Old Style" pitchFamily="18" charset="0"/>
              </a:rPr>
              <a:t>Now what happens in the digestive system?</a:t>
            </a:r>
            <a:endParaRPr lang="en-US" sz="2000" dirty="0">
              <a:solidFill>
                <a:srgbClr val="7030A0"/>
              </a:solidFill>
              <a:latin typeface="Bookman Old Style" pitchFamily="18" charset="0"/>
            </a:endParaRPr>
          </a:p>
        </p:txBody>
      </p:sp>
      <p:sp>
        <p:nvSpPr>
          <p:cNvPr id="798" name="Cloud Callout 797"/>
          <p:cNvSpPr/>
          <p:nvPr/>
        </p:nvSpPr>
        <p:spPr>
          <a:xfrm>
            <a:off x="1411859" y="1459230"/>
            <a:ext cx="2197716" cy="1206500"/>
          </a:xfrm>
          <a:prstGeom prst="cloudCallout">
            <a:avLst>
              <a:gd name="adj1" fmla="val -8515"/>
              <a:gd name="adj2" fmla="val -84222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bg1"/>
                </a:solidFill>
                <a:latin typeface="Bookman Old Style" pitchFamily="18" charset="0"/>
              </a:rPr>
              <a:t>Which is difficult to absorb</a:t>
            </a:r>
            <a:endParaRPr lang="en-IN" sz="2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800" name="TextBox 799"/>
          <p:cNvSpPr txBox="1"/>
          <p:nvPr/>
        </p:nvSpPr>
        <p:spPr>
          <a:xfrm>
            <a:off x="410762" y="1268984"/>
            <a:ext cx="1875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converted to</a:t>
            </a: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803" name="Cloud Callout 802"/>
          <p:cNvSpPr/>
          <p:nvPr/>
        </p:nvSpPr>
        <p:spPr>
          <a:xfrm>
            <a:off x="1347582" y="2730500"/>
            <a:ext cx="2197716" cy="1206500"/>
          </a:xfrm>
          <a:prstGeom prst="cloudCallout">
            <a:avLst>
              <a:gd name="adj1" fmla="val -8515"/>
              <a:gd name="adj2" fmla="val -84222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bg1"/>
                </a:solidFill>
                <a:latin typeface="Bookman Old Style" pitchFamily="18" charset="0"/>
              </a:rPr>
              <a:t>Which is easy to absorb</a:t>
            </a:r>
            <a:endParaRPr lang="en-IN" sz="2000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cxnSp>
        <p:nvCxnSpPr>
          <p:cNvPr id="805" name="Straight Arrow Connector 804"/>
          <p:cNvCxnSpPr/>
          <p:nvPr/>
        </p:nvCxnSpPr>
        <p:spPr>
          <a:xfrm rot="16200000" flipH="1">
            <a:off x="1761762" y="1487805"/>
            <a:ext cx="862444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11" name="TextBox 810"/>
          <p:cNvSpPr txBox="1"/>
          <p:nvPr/>
        </p:nvSpPr>
        <p:spPr>
          <a:xfrm>
            <a:off x="2595496" y="466665"/>
            <a:ext cx="1824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Includes</a:t>
            </a:r>
            <a:endParaRPr lang="en-US" sz="2000" dirty="0">
              <a:latin typeface="Bookman Old Style" pitchFamily="18" charset="0"/>
            </a:endParaRPr>
          </a:p>
        </p:txBody>
      </p:sp>
      <p:sp>
        <p:nvSpPr>
          <p:cNvPr id="814" name="TextBox 813"/>
          <p:cNvSpPr txBox="1"/>
          <p:nvPr/>
        </p:nvSpPr>
        <p:spPr>
          <a:xfrm>
            <a:off x="2819400" y="1200150"/>
            <a:ext cx="1580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Bookman Old Style" pitchFamily="18" charset="0"/>
              </a:rPr>
              <a:t>Broken down into</a:t>
            </a:r>
            <a:endParaRPr lang="en-US" sz="2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1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25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" grpId="0"/>
      <p:bldP spid="783" grpId="1"/>
      <p:bldP spid="784" grpId="0"/>
      <p:bldP spid="784" grpId="1"/>
      <p:bldP spid="785" grpId="0"/>
      <p:bldP spid="785" grpId="1"/>
      <p:bldP spid="787" grpId="0"/>
      <p:bldP spid="788" grpId="0"/>
      <p:bldP spid="788" grpId="1"/>
      <p:bldP spid="789" grpId="0"/>
      <p:bldP spid="790" grpId="0"/>
      <p:bldP spid="791" grpId="0"/>
      <p:bldP spid="801" grpId="0" animBg="1"/>
      <p:bldP spid="802" grpId="0" animBg="1"/>
      <p:bldP spid="796" grpId="0"/>
      <p:bldP spid="796" grpId="1"/>
      <p:bldP spid="798" grpId="0" animBg="1"/>
      <p:bldP spid="798" grpId="1" animBg="1"/>
      <p:bldP spid="800" grpId="0"/>
      <p:bldP spid="803" grpId="0" animBg="1"/>
      <p:bldP spid="803" grpId="1" animBg="1"/>
      <p:bldP spid="811" grpId="0"/>
      <p:bldP spid="8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07263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wrap="square">
        <a:spAutoFit/>
      </a:bodyPr>
      <a:lstStyle>
        <a:defPPr algn="ctr" eaLnBrk="1" hangingPunct="1">
          <a:spcBef>
            <a:spcPct val="50000"/>
          </a:spcBef>
          <a:defRPr kumimoji="1" dirty="0" smtClean="0">
            <a:solidFill>
              <a:srgbClr val="000099"/>
            </a:solidFill>
            <a:latin typeface="Bookman Old Style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6881</TotalTime>
  <Words>194</Words>
  <Application>Microsoft Office PowerPoint</Application>
  <PresentationFormat>On-screen Show (16:9)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777</cp:revision>
  <dcterms:created xsi:type="dcterms:W3CDTF">2013-07-31T12:47:49Z</dcterms:created>
  <dcterms:modified xsi:type="dcterms:W3CDTF">2022-04-24T13:10:04Z</dcterms:modified>
</cp:coreProperties>
</file>