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37" r:id="rId2"/>
    <p:sldId id="405" r:id="rId3"/>
    <p:sldId id="406" r:id="rId4"/>
    <p:sldId id="407" r:id="rId5"/>
    <p:sldId id="53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13</a:t>
            </a:r>
            <a:endParaRPr kumimoji="1" lang="en-US" sz="5000" b="1" dirty="0" smtClean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\\192.168.1.18\mt_school\2014_15\01 STATE_BOARD_MH\ENGLISH_MED\TAT_2014 - 15\10th std\Biology\Chapter 11\images\wdwd-mouse-click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2541270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46" y="2558142"/>
            <a:ext cx="2266950" cy="22669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863129" y="3532078"/>
            <a:ext cx="92064" cy="92064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20753" y="3075316"/>
            <a:ext cx="2180218" cy="1609365"/>
            <a:chOff x="2736307" y="3505200"/>
            <a:chExt cx="2180218" cy="1609365"/>
          </a:xfrm>
        </p:grpSpPr>
        <p:sp>
          <p:nvSpPr>
            <p:cNvPr id="50" name="Freeform 49"/>
            <p:cNvSpPr/>
            <p:nvPr/>
          </p:nvSpPr>
          <p:spPr>
            <a:xfrm>
              <a:off x="2819400" y="3505200"/>
              <a:ext cx="2097125" cy="1405155"/>
            </a:xfrm>
            <a:custGeom>
              <a:avLst/>
              <a:gdLst>
                <a:gd name="connsiteX0" fmla="*/ 1625 w 2097125"/>
                <a:gd name="connsiteY0" fmla="*/ 9963 h 1405155"/>
                <a:gd name="connsiteX1" fmla="*/ 177837 w 2097125"/>
                <a:gd name="connsiteY1" fmla="*/ 143313 h 1405155"/>
                <a:gd name="connsiteX2" fmla="*/ 925550 w 2097125"/>
                <a:gd name="connsiteY2" fmla="*/ 333813 h 1405155"/>
                <a:gd name="connsiteX3" fmla="*/ 1506575 w 2097125"/>
                <a:gd name="connsiteY3" fmla="*/ 567176 h 1405155"/>
                <a:gd name="connsiteX4" fmla="*/ 1897100 w 2097125"/>
                <a:gd name="connsiteY4" fmla="*/ 1119626 h 1405155"/>
                <a:gd name="connsiteX5" fmla="*/ 2097125 w 2097125"/>
                <a:gd name="connsiteY5" fmla="*/ 1395851 h 1405155"/>
                <a:gd name="connsiteX6" fmla="*/ 1911387 w 2097125"/>
                <a:gd name="connsiteY6" fmla="*/ 1400613 h 1405155"/>
                <a:gd name="connsiteX7" fmla="*/ 1539912 w 2097125"/>
                <a:gd name="connsiteY7" fmla="*/ 1324413 h 1405155"/>
                <a:gd name="connsiteX8" fmla="*/ 1120812 w 2097125"/>
                <a:gd name="connsiteY8" fmla="*/ 1014851 h 1405155"/>
                <a:gd name="connsiteX9" fmla="*/ 515975 w 2097125"/>
                <a:gd name="connsiteY9" fmla="*/ 686238 h 1405155"/>
                <a:gd name="connsiteX10" fmla="*/ 115925 w 2097125"/>
                <a:gd name="connsiteY10" fmla="*/ 419538 h 1405155"/>
                <a:gd name="connsiteX11" fmla="*/ 1625 w 2097125"/>
                <a:gd name="connsiteY11" fmla="*/ 9963 h 14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7125" h="1405155">
                  <a:moveTo>
                    <a:pt x="1625" y="9963"/>
                  </a:moveTo>
                  <a:cubicBezTo>
                    <a:pt x="11944" y="-36075"/>
                    <a:pt x="23850" y="89338"/>
                    <a:pt x="177837" y="143313"/>
                  </a:cubicBezTo>
                  <a:cubicBezTo>
                    <a:pt x="331824" y="197288"/>
                    <a:pt x="704094" y="263169"/>
                    <a:pt x="925550" y="333813"/>
                  </a:cubicBezTo>
                  <a:cubicBezTo>
                    <a:pt x="1147006" y="404457"/>
                    <a:pt x="1344650" y="436207"/>
                    <a:pt x="1506575" y="567176"/>
                  </a:cubicBezTo>
                  <a:cubicBezTo>
                    <a:pt x="1668500" y="698145"/>
                    <a:pt x="1798675" y="981514"/>
                    <a:pt x="1897100" y="1119626"/>
                  </a:cubicBezTo>
                  <a:cubicBezTo>
                    <a:pt x="1995525" y="1257739"/>
                    <a:pt x="2067756" y="1349020"/>
                    <a:pt x="2097125" y="1395851"/>
                  </a:cubicBezTo>
                  <a:cubicBezTo>
                    <a:pt x="2035212" y="1397438"/>
                    <a:pt x="2004256" y="1412519"/>
                    <a:pt x="1911387" y="1400613"/>
                  </a:cubicBezTo>
                  <a:cubicBezTo>
                    <a:pt x="1818518" y="1388707"/>
                    <a:pt x="1671675" y="1388707"/>
                    <a:pt x="1539912" y="1324413"/>
                  </a:cubicBezTo>
                  <a:cubicBezTo>
                    <a:pt x="1408150" y="1260119"/>
                    <a:pt x="1291468" y="1121213"/>
                    <a:pt x="1120812" y="1014851"/>
                  </a:cubicBezTo>
                  <a:cubicBezTo>
                    <a:pt x="950156" y="908489"/>
                    <a:pt x="683456" y="785457"/>
                    <a:pt x="515975" y="686238"/>
                  </a:cubicBezTo>
                  <a:cubicBezTo>
                    <a:pt x="348494" y="587019"/>
                    <a:pt x="201650" y="528282"/>
                    <a:pt x="115925" y="419538"/>
                  </a:cubicBezTo>
                  <a:cubicBezTo>
                    <a:pt x="30200" y="310794"/>
                    <a:pt x="-8694" y="56001"/>
                    <a:pt x="1625" y="996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736307" y="3829305"/>
              <a:ext cx="1229070" cy="191708"/>
              <a:chOff x="2736307" y="3829305"/>
              <a:chExt cx="1229070" cy="191708"/>
            </a:xfrm>
          </p:grpSpPr>
          <p:sp>
            <p:nvSpPr>
              <p:cNvPr id="57" name="Freeform 56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4891416" flipV="1">
              <a:off x="3743843" y="4404176"/>
              <a:ext cx="1229070" cy="191708"/>
              <a:chOff x="2736307" y="3829305"/>
              <a:chExt cx="1229070" cy="191708"/>
            </a:xfrm>
          </p:grpSpPr>
          <p:sp>
            <p:nvSpPr>
              <p:cNvPr id="53" name="Freeform 52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0600" y="361950"/>
            <a:ext cx="3097605" cy="1640671"/>
            <a:chOff x="958850" y="2551810"/>
            <a:chExt cx="6178703" cy="3272599"/>
          </a:xfrm>
        </p:grpSpPr>
        <p:sp>
          <p:nvSpPr>
            <p:cNvPr id="2" name="Freeform 1"/>
            <p:cNvSpPr/>
            <p:nvPr/>
          </p:nvSpPr>
          <p:spPr>
            <a:xfrm>
              <a:off x="958850" y="2669438"/>
              <a:ext cx="6178703" cy="3154971"/>
            </a:xfrm>
            <a:custGeom>
              <a:avLst/>
              <a:gdLst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63600 w 6178703"/>
                <a:gd name="connsiteY294" fmla="*/ 2301633 h 3154971"/>
                <a:gd name="connsiteX0" fmla="*/ 6350 w 6185053"/>
                <a:gd name="connsiteY0" fmla="*/ 1609483 h 3154971"/>
                <a:gd name="connsiteX1" fmla="*/ 203200 w 6185053"/>
                <a:gd name="connsiteY1" fmla="*/ 1596783 h 3154971"/>
                <a:gd name="connsiteX2" fmla="*/ 393700 w 6185053"/>
                <a:gd name="connsiteY2" fmla="*/ 1622183 h 3154971"/>
                <a:gd name="connsiteX3" fmla="*/ 603250 w 6185053"/>
                <a:gd name="connsiteY3" fmla="*/ 1692033 h 3154971"/>
                <a:gd name="connsiteX4" fmla="*/ 774700 w 6185053"/>
                <a:gd name="connsiteY4" fmla="*/ 1717433 h 3154971"/>
                <a:gd name="connsiteX5" fmla="*/ 1028700 w 6185053"/>
                <a:gd name="connsiteY5" fmla="*/ 1679333 h 3154971"/>
                <a:gd name="connsiteX6" fmla="*/ 1104900 w 6185053"/>
                <a:gd name="connsiteY6" fmla="*/ 1558683 h 3154971"/>
                <a:gd name="connsiteX7" fmla="*/ 1060450 w 6185053"/>
                <a:gd name="connsiteY7" fmla="*/ 1450733 h 3154971"/>
                <a:gd name="connsiteX8" fmla="*/ 958850 w 6185053"/>
                <a:gd name="connsiteY8" fmla="*/ 1374533 h 3154971"/>
                <a:gd name="connsiteX9" fmla="*/ 774700 w 6185053"/>
                <a:gd name="connsiteY9" fmla="*/ 1374533 h 3154971"/>
                <a:gd name="connsiteX10" fmla="*/ 615950 w 6185053"/>
                <a:gd name="connsiteY10" fmla="*/ 1380883 h 3154971"/>
                <a:gd name="connsiteX11" fmla="*/ 469900 w 6185053"/>
                <a:gd name="connsiteY11" fmla="*/ 1355483 h 3154971"/>
                <a:gd name="connsiteX12" fmla="*/ 412750 w 6185053"/>
                <a:gd name="connsiteY12" fmla="*/ 1304683 h 3154971"/>
                <a:gd name="connsiteX13" fmla="*/ 520700 w 6185053"/>
                <a:gd name="connsiteY13" fmla="*/ 1330083 h 3154971"/>
                <a:gd name="connsiteX14" fmla="*/ 609600 w 6185053"/>
                <a:gd name="connsiteY14" fmla="*/ 1330083 h 3154971"/>
                <a:gd name="connsiteX15" fmla="*/ 685800 w 6185053"/>
                <a:gd name="connsiteY15" fmla="*/ 1317383 h 3154971"/>
                <a:gd name="connsiteX16" fmla="*/ 571500 w 6185053"/>
                <a:gd name="connsiteY16" fmla="*/ 1260233 h 3154971"/>
                <a:gd name="connsiteX17" fmla="*/ 495300 w 6185053"/>
                <a:gd name="connsiteY17" fmla="*/ 1196733 h 3154971"/>
                <a:gd name="connsiteX18" fmla="*/ 355600 w 6185053"/>
                <a:gd name="connsiteY18" fmla="*/ 1196733 h 3154971"/>
                <a:gd name="connsiteX19" fmla="*/ 317500 w 6185053"/>
                <a:gd name="connsiteY19" fmla="*/ 1190383 h 3154971"/>
                <a:gd name="connsiteX20" fmla="*/ 488950 w 6185053"/>
                <a:gd name="connsiteY20" fmla="*/ 1158633 h 3154971"/>
                <a:gd name="connsiteX21" fmla="*/ 609600 w 6185053"/>
                <a:gd name="connsiteY21" fmla="*/ 1215783 h 3154971"/>
                <a:gd name="connsiteX22" fmla="*/ 730250 w 6185053"/>
                <a:gd name="connsiteY22" fmla="*/ 1291983 h 3154971"/>
                <a:gd name="connsiteX23" fmla="*/ 787400 w 6185053"/>
                <a:gd name="connsiteY23" fmla="*/ 1311033 h 3154971"/>
                <a:gd name="connsiteX24" fmla="*/ 889000 w 6185053"/>
                <a:gd name="connsiteY24" fmla="*/ 1304683 h 3154971"/>
                <a:gd name="connsiteX25" fmla="*/ 762000 w 6185053"/>
                <a:gd name="connsiteY25" fmla="*/ 1171333 h 3154971"/>
                <a:gd name="connsiteX26" fmla="*/ 679450 w 6185053"/>
                <a:gd name="connsiteY26" fmla="*/ 1037983 h 3154971"/>
                <a:gd name="connsiteX27" fmla="*/ 495300 w 6185053"/>
                <a:gd name="connsiteY27" fmla="*/ 936383 h 3154971"/>
                <a:gd name="connsiteX28" fmla="*/ 482600 w 6185053"/>
                <a:gd name="connsiteY28" fmla="*/ 891933 h 3154971"/>
                <a:gd name="connsiteX29" fmla="*/ 666750 w 6185053"/>
                <a:gd name="connsiteY29" fmla="*/ 961783 h 3154971"/>
                <a:gd name="connsiteX30" fmla="*/ 800100 w 6185053"/>
                <a:gd name="connsiteY30" fmla="*/ 1120533 h 3154971"/>
                <a:gd name="connsiteX31" fmla="*/ 914400 w 6185053"/>
                <a:gd name="connsiteY31" fmla="*/ 1253883 h 3154971"/>
                <a:gd name="connsiteX32" fmla="*/ 984250 w 6185053"/>
                <a:gd name="connsiteY32" fmla="*/ 1323733 h 3154971"/>
                <a:gd name="connsiteX33" fmla="*/ 1123950 w 6185053"/>
                <a:gd name="connsiteY33" fmla="*/ 1342783 h 3154971"/>
                <a:gd name="connsiteX34" fmla="*/ 1206500 w 6185053"/>
                <a:gd name="connsiteY34" fmla="*/ 1241183 h 3154971"/>
                <a:gd name="connsiteX35" fmla="*/ 1200150 w 6185053"/>
                <a:gd name="connsiteY35" fmla="*/ 1152283 h 3154971"/>
                <a:gd name="connsiteX36" fmla="*/ 1098550 w 6185053"/>
                <a:gd name="connsiteY36" fmla="*/ 1057033 h 3154971"/>
                <a:gd name="connsiteX37" fmla="*/ 908050 w 6185053"/>
                <a:gd name="connsiteY37" fmla="*/ 1025283 h 3154971"/>
                <a:gd name="connsiteX38" fmla="*/ 825500 w 6185053"/>
                <a:gd name="connsiteY38" fmla="*/ 955433 h 3154971"/>
                <a:gd name="connsiteX39" fmla="*/ 692150 w 6185053"/>
                <a:gd name="connsiteY39" fmla="*/ 841133 h 3154971"/>
                <a:gd name="connsiteX40" fmla="*/ 571500 w 6185053"/>
                <a:gd name="connsiteY40" fmla="*/ 726833 h 3154971"/>
                <a:gd name="connsiteX41" fmla="*/ 501650 w 6185053"/>
                <a:gd name="connsiteY41" fmla="*/ 568083 h 3154971"/>
                <a:gd name="connsiteX42" fmla="*/ 584200 w 6185053"/>
                <a:gd name="connsiteY42" fmla="*/ 669683 h 3154971"/>
                <a:gd name="connsiteX43" fmla="*/ 628650 w 6185053"/>
                <a:gd name="connsiteY43" fmla="*/ 733183 h 3154971"/>
                <a:gd name="connsiteX44" fmla="*/ 615950 w 6185053"/>
                <a:gd name="connsiteY44" fmla="*/ 669683 h 3154971"/>
                <a:gd name="connsiteX45" fmla="*/ 698500 w 6185053"/>
                <a:gd name="connsiteY45" fmla="*/ 771283 h 3154971"/>
                <a:gd name="connsiteX46" fmla="*/ 857250 w 6185053"/>
                <a:gd name="connsiteY46" fmla="*/ 923683 h 3154971"/>
                <a:gd name="connsiteX47" fmla="*/ 1009650 w 6185053"/>
                <a:gd name="connsiteY47" fmla="*/ 968133 h 3154971"/>
                <a:gd name="connsiteX48" fmla="*/ 1073150 w 6185053"/>
                <a:gd name="connsiteY48" fmla="*/ 987183 h 3154971"/>
                <a:gd name="connsiteX49" fmla="*/ 946150 w 6185053"/>
                <a:gd name="connsiteY49" fmla="*/ 771283 h 3154971"/>
                <a:gd name="connsiteX50" fmla="*/ 819150 w 6185053"/>
                <a:gd name="connsiteY50" fmla="*/ 625233 h 3154971"/>
                <a:gd name="connsiteX51" fmla="*/ 762000 w 6185053"/>
                <a:gd name="connsiteY51" fmla="*/ 574433 h 3154971"/>
                <a:gd name="connsiteX52" fmla="*/ 952500 w 6185053"/>
                <a:gd name="connsiteY52" fmla="*/ 676033 h 3154971"/>
                <a:gd name="connsiteX53" fmla="*/ 1066800 w 6185053"/>
                <a:gd name="connsiteY53" fmla="*/ 879233 h 3154971"/>
                <a:gd name="connsiteX54" fmla="*/ 1200150 w 6185053"/>
                <a:gd name="connsiteY54" fmla="*/ 1069733 h 3154971"/>
                <a:gd name="connsiteX55" fmla="*/ 1333500 w 6185053"/>
                <a:gd name="connsiteY55" fmla="*/ 1120533 h 3154971"/>
                <a:gd name="connsiteX56" fmla="*/ 1416050 w 6185053"/>
                <a:gd name="connsiteY56" fmla="*/ 1126883 h 3154971"/>
                <a:gd name="connsiteX57" fmla="*/ 1473200 w 6185053"/>
                <a:gd name="connsiteY57" fmla="*/ 1012583 h 3154971"/>
                <a:gd name="connsiteX58" fmla="*/ 1460500 w 6185053"/>
                <a:gd name="connsiteY58" fmla="*/ 879233 h 3154971"/>
                <a:gd name="connsiteX59" fmla="*/ 1422400 w 6185053"/>
                <a:gd name="connsiteY59" fmla="*/ 745883 h 3154971"/>
                <a:gd name="connsiteX60" fmla="*/ 1397000 w 6185053"/>
                <a:gd name="connsiteY60" fmla="*/ 618883 h 3154971"/>
                <a:gd name="connsiteX61" fmla="*/ 1390650 w 6185053"/>
                <a:gd name="connsiteY61" fmla="*/ 523633 h 3154971"/>
                <a:gd name="connsiteX62" fmla="*/ 1352550 w 6185053"/>
                <a:gd name="connsiteY62" fmla="*/ 409333 h 3154971"/>
                <a:gd name="connsiteX63" fmla="*/ 1308100 w 6185053"/>
                <a:gd name="connsiteY63" fmla="*/ 282333 h 3154971"/>
                <a:gd name="connsiteX64" fmla="*/ 1263650 w 6185053"/>
                <a:gd name="connsiteY64" fmla="*/ 206133 h 3154971"/>
                <a:gd name="connsiteX65" fmla="*/ 1358900 w 6185053"/>
                <a:gd name="connsiteY65" fmla="*/ 295033 h 3154971"/>
                <a:gd name="connsiteX66" fmla="*/ 1447800 w 6185053"/>
                <a:gd name="connsiteY66" fmla="*/ 504583 h 3154971"/>
                <a:gd name="connsiteX67" fmla="*/ 1447800 w 6185053"/>
                <a:gd name="connsiteY67" fmla="*/ 593483 h 3154971"/>
                <a:gd name="connsiteX68" fmla="*/ 1479550 w 6185053"/>
                <a:gd name="connsiteY68" fmla="*/ 764933 h 3154971"/>
                <a:gd name="connsiteX69" fmla="*/ 1504950 w 6185053"/>
                <a:gd name="connsiteY69" fmla="*/ 828433 h 3154971"/>
                <a:gd name="connsiteX70" fmla="*/ 1568450 w 6185053"/>
                <a:gd name="connsiteY70" fmla="*/ 783983 h 3154971"/>
                <a:gd name="connsiteX71" fmla="*/ 1568450 w 6185053"/>
                <a:gd name="connsiteY71" fmla="*/ 625233 h 3154971"/>
                <a:gd name="connsiteX72" fmla="*/ 1562100 w 6185053"/>
                <a:gd name="connsiteY72" fmla="*/ 504583 h 3154971"/>
                <a:gd name="connsiteX73" fmla="*/ 1562100 w 6185053"/>
                <a:gd name="connsiteY73" fmla="*/ 371233 h 3154971"/>
                <a:gd name="connsiteX74" fmla="*/ 1587500 w 6185053"/>
                <a:gd name="connsiteY74" fmla="*/ 250583 h 3154971"/>
                <a:gd name="connsiteX75" fmla="*/ 1600200 w 6185053"/>
                <a:gd name="connsiteY75" fmla="*/ 358533 h 3154971"/>
                <a:gd name="connsiteX76" fmla="*/ 1593850 w 6185053"/>
                <a:gd name="connsiteY76" fmla="*/ 523633 h 3154971"/>
                <a:gd name="connsiteX77" fmla="*/ 1619250 w 6185053"/>
                <a:gd name="connsiteY77" fmla="*/ 637933 h 3154971"/>
                <a:gd name="connsiteX78" fmla="*/ 1657350 w 6185053"/>
                <a:gd name="connsiteY78" fmla="*/ 631583 h 3154971"/>
                <a:gd name="connsiteX79" fmla="*/ 1720850 w 6185053"/>
                <a:gd name="connsiteY79" fmla="*/ 491883 h 3154971"/>
                <a:gd name="connsiteX80" fmla="*/ 1727200 w 6185053"/>
                <a:gd name="connsiteY80" fmla="*/ 212483 h 3154971"/>
                <a:gd name="connsiteX81" fmla="*/ 1720850 w 6185053"/>
                <a:gd name="connsiteY81" fmla="*/ 142633 h 3154971"/>
                <a:gd name="connsiteX82" fmla="*/ 1758950 w 6185053"/>
                <a:gd name="connsiteY82" fmla="*/ 148983 h 3154971"/>
                <a:gd name="connsiteX83" fmla="*/ 1790700 w 6185053"/>
                <a:gd name="connsiteY83" fmla="*/ 333133 h 3154971"/>
                <a:gd name="connsiteX84" fmla="*/ 1758950 w 6185053"/>
                <a:gd name="connsiteY84" fmla="*/ 504583 h 3154971"/>
                <a:gd name="connsiteX85" fmla="*/ 1682750 w 6185053"/>
                <a:gd name="connsiteY85" fmla="*/ 707783 h 3154971"/>
                <a:gd name="connsiteX86" fmla="*/ 1606550 w 6185053"/>
                <a:gd name="connsiteY86" fmla="*/ 841133 h 3154971"/>
                <a:gd name="connsiteX87" fmla="*/ 1574800 w 6185053"/>
                <a:gd name="connsiteY87" fmla="*/ 942733 h 3154971"/>
                <a:gd name="connsiteX88" fmla="*/ 1581150 w 6185053"/>
                <a:gd name="connsiteY88" fmla="*/ 1044333 h 3154971"/>
                <a:gd name="connsiteX89" fmla="*/ 1631950 w 6185053"/>
                <a:gd name="connsiteY89" fmla="*/ 1088783 h 3154971"/>
                <a:gd name="connsiteX90" fmla="*/ 1835150 w 6185053"/>
                <a:gd name="connsiteY90" fmla="*/ 1101483 h 3154971"/>
                <a:gd name="connsiteX91" fmla="*/ 2095500 w 6185053"/>
                <a:gd name="connsiteY91" fmla="*/ 1082433 h 3154971"/>
                <a:gd name="connsiteX92" fmla="*/ 2298700 w 6185053"/>
                <a:gd name="connsiteY92" fmla="*/ 872883 h 3154971"/>
                <a:gd name="connsiteX93" fmla="*/ 2362200 w 6185053"/>
                <a:gd name="connsiteY93" fmla="*/ 688733 h 3154971"/>
                <a:gd name="connsiteX94" fmla="*/ 2444750 w 6185053"/>
                <a:gd name="connsiteY94" fmla="*/ 441083 h 3154971"/>
                <a:gd name="connsiteX95" fmla="*/ 2654300 w 6185053"/>
                <a:gd name="connsiteY95" fmla="*/ 142633 h 3154971"/>
                <a:gd name="connsiteX96" fmla="*/ 2813050 w 6185053"/>
                <a:gd name="connsiteY96" fmla="*/ 21983 h 3154971"/>
                <a:gd name="connsiteX97" fmla="*/ 3136900 w 6185053"/>
                <a:gd name="connsiteY97" fmla="*/ 9283 h 3154971"/>
                <a:gd name="connsiteX98" fmla="*/ 3365500 w 6185053"/>
                <a:gd name="connsiteY98" fmla="*/ 123583 h 3154971"/>
                <a:gd name="connsiteX99" fmla="*/ 3625850 w 6185053"/>
                <a:gd name="connsiteY99" fmla="*/ 345833 h 3154971"/>
                <a:gd name="connsiteX100" fmla="*/ 3733800 w 6185053"/>
                <a:gd name="connsiteY100" fmla="*/ 637933 h 3154971"/>
                <a:gd name="connsiteX101" fmla="*/ 3892550 w 6185053"/>
                <a:gd name="connsiteY101" fmla="*/ 974483 h 3154971"/>
                <a:gd name="connsiteX102" fmla="*/ 4051300 w 6185053"/>
                <a:gd name="connsiteY102" fmla="*/ 1285633 h 3154971"/>
                <a:gd name="connsiteX103" fmla="*/ 4241800 w 6185053"/>
                <a:gd name="connsiteY103" fmla="*/ 1418983 h 3154971"/>
                <a:gd name="connsiteX104" fmla="*/ 4483100 w 6185053"/>
                <a:gd name="connsiteY104" fmla="*/ 1526933 h 3154971"/>
                <a:gd name="connsiteX105" fmla="*/ 4718050 w 6185053"/>
                <a:gd name="connsiteY105" fmla="*/ 1488833 h 3154971"/>
                <a:gd name="connsiteX106" fmla="*/ 5099050 w 6185053"/>
                <a:gd name="connsiteY106" fmla="*/ 1412633 h 3154971"/>
                <a:gd name="connsiteX107" fmla="*/ 5302250 w 6185053"/>
                <a:gd name="connsiteY107" fmla="*/ 1304683 h 3154971"/>
                <a:gd name="connsiteX108" fmla="*/ 5435600 w 6185053"/>
                <a:gd name="connsiteY108" fmla="*/ 1120533 h 3154971"/>
                <a:gd name="connsiteX109" fmla="*/ 5556250 w 6185053"/>
                <a:gd name="connsiteY109" fmla="*/ 1012583 h 3154971"/>
                <a:gd name="connsiteX110" fmla="*/ 5626100 w 6185053"/>
                <a:gd name="connsiteY110" fmla="*/ 1018933 h 3154971"/>
                <a:gd name="connsiteX111" fmla="*/ 5638800 w 6185053"/>
                <a:gd name="connsiteY111" fmla="*/ 1076083 h 3154971"/>
                <a:gd name="connsiteX112" fmla="*/ 5588000 w 6185053"/>
                <a:gd name="connsiteY112" fmla="*/ 1114183 h 3154971"/>
                <a:gd name="connsiteX113" fmla="*/ 5518150 w 6185053"/>
                <a:gd name="connsiteY113" fmla="*/ 1152283 h 3154971"/>
                <a:gd name="connsiteX114" fmla="*/ 5416550 w 6185053"/>
                <a:gd name="connsiteY114" fmla="*/ 1291983 h 3154971"/>
                <a:gd name="connsiteX115" fmla="*/ 5327650 w 6185053"/>
                <a:gd name="connsiteY115" fmla="*/ 1349133 h 3154971"/>
                <a:gd name="connsiteX116" fmla="*/ 5283200 w 6185053"/>
                <a:gd name="connsiteY116" fmla="*/ 1380883 h 3154971"/>
                <a:gd name="connsiteX117" fmla="*/ 5448300 w 6185053"/>
                <a:gd name="connsiteY117" fmla="*/ 1336433 h 3154971"/>
                <a:gd name="connsiteX118" fmla="*/ 5676900 w 6185053"/>
                <a:gd name="connsiteY118" fmla="*/ 1368183 h 3154971"/>
                <a:gd name="connsiteX119" fmla="*/ 5797550 w 6185053"/>
                <a:gd name="connsiteY119" fmla="*/ 1387233 h 3154971"/>
                <a:gd name="connsiteX120" fmla="*/ 6019800 w 6185053"/>
                <a:gd name="connsiteY120" fmla="*/ 1336433 h 3154971"/>
                <a:gd name="connsiteX121" fmla="*/ 6134100 w 6185053"/>
                <a:gd name="connsiteY121" fmla="*/ 1317383 h 3154971"/>
                <a:gd name="connsiteX122" fmla="*/ 6184900 w 6185053"/>
                <a:gd name="connsiteY122" fmla="*/ 1361833 h 3154971"/>
                <a:gd name="connsiteX123" fmla="*/ 6146800 w 6185053"/>
                <a:gd name="connsiteY123" fmla="*/ 1418983 h 3154971"/>
                <a:gd name="connsiteX124" fmla="*/ 6064250 w 6185053"/>
                <a:gd name="connsiteY124" fmla="*/ 1406283 h 3154971"/>
                <a:gd name="connsiteX125" fmla="*/ 5937250 w 6185053"/>
                <a:gd name="connsiteY125" fmla="*/ 1412633 h 3154971"/>
                <a:gd name="connsiteX126" fmla="*/ 5822950 w 6185053"/>
                <a:gd name="connsiteY126" fmla="*/ 1438033 h 3154971"/>
                <a:gd name="connsiteX127" fmla="*/ 5657850 w 6185053"/>
                <a:gd name="connsiteY127" fmla="*/ 1418983 h 3154971"/>
                <a:gd name="connsiteX128" fmla="*/ 5435600 w 6185053"/>
                <a:gd name="connsiteY128" fmla="*/ 1418983 h 3154971"/>
                <a:gd name="connsiteX129" fmla="*/ 5276850 w 6185053"/>
                <a:gd name="connsiteY129" fmla="*/ 1438033 h 3154971"/>
                <a:gd name="connsiteX130" fmla="*/ 5340350 w 6185053"/>
                <a:gd name="connsiteY130" fmla="*/ 1476133 h 3154971"/>
                <a:gd name="connsiteX131" fmla="*/ 5454650 w 6185053"/>
                <a:gd name="connsiteY131" fmla="*/ 1577733 h 3154971"/>
                <a:gd name="connsiteX132" fmla="*/ 5492750 w 6185053"/>
                <a:gd name="connsiteY132" fmla="*/ 1641233 h 3154971"/>
                <a:gd name="connsiteX133" fmla="*/ 5530850 w 6185053"/>
                <a:gd name="connsiteY133" fmla="*/ 1736483 h 3154971"/>
                <a:gd name="connsiteX134" fmla="*/ 5441950 w 6185053"/>
                <a:gd name="connsiteY134" fmla="*/ 1768233 h 3154971"/>
                <a:gd name="connsiteX135" fmla="*/ 5410200 w 6185053"/>
                <a:gd name="connsiteY135" fmla="*/ 1672983 h 3154971"/>
                <a:gd name="connsiteX136" fmla="*/ 5403850 w 6185053"/>
                <a:gd name="connsiteY136" fmla="*/ 1634883 h 3154971"/>
                <a:gd name="connsiteX137" fmla="*/ 5321300 w 6185053"/>
                <a:gd name="connsiteY137" fmla="*/ 1565033 h 3154971"/>
                <a:gd name="connsiteX138" fmla="*/ 5245100 w 6185053"/>
                <a:gd name="connsiteY138" fmla="*/ 1488833 h 3154971"/>
                <a:gd name="connsiteX139" fmla="*/ 5130800 w 6185053"/>
                <a:gd name="connsiteY139" fmla="*/ 1482483 h 3154971"/>
                <a:gd name="connsiteX140" fmla="*/ 4984750 w 6185053"/>
                <a:gd name="connsiteY140" fmla="*/ 1520583 h 3154971"/>
                <a:gd name="connsiteX141" fmla="*/ 4819650 w 6185053"/>
                <a:gd name="connsiteY141" fmla="*/ 1552333 h 3154971"/>
                <a:gd name="connsiteX142" fmla="*/ 4933950 w 6185053"/>
                <a:gd name="connsiteY142" fmla="*/ 1622183 h 3154971"/>
                <a:gd name="connsiteX143" fmla="*/ 4972050 w 6185053"/>
                <a:gd name="connsiteY143" fmla="*/ 1761883 h 3154971"/>
                <a:gd name="connsiteX144" fmla="*/ 5016500 w 6185053"/>
                <a:gd name="connsiteY144" fmla="*/ 1920633 h 3154971"/>
                <a:gd name="connsiteX145" fmla="*/ 5080000 w 6185053"/>
                <a:gd name="connsiteY145" fmla="*/ 1977783 h 3154971"/>
                <a:gd name="connsiteX146" fmla="*/ 5238750 w 6185053"/>
                <a:gd name="connsiteY146" fmla="*/ 2015883 h 3154971"/>
                <a:gd name="connsiteX147" fmla="*/ 5422900 w 6185053"/>
                <a:gd name="connsiteY147" fmla="*/ 2003183 h 3154971"/>
                <a:gd name="connsiteX148" fmla="*/ 5588000 w 6185053"/>
                <a:gd name="connsiteY148" fmla="*/ 1984133 h 3154971"/>
                <a:gd name="connsiteX149" fmla="*/ 5740400 w 6185053"/>
                <a:gd name="connsiteY149" fmla="*/ 2060333 h 3154971"/>
                <a:gd name="connsiteX150" fmla="*/ 5715000 w 6185053"/>
                <a:gd name="connsiteY150" fmla="*/ 2149233 h 3154971"/>
                <a:gd name="connsiteX151" fmla="*/ 5632450 w 6185053"/>
                <a:gd name="connsiteY151" fmla="*/ 2117483 h 3154971"/>
                <a:gd name="connsiteX152" fmla="*/ 5613400 w 6185053"/>
                <a:gd name="connsiteY152" fmla="*/ 2073033 h 3154971"/>
                <a:gd name="connsiteX153" fmla="*/ 5505450 w 6185053"/>
                <a:gd name="connsiteY153" fmla="*/ 2053983 h 3154971"/>
                <a:gd name="connsiteX154" fmla="*/ 5327650 w 6185053"/>
                <a:gd name="connsiteY154" fmla="*/ 2085733 h 3154971"/>
                <a:gd name="connsiteX155" fmla="*/ 5156200 w 6185053"/>
                <a:gd name="connsiteY155" fmla="*/ 2079383 h 3154971"/>
                <a:gd name="connsiteX156" fmla="*/ 5016500 w 6185053"/>
                <a:gd name="connsiteY156" fmla="*/ 2022233 h 3154971"/>
                <a:gd name="connsiteX157" fmla="*/ 4972050 w 6185053"/>
                <a:gd name="connsiteY157" fmla="*/ 1984133 h 3154971"/>
                <a:gd name="connsiteX158" fmla="*/ 4965700 w 6185053"/>
                <a:gd name="connsiteY158" fmla="*/ 2111133 h 3154971"/>
                <a:gd name="connsiteX159" fmla="*/ 4965700 w 6185053"/>
                <a:gd name="connsiteY159" fmla="*/ 2219083 h 3154971"/>
                <a:gd name="connsiteX160" fmla="*/ 5035550 w 6185053"/>
                <a:gd name="connsiteY160" fmla="*/ 2396883 h 3154971"/>
                <a:gd name="connsiteX161" fmla="*/ 5137150 w 6185053"/>
                <a:gd name="connsiteY161" fmla="*/ 2454033 h 3154971"/>
                <a:gd name="connsiteX162" fmla="*/ 5327650 w 6185053"/>
                <a:gd name="connsiteY162" fmla="*/ 2504833 h 3154971"/>
                <a:gd name="connsiteX163" fmla="*/ 5435600 w 6185053"/>
                <a:gd name="connsiteY163" fmla="*/ 2473083 h 3154971"/>
                <a:gd name="connsiteX164" fmla="*/ 5486400 w 6185053"/>
                <a:gd name="connsiteY164" fmla="*/ 2536583 h 3154971"/>
                <a:gd name="connsiteX165" fmla="*/ 5403850 w 6185053"/>
                <a:gd name="connsiteY165" fmla="*/ 2587383 h 3154971"/>
                <a:gd name="connsiteX166" fmla="*/ 5359400 w 6185053"/>
                <a:gd name="connsiteY166" fmla="*/ 2549283 h 3154971"/>
                <a:gd name="connsiteX167" fmla="*/ 5181600 w 6185053"/>
                <a:gd name="connsiteY167" fmla="*/ 2542933 h 3154971"/>
                <a:gd name="connsiteX168" fmla="*/ 5010150 w 6185053"/>
                <a:gd name="connsiteY168" fmla="*/ 2492133 h 3154971"/>
                <a:gd name="connsiteX169" fmla="*/ 5073650 w 6185053"/>
                <a:gd name="connsiteY169" fmla="*/ 2657233 h 3154971"/>
                <a:gd name="connsiteX170" fmla="*/ 5175250 w 6185053"/>
                <a:gd name="connsiteY170" fmla="*/ 2714383 h 3154971"/>
                <a:gd name="connsiteX171" fmla="*/ 5346700 w 6185053"/>
                <a:gd name="connsiteY171" fmla="*/ 2815983 h 3154971"/>
                <a:gd name="connsiteX172" fmla="*/ 5372100 w 6185053"/>
                <a:gd name="connsiteY172" fmla="*/ 2898533 h 3154971"/>
                <a:gd name="connsiteX173" fmla="*/ 5276850 w 6185053"/>
                <a:gd name="connsiteY173" fmla="*/ 2841383 h 3154971"/>
                <a:gd name="connsiteX174" fmla="*/ 5219700 w 6185053"/>
                <a:gd name="connsiteY174" fmla="*/ 2815983 h 3154971"/>
                <a:gd name="connsiteX175" fmla="*/ 5105400 w 6185053"/>
                <a:gd name="connsiteY175" fmla="*/ 2765183 h 3154971"/>
                <a:gd name="connsiteX176" fmla="*/ 5080000 w 6185053"/>
                <a:gd name="connsiteY176" fmla="*/ 2752483 h 3154971"/>
                <a:gd name="connsiteX177" fmla="*/ 5086350 w 6185053"/>
                <a:gd name="connsiteY177" fmla="*/ 2873133 h 3154971"/>
                <a:gd name="connsiteX178" fmla="*/ 5073650 w 6185053"/>
                <a:gd name="connsiteY178" fmla="*/ 3025533 h 3154971"/>
                <a:gd name="connsiteX179" fmla="*/ 5111750 w 6185053"/>
                <a:gd name="connsiteY179" fmla="*/ 3076333 h 3154971"/>
                <a:gd name="connsiteX180" fmla="*/ 5086350 w 6185053"/>
                <a:gd name="connsiteY180" fmla="*/ 3152533 h 3154971"/>
                <a:gd name="connsiteX181" fmla="*/ 5003800 w 6185053"/>
                <a:gd name="connsiteY181" fmla="*/ 3127133 h 3154971"/>
                <a:gd name="connsiteX182" fmla="*/ 5022850 w 6185053"/>
                <a:gd name="connsiteY182" fmla="*/ 3038233 h 3154971"/>
                <a:gd name="connsiteX183" fmla="*/ 5035550 w 6185053"/>
                <a:gd name="connsiteY183" fmla="*/ 2879483 h 3154971"/>
                <a:gd name="connsiteX184" fmla="*/ 5022850 w 6185053"/>
                <a:gd name="connsiteY184" fmla="*/ 2708033 h 3154971"/>
                <a:gd name="connsiteX185" fmla="*/ 4978400 w 6185053"/>
                <a:gd name="connsiteY185" fmla="*/ 2574683 h 3154971"/>
                <a:gd name="connsiteX186" fmla="*/ 4927600 w 6185053"/>
                <a:gd name="connsiteY186" fmla="*/ 2479433 h 3154971"/>
                <a:gd name="connsiteX187" fmla="*/ 4927600 w 6185053"/>
                <a:gd name="connsiteY187" fmla="*/ 2352433 h 3154971"/>
                <a:gd name="connsiteX188" fmla="*/ 4889500 w 6185053"/>
                <a:gd name="connsiteY188" fmla="*/ 2238133 h 3154971"/>
                <a:gd name="connsiteX189" fmla="*/ 4889500 w 6185053"/>
                <a:gd name="connsiteY189" fmla="*/ 2041283 h 3154971"/>
                <a:gd name="connsiteX190" fmla="*/ 4927600 w 6185053"/>
                <a:gd name="connsiteY190" fmla="*/ 1869833 h 3154971"/>
                <a:gd name="connsiteX191" fmla="*/ 4889500 w 6185053"/>
                <a:gd name="connsiteY191" fmla="*/ 1704733 h 3154971"/>
                <a:gd name="connsiteX192" fmla="*/ 4749800 w 6185053"/>
                <a:gd name="connsiteY192" fmla="*/ 1609483 h 3154971"/>
                <a:gd name="connsiteX193" fmla="*/ 4521200 w 6185053"/>
                <a:gd name="connsiteY193" fmla="*/ 1628533 h 3154971"/>
                <a:gd name="connsiteX194" fmla="*/ 4279900 w 6185053"/>
                <a:gd name="connsiteY194" fmla="*/ 1565033 h 3154971"/>
                <a:gd name="connsiteX195" fmla="*/ 3981450 w 6185053"/>
                <a:gd name="connsiteY195" fmla="*/ 1393583 h 3154971"/>
                <a:gd name="connsiteX196" fmla="*/ 3829050 w 6185053"/>
                <a:gd name="connsiteY196" fmla="*/ 1095133 h 3154971"/>
                <a:gd name="connsiteX197" fmla="*/ 3771900 w 6185053"/>
                <a:gd name="connsiteY197" fmla="*/ 930033 h 3154971"/>
                <a:gd name="connsiteX198" fmla="*/ 3676650 w 6185053"/>
                <a:gd name="connsiteY198" fmla="*/ 650633 h 3154971"/>
                <a:gd name="connsiteX199" fmla="*/ 3600450 w 6185053"/>
                <a:gd name="connsiteY199" fmla="*/ 472833 h 3154971"/>
                <a:gd name="connsiteX200" fmla="*/ 3467100 w 6185053"/>
                <a:gd name="connsiteY200" fmla="*/ 326783 h 3154971"/>
                <a:gd name="connsiteX201" fmla="*/ 3251200 w 6185053"/>
                <a:gd name="connsiteY201" fmla="*/ 142633 h 3154971"/>
                <a:gd name="connsiteX202" fmla="*/ 3035300 w 6185053"/>
                <a:gd name="connsiteY202" fmla="*/ 104533 h 3154971"/>
                <a:gd name="connsiteX203" fmla="*/ 2806700 w 6185053"/>
                <a:gd name="connsiteY203" fmla="*/ 142633 h 3154971"/>
                <a:gd name="connsiteX204" fmla="*/ 2673350 w 6185053"/>
                <a:gd name="connsiteY204" fmla="*/ 256933 h 3154971"/>
                <a:gd name="connsiteX205" fmla="*/ 2514600 w 6185053"/>
                <a:gd name="connsiteY205" fmla="*/ 599833 h 3154971"/>
                <a:gd name="connsiteX206" fmla="*/ 2400300 w 6185053"/>
                <a:gd name="connsiteY206" fmla="*/ 866533 h 3154971"/>
                <a:gd name="connsiteX207" fmla="*/ 2222500 w 6185053"/>
                <a:gd name="connsiteY207" fmla="*/ 1196733 h 3154971"/>
                <a:gd name="connsiteX208" fmla="*/ 2063750 w 6185053"/>
                <a:gd name="connsiteY208" fmla="*/ 1412633 h 3154971"/>
                <a:gd name="connsiteX209" fmla="*/ 1968500 w 6185053"/>
                <a:gd name="connsiteY209" fmla="*/ 1590433 h 3154971"/>
                <a:gd name="connsiteX210" fmla="*/ 2032000 w 6185053"/>
                <a:gd name="connsiteY210" fmla="*/ 1787283 h 3154971"/>
                <a:gd name="connsiteX211" fmla="*/ 2184400 w 6185053"/>
                <a:gd name="connsiteY211" fmla="*/ 1787283 h 3154971"/>
                <a:gd name="connsiteX212" fmla="*/ 2273300 w 6185053"/>
                <a:gd name="connsiteY212" fmla="*/ 1761883 h 3154971"/>
                <a:gd name="connsiteX213" fmla="*/ 2501900 w 6185053"/>
                <a:gd name="connsiteY213" fmla="*/ 1558683 h 3154971"/>
                <a:gd name="connsiteX214" fmla="*/ 2698750 w 6185053"/>
                <a:gd name="connsiteY214" fmla="*/ 1533283 h 3154971"/>
                <a:gd name="connsiteX215" fmla="*/ 2540000 w 6185053"/>
                <a:gd name="connsiteY215" fmla="*/ 1596783 h 3154971"/>
                <a:gd name="connsiteX216" fmla="*/ 2406650 w 6185053"/>
                <a:gd name="connsiteY216" fmla="*/ 1730133 h 3154971"/>
                <a:gd name="connsiteX217" fmla="*/ 2298700 w 6185053"/>
                <a:gd name="connsiteY217" fmla="*/ 1806333 h 3154971"/>
                <a:gd name="connsiteX218" fmla="*/ 2197100 w 6185053"/>
                <a:gd name="connsiteY218" fmla="*/ 1838083 h 3154971"/>
                <a:gd name="connsiteX219" fmla="*/ 2127250 w 6185053"/>
                <a:gd name="connsiteY219" fmla="*/ 1850783 h 3154971"/>
                <a:gd name="connsiteX220" fmla="*/ 2203450 w 6185053"/>
                <a:gd name="connsiteY220" fmla="*/ 1907933 h 3154971"/>
                <a:gd name="connsiteX221" fmla="*/ 2298700 w 6185053"/>
                <a:gd name="connsiteY221" fmla="*/ 1933333 h 3154971"/>
                <a:gd name="connsiteX222" fmla="*/ 2406650 w 6185053"/>
                <a:gd name="connsiteY222" fmla="*/ 1939683 h 3154971"/>
                <a:gd name="connsiteX223" fmla="*/ 2463800 w 6185053"/>
                <a:gd name="connsiteY223" fmla="*/ 1984133 h 3154971"/>
                <a:gd name="connsiteX224" fmla="*/ 2527300 w 6185053"/>
                <a:gd name="connsiteY224" fmla="*/ 2015883 h 3154971"/>
                <a:gd name="connsiteX225" fmla="*/ 2616200 w 6185053"/>
                <a:gd name="connsiteY225" fmla="*/ 2053983 h 3154971"/>
                <a:gd name="connsiteX226" fmla="*/ 2609850 w 6185053"/>
                <a:gd name="connsiteY226" fmla="*/ 2104783 h 3154971"/>
                <a:gd name="connsiteX227" fmla="*/ 2489200 w 6185053"/>
                <a:gd name="connsiteY227" fmla="*/ 2047633 h 3154971"/>
                <a:gd name="connsiteX228" fmla="*/ 2406650 w 6185053"/>
                <a:gd name="connsiteY228" fmla="*/ 2009533 h 3154971"/>
                <a:gd name="connsiteX229" fmla="*/ 2311400 w 6185053"/>
                <a:gd name="connsiteY229" fmla="*/ 2003183 h 3154971"/>
                <a:gd name="connsiteX230" fmla="*/ 2228850 w 6185053"/>
                <a:gd name="connsiteY230" fmla="*/ 2009533 h 3154971"/>
                <a:gd name="connsiteX231" fmla="*/ 2368550 w 6185053"/>
                <a:gd name="connsiteY231" fmla="*/ 2085733 h 3154971"/>
                <a:gd name="connsiteX232" fmla="*/ 2444750 w 6185053"/>
                <a:gd name="connsiteY232" fmla="*/ 2111133 h 3154971"/>
                <a:gd name="connsiteX233" fmla="*/ 2578100 w 6185053"/>
                <a:gd name="connsiteY233" fmla="*/ 2136533 h 3154971"/>
                <a:gd name="connsiteX234" fmla="*/ 2508250 w 6185053"/>
                <a:gd name="connsiteY234" fmla="*/ 2180983 h 3154971"/>
                <a:gd name="connsiteX235" fmla="*/ 2355850 w 6185053"/>
                <a:gd name="connsiteY235" fmla="*/ 2149233 h 3154971"/>
                <a:gd name="connsiteX236" fmla="*/ 2216150 w 6185053"/>
                <a:gd name="connsiteY236" fmla="*/ 2079383 h 3154971"/>
                <a:gd name="connsiteX237" fmla="*/ 2152650 w 6185053"/>
                <a:gd name="connsiteY237" fmla="*/ 2009533 h 3154971"/>
                <a:gd name="connsiteX238" fmla="*/ 2082800 w 6185053"/>
                <a:gd name="connsiteY238" fmla="*/ 1933333 h 3154971"/>
                <a:gd name="connsiteX239" fmla="*/ 2006600 w 6185053"/>
                <a:gd name="connsiteY239" fmla="*/ 1876183 h 3154971"/>
                <a:gd name="connsiteX240" fmla="*/ 1930400 w 6185053"/>
                <a:gd name="connsiteY240" fmla="*/ 1888883 h 3154971"/>
                <a:gd name="connsiteX241" fmla="*/ 1841500 w 6185053"/>
                <a:gd name="connsiteY241" fmla="*/ 1958733 h 3154971"/>
                <a:gd name="connsiteX242" fmla="*/ 1841500 w 6185053"/>
                <a:gd name="connsiteY242" fmla="*/ 2142883 h 3154971"/>
                <a:gd name="connsiteX243" fmla="*/ 1987550 w 6185053"/>
                <a:gd name="connsiteY243" fmla="*/ 2327033 h 3154971"/>
                <a:gd name="connsiteX244" fmla="*/ 2178050 w 6185053"/>
                <a:gd name="connsiteY244" fmla="*/ 2454033 h 3154971"/>
                <a:gd name="connsiteX245" fmla="*/ 2254250 w 6185053"/>
                <a:gd name="connsiteY245" fmla="*/ 2523883 h 3154971"/>
                <a:gd name="connsiteX246" fmla="*/ 2114550 w 6185053"/>
                <a:gd name="connsiteY246" fmla="*/ 2479433 h 3154971"/>
                <a:gd name="connsiteX247" fmla="*/ 1968500 w 6185053"/>
                <a:gd name="connsiteY247" fmla="*/ 2390533 h 3154971"/>
                <a:gd name="connsiteX248" fmla="*/ 1854200 w 6185053"/>
                <a:gd name="connsiteY248" fmla="*/ 2301633 h 3154971"/>
                <a:gd name="connsiteX249" fmla="*/ 1917700 w 6185053"/>
                <a:gd name="connsiteY249" fmla="*/ 2422283 h 3154971"/>
                <a:gd name="connsiteX250" fmla="*/ 1917700 w 6185053"/>
                <a:gd name="connsiteY250" fmla="*/ 2536583 h 3154971"/>
                <a:gd name="connsiteX251" fmla="*/ 1930400 w 6185053"/>
                <a:gd name="connsiteY251" fmla="*/ 2638183 h 3154971"/>
                <a:gd name="connsiteX252" fmla="*/ 1936750 w 6185053"/>
                <a:gd name="connsiteY252" fmla="*/ 2682633 h 3154971"/>
                <a:gd name="connsiteX253" fmla="*/ 2101850 w 6185053"/>
                <a:gd name="connsiteY253" fmla="*/ 2809633 h 3154971"/>
                <a:gd name="connsiteX254" fmla="*/ 2152650 w 6185053"/>
                <a:gd name="connsiteY254" fmla="*/ 2917583 h 3154971"/>
                <a:gd name="connsiteX255" fmla="*/ 2044700 w 6185053"/>
                <a:gd name="connsiteY255" fmla="*/ 2828683 h 3154971"/>
                <a:gd name="connsiteX256" fmla="*/ 1917700 w 6185053"/>
                <a:gd name="connsiteY256" fmla="*/ 2727083 h 3154971"/>
                <a:gd name="connsiteX257" fmla="*/ 1981200 w 6185053"/>
                <a:gd name="connsiteY257" fmla="*/ 2911233 h 3154971"/>
                <a:gd name="connsiteX258" fmla="*/ 2000250 w 6185053"/>
                <a:gd name="connsiteY258" fmla="*/ 3006483 h 3154971"/>
                <a:gd name="connsiteX259" fmla="*/ 1898650 w 6185053"/>
                <a:gd name="connsiteY259" fmla="*/ 2898533 h 3154971"/>
                <a:gd name="connsiteX260" fmla="*/ 1866900 w 6185053"/>
                <a:gd name="connsiteY260" fmla="*/ 2701683 h 3154971"/>
                <a:gd name="connsiteX261" fmla="*/ 1873250 w 6185053"/>
                <a:gd name="connsiteY261" fmla="*/ 2549283 h 3154971"/>
                <a:gd name="connsiteX262" fmla="*/ 1841500 w 6185053"/>
                <a:gd name="connsiteY262" fmla="*/ 2403233 h 3154971"/>
                <a:gd name="connsiteX263" fmla="*/ 1752600 w 6185053"/>
                <a:gd name="connsiteY263" fmla="*/ 2238133 h 3154971"/>
                <a:gd name="connsiteX264" fmla="*/ 1746250 w 6185053"/>
                <a:gd name="connsiteY264" fmla="*/ 2073033 h 3154971"/>
                <a:gd name="connsiteX265" fmla="*/ 1676400 w 6185053"/>
                <a:gd name="connsiteY265" fmla="*/ 1977783 h 3154971"/>
                <a:gd name="connsiteX266" fmla="*/ 1625600 w 6185053"/>
                <a:gd name="connsiteY266" fmla="*/ 1965083 h 3154971"/>
                <a:gd name="connsiteX267" fmla="*/ 1524000 w 6185053"/>
                <a:gd name="connsiteY267" fmla="*/ 2092083 h 3154971"/>
                <a:gd name="connsiteX268" fmla="*/ 1492250 w 6185053"/>
                <a:gd name="connsiteY268" fmla="*/ 2307983 h 3154971"/>
                <a:gd name="connsiteX269" fmla="*/ 1549400 w 6185053"/>
                <a:gd name="connsiteY269" fmla="*/ 2466733 h 3154971"/>
                <a:gd name="connsiteX270" fmla="*/ 1587500 w 6185053"/>
                <a:gd name="connsiteY270" fmla="*/ 2669933 h 3154971"/>
                <a:gd name="connsiteX271" fmla="*/ 1524000 w 6185053"/>
                <a:gd name="connsiteY271" fmla="*/ 2892183 h 3154971"/>
                <a:gd name="connsiteX272" fmla="*/ 1498600 w 6185053"/>
                <a:gd name="connsiteY272" fmla="*/ 2765183 h 3154971"/>
                <a:gd name="connsiteX273" fmla="*/ 1517650 w 6185053"/>
                <a:gd name="connsiteY273" fmla="*/ 2593733 h 3154971"/>
                <a:gd name="connsiteX274" fmla="*/ 1454150 w 6185053"/>
                <a:gd name="connsiteY274" fmla="*/ 2396883 h 3154971"/>
                <a:gd name="connsiteX275" fmla="*/ 1377950 w 6185053"/>
                <a:gd name="connsiteY275" fmla="*/ 2561983 h 3154971"/>
                <a:gd name="connsiteX276" fmla="*/ 1295400 w 6185053"/>
                <a:gd name="connsiteY276" fmla="*/ 2765183 h 3154971"/>
                <a:gd name="connsiteX277" fmla="*/ 1270000 w 6185053"/>
                <a:gd name="connsiteY277" fmla="*/ 2923933 h 3154971"/>
                <a:gd name="connsiteX278" fmla="*/ 1238250 w 6185053"/>
                <a:gd name="connsiteY278" fmla="*/ 2809633 h 3154971"/>
                <a:gd name="connsiteX279" fmla="*/ 1282700 w 6185053"/>
                <a:gd name="connsiteY279" fmla="*/ 2650883 h 3154971"/>
                <a:gd name="connsiteX280" fmla="*/ 1327150 w 6185053"/>
                <a:gd name="connsiteY280" fmla="*/ 2511183 h 3154971"/>
                <a:gd name="connsiteX281" fmla="*/ 1409700 w 6185053"/>
                <a:gd name="connsiteY281" fmla="*/ 2346083 h 3154971"/>
                <a:gd name="connsiteX282" fmla="*/ 1428750 w 6185053"/>
                <a:gd name="connsiteY282" fmla="*/ 2225433 h 3154971"/>
                <a:gd name="connsiteX283" fmla="*/ 1435100 w 6185053"/>
                <a:gd name="connsiteY283" fmla="*/ 2060333 h 3154971"/>
                <a:gd name="connsiteX284" fmla="*/ 1384300 w 6185053"/>
                <a:gd name="connsiteY284" fmla="*/ 1958733 h 3154971"/>
                <a:gd name="connsiteX285" fmla="*/ 1308100 w 6185053"/>
                <a:gd name="connsiteY285" fmla="*/ 1920633 h 3154971"/>
                <a:gd name="connsiteX286" fmla="*/ 1123950 w 6185053"/>
                <a:gd name="connsiteY286" fmla="*/ 2098433 h 3154971"/>
                <a:gd name="connsiteX287" fmla="*/ 1111250 w 6185053"/>
                <a:gd name="connsiteY287" fmla="*/ 2212733 h 3154971"/>
                <a:gd name="connsiteX288" fmla="*/ 1085850 w 6185053"/>
                <a:gd name="connsiteY288" fmla="*/ 2492133 h 3154971"/>
                <a:gd name="connsiteX289" fmla="*/ 1092200 w 6185053"/>
                <a:gd name="connsiteY289" fmla="*/ 2676283 h 3154971"/>
                <a:gd name="connsiteX290" fmla="*/ 1041400 w 6185053"/>
                <a:gd name="connsiteY290" fmla="*/ 2619133 h 3154971"/>
                <a:gd name="connsiteX291" fmla="*/ 1041400 w 6185053"/>
                <a:gd name="connsiteY291" fmla="*/ 2466733 h 3154971"/>
                <a:gd name="connsiteX292" fmla="*/ 1035050 w 6185053"/>
                <a:gd name="connsiteY292" fmla="*/ 2333383 h 3154971"/>
                <a:gd name="connsiteX293" fmla="*/ 1047750 w 6185053"/>
                <a:gd name="connsiteY293" fmla="*/ 2161933 h 3154971"/>
                <a:gd name="connsiteX294" fmla="*/ 0 w 6185053"/>
                <a:gd name="connsiteY294" fmla="*/ 1622183 h 3154971"/>
                <a:gd name="connsiteX0" fmla="*/ 15875 w 6194578"/>
                <a:gd name="connsiteY0" fmla="*/ 1609483 h 3154971"/>
                <a:gd name="connsiteX1" fmla="*/ 212725 w 6194578"/>
                <a:gd name="connsiteY1" fmla="*/ 1596783 h 3154971"/>
                <a:gd name="connsiteX2" fmla="*/ 403225 w 6194578"/>
                <a:gd name="connsiteY2" fmla="*/ 1622183 h 3154971"/>
                <a:gd name="connsiteX3" fmla="*/ 612775 w 6194578"/>
                <a:gd name="connsiteY3" fmla="*/ 1692033 h 3154971"/>
                <a:gd name="connsiteX4" fmla="*/ 784225 w 6194578"/>
                <a:gd name="connsiteY4" fmla="*/ 1717433 h 3154971"/>
                <a:gd name="connsiteX5" fmla="*/ 1038225 w 6194578"/>
                <a:gd name="connsiteY5" fmla="*/ 1679333 h 3154971"/>
                <a:gd name="connsiteX6" fmla="*/ 1114425 w 6194578"/>
                <a:gd name="connsiteY6" fmla="*/ 1558683 h 3154971"/>
                <a:gd name="connsiteX7" fmla="*/ 1069975 w 6194578"/>
                <a:gd name="connsiteY7" fmla="*/ 1450733 h 3154971"/>
                <a:gd name="connsiteX8" fmla="*/ 968375 w 6194578"/>
                <a:gd name="connsiteY8" fmla="*/ 1374533 h 3154971"/>
                <a:gd name="connsiteX9" fmla="*/ 784225 w 6194578"/>
                <a:gd name="connsiteY9" fmla="*/ 1374533 h 3154971"/>
                <a:gd name="connsiteX10" fmla="*/ 625475 w 6194578"/>
                <a:gd name="connsiteY10" fmla="*/ 1380883 h 3154971"/>
                <a:gd name="connsiteX11" fmla="*/ 479425 w 6194578"/>
                <a:gd name="connsiteY11" fmla="*/ 1355483 h 3154971"/>
                <a:gd name="connsiteX12" fmla="*/ 422275 w 6194578"/>
                <a:gd name="connsiteY12" fmla="*/ 1304683 h 3154971"/>
                <a:gd name="connsiteX13" fmla="*/ 530225 w 6194578"/>
                <a:gd name="connsiteY13" fmla="*/ 1330083 h 3154971"/>
                <a:gd name="connsiteX14" fmla="*/ 619125 w 6194578"/>
                <a:gd name="connsiteY14" fmla="*/ 1330083 h 3154971"/>
                <a:gd name="connsiteX15" fmla="*/ 695325 w 6194578"/>
                <a:gd name="connsiteY15" fmla="*/ 1317383 h 3154971"/>
                <a:gd name="connsiteX16" fmla="*/ 581025 w 6194578"/>
                <a:gd name="connsiteY16" fmla="*/ 1260233 h 3154971"/>
                <a:gd name="connsiteX17" fmla="*/ 504825 w 6194578"/>
                <a:gd name="connsiteY17" fmla="*/ 1196733 h 3154971"/>
                <a:gd name="connsiteX18" fmla="*/ 365125 w 6194578"/>
                <a:gd name="connsiteY18" fmla="*/ 1196733 h 3154971"/>
                <a:gd name="connsiteX19" fmla="*/ 327025 w 6194578"/>
                <a:gd name="connsiteY19" fmla="*/ 1190383 h 3154971"/>
                <a:gd name="connsiteX20" fmla="*/ 498475 w 6194578"/>
                <a:gd name="connsiteY20" fmla="*/ 1158633 h 3154971"/>
                <a:gd name="connsiteX21" fmla="*/ 619125 w 6194578"/>
                <a:gd name="connsiteY21" fmla="*/ 1215783 h 3154971"/>
                <a:gd name="connsiteX22" fmla="*/ 739775 w 6194578"/>
                <a:gd name="connsiteY22" fmla="*/ 1291983 h 3154971"/>
                <a:gd name="connsiteX23" fmla="*/ 796925 w 6194578"/>
                <a:gd name="connsiteY23" fmla="*/ 1311033 h 3154971"/>
                <a:gd name="connsiteX24" fmla="*/ 898525 w 6194578"/>
                <a:gd name="connsiteY24" fmla="*/ 1304683 h 3154971"/>
                <a:gd name="connsiteX25" fmla="*/ 771525 w 6194578"/>
                <a:gd name="connsiteY25" fmla="*/ 1171333 h 3154971"/>
                <a:gd name="connsiteX26" fmla="*/ 688975 w 6194578"/>
                <a:gd name="connsiteY26" fmla="*/ 1037983 h 3154971"/>
                <a:gd name="connsiteX27" fmla="*/ 504825 w 6194578"/>
                <a:gd name="connsiteY27" fmla="*/ 936383 h 3154971"/>
                <a:gd name="connsiteX28" fmla="*/ 492125 w 6194578"/>
                <a:gd name="connsiteY28" fmla="*/ 891933 h 3154971"/>
                <a:gd name="connsiteX29" fmla="*/ 676275 w 6194578"/>
                <a:gd name="connsiteY29" fmla="*/ 961783 h 3154971"/>
                <a:gd name="connsiteX30" fmla="*/ 809625 w 6194578"/>
                <a:gd name="connsiteY30" fmla="*/ 1120533 h 3154971"/>
                <a:gd name="connsiteX31" fmla="*/ 923925 w 6194578"/>
                <a:gd name="connsiteY31" fmla="*/ 1253883 h 3154971"/>
                <a:gd name="connsiteX32" fmla="*/ 993775 w 6194578"/>
                <a:gd name="connsiteY32" fmla="*/ 1323733 h 3154971"/>
                <a:gd name="connsiteX33" fmla="*/ 1133475 w 6194578"/>
                <a:gd name="connsiteY33" fmla="*/ 1342783 h 3154971"/>
                <a:gd name="connsiteX34" fmla="*/ 1216025 w 6194578"/>
                <a:gd name="connsiteY34" fmla="*/ 1241183 h 3154971"/>
                <a:gd name="connsiteX35" fmla="*/ 1209675 w 6194578"/>
                <a:gd name="connsiteY35" fmla="*/ 1152283 h 3154971"/>
                <a:gd name="connsiteX36" fmla="*/ 1108075 w 6194578"/>
                <a:gd name="connsiteY36" fmla="*/ 1057033 h 3154971"/>
                <a:gd name="connsiteX37" fmla="*/ 917575 w 6194578"/>
                <a:gd name="connsiteY37" fmla="*/ 1025283 h 3154971"/>
                <a:gd name="connsiteX38" fmla="*/ 835025 w 6194578"/>
                <a:gd name="connsiteY38" fmla="*/ 955433 h 3154971"/>
                <a:gd name="connsiteX39" fmla="*/ 701675 w 6194578"/>
                <a:gd name="connsiteY39" fmla="*/ 841133 h 3154971"/>
                <a:gd name="connsiteX40" fmla="*/ 581025 w 6194578"/>
                <a:gd name="connsiteY40" fmla="*/ 726833 h 3154971"/>
                <a:gd name="connsiteX41" fmla="*/ 511175 w 6194578"/>
                <a:gd name="connsiteY41" fmla="*/ 568083 h 3154971"/>
                <a:gd name="connsiteX42" fmla="*/ 593725 w 6194578"/>
                <a:gd name="connsiteY42" fmla="*/ 669683 h 3154971"/>
                <a:gd name="connsiteX43" fmla="*/ 638175 w 6194578"/>
                <a:gd name="connsiteY43" fmla="*/ 733183 h 3154971"/>
                <a:gd name="connsiteX44" fmla="*/ 625475 w 6194578"/>
                <a:gd name="connsiteY44" fmla="*/ 669683 h 3154971"/>
                <a:gd name="connsiteX45" fmla="*/ 708025 w 6194578"/>
                <a:gd name="connsiteY45" fmla="*/ 771283 h 3154971"/>
                <a:gd name="connsiteX46" fmla="*/ 866775 w 6194578"/>
                <a:gd name="connsiteY46" fmla="*/ 923683 h 3154971"/>
                <a:gd name="connsiteX47" fmla="*/ 1019175 w 6194578"/>
                <a:gd name="connsiteY47" fmla="*/ 968133 h 3154971"/>
                <a:gd name="connsiteX48" fmla="*/ 1082675 w 6194578"/>
                <a:gd name="connsiteY48" fmla="*/ 987183 h 3154971"/>
                <a:gd name="connsiteX49" fmla="*/ 955675 w 6194578"/>
                <a:gd name="connsiteY49" fmla="*/ 771283 h 3154971"/>
                <a:gd name="connsiteX50" fmla="*/ 828675 w 6194578"/>
                <a:gd name="connsiteY50" fmla="*/ 625233 h 3154971"/>
                <a:gd name="connsiteX51" fmla="*/ 771525 w 6194578"/>
                <a:gd name="connsiteY51" fmla="*/ 574433 h 3154971"/>
                <a:gd name="connsiteX52" fmla="*/ 962025 w 6194578"/>
                <a:gd name="connsiteY52" fmla="*/ 676033 h 3154971"/>
                <a:gd name="connsiteX53" fmla="*/ 1076325 w 6194578"/>
                <a:gd name="connsiteY53" fmla="*/ 879233 h 3154971"/>
                <a:gd name="connsiteX54" fmla="*/ 1209675 w 6194578"/>
                <a:gd name="connsiteY54" fmla="*/ 1069733 h 3154971"/>
                <a:gd name="connsiteX55" fmla="*/ 1343025 w 6194578"/>
                <a:gd name="connsiteY55" fmla="*/ 1120533 h 3154971"/>
                <a:gd name="connsiteX56" fmla="*/ 1425575 w 6194578"/>
                <a:gd name="connsiteY56" fmla="*/ 1126883 h 3154971"/>
                <a:gd name="connsiteX57" fmla="*/ 1482725 w 6194578"/>
                <a:gd name="connsiteY57" fmla="*/ 1012583 h 3154971"/>
                <a:gd name="connsiteX58" fmla="*/ 1470025 w 6194578"/>
                <a:gd name="connsiteY58" fmla="*/ 879233 h 3154971"/>
                <a:gd name="connsiteX59" fmla="*/ 1431925 w 6194578"/>
                <a:gd name="connsiteY59" fmla="*/ 745883 h 3154971"/>
                <a:gd name="connsiteX60" fmla="*/ 1406525 w 6194578"/>
                <a:gd name="connsiteY60" fmla="*/ 618883 h 3154971"/>
                <a:gd name="connsiteX61" fmla="*/ 1400175 w 6194578"/>
                <a:gd name="connsiteY61" fmla="*/ 523633 h 3154971"/>
                <a:gd name="connsiteX62" fmla="*/ 1362075 w 6194578"/>
                <a:gd name="connsiteY62" fmla="*/ 409333 h 3154971"/>
                <a:gd name="connsiteX63" fmla="*/ 1317625 w 6194578"/>
                <a:gd name="connsiteY63" fmla="*/ 282333 h 3154971"/>
                <a:gd name="connsiteX64" fmla="*/ 1273175 w 6194578"/>
                <a:gd name="connsiteY64" fmla="*/ 206133 h 3154971"/>
                <a:gd name="connsiteX65" fmla="*/ 1368425 w 6194578"/>
                <a:gd name="connsiteY65" fmla="*/ 295033 h 3154971"/>
                <a:gd name="connsiteX66" fmla="*/ 1457325 w 6194578"/>
                <a:gd name="connsiteY66" fmla="*/ 504583 h 3154971"/>
                <a:gd name="connsiteX67" fmla="*/ 1457325 w 6194578"/>
                <a:gd name="connsiteY67" fmla="*/ 593483 h 3154971"/>
                <a:gd name="connsiteX68" fmla="*/ 1489075 w 6194578"/>
                <a:gd name="connsiteY68" fmla="*/ 764933 h 3154971"/>
                <a:gd name="connsiteX69" fmla="*/ 1514475 w 6194578"/>
                <a:gd name="connsiteY69" fmla="*/ 828433 h 3154971"/>
                <a:gd name="connsiteX70" fmla="*/ 1577975 w 6194578"/>
                <a:gd name="connsiteY70" fmla="*/ 783983 h 3154971"/>
                <a:gd name="connsiteX71" fmla="*/ 1577975 w 6194578"/>
                <a:gd name="connsiteY71" fmla="*/ 625233 h 3154971"/>
                <a:gd name="connsiteX72" fmla="*/ 1571625 w 6194578"/>
                <a:gd name="connsiteY72" fmla="*/ 504583 h 3154971"/>
                <a:gd name="connsiteX73" fmla="*/ 1571625 w 6194578"/>
                <a:gd name="connsiteY73" fmla="*/ 371233 h 3154971"/>
                <a:gd name="connsiteX74" fmla="*/ 1597025 w 6194578"/>
                <a:gd name="connsiteY74" fmla="*/ 250583 h 3154971"/>
                <a:gd name="connsiteX75" fmla="*/ 1609725 w 6194578"/>
                <a:gd name="connsiteY75" fmla="*/ 358533 h 3154971"/>
                <a:gd name="connsiteX76" fmla="*/ 1603375 w 6194578"/>
                <a:gd name="connsiteY76" fmla="*/ 523633 h 3154971"/>
                <a:gd name="connsiteX77" fmla="*/ 1628775 w 6194578"/>
                <a:gd name="connsiteY77" fmla="*/ 637933 h 3154971"/>
                <a:gd name="connsiteX78" fmla="*/ 1666875 w 6194578"/>
                <a:gd name="connsiteY78" fmla="*/ 631583 h 3154971"/>
                <a:gd name="connsiteX79" fmla="*/ 1730375 w 6194578"/>
                <a:gd name="connsiteY79" fmla="*/ 491883 h 3154971"/>
                <a:gd name="connsiteX80" fmla="*/ 1736725 w 6194578"/>
                <a:gd name="connsiteY80" fmla="*/ 212483 h 3154971"/>
                <a:gd name="connsiteX81" fmla="*/ 1730375 w 6194578"/>
                <a:gd name="connsiteY81" fmla="*/ 142633 h 3154971"/>
                <a:gd name="connsiteX82" fmla="*/ 1768475 w 6194578"/>
                <a:gd name="connsiteY82" fmla="*/ 148983 h 3154971"/>
                <a:gd name="connsiteX83" fmla="*/ 1800225 w 6194578"/>
                <a:gd name="connsiteY83" fmla="*/ 333133 h 3154971"/>
                <a:gd name="connsiteX84" fmla="*/ 1768475 w 6194578"/>
                <a:gd name="connsiteY84" fmla="*/ 504583 h 3154971"/>
                <a:gd name="connsiteX85" fmla="*/ 1692275 w 6194578"/>
                <a:gd name="connsiteY85" fmla="*/ 707783 h 3154971"/>
                <a:gd name="connsiteX86" fmla="*/ 1616075 w 6194578"/>
                <a:gd name="connsiteY86" fmla="*/ 841133 h 3154971"/>
                <a:gd name="connsiteX87" fmla="*/ 1584325 w 6194578"/>
                <a:gd name="connsiteY87" fmla="*/ 942733 h 3154971"/>
                <a:gd name="connsiteX88" fmla="*/ 1590675 w 6194578"/>
                <a:gd name="connsiteY88" fmla="*/ 1044333 h 3154971"/>
                <a:gd name="connsiteX89" fmla="*/ 1641475 w 6194578"/>
                <a:gd name="connsiteY89" fmla="*/ 1088783 h 3154971"/>
                <a:gd name="connsiteX90" fmla="*/ 1844675 w 6194578"/>
                <a:gd name="connsiteY90" fmla="*/ 1101483 h 3154971"/>
                <a:gd name="connsiteX91" fmla="*/ 2105025 w 6194578"/>
                <a:gd name="connsiteY91" fmla="*/ 1082433 h 3154971"/>
                <a:gd name="connsiteX92" fmla="*/ 2308225 w 6194578"/>
                <a:gd name="connsiteY92" fmla="*/ 872883 h 3154971"/>
                <a:gd name="connsiteX93" fmla="*/ 2371725 w 6194578"/>
                <a:gd name="connsiteY93" fmla="*/ 688733 h 3154971"/>
                <a:gd name="connsiteX94" fmla="*/ 2454275 w 6194578"/>
                <a:gd name="connsiteY94" fmla="*/ 441083 h 3154971"/>
                <a:gd name="connsiteX95" fmla="*/ 2663825 w 6194578"/>
                <a:gd name="connsiteY95" fmla="*/ 142633 h 3154971"/>
                <a:gd name="connsiteX96" fmla="*/ 2822575 w 6194578"/>
                <a:gd name="connsiteY96" fmla="*/ 21983 h 3154971"/>
                <a:gd name="connsiteX97" fmla="*/ 3146425 w 6194578"/>
                <a:gd name="connsiteY97" fmla="*/ 9283 h 3154971"/>
                <a:gd name="connsiteX98" fmla="*/ 3375025 w 6194578"/>
                <a:gd name="connsiteY98" fmla="*/ 123583 h 3154971"/>
                <a:gd name="connsiteX99" fmla="*/ 3635375 w 6194578"/>
                <a:gd name="connsiteY99" fmla="*/ 345833 h 3154971"/>
                <a:gd name="connsiteX100" fmla="*/ 3743325 w 6194578"/>
                <a:gd name="connsiteY100" fmla="*/ 637933 h 3154971"/>
                <a:gd name="connsiteX101" fmla="*/ 3902075 w 6194578"/>
                <a:gd name="connsiteY101" fmla="*/ 974483 h 3154971"/>
                <a:gd name="connsiteX102" fmla="*/ 4060825 w 6194578"/>
                <a:gd name="connsiteY102" fmla="*/ 1285633 h 3154971"/>
                <a:gd name="connsiteX103" fmla="*/ 4251325 w 6194578"/>
                <a:gd name="connsiteY103" fmla="*/ 1418983 h 3154971"/>
                <a:gd name="connsiteX104" fmla="*/ 4492625 w 6194578"/>
                <a:gd name="connsiteY104" fmla="*/ 1526933 h 3154971"/>
                <a:gd name="connsiteX105" fmla="*/ 4727575 w 6194578"/>
                <a:gd name="connsiteY105" fmla="*/ 1488833 h 3154971"/>
                <a:gd name="connsiteX106" fmla="*/ 5108575 w 6194578"/>
                <a:gd name="connsiteY106" fmla="*/ 1412633 h 3154971"/>
                <a:gd name="connsiteX107" fmla="*/ 5311775 w 6194578"/>
                <a:gd name="connsiteY107" fmla="*/ 1304683 h 3154971"/>
                <a:gd name="connsiteX108" fmla="*/ 5445125 w 6194578"/>
                <a:gd name="connsiteY108" fmla="*/ 1120533 h 3154971"/>
                <a:gd name="connsiteX109" fmla="*/ 5565775 w 6194578"/>
                <a:gd name="connsiteY109" fmla="*/ 1012583 h 3154971"/>
                <a:gd name="connsiteX110" fmla="*/ 5635625 w 6194578"/>
                <a:gd name="connsiteY110" fmla="*/ 1018933 h 3154971"/>
                <a:gd name="connsiteX111" fmla="*/ 5648325 w 6194578"/>
                <a:gd name="connsiteY111" fmla="*/ 1076083 h 3154971"/>
                <a:gd name="connsiteX112" fmla="*/ 5597525 w 6194578"/>
                <a:gd name="connsiteY112" fmla="*/ 1114183 h 3154971"/>
                <a:gd name="connsiteX113" fmla="*/ 5527675 w 6194578"/>
                <a:gd name="connsiteY113" fmla="*/ 1152283 h 3154971"/>
                <a:gd name="connsiteX114" fmla="*/ 5426075 w 6194578"/>
                <a:gd name="connsiteY114" fmla="*/ 1291983 h 3154971"/>
                <a:gd name="connsiteX115" fmla="*/ 5337175 w 6194578"/>
                <a:gd name="connsiteY115" fmla="*/ 1349133 h 3154971"/>
                <a:gd name="connsiteX116" fmla="*/ 5292725 w 6194578"/>
                <a:gd name="connsiteY116" fmla="*/ 1380883 h 3154971"/>
                <a:gd name="connsiteX117" fmla="*/ 5457825 w 6194578"/>
                <a:gd name="connsiteY117" fmla="*/ 1336433 h 3154971"/>
                <a:gd name="connsiteX118" fmla="*/ 5686425 w 6194578"/>
                <a:gd name="connsiteY118" fmla="*/ 1368183 h 3154971"/>
                <a:gd name="connsiteX119" fmla="*/ 5807075 w 6194578"/>
                <a:gd name="connsiteY119" fmla="*/ 1387233 h 3154971"/>
                <a:gd name="connsiteX120" fmla="*/ 6029325 w 6194578"/>
                <a:gd name="connsiteY120" fmla="*/ 1336433 h 3154971"/>
                <a:gd name="connsiteX121" fmla="*/ 6143625 w 6194578"/>
                <a:gd name="connsiteY121" fmla="*/ 1317383 h 3154971"/>
                <a:gd name="connsiteX122" fmla="*/ 6194425 w 6194578"/>
                <a:gd name="connsiteY122" fmla="*/ 1361833 h 3154971"/>
                <a:gd name="connsiteX123" fmla="*/ 6156325 w 6194578"/>
                <a:gd name="connsiteY123" fmla="*/ 1418983 h 3154971"/>
                <a:gd name="connsiteX124" fmla="*/ 6073775 w 6194578"/>
                <a:gd name="connsiteY124" fmla="*/ 1406283 h 3154971"/>
                <a:gd name="connsiteX125" fmla="*/ 5946775 w 6194578"/>
                <a:gd name="connsiteY125" fmla="*/ 1412633 h 3154971"/>
                <a:gd name="connsiteX126" fmla="*/ 5832475 w 6194578"/>
                <a:gd name="connsiteY126" fmla="*/ 1438033 h 3154971"/>
                <a:gd name="connsiteX127" fmla="*/ 5667375 w 6194578"/>
                <a:gd name="connsiteY127" fmla="*/ 1418983 h 3154971"/>
                <a:gd name="connsiteX128" fmla="*/ 5445125 w 6194578"/>
                <a:gd name="connsiteY128" fmla="*/ 1418983 h 3154971"/>
                <a:gd name="connsiteX129" fmla="*/ 5286375 w 6194578"/>
                <a:gd name="connsiteY129" fmla="*/ 1438033 h 3154971"/>
                <a:gd name="connsiteX130" fmla="*/ 5349875 w 6194578"/>
                <a:gd name="connsiteY130" fmla="*/ 1476133 h 3154971"/>
                <a:gd name="connsiteX131" fmla="*/ 5464175 w 6194578"/>
                <a:gd name="connsiteY131" fmla="*/ 1577733 h 3154971"/>
                <a:gd name="connsiteX132" fmla="*/ 5502275 w 6194578"/>
                <a:gd name="connsiteY132" fmla="*/ 1641233 h 3154971"/>
                <a:gd name="connsiteX133" fmla="*/ 5540375 w 6194578"/>
                <a:gd name="connsiteY133" fmla="*/ 1736483 h 3154971"/>
                <a:gd name="connsiteX134" fmla="*/ 5451475 w 6194578"/>
                <a:gd name="connsiteY134" fmla="*/ 1768233 h 3154971"/>
                <a:gd name="connsiteX135" fmla="*/ 5419725 w 6194578"/>
                <a:gd name="connsiteY135" fmla="*/ 1672983 h 3154971"/>
                <a:gd name="connsiteX136" fmla="*/ 5413375 w 6194578"/>
                <a:gd name="connsiteY136" fmla="*/ 1634883 h 3154971"/>
                <a:gd name="connsiteX137" fmla="*/ 5330825 w 6194578"/>
                <a:gd name="connsiteY137" fmla="*/ 1565033 h 3154971"/>
                <a:gd name="connsiteX138" fmla="*/ 5254625 w 6194578"/>
                <a:gd name="connsiteY138" fmla="*/ 1488833 h 3154971"/>
                <a:gd name="connsiteX139" fmla="*/ 5140325 w 6194578"/>
                <a:gd name="connsiteY139" fmla="*/ 1482483 h 3154971"/>
                <a:gd name="connsiteX140" fmla="*/ 4994275 w 6194578"/>
                <a:gd name="connsiteY140" fmla="*/ 1520583 h 3154971"/>
                <a:gd name="connsiteX141" fmla="*/ 4829175 w 6194578"/>
                <a:gd name="connsiteY141" fmla="*/ 1552333 h 3154971"/>
                <a:gd name="connsiteX142" fmla="*/ 4943475 w 6194578"/>
                <a:gd name="connsiteY142" fmla="*/ 1622183 h 3154971"/>
                <a:gd name="connsiteX143" fmla="*/ 4981575 w 6194578"/>
                <a:gd name="connsiteY143" fmla="*/ 1761883 h 3154971"/>
                <a:gd name="connsiteX144" fmla="*/ 5026025 w 6194578"/>
                <a:gd name="connsiteY144" fmla="*/ 1920633 h 3154971"/>
                <a:gd name="connsiteX145" fmla="*/ 5089525 w 6194578"/>
                <a:gd name="connsiteY145" fmla="*/ 1977783 h 3154971"/>
                <a:gd name="connsiteX146" fmla="*/ 5248275 w 6194578"/>
                <a:gd name="connsiteY146" fmla="*/ 2015883 h 3154971"/>
                <a:gd name="connsiteX147" fmla="*/ 5432425 w 6194578"/>
                <a:gd name="connsiteY147" fmla="*/ 2003183 h 3154971"/>
                <a:gd name="connsiteX148" fmla="*/ 5597525 w 6194578"/>
                <a:gd name="connsiteY148" fmla="*/ 1984133 h 3154971"/>
                <a:gd name="connsiteX149" fmla="*/ 5749925 w 6194578"/>
                <a:gd name="connsiteY149" fmla="*/ 2060333 h 3154971"/>
                <a:gd name="connsiteX150" fmla="*/ 5724525 w 6194578"/>
                <a:gd name="connsiteY150" fmla="*/ 2149233 h 3154971"/>
                <a:gd name="connsiteX151" fmla="*/ 5641975 w 6194578"/>
                <a:gd name="connsiteY151" fmla="*/ 2117483 h 3154971"/>
                <a:gd name="connsiteX152" fmla="*/ 5622925 w 6194578"/>
                <a:gd name="connsiteY152" fmla="*/ 2073033 h 3154971"/>
                <a:gd name="connsiteX153" fmla="*/ 5514975 w 6194578"/>
                <a:gd name="connsiteY153" fmla="*/ 2053983 h 3154971"/>
                <a:gd name="connsiteX154" fmla="*/ 5337175 w 6194578"/>
                <a:gd name="connsiteY154" fmla="*/ 2085733 h 3154971"/>
                <a:gd name="connsiteX155" fmla="*/ 5165725 w 6194578"/>
                <a:gd name="connsiteY155" fmla="*/ 2079383 h 3154971"/>
                <a:gd name="connsiteX156" fmla="*/ 5026025 w 6194578"/>
                <a:gd name="connsiteY156" fmla="*/ 2022233 h 3154971"/>
                <a:gd name="connsiteX157" fmla="*/ 4981575 w 6194578"/>
                <a:gd name="connsiteY157" fmla="*/ 1984133 h 3154971"/>
                <a:gd name="connsiteX158" fmla="*/ 4975225 w 6194578"/>
                <a:gd name="connsiteY158" fmla="*/ 2111133 h 3154971"/>
                <a:gd name="connsiteX159" fmla="*/ 4975225 w 6194578"/>
                <a:gd name="connsiteY159" fmla="*/ 2219083 h 3154971"/>
                <a:gd name="connsiteX160" fmla="*/ 5045075 w 6194578"/>
                <a:gd name="connsiteY160" fmla="*/ 2396883 h 3154971"/>
                <a:gd name="connsiteX161" fmla="*/ 5146675 w 6194578"/>
                <a:gd name="connsiteY161" fmla="*/ 2454033 h 3154971"/>
                <a:gd name="connsiteX162" fmla="*/ 5337175 w 6194578"/>
                <a:gd name="connsiteY162" fmla="*/ 2504833 h 3154971"/>
                <a:gd name="connsiteX163" fmla="*/ 5445125 w 6194578"/>
                <a:gd name="connsiteY163" fmla="*/ 2473083 h 3154971"/>
                <a:gd name="connsiteX164" fmla="*/ 5495925 w 6194578"/>
                <a:gd name="connsiteY164" fmla="*/ 2536583 h 3154971"/>
                <a:gd name="connsiteX165" fmla="*/ 5413375 w 6194578"/>
                <a:gd name="connsiteY165" fmla="*/ 2587383 h 3154971"/>
                <a:gd name="connsiteX166" fmla="*/ 5368925 w 6194578"/>
                <a:gd name="connsiteY166" fmla="*/ 2549283 h 3154971"/>
                <a:gd name="connsiteX167" fmla="*/ 5191125 w 6194578"/>
                <a:gd name="connsiteY167" fmla="*/ 2542933 h 3154971"/>
                <a:gd name="connsiteX168" fmla="*/ 5019675 w 6194578"/>
                <a:gd name="connsiteY168" fmla="*/ 2492133 h 3154971"/>
                <a:gd name="connsiteX169" fmla="*/ 5083175 w 6194578"/>
                <a:gd name="connsiteY169" fmla="*/ 2657233 h 3154971"/>
                <a:gd name="connsiteX170" fmla="*/ 5184775 w 6194578"/>
                <a:gd name="connsiteY170" fmla="*/ 2714383 h 3154971"/>
                <a:gd name="connsiteX171" fmla="*/ 5356225 w 6194578"/>
                <a:gd name="connsiteY171" fmla="*/ 2815983 h 3154971"/>
                <a:gd name="connsiteX172" fmla="*/ 5381625 w 6194578"/>
                <a:gd name="connsiteY172" fmla="*/ 2898533 h 3154971"/>
                <a:gd name="connsiteX173" fmla="*/ 5286375 w 6194578"/>
                <a:gd name="connsiteY173" fmla="*/ 2841383 h 3154971"/>
                <a:gd name="connsiteX174" fmla="*/ 5229225 w 6194578"/>
                <a:gd name="connsiteY174" fmla="*/ 2815983 h 3154971"/>
                <a:gd name="connsiteX175" fmla="*/ 5114925 w 6194578"/>
                <a:gd name="connsiteY175" fmla="*/ 2765183 h 3154971"/>
                <a:gd name="connsiteX176" fmla="*/ 5089525 w 6194578"/>
                <a:gd name="connsiteY176" fmla="*/ 2752483 h 3154971"/>
                <a:gd name="connsiteX177" fmla="*/ 5095875 w 6194578"/>
                <a:gd name="connsiteY177" fmla="*/ 2873133 h 3154971"/>
                <a:gd name="connsiteX178" fmla="*/ 5083175 w 6194578"/>
                <a:gd name="connsiteY178" fmla="*/ 3025533 h 3154971"/>
                <a:gd name="connsiteX179" fmla="*/ 5121275 w 6194578"/>
                <a:gd name="connsiteY179" fmla="*/ 3076333 h 3154971"/>
                <a:gd name="connsiteX180" fmla="*/ 5095875 w 6194578"/>
                <a:gd name="connsiteY180" fmla="*/ 3152533 h 3154971"/>
                <a:gd name="connsiteX181" fmla="*/ 5013325 w 6194578"/>
                <a:gd name="connsiteY181" fmla="*/ 3127133 h 3154971"/>
                <a:gd name="connsiteX182" fmla="*/ 5032375 w 6194578"/>
                <a:gd name="connsiteY182" fmla="*/ 3038233 h 3154971"/>
                <a:gd name="connsiteX183" fmla="*/ 5045075 w 6194578"/>
                <a:gd name="connsiteY183" fmla="*/ 2879483 h 3154971"/>
                <a:gd name="connsiteX184" fmla="*/ 5032375 w 6194578"/>
                <a:gd name="connsiteY184" fmla="*/ 2708033 h 3154971"/>
                <a:gd name="connsiteX185" fmla="*/ 4987925 w 6194578"/>
                <a:gd name="connsiteY185" fmla="*/ 2574683 h 3154971"/>
                <a:gd name="connsiteX186" fmla="*/ 4937125 w 6194578"/>
                <a:gd name="connsiteY186" fmla="*/ 2479433 h 3154971"/>
                <a:gd name="connsiteX187" fmla="*/ 4937125 w 6194578"/>
                <a:gd name="connsiteY187" fmla="*/ 2352433 h 3154971"/>
                <a:gd name="connsiteX188" fmla="*/ 4899025 w 6194578"/>
                <a:gd name="connsiteY188" fmla="*/ 2238133 h 3154971"/>
                <a:gd name="connsiteX189" fmla="*/ 4899025 w 6194578"/>
                <a:gd name="connsiteY189" fmla="*/ 2041283 h 3154971"/>
                <a:gd name="connsiteX190" fmla="*/ 4937125 w 6194578"/>
                <a:gd name="connsiteY190" fmla="*/ 1869833 h 3154971"/>
                <a:gd name="connsiteX191" fmla="*/ 4899025 w 6194578"/>
                <a:gd name="connsiteY191" fmla="*/ 1704733 h 3154971"/>
                <a:gd name="connsiteX192" fmla="*/ 4759325 w 6194578"/>
                <a:gd name="connsiteY192" fmla="*/ 1609483 h 3154971"/>
                <a:gd name="connsiteX193" fmla="*/ 4530725 w 6194578"/>
                <a:gd name="connsiteY193" fmla="*/ 1628533 h 3154971"/>
                <a:gd name="connsiteX194" fmla="*/ 4289425 w 6194578"/>
                <a:gd name="connsiteY194" fmla="*/ 1565033 h 3154971"/>
                <a:gd name="connsiteX195" fmla="*/ 3990975 w 6194578"/>
                <a:gd name="connsiteY195" fmla="*/ 1393583 h 3154971"/>
                <a:gd name="connsiteX196" fmla="*/ 3838575 w 6194578"/>
                <a:gd name="connsiteY196" fmla="*/ 1095133 h 3154971"/>
                <a:gd name="connsiteX197" fmla="*/ 3781425 w 6194578"/>
                <a:gd name="connsiteY197" fmla="*/ 930033 h 3154971"/>
                <a:gd name="connsiteX198" fmla="*/ 3686175 w 6194578"/>
                <a:gd name="connsiteY198" fmla="*/ 650633 h 3154971"/>
                <a:gd name="connsiteX199" fmla="*/ 3609975 w 6194578"/>
                <a:gd name="connsiteY199" fmla="*/ 472833 h 3154971"/>
                <a:gd name="connsiteX200" fmla="*/ 3476625 w 6194578"/>
                <a:gd name="connsiteY200" fmla="*/ 326783 h 3154971"/>
                <a:gd name="connsiteX201" fmla="*/ 3260725 w 6194578"/>
                <a:gd name="connsiteY201" fmla="*/ 142633 h 3154971"/>
                <a:gd name="connsiteX202" fmla="*/ 3044825 w 6194578"/>
                <a:gd name="connsiteY202" fmla="*/ 104533 h 3154971"/>
                <a:gd name="connsiteX203" fmla="*/ 2816225 w 6194578"/>
                <a:gd name="connsiteY203" fmla="*/ 142633 h 3154971"/>
                <a:gd name="connsiteX204" fmla="*/ 2682875 w 6194578"/>
                <a:gd name="connsiteY204" fmla="*/ 256933 h 3154971"/>
                <a:gd name="connsiteX205" fmla="*/ 2524125 w 6194578"/>
                <a:gd name="connsiteY205" fmla="*/ 599833 h 3154971"/>
                <a:gd name="connsiteX206" fmla="*/ 2409825 w 6194578"/>
                <a:gd name="connsiteY206" fmla="*/ 866533 h 3154971"/>
                <a:gd name="connsiteX207" fmla="*/ 2232025 w 6194578"/>
                <a:gd name="connsiteY207" fmla="*/ 1196733 h 3154971"/>
                <a:gd name="connsiteX208" fmla="*/ 2073275 w 6194578"/>
                <a:gd name="connsiteY208" fmla="*/ 1412633 h 3154971"/>
                <a:gd name="connsiteX209" fmla="*/ 1978025 w 6194578"/>
                <a:gd name="connsiteY209" fmla="*/ 1590433 h 3154971"/>
                <a:gd name="connsiteX210" fmla="*/ 2041525 w 6194578"/>
                <a:gd name="connsiteY210" fmla="*/ 1787283 h 3154971"/>
                <a:gd name="connsiteX211" fmla="*/ 2193925 w 6194578"/>
                <a:gd name="connsiteY211" fmla="*/ 1787283 h 3154971"/>
                <a:gd name="connsiteX212" fmla="*/ 2282825 w 6194578"/>
                <a:gd name="connsiteY212" fmla="*/ 1761883 h 3154971"/>
                <a:gd name="connsiteX213" fmla="*/ 2511425 w 6194578"/>
                <a:gd name="connsiteY213" fmla="*/ 1558683 h 3154971"/>
                <a:gd name="connsiteX214" fmla="*/ 2708275 w 6194578"/>
                <a:gd name="connsiteY214" fmla="*/ 1533283 h 3154971"/>
                <a:gd name="connsiteX215" fmla="*/ 2549525 w 6194578"/>
                <a:gd name="connsiteY215" fmla="*/ 1596783 h 3154971"/>
                <a:gd name="connsiteX216" fmla="*/ 2416175 w 6194578"/>
                <a:gd name="connsiteY216" fmla="*/ 1730133 h 3154971"/>
                <a:gd name="connsiteX217" fmla="*/ 2308225 w 6194578"/>
                <a:gd name="connsiteY217" fmla="*/ 1806333 h 3154971"/>
                <a:gd name="connsiteX218" fmla="*/ 2206625 w 6194578"/>
                <a:gd name="connsiteY218" fmla="*/ 1838083 h 3154971"/>
                <a:gd name="connsiteX219" fmla="*/ 2136775 w 6194578"/>
                <a:gd name="connsiteY219" fmla="*/ 1850783 h 3154971"/>
                <a:gd name="connsiteX220" fmla="*/ 2212975 w 6194578"/>
                <a:gd name="connsiteY220" fmla="*/ 1907933 h 3154971"/>
                <a:gd name="connsiteX221" fmla="*/ 2308225 w 6194578"/>
                <a:gd name="connsiteY221" fmla="*/ 1933333 h 3154971"/>
                <a:gd name="connsiteX222" fmla="*/ 2416175 w 6194578"/>
                <a:gd name="connsiteY222" fmla="*/ 1939683 h 3154971"/>
                <a:gd name="connsiteX223" fmla="*/ 2473325 w 6194578"/>
                <a:gd name="connsiteY223" fmla="*/ 1984133 h 3154971"/>
                <a:gd name="connsiteX224" fmla="*/ 2536825 w 6194578"/>
                <a:gd name="connsiteY224" fmla="*/ 2015883 h 3154971"/>
                <a:gd name="connsiteX225" fmla="*/ 2625725 w 6194578"/>
                <a:gd name="connsiteY225" fmla="*/ 2053983 h 3154971"/>
                <a:gd name="connsiteX226" fmla="*/ 2619375 w 6194578"/>
                <a:gd name="connsiteY226" fmla="*/ 2104783 h 3154971"/>
                <a:gd name="connsiteX227" fmla="*/ 2498725 w 6194578"/>
                <a:gd name="connsiteY227" fmla="*/ 2047633 h 3154971"/>
                <a:gd name="connsiteX228" fmla="*/ 2416175 w 6194578"/>
                <a:gd name="connsiteY228" fmla="*/ 2009533 h 3154971"/>
                <a:gd name="connsiteX229" fmla="*/ 2320925 w 6194578"/>
                <a:gd name="connsiteY229" fmla="*/ 2003183 h 3154971"/>
                <a:gd name="connsiteX230" fmla="*/ 2238375 w 6194578"/>
                <a:gd name="connsiteY230" fmla="*/ 2009533 h 3154971"/>
                <a:gd name="connsiteX231" fmla="*/ 2378075 w 6194578"/>
                <a:gd name="connsiteY231" fmla="*/ 2085733 h 3154971"/>
                <a:gd name="connsiteX232" fmla="*/ 2454275 w 6194578"/>
                <a:gd name="connsiteY232" fmla="*/ 2111133 h 3154971"/>
                <a:gd name="connsiteX233" fmla="*/ 2587625 w 6194578"/>
                <a:gd name="connsiteY233" fmla="*/ 2136533 h 3154971"/>
                <a:gd name="connsiteX234" fmla="*/ 2517775 w 6194578"/>
                <a:gd name="connsiteY234" fmla="*/ 2180983 h 3154971"/>
                <a:gd name="connsiteX235" fmla="*/ 2365375 w 6194578"/>
                <a:gd name="connsiteY235" fmla="*/ 2149233 h 3154971"/>
                <a:gd name="connsiteX236" fmla="*/ 2225675 w 6194578"/>
                <a:gd name="connsiteY236" fmla="*/ 2079383 h 3154971"/>
                <a:gd name="connsiteX237" fmla="*/ 2162175 w 6194578"/>
                <a:gd name="connsiteY237" fmla="*/ 2009533 h 3154971"/>
                <a:gd name="connsiteX238" fmla="*/ 2092325 w 6194578"/>
                <a:gd name="connsiteY238" fmla="*/ 1933333 h 3154971"/>
                <a:gd name="connsiteX239" fmla="*/ 2016125 w 6194578"/>
                <a:gd name="connsiteY239" fmla="*/ 1876183 h 3154971"/>
                <a:gd name="connsiteX240" fmla="*/ 1939925 w 6194578"/>
                <a:gd name="connsiteY240" fmla="*/ 1888883 h 3154971"/>
                <a:gd name="connsiteX241" fmla="*/ 1851025 w 6194578"/>
                <a:gd name="connsiteY241" fmla="*/ 1958733 h 3154971"/>
                <a:gd name="connsiteX242" fmla="*/ 1851025 w 6194578"/>
                <a:gd name="connsiteY242" fmla="*/ 2142883 h 3154971"/>
                <a:gd name="connsiteX243" fmla="*/ 1997075 w 6194578"/>
                <a:gd name="connsiteY243" fmla="*/ 2327033 h 3154971"/>
                <a:gd name="connsiteX244" fmla="*/ 2187575 w 6194578"/>
                <a:gd name="connsiteY244" fmla="*/ 2454033 h 3154971"/>
                <a:gd name="connsiteX245" fmla="*/ 2263775 w 6194578"/>
                <a:gd name="connsiteY245" fmla="*/ 2523883 h 3154971"/>
                <a:gd name="connsiteX246" fmla="*/ 2124075 w 6194578"/>
                <a:gd name="connsiteY246" fmla="*/ 2479433 h 3154971"/>
                <a:gd name="connsiteX247" fmla="*/ 1978025 w 6194578"/>
                <a:gd name="connsiteY247" fmla="*/ 2390533 h 3154971"/>
                <a:gd name="connsiteX248" fmla="*/ 1863725 w 6194578"/>
                <a:gd name="connsiteY248" fmla="*/ 2301633 h 3154971"/>
                <a:gd name="connsiteX249" fmla="*/ 1927225 w 6194578"/>
                <a:gd name="connsiteY249" fmla="*/ 2422283 h 3154971"/>
                <a:gd name="connsiteX250" fmla="*/ 1927225 w 6194578"/>
                <a:gd name="connsiteY250" fmla="*/ 2536583 h 3154971"/>
                <a:gd name="connsiteX251" fmla="*/ 1939925 w 6194578"/>
                <a:gd name="connsiteY251" fmla="*/ 2638183 h 3154971"/>
                <a:gd name="connsiteX252" fmla="*/ 1946275 w 6194578"/>
                <a:gd name="connsiteY252" fmla="*/ 2682633 h 3154971"/>
                <a:gd name="connsiteX253" fmla="*/ 2111375 w 6194578"/>
                <a:gd name="connsiteY253" fmla="*/ 2809633 h 3154971"/>
                <a:gd name="connsiteX254" fmla="*/ 2162175 w 6194578"/>
                <a:gd name="connsiteY254" fmla="*/ 2917583 h 3154971"/>
                <a:gd name="connsiteX255" fmla="*/ 2054225 w 6194578"/>
                <a:gd name="connsiteY255" fmla="*/ 2828683 h 3154971"/>
                <a:gd name="connsiteX256" fmla="*/ 1927225 w 6194578"/>
                <a:gd name="connsiteY256" fmla="*/ 2727083 h 3154971"/>
                <a:gd name="connsiteX257" fmla="*/ 1990725 w 6194578"/>
                <a:gd name="connsiteY257" fmla="*/ 2911233 h 3154971"/>
                <a:gd name="connsiteX258" fmla="*/ 2009775 w 6194578"/>
                <a:gd name="connsiteY258" fmla="*/ 3006483 h 3154971"/>
                <a:gd name="connsiteX259" fmla="*/ 1908175 w 6194578"/>
                <a:gd name="connsiteY259" fmla="*/ 2898533 h 3154971"/>
                <a:gd name="connsiteX260" fmla="*/ 1876425 w 6194578"/>
                <a:gd name="connsiteY260" fmla="*/ 2701683 h 3154971"/>
                <a:gd name="connsiteX261" fmla="*/ 1882775 w 6194578"/>
                <a:gd name="connsiteY261" fmla="*/ 2549283 h 3154971"/>
                <a:gd name="connsiteX262" fmla="*/ 1851025 w 6194578"/>
                <a:gd name="connsiteY262" fmla="*/ 2403233 h 3154971"/>
                <a:gd name="connsiteX263" fmla="*/ 1762125 w 6194578"/>
                <a:gd name="connsiteY263" fmla="*/ 2238133 h 3154971"/>
                <a:gd name="connsiteX264" fmla="*/ 1755775 w 6194578"/>
                <a:gd name="connsiteY264" fmla="*/ 2073033 h 3154971"/>
                <a:gd name="connsiteX265" fmla="*/ 1685925 w 6194578"/>
                <a:gd name="connsiteY265" fmla="*/ 1977783 h 3154971"/>
                <a:gd name="connsiteX266" fmla="*/ 1635125 w 6194578"/>
                <a:gd name="connsiteY266" fmla="*/ 1965083 h 3154971"/>
                <a:gd name="connsiteX267" fmla="*/ 1533525 w 6194578"/>
                <a:gd name="connsiteY267" fmla="*/ 2092083 h 3154971"/>
                <a:gd name="connsiteX268" fmla="*/ 1501775 w 6194578"/>
                <a:gd name="connsiteY268" fmla="*/ 2307983 h 3154971"/>
                <a:gd name="connsiteX269" fmla="*/ 1558925 w 6194578"/>
                <a:gd name="connsiteY269" fmla="*/ 2466733 h 3154971"/>
                <a:gd name="connsiteX270" fmla="*/ 1597025 w 6194578"/>
                <a:gd name="connsiteY270" fmla="*/ 2669933 h 3154971"/>
                <a:gd name="connsiteX271" fmla="*/ 1533525 w 6194578"/>
                <a:gd name="connsiteY271" fmla="*/ 2892183 h 3154971"/>
                <a:gd name="connsiteX272" fmla="*/ 1508125 w 6194578"/>
                <a:gd name="connsiteY272" fmla="*/ 2765183 h 3154971"/>
                <a:gd name="connsiteX273" fmla="*/ 1527175 w 6194578"/>
                <a:gd name="connsiteY273" fmla="*/ 2593733 h 3154971"/>
                <a:gd name="connsiteX274" fmla="*/ 1463675 w 6194578"/>
                <a:gd name="connsiteY274" fmla="*/ 2396883 h 3154971"/>
                <a:gd name="connsiteX275" fmla="*/ 1387475 w 6194578"/>
                <a:gd name="connsiteY275" fmla="*/ 2561983 h 3154971"/>
                <a:gd name="connsiteX276" fmla="*/ 1304925 w 6194578"/>
                <a:gd name="connsiteY276" fmla="*/ 2765183 h 3154971"/>
                <a:gd name="connsiteX277" fmla="*/ 1279525 w 6194578"/>
                <a:gd name="connsiteY277" fmla="*/ 2923933 h 3154971"/>
                <a:gd name="connsiteX278" fmla="*/ 1247775 w 6194578"/>
                <a:gd name="connsiteY278" fmla="*/ 2809633 h 3154971"/>
                <a:gd name="connsiteX279" fmla="*/ 1292225 w 6194578"/>
                <a:gd name="connsiteY279" fmla="*/ 2650883 h 3154971"/>
                <a:gd name="connsiteX280" fmla="*/ 1336675 w 6194578"/>
                <a:gd name="connsiteY280" fmla="*/ 2511183 h 3154971"/>
                <a:gd name="connsiteX281" fmla="*/ 1419225 w 6194578"/>
                <a:gd name="connsiteY281" fmla="*/ 2346083 h 3154971"/>
                <a:gd name="connsiteX282" fmla="*/ 1438275 w 6194578"/>
                <a:gd name="connsiteY282" fmla="*/ 2225433 h 3154971"/>
                <a:gd name="connsiteX283" fmla="*/ 1444625 w 6194578"/>
                <a:gd name="connsiteY283" fmla="*/ 2060333 h 3154971"/>
                <a:gd name="connsiteX284" fmla="*/ 1393825 w 6194578"/>
                <a:gd name="connsiteY284" fmla="*/ 1958733 h 3154971"/>
                <a:gd name="connsiteX285" fmla="*/ 1317625 w 6194578"/>
                <a:gd name="connsiteY285" fmla="*/ 1920633 h 3154971"/>
                <a:gd name="connsiteX286" fmla="*/ 1133475 w 6194578"/>
                <a:gd name="connsiteY286" fmla="*/ 2098433 h 3154971"/>
                <a:gd name="connsiteX287" fmla="*/ 1120775 w 6194578"/>
                <a:gd name="connsiteY287" fmla="*/ 2212733 h 3154971"/>
                <a:gd name="connsiteX288" fmla="*/ 1095375 w 6194578"/>
                <a:gd name="connsiteY288" fmla="*/ 2492133 h 3154971"/>
                <a:gd name="connsiteX289" fmla="*/ 1101725 w 6194578"/>
                <a:gd name="connsiteY289" fmla="*/ 2676283 h 3154971"/>
                <a:gd name="connsiteX290" fmla="*/ 1050925 w 6194578"/>
                <a:gd name="connsiteY290" fmla="*/ 2619133 h 3154971"/>
                <a:gd name="connsiteX291" fmla="*/ 1050925 w 6194578"/>
                <a:gd name="connsiteY291" fmla="*/ 2466733 h 3154971"/>
                <a:gd name="connsiteX292" fmla="*/ 1044575 w 6194578"/>
                <a:gd name="connsiteY292" fmla="*/ 2333383 h 3154971"/>
                <a:gd name="connsiteX293" fmla="*/ 1057275 w 6194578"/>
                <a:gd name="connsiteY293" fmla="*/ 2161933 h 3154971"/>
                <a:gd name="connsiteX294" fmla="*/ 0 w 6194578"/>
                <a:gd name="connsiteY294" fmla="*/ 16348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52400 w 6178703"/>
                <a:gd name="connsiteY294" fmla="*/ 23048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152400 w 6178703"/>
                <a:gd name="connsiteY295" fmla="*/ 2304808 h 3154971"/>
                <a:gd name="connsiteX296" fmla="*/ 0 w 6178703"/>
                <a:gd name="connsiteY296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152400 w 6178703"/>
                <a:gd name="connsiteY296" fmla="*/ 2304808 h 3154971"/>
                <a:gd name="connsiteX297" fmla="*/ 0 w 6178703"/>
                <a:gd name="connsiteY297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152400 w 6178703"/>
                <a:gd name="connsiteY297" fmla="*/ 2304808 h 3154971"/>
                <a:gd name="connsiteX298" fmla="*/ 0 w 6178703"/>
                <a:gd name="connsiteY298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152400 w 6178703"/>
                <a:gd name="connsiteY298" fmla="*/ 2304808 h 3154971"/>
                <a:gd name="connsiteX299" fmla="*/ 0 w 6178703"/>
                <a:gd name="connsiteY299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52400 w 6178703"/>
                <a:gd name="connsiteY299" fmla="*/ 2304808 h 3154971"/>
                <a:gd name="connsiteX300" fmla="*/ 0 w 6178703"/>
                <a:gd name="connsiteY300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52400 w 6178703"/>
                <a:gd name="connsiteY300" fmla="*/ 2304808 h 3154971"/>
                <a:gd name="connsiteX301" fmla="*/ 0 w 6178703"/>
                <a:gd name="connsiteY301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7600 w 6178703"/>
                <a:gd name="connsiteY300" fmla="*/ 18380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52400 w 6178703"/>
                <a:gd name="connsiteY303" fmla="*/ 2304808 h 3154971"/>
                <a:gd name="connsiteX304" fmla="*/ 0 w 6178703"/>
                <a:gd name="connsiteY304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152400 w 6178703"/>
                <a:gd name="connsiteY304" fmla="*/ 2304808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82419 w 6178703"/>
                <a:gd name="connsiteY172" fmla="*/ 2823921 h 3154971"/>
                <a:gd name="connsiteX173" fmla="*/ 5365750 w 6178703"/>
                <a:gd name="connsiteY173" fmla="*/ 2898533 h 3154971"/>
                <a:gd name="connsiteX174" fmla="*/ 5270500 w 6178703"/>
                <a:gd name="connsiteY174" fmla="*/ 2841383 h 3154971"/>
                <a:gd name="connsiteX175" fmla="*/ 5213350 w 6178703"/>
                <a:gd name="connsiteY175" fmla="*/ 2815983 h 3154971"/>
                <a:gd name="connsiteX176" fmla="*/ 5099050 w 6178703"/>
                <a:gd name="connsiteY176" fmla="*/ 2765183 h 3154971"/>
                <a:gd name="connsiteX177" fmla="*/ 5073650 w 6178703"/>
                <a:gd name="connsiteY177" fmla="*/ 2752483 h 3154971"/>
                <a:gd name="connsiteX178" fmla="*/ 5080000 w 6178703"/>
                <a:gd name="connsiteY178" fmla="*/ 2873133 h 3154971"/>
                <a:gd name="connsiteX179" fmla="*/ 5067300 w 6178703"/>
                <a:gd name="connsiteY179" fmla="*/ 3025533 h 3154971"/>
                <a:gd name="connsiteX180" fmla="*/ 5105400 w 6178703"/>
                <a:gd name="connsiteY180" fmla="*/ 3076333 h 3154971"/>
                <a:gd name="connsiteX181" fmla="*/ 5080000 w 6178703"/>
                <a:gd name="connsiteY181" fmla="*/ 3152533 h 3154971"/>
                <a:gd name="connsiteX182" fmla="*/ 4997450 w 6178703"/>
                <a:gd name="connsiteY182" fmla="*/ 3127133 h 3154971"/>
                <a:gd name="connsiteX183" fmla="*/ 5016500 w 6178703"/>
                <a:gd name="connsiteY183" fmla="*/ 3038233 h 3154971"/>
                <a:gd name="connsiteX184" fmla="*/ 5029200 w 6178703"/>
                <a:gd name="connsiteY184" fmla="*/ 2879483 h 3154971"/>
                <a:gd name="connsiteX185" fmla="*/ 5016500 w 6178703"/>
                <a:gd name="connsiteY185" fmla="*/ 2708033 h 3154971"/>
                <a:gd name="connsiteX186" fmla="*/ 4972050 w 6178703"/>
                <a:gd name="connsiteY186" fmla="*/ 2574683 h 3154971"/>
                <a:gd name="connsiteX187" fmla="*/ 4921250 w 6178703"/>
                <a:gd name="connsiteY187" fmla="*/ 2479433 h 3154971"/>
                <a:gd name="connsiteX188" fmla="*/ 4921250 w 6178703"/>
                <a:gd name="connsiteY188" fmla="*/ 2352433 h 3154971"/>
                <a:gd name="connsiteX189" fmla="*/ 4883150 w 6178703"/>
                <a:gd name="connsiteY189" fmla="*/ 2238133 h 3154971"/>
                <a:gd name="connsiteX190" fmla="*/ 4883150 w 6178703"/>
                <a:gd name="connsiteY190" fmla="*/ 2041283 h 3154971"/>
                <a:gd name="connsiteX191" fmla="*/ 4921250 w 6178703"/>
                <a:gd name="connsiteY191" fmla="*/ 1869833 h 3154971"/>
                <a:gd name="connsiteX192" fmla="*/ 4883150 w 6178703"/>
                <a:gd name="connsiteY192" fmla="*/ 1704733 h 3154971"/>
                <a:gd name="connsiteX193" fmla="*/ 4743450 w 6178703"/>
                <a:gd name="connsiteY193" fmla="*/ 1609483 h 3154971"/>
                <a:gd name="connsiteX194" fmla="*/ 4514850 w 6178703"/>
                <a:gd name="connsiteY194" fmla="*/ 1628533 h 3154971"/>
                <a:gd name="connsiteX195" fmla="*/ 4273550 w 6178703"/>
                <a:gd name="connsiteY195" fmla="*/ 1565033 h 3154971"/>
                <a:gd name="connsiteX196" fmla="*/ 3975100 w 6178703"/>
                <a:gd name="connsiteY196" fmla="*/ 1393583 h 3154971"/>
                <a:gd name="connsiteX197" fmla="*/ 3822700 w 6178703"/>
                <a:gd name="connsiteY197" fmla="*/ 1095133 h 3154971"/>
                <a:gd name="connsiteX198" fmla="*/ 3765550 w 6178703"/>
                <a:gd name="connsiteY198" fmla="*/ 930033 h 3154971"/>
                <a:gd name="connsiteX199" fmla="*/ 3670300 w 6178703"/>
                <a:gd name="connsiteY199" fmla="*/ 650633 h 3154971"/>
                <a:gd name="connsiteX200" fmla="*/ 3594100 w 6178703"/>
                <a:gd name="connsiteY200" fmla="*/ 472833 h 3154971"/>
                <a:gd name="connsiteX201" fmla="*/ 3460750 w 6178703"/>
                <a:gd name="connsiteY201" fmla="*/ 326783 h 3154971"/>
                <a:gd name="connsiteX202" fmla="*/ 3244850 w 6178703"/>
                <a:gd name="connsiteY202" fmla="*/ 142633 h 3154971"/>
                <a:gd name="connsiteX203" fmla="*/ 3028950 w 6178703"/>
                <a:gd name="connsiteY203" fmla="*/ 104533 h 3154971"/>
                <a:gd name="connsiteX204" fmla="*/ 2800350 w 6178703"/>
                <a:gd name="connsiteY204" fmla="*/ 142633 h 3154971"/>
                <a:gd name="connsiteX205" fmla="*/ 2667000 w 6178703"/>
                <a:gd name="connsiteY205" fmla="*/ 256933 h 3154971"/>
                <a:gd name="connsiteX206" fmla="*/ 2508250 w 6178703"/>
                <a:gd name="connsiteY206" fmla="*/ 599833 h 3154971"/>
                <a:gd name="connsiteX207" fmla="*/ 2393950 w 6178703"/>
                <a:gd name="connsiteY207" fmla="*/ 866533 h 3154971"/>
                <a:gd name="connsiteX208" fmla="*/ 2216150 w 6178703"/>
                <a:gd name="connsiteY208" fmla="*/ 1196733 h 3154971"/>
                <a:gd name="connsiteX209" fmla="*/ 2057400 w 6178703"/>
                <a:gd name="connsiteY209" fmla="*/ 1412633 h 3154971"/>
                <a:gd name="connsiteX210" fmla="*/ 1962150 w 6178703"/>
                <a:gd name="connsiteY210" fmla="*/ 1590433 h 3154971"/>
                <a:gd name="connsiteX211" fmla="*/ 2025650 w 6178703"/>
                <a:gd name="connsiteY211" fmla="*/ 1787283 h 3154971"/>
                <a:gd name="connsiteX212" fmla="*/ 2178050 w 6178703"/>
                <a:gd name="connsiteY212" fmla="*/ 1787283 h 3154971"/>
                <a:gd name="connsiteX213" fmla="*/ 2266950 w 6178703"/>
                <a:gd name="connsiteY213" fmla="*/ 1761883 h 3154971"/>
                <a:gd name="connsiteX214" fmla="*/ 2495550 w 6178703"/>
                <a:gd name="connsiteY214" fmla="*/ 1558683 h 3154971"/>
                <a:gd name="connsiteX215" fmla="*/ 2692400 w 6178703"/>
                <a:gd name="connsiteY215" fmla="*/ 1533283 h 3154971"/>
                <a:gd name="connsiteX216" fmla="*/ 2533650 w 6178703"/>
                <a:gd name="connsiteY216" fmla="*/ 1596783 h 3154971"/>
                <a:gd name="connsiteX217" fmla="*/ 2400300 w 6178703"/>
                <a:gd name="connsiteY217" fmla="*/ 1730133 h 3154971"/>
                <a:gd name="connsiteX218" fmla="*/ 2292350 w 6178703"/>
                <a:gd name="connsiteY218" fmla="*/ 1806333 h 3154971"/>
                <a:gd name="connsiteX219" fmla="*/ 2190750 w 6178703"/>
                <a:gd name="connsiteY219" fmla="*/ 1838083 h 3154971"/>
                <a:gd name="connsiteX220" fmla="*/ 2120900 w 6178703"/>
                <a:gd name="connsiteY220" fmla="*/ 1850783 h 3154971"/>
                <a:gd name="connsiteX221" fmla="*/ 2197100 w 6178703"/>
                <a:gd name="connsiteY221" fmla="*/ 1907933 h 3154971"/>
                <a:gd name="connsiteX222" fmla="*/ 2292350 w 6178703"/>
                <a:gd name="connsiteY222" fmla="*/ 1933333 h 3154971"/>
                <a:gd name="connsiteX223" fmla="*/ 2400300 w 6178703"/>
                <a:gd name="connsiteY223" fmla="*/ 1939683 h 3154971"/>
                <a:gd name="connsiteX224" fmla="*/ 2476500 w 6178703"/>
                <a:gd name="connsiteY224" fmla="*/ 1984133 h 3154971"/>
                <a:gd name="connsiteX225" fmla="*/ 2520950 w 6178703"/>
                <a:gd name="connsiteY225" fmla="*/ 2015883 h 3154971"/>
                <a:gd name="connsiteX226" fmla="*/ 2609850 w 6178703"/>
                <a:gd name="connsiteY226" fmla="*/ 2053983 h 3154971"/>
                <a:gd name="connsiteX227" fmla="*/ 2603500 w 6178703"/>
                <a:gd name="connsiteY227" fmla="*/ 2104783 h 3154971"/>
                <a:gd name="connsiteX228" fmla="*/ 2482850 w 6178703"/>
                <a:gd name="connsiteY228" fmla="*/ 2047633 h 3154971"/>
                <a:gd name="connsiteX229" fmla="*/ 2400300 w 6178703"/>
                <a:gd name="connsiteY229" fmla="*/ 2009533 h 3154971"/>
                <a:gd name="connsiteX230" fmla="*/ 2305050 w 6178703"/>
                <a:gd name="connsiteY230" fmla="*/ 2003183 h 3154971"/>
                <a:gd name="connsiteX231" fmla="*/ 2222500 w 6178703"/>
                <a:gd name="connsiteY231" fmla="*/ 2009533 h 3154971"/>
                <a:gd name="connsiteX232" fmla="*/ 2362200 w 6178703"/>
                <a:gd name="connsiteY232" fmla="*/ 2085733 h 3154971"/>
                <a:gd name="connsiteX233" fmla="*/ 2438400 w 6178703"/>
                <a:gd name="connsiteY233" fmla="*/ 2111133 h 3154971"/>
                <a:gd name="connsiteX234" fmla="*/ 2571750 w 6178703"/>
                <a:gd name="connsiteY234" fmla="*/ 2136533 h 3154971"/>
                <a:gd name="connsiteX235" fmla="*/ 2501900 w 6178703"/>
                <a:gd name="connsiteY235" fmla="*/ 2180983 h 3154971"/>
                <a:gd name="connsiteX236" fmla="*/ 2349500 w 6178703"/>
                <a:gd name="connsiteY236" fmla="*/ 2149233 h 3154971"/>
                <a:gd name="connsiteX237" fmla="*/ 2209800 w 6178703"/>
                <a:gd name="connsiteY237" fmla="*/ 2079383 h 3154971"/>
                <a:gd name="connsiteX238" fmla="*/ 2146300 w 6178703"/>
                <a:gd name="connsiteY238" fmla="*/ 2009533 h 3154971"/>
                <a:gd name="connsiteX239" fmla="*/ 2076450 w 6178703"/>
                <a:gd name="connsiteY239" fmla="*/ 1933333 h 3154971"/>
                <a:gd name="connsiteX240" fmla="*/ 2000250 w 6178703"/>
                <a:gd name="connsiteY240" fmla="*/ 1876183 h 3154971"/>
                <a:gd name="connsiteX241" fmla="*/ 1924050 w 6178703"/>
                <a:gd name="connsiteY241" fmla="*/ 1888883 h 3154971"/>
                <a:gd name="connsiteX242" fmla="*/ 1835150 w 6178703"/>
                <a:gd name="connsiteY242" fmla="*/ 1958733 h 3154971"/>
                <a:gd name="connsiteX243" fmla="*/ 1835150 w 6178703"/>
                <a:gd name="connsiteY243" fmla="*/ 2142883 h 3154971"/>
                <a:gd name="connsiteX244" fmla="*/ 1981200 w 6178703"/>
                <a:gd name="connsiteY244" fmla="*/ 2327033 h 3154971"/>
                <a:gd name="connsiteX245" fmla="*/ 2171700 w 6178703"/>
                <a:gd name="connsiteY245" fmla="*/ 2454033 h 3154971"/>
                <a:gd name="connsiteX246" fmla="*/ 2247900 w 6178703"/>
                <a:gd name="connsiteY246" fmla="*/ 2523883 h 3154971"/>
                <a:gd name="connsiteX247" fmla="*/ 2108200 w 6178703"/>
                <a:gd name="connsiteY247" fmla="*/ 2479433 h 3154971"/>
                <a:gd name="connsiteX248" fmla="*/ 1962150 w 6178703"/>
                <a:gd name="connsiteY248" fmla="*/ 2390533 h 3154971"/>
                <a:gd name="connsiteX249" fmla="*/ 1847850 w 6178703"/>
                <a:gd name="connsiteY249" fmla="*/ 2301633 h 3154971"/>
                <a:gd name="connsiteX250" fmla="*/ 1911350 w 6178703"/>
                <a:gd name="connsiteY250" fmla="*/ 2422283 h 3154971"/>
                <a:gd name="connsiteX251" fmla="*/ 1911350 w 6178703"/>
                <a:gd name="connsiteY251" fmla="*/ 2536583 h 3154971"/>
                <a:gd name="connsiteX252" fmla="*/ 1924050 w 6178703"/>
                <a:gd name="connsiteY252" fmla="*/ 2638183 h 3154971"/>
                <a:gd name="connsiteX253" fmla="*/ 1930400 w 6178703"/>
                <a:gd name="connsiteY253" fmla="*/ 2682633 h 3154971"/>
                <a:gd name="connsiteX254" fmla="*/ 2095500 w 6178703"/>
                <a:gd name="connsiteY254" fmla="*/ 2809633 h 3154971"/>
                <a:gd name="connsiteX255" fmla="*/ 2130425 w 6178703"/>
                <a:gd name="connsiteY255" fmla="*/ 2949333 h 3154971"/>
                <a:gd name="connsiteX256" fmla="*/ 2041525 w 6178703"/>
                <a:gd name="connsiteY256" fmla="*/ 2819158 h 3154971"/>
                <a:gd name="connsiteX257" fmla="*/ 1911350 w 6178703"/>
                <a:gd name="connsiteY257" fmla="*/ 2727083 h 3154971"/>
                <a:gd name="connsiteX258" fmla="*/ 1930400 w 6178703"/>
                <a:gd name="connsiteY258" fmla="*/ 2866783 h 3154971"/>
                <a:gd name="connsiteX259" fmla="*/ 1993900 w 6178703"/>
                <a:gd name="connsiteY259" fmla="*/ 3006483 h 3154971"/>
                <a:gd name="connsiteX260" fmla="*/ 1892300 w 6178703"/>
                <a:gd name="connsiteY260" fmla="*/ 2898533 h 3154971"/>
                <a:gd name="connsiteX261" fmla="*/ 1860550 w 6178703"/>
                <a:gd name="connsiteY261" fmla="*/ 2701683 h 3154971"/>
                <a:gd name="connsiteX262" fmla="*/ 1866900 w 6178703"/>
                <a:gd name="connsiteY262" fmla="*/ 2549283 h 3154971"/>
                <a:gd name="connsiteX263" fmla="*/ 1835150 w 6178703"/>
                <a:gd name="connsiteY263" fmla="*/ 2403233 h 3154971"/>
                <a:gd name="connsiteX264" fmla="*/ 1746250 w 6178703"/>
                <a:gd name="connsiteY264" fmla="*/ 2238133 h 3154971"/>
                <a:gd name="connsiteX265" fmla="*/ 1739900 w 6178703"/>
                <a:gd name="connsiteY265" fmla="*/ 2073033 h 3154971"/>
                <a:gd name="connsiteX266" fmla="*/ 1670050 w 6178703"/>
                <a:gd name="connsiteY266" fmla="*/ 1977783 h 3154971"/>
                <a:gd name="connsiteX267" fmla="*/ 1619250 w 6178703"/>
                <a:gd name="connsiteY267" fmla="*/ 1965083 h 3154971"/>
                <a:gd name="connsiteX268" fmla="*/ 1517650 w 6178703"/>
                <a:gd name="connsiteY268" fmla="*/ 2092083 h 3154971"/>
                <a:gd name="connsiteX269" fmla="*/ 1485900 w 6178703"/>
                <a:gd name="connsiteY269" fmla="*/ 2307983 h 3154971"/>
                <a:gd name="connsiteX270" fmla="*/ 1543050 w 6178703"/>
                <a:gd name="connsiteY270" fmla="*/ 2466733 h 3154971"/>
                <a:gd name="connsiteX271" fmla="*/ 1581150 w 6178703"/>
                <a:gd name="connsiteY271" fmla="*/ 2669933 h 3154971"/>
                <a:gd name="connsiteX272" fmla="*/ 1517650 w 6178703"/>
                <a:gd name="connsiteY272" fmla="*/ 2892183 h 3154971"/>
                <a:gd name="connsiteX273" fmla="*/ 1492250 w 6178703"/>
                <a:gd name="connsiteY273" fmla="*/ 2765183 h 3154971"/>
                <a:gd name="connsiteX274" fmla="*/ 1511300 w 6178703"/>
                <a:gd name="connsiteY274" fmla="*/ 2593733 h 3154971"/>
                <a:gd name="connsiteX275" fmla="*/ 1447800 w 6178703"/>
                <a:gd name="connsiteY275" fmla="*/ 2396883 h 3154971"/>
                <a:gd name="connsiteX276" fmla="*/ 1371600 w 6178703"/>
                <a:gd name="connsiteY276" fmla="*/ 2561983 h 3154971"/>
                <a:gd name="connsiteX277" fmla="*/ 1289050 w 6178703"/>
                <a:gd name="connsiteY277" fmla="*/ 2765183 h 3154971"/>
                <a:gd name="connsiteX278" fmla="*/ 1263650 w 6178703"/>
                <a:gd name="connsiteY278" fmla="*/ 2923933 h 3154971"/>
                <a:gd name="connsiteX279" fmla="*/ 1231900 w 6178703"/>
                <a:gd name="connsiteY279" fmla="*/ 2809633 h 3154971"/>
                <a:gd name="connsiteX280" fmla="*/ 1276350 w 6178703"/>
                <a:gd name="connsiteY280" fmla="*/ 2650883 h 3154971"/>
                <a:gd name="connsiteX281" fmla="*/ 1320800 w 6178703"/>
                <a:gd name="connsiteY281" fmla="*/ 2511183 h 3154971"/>
                <a:gd name="connsiteX282" fmla="*/ 1403350 w 6178703"/>
                <a:gd name="connsiteY282" fmla="*/ 2346083 h 3154971"/>
                <a:gd name="connsiteX283" fmla="*/ 1422400 w 6178703"/>
                <a:gd name="connsiteY283" fmla="*/ 2225433 h 3154971"/>
                <a:gd name="connsiteX284" fmla="*/ 1428750 w 6178703"/>
                <a:gd name="connsiteY284" fmla="*/ 2060333 h 3154971"/>
                <a:gd name="connsiteX285" fmla="*/ 1377950 w 6178703"/>
                <a:gd name="connsiteY285" fmla="*/ 1958733 h 3154971"/>
                <a:gd name="connsiteX286" fmla="*/ 1301750 w 6178703"/>
                <a:gd name="connsiteY286" fmla="*/ 1920633 h 3154971"/>
                <a:gd name="connsiteX287" fmla="*/ 1117600 w 6178703"/>
                <a:gd name="connsiteY287" fmla="*/ 2098433 h 3154971"/>
                <a:gd name="connsiteX288" fmla="*/ 1104900 w 6178703"/>
                <a:gd name="connsiteY288" fmla="*/ 2212733 h 3154971"/>
                <a:gd name="connsiteX289" fmla="*/ 1095375 w 6178703"/>
                <a:gd name="connsiteY289" fmla="*/ 2495308 h 3154971"/>
                <a:gd name="connsiteX290" fmla="*/ 1085850 w 6178703"/>
                <a:gd name="connsiteY290" fmla="*/ 2676283 h 3154971"/>
                <a:gd name="connsiteX291" fmla="*/ 1035050 w 6178703"/>
                <a:gd name="connsiteY291" fmla="*/ 2619133 h 3154971"/>
                <a:gd name="connsiteX292" fmla="*/ 1035050 w 6178703"/>
                <a:gd name="connsiteY292" fmla="*/ 2466733 h 3154971"/>
                <a:gd name="connsiteX293" fmla="*/ 1028700 w 6178703"/>
                <a:gd name="connsiteY293" fmla="*/ 2333383 h 3154971"/>
                <a:gd name="connsiteX294" fmla="*/ 1041400 w 6178703"/>
                <a:gd name="connsiteY294" fmla="*/ 2161933 h 3154971"/>
                <a:gd name="connsiteX295" fmla="*/ 847725 w 6178703"/>
                <a:gd name="connsiteY295" fmla="*/ 2295283 h 3154971"/>
                <a:gd name="connsiteX296" fmla="*/ 600075 w 6178703"/>
                <a:gd name="connsiteY296" fmla="*/ 2568333 h 3154971"/>
                <a:gd name="connsiteX297" fmla="*/ 755650 w 6178703"/>
                <a:gd name="connsiteY297" fmla="*/ 2320683 h 3154971"/>
                <a:gd name="connsiteX298" fmla="*/ 333375 w 6178703"/>
                <a:gd name="connsiteY298" fmla="*/ 2419108 h 3154971"/>
                <a:gd name="connsiteX299" fmla="*/ 762000 w 6178703"/>
                <a:gd name="connsiteY299" fmla="*/ 2238133 h 3154971"/>
                <a:gd name="connsiteX300" fmla="*/ 1006475 w 6178703"/>
                <a:gd name="connsiteY300" fmla="*/ 2114308 h 3154971"/>
                <a:gd name="connsiteX301" fmla="*/ 1155700 w 6178703"/>
                <a:gd name="connsiteY301" fmla="*/ 1822208 h 3154971"/>
                <a:gd name="connsiteX302" fmla="*/ 898525 w 6178703"/>
                <a:gd name="connsiteY302" fmla="*/ 1790458 h 3154971"/>
                <a:gd name="connsiteX303" fmla="*/ 561975 w 6178703"/>
                <a:gd name="connsiteY303" fmla="*/ 1777758 h 3154971"/>
                <a:gd name="connsiteX304" fmla="*/ 149225 w 6178703"/>
                <a:gd name="connsiteY304" fmla="*/ 1892058 h 3154971"/>
                <a:gd name="connsiteX305" fmla="*/ 447675 w 6178703"/>
                <a:gd name="connsiteY305" fmla="*/ 1698383 h 3154971"/>
                <a:gd name="connsiteX306" fmla="*/ 0 w 6178703"/>
                <a:gd name="connsiteY306" fmla="*/ 1609483 h 315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</a:cxnLst>
              <a:rect l="l" t="t" r="r" b="b"/>
              <a:pathLst>
                <a:path w="6178703" h="3154971">
                  <a:moveTo>
                    <a:pt x="0" y="1609483"/>
                  </a:moveTo>
                  <a:cubicBezTo>
                    <a:pt x="66146" y="1602074"/>
                    <a:pt x="132292" y="1594666"/>
                    <a:pt x="196850" y="1596783"/>
                  </a:cubicBezTo>
                  <a:cubicBezTo>
                    <a:pt x="261408" y="1598900"/>
                    <a:pt x="320675" y="1606308"/>
                    <a:pt x="387350" y="1622183"/>
                  </a:cubicBezTo>
                  <a:cubicBezTo>
                    <a:pt x="454025" y="1638058"/>
                    <a:pt x="533400" y="1676158"/>
                    <a:pt x="596900" y="1692033"/>
                  </a:cubicBezTo>
                  <a:cubicBezTo>
                    <a:pt x="660400" y="1707908"/>
                    <a:pt x="697442" y="1719550"/>
                    <a:pt x="768350" y="1717433"/>
                  </a:cubicBezTo>
                  <a:cubicBezTo>
                    <a:pt x="839258" y="1715316"/>
                    <a:pt x="967317" y="1705791"/>
                    <a:pt x="1022350" y="1679333"/>
                  </a:cubicBezTo>
                  <a:cubicBezTo>
                    <a:pt x="1077383" y="1652875"/>
                    <a:pt x="1093258" y="1596783"/>
                    <a:pt x="1098550" y="1558683"/>
                  </a:cubicBezTo>
                  <a:cubicBezTo>
                    <a:pt x="1103842" y="1520583"/>
                    <a:pt x="1078442" y="1481425"/>
                    <a:pt x="1054100" y="1450733"/>
                  </a:cubicBezTo>
                  <a:cubicBezTo>
                    <a:pt x="1029758" y="1420041"/>
                    <a:pt x="1000125" y="1387233"/>
                    <a:pt x="952500" y="1374533"/>
                  </a:cubicBezTo>
                  <a:cubicBezTo>
                    <a:pt x="904875" y="1361833"/>
                    <a:pt x="825500" y="1373475"/>
                    <a:pt x="768350" y="1374533"/>
                  </a:cubicBezTo>
                  <a:cubicBezTo>
                    <a:pt x="711200" y="1375591"/>
                    <a:pt x="660400" y="1384058"/>
                    <a:pt x="609600" y="1380883"/>
                  </a:cubicBezTo>
                  <a:cubicBezTo>
                    <a:pt x="558800" y="1377708"/>
                    <a:pt x="497417" y="1368183"/>
                    <a:pt x="463550" y="1355483"/>
                  </a:cubicBezTo>
                  <a:cubicBezTo>
                    <a:pt x="429683" y="1342783"/>
                    <a:pt x="397933" y="1308916"/>
                    <a:pt x="406400" y="1304683"/>
                  </a:cubicBezTo>
                  <a:cubicBezTo>
                    <a:pt x="414867" y="1300450"/>
                    <a:pt x="481542" y="1325850"/>
                    <a:pt x="514350" y="1330083"/>
                  </a:cubicBezTo>
                  <a:cubicBezTo>
                    <a:pt x="547158" y="1334316"/>
                    <a:pt x="575733" y="1332200"/>
                    <a:pt x="603250" y="1330083"/>
                  </a:cubicBezTo>
                  <a:cubicBezTo>
                    <a:pt x="630767" y="1327966"/>
                    <a:pt x="685800" y="1329025"/>
                    <a:pt x="679450" y="1317383"/>
                  </a:cubicBezTo>
                  <a:cubicBezTo>
                    <a:pt x="673100" y="1305741"/>
                    <a:pt x="596900" y="1280341"/>
                    <a:pt x="565150" y="1260233"/>
                  </a:cubicBezTo>
                  <a:cubicBezTo>
                    <a:pt x="533400" y="1240125"/>
                    <a:pt x="524933" y="1207316"/>
                    <a:pt x="488950" y="1196733"/>
                  </a:cubicBezTo>
                  <a:cubicBezTo>
                    <a:pt x="452967" y="1186150"/>
                    <a:pt x="378883" y="1197791"/>
                    <a:pt x="349250" y="1196733"/>
                  </a:cubicBezTo>
                  <a:cubicBezTo>
                    <a:pt x="319617" y="1195675"/>
                    <a:pt x="288925" y="1196733"/>
                    <a:pt x="311150" y="1190383"/>
                  </a:cubicBezTo>
                  <a:cubicBezTo>
                    <a:pt x="333375" y="1184033"/>
                    <a:pt x="433917" y="1154400"/>
                    <a:pt x="482600" y="1158633"/>
                  </a:cubicBezTo>
                  <a:cubicBezTo>
                    <a:pt x="531283" y="1162866"/>
                    <a:pt x="563033" y="1193558"/>
                    <a:pt x="603250" y="1215783"/>
                  </a:cubicBezTo>
                  <a:cubicBezTo>
                    <a:pt x="643467" y="1238008"/>
                    <a:pt x="694267" y="1276108"/>
                    <a:pt x="723900" y="1291983"/>
                  </a:cubicBezTo>
                  <a:cubicBezTo>
                    <a:pt x="753533" y="1307858"/>
                    <a:pt x="754592" y="1308916"/>
                    <a:pt x="781050" y="1311033"/>
                  </a:cubicBezTo>
                  <a:cubicBezTo>
                    <a:pt x="807508" y="1313150"/>
                    <a:pt x="886883" y="1327966"/>
                    <a:pt x="882650" y="1304683"/>
                  </a:cubicBezTo>
                  <a:cubicBezTo>
                    <a:pt x="878417" y="1281400"/>
                    <a:pt x="790575" y="1215783"/>
                    <a:pt x="755650" y="1171333"/>
                  </a:cubicBezTo>
                  <a:cubicBezTo>
                    <a:pt x="720725" y="1126883"/>
                    <a:pt x="717550" y="1077141"/>
                    <a:pt x="673100" y="1037983"/>
                  </a:cubicBezTo>
                  <a:cubicBezTo>
                    <a:pt x="628650" y="998825"/>
                    <a:pt x="521758" y="960725"/>
                    <a:pt x="488950" y="936383"/>
                  </a:cubicBezTo>
                  <a:cubicBezTo>
                    <a:pt x="456142" y="912041"/>
                    <a:pt x="447675" y="887700"/>
                    <a:pt x="476250" y="891933"/>
                  </a:cubicBezTo>
                  <a:cubicBezTo>
                    <a:pt x="504825" y="896166"/>
                    <a:pt x="607483" y="923683"/>
                    <a:pt x="660400" y="961783"/>
                  </a:cubicBezTo>
                  <a:cubicBezTo>
                    <a:pt x="713317" y="999883"/>
                    <a:pt x="752475" y="1071850"/>
                    <a:pt x="793750" y="1120533"/>
                  </a:cubicBezTo>
                  <a:cubicBezTo>
                    <a:pt x="835025" y="1169216"/>
                    <a:pt x="877358" y="1220016"/>
                    <a:pt x="908050" y="1253883"/>
                  </a:cubicBezTo>
                  <a:cubicBezTo>
                    <a:pt x="938742" y="1287750"/>
                    <a:pt x="942975" y="1308916"/>
                    <a:pt x="977900" y="1323733"/>
                  </a:cubicBezTo>
                  <a:cubicBezTo>
                    <a:pt x="1012825" y="1338550"/>
                    <a:pt x="1080558" y="1356541"/>
                    <a:pt x="1117600" y="1342783"/>
                  </a:cubicBezTo>
                  <a:cubicBezTo>
                    <a:pt x="1154642" y="1329025"/>
                    <a:pt x="1187450" y="1272933"/>
                    <a:pt x="1200150" y="1241183"/>
                  </a:cubicBezTo>
                  <a:cubicBezTo>
                    <a:pt x="1212850" y="1209433"/>
                    <a:pt x="1211792" y="1182975"/>
                    <a:pt x="1193800" y="1152283"/>
                  </a:cubicBezTo>
                  <a:cubicBezTo>
                    <a:pt x="1175808" y="1121591"/>
                    <a:pt x="1140883" y="1078200"/>
                    <a:pt x="1092200" y="1057033"/>
                  </a:cubicBezTo>
                  <a:cubicBezTo>
                    <a:pt x="1043517" y="1035866"/>
                    <a:pt x="947208" y="1042216"/>
                    <a:pt x="901700" y="1025283"/>
                  </a:cubicBezTo>
                  <a:cubicBezTo>
                    <a:pt x="856192" y="1008350"/>
                    <a:pt x="819150" y="955433"/>
                    <a:pt x="819150" y="955433"/>
                  </a:cubicBezTo>
                  <a:cubicBezTo>
                    <a:pt x="783167" y="924741"/>
                    <a:pt x="728133" y="879233"/>
                    <a:pt x="685800" y="841133"/>
                  </a:cubicBezTo>
                  <a:cubicBezTo>
                    <a:pt x="643467" y="803033"/>
                    <a:pt x="596900" y="772341"/>
                    <a:pt x="565150" y="726833"/>
                  </a:cubicBezTo>
                  <a:cubicBezTo>
                    <a:pt x="533400" y="681325"/>
                    <a:pt x="493183" y="577608"/>
                    <a:pt x="495300" y="568083"/>
                  </a:cubicBezTo>
                  <a:cubicBezTo>
                    <a:pt x="497417" y="558558"/>
                    <a:pt x="556683" y="642166"/>
                    <a:pt x="577850" y="669683"/>
                  </a:cubicBezTo>
                  <a:cubicBezTo>
                    <a:pt x="599017" y="697200"/>
                    <a:pt x="617008" y="733183"/>
                    <a:pt x="622300" y="733183"/>
                  </a:cubicBezTo>
                  <a:cubicBezTo>
                    <a:pt x="627592" y="733183"/>
                    <a:pt x="597958" y="663333"/>
                    <a:pt x="609600" y="669683"/>
                  </a:cubicBezTo>
                  <a:cubicBezTo>
                    <a:pt x="621242" y="676033"/>
                    <a:pt x="651933" y="728950"/>
                    <a:pt x="692150" y="771283"/>
                  </a:cubicBezTo>
                  <a:cubicBezTo>
                    <a:pt x="732367" y="813616"/>
                    <a:pt x="799042" y="890875"/>
                    <a:pt x="850900" y="923683"/>
                  </a:cubicBezTo>
                  <a:cubicBezTo>
                    <a:pt x="902758" y="956491"/>
                    <a:pt x="1003300" y="968133"/>
                    <a:pt x="1003300" y="968133"/>
                  </a:cubicBezTo>
                  <a:cubicBezTo>
                    <a:pt x="1039283" y="978716"/>
                    <a:pt x="1077383" y="1019991"/>
                    <a:pt x="1066800" y="987183"/>
                  </a:cubicBezTo>
                  <a:cubicBezTo>
                    <a:pt x="1056217" y="954375"/>
                    <a:pt x="982133" y="831608"/>
                    <a:pt x="939800" y="771283"/>
                  </a:cubicBezTo>
                  <a:cubicBezTo>
                    <a:pt x="897467" y="710958"/>
                    <a:pt x="843492" y="658041"/>
                    <a:pt x="812800" y="625233"/>
                  </a:cubicBezTo>
                  <a:cubicBezTo>
                    <a:pt x="782108" y="592425"/>
                    <a:pt x="733425" y="565966"/>
                    <a:pt x="755650" y="574433"/>
                  </a:cubicBezTo>
                  <a:cubicBezTo>
                    <a:pt x="777875" y="582900"/>
                    <a:pt x="895350" y="625233"/>
                    <a:pt x="946150" y="676033"/>
                  </a:cubicBezTo>
                  <a:cubicBezTo>
                    <a:pt x="996950" y="726833"/>
                    <a:pt x="1019175" y="813616"/>
                    <a:pt x="1060450" y="879233"/>
                  </a:cubicBezTo>
                  <a:cubicBezTo>
                    <a:pt x="1101725" y="944850"/>
                    <a:pt x="1149350" y="1029516"/>
                    <a:pt x="1193800" y="1069733"/>
                  </a:cubicBezTo>
                  <a:cubicBezTo>
                    <a:pt x="1238250" y="1109950"/>
                    <a:pt x="1291167" y="1111008"/>
                    <a:pt x="1327150" y="1120533"/>
                  </a:cubicBezTo>
                  <a:cubicBezTo>
                    <a:pt x="1363133" y="1130058"/>
                    <a:pt x="1386417" y="1144875"/>
                    <a:pt x="1409700" y="1126883"/>
                  </a:cubicBezTo>
                  <a:cubicBezTo>
                    <a:pt x="1432983" y="1108891"/>
                    <a:pt x="1459442" y="1053858"/>
                    <a:pt x="1466850" y="1012583"/>
                  </a:cubicBezTo>
                  <a:cubicBezTo>
                    <a:pt x="1474258" y="971308"/>
                    <a:pt x="1462617" y="923683"/>
                    <a:pt x="1454150" y="879233"/>
                  </a:cubicBezTo>
                  <a:cubicBezTo>
                    <a:pt x="1445683" y="834783"/>
                    <a:pt x="1426633" y="789275"/>
                    <a:pt x="1416050" y="745883"/>
                  </a:cubicBezTo>
                  <a:cubicBezTo>
                    <a:pt x="1405467" y="702491"/>
                    <a:pt x="1395942" y="655925"/>
                    <a:pt x="1390650" y="618883"/>
                  </a:cubicBezTo>
                  <a:cubicBezTo>
                    <a:pt x="1385358" y="581841"/>
                    <a:pt x="1391708" y="558558"/>
                    <a:pt x="1384300" y="523633"/>
                  </a:cubicBezTo>
                  <a:cubicBezTo>
                    <a:pt x="1376892" y="488708"/>
                    <a:pt x="1359958" y="449550"/>
                    <a:pt x="1346200" y="409333"/>
                  </a:cubicBezTo>
                  <a:cubicBezTo>
                    <a:pt x="1332442" y="369116"/>
                    <a:pt x="1316567" y="316200"/>
                    <a:pt x="1301750" y="282333"/>
                  </a:cubicBezTo>
                  <a:cubicBezTo>
                    <a:pt x="1286933" y="248466"/>
                    <a:pt x="1248833" y="204016"/>
                    <a:pt x="1257300" y="206133"/>
                  </a:cubicBezTo>
                  <a:cubicBezTo>
                    <a:pt x="1265767" y="208250"/>
                    <a:pt x="1321858" y="245291"/>
                    <a:pt x="1352550" y="295033"/>
                  </a:cubicBezTo>
                  <a:cubicBezTo>
                    <a:pt x="1383242" y="344775"/>
                    <a:pt x="1426633" y="454841"/>
                    <a:pt x="1441450" y="504583"/>
                  </a:cubicBezTo>
                  <a:cubicBezTo>
                    <a:pt x="1456267" y="554325"/>
                    <a:pt x="1436158" y="550091"/>
                    <a:pt x="1441450" y="593483"/>
                  </a:cubicBezTo>
                  <a:cubicBezTo>
                    <a:pt x="1446742" y="636875"/>
                    <a:pt x="1463675" y="725775"/>
                    <a:pt x="1473200" y="764933"/>
                  </a:cubicBezTo>
                  <a:cubicBezTo>
                    <a:pt x="1482725" y="804091"/>
                    <a:pt x="1483783" y="825258"/>
                    <a:pt x="1498600" y="828433"/>
                  </a:cubicBezTo>
                  <a:cubicBezTo>
                    <a:pt x="1513417" y="831608"/>
                    <a:pt x="1551517" y="817850"/>
                    <a:pt x="1562100" y="783983"/>
                  </a:cubicBezTo>
                  <a:cubicBezTo>
                    <a:pt x="1572683" y="750116"/>
                    <a:pt x="1563158" y="671800"/>
                    <a:pt x="1562100" y="625233"/>
                  </a:cubicBezTo>
                  <a:cubicBezTo>
                    <a:pt x="1561042" y="578666"/>
                    <a:pt x="1556808" y="546916"/>
                    <a:pt x="1555750" y="504583"/>
                  </a:cubicBezTo>
                  <a:cubicBezTo>
                    <a:pt x="1554692" y="462250"/>
                    <a:pt x="1551517" y="413566"/>
                    <a:pt x="1555750" y="371233"/>
                  </a:cubicBezTo>
                  <a:cubicBezTo>
                    <a:pt x="1559983" y="328900"/>
                    <a:pt x="1574800" y="252700"/>
                    <a:pt x="1581150" y="250583"/>
                  </a:cubicBezTo>
                  <a:cubicBezTo>
                    <a:pt x="1587500" y="248466"/>
                    <a:pt x="1592792" y="313025"/>
                    <a:pt x="1593850" y="358533"/>
                  </a:cubicBezTo>
                  <a:cubicBezTo>
                    <a:pt x="1594908" y="404041"/>
                    <a:pt x="1584325" y="477066"/>
                    <a:pt x="1587500" y="523633"/>
                  </a:cubicBezTo>
                  <a:cubicBezTo>
                    <a:pt x="1590675" y="570200"/>
                    <a:pt x="1602317" y="619941"/>
                    <a:pt x="1612900" y="637933"/>
                  </a:cubicBezTo>
                  <a:cubicBezTo>
                    <a:pt x="1623483" y="655925"/>
                    <a:pt x="1634067" y="655925"/>
                    <a:pt x="1651000" y="631583"/>
                  </a:cubicBezTo>
                  <a:cubicBezTo>
                    <a:pt x="1667933" y="607241"/>
                    <a:pt x="1702858" y="561733"/>
                    <a:pt x="1714500" y="491883"/>
                  </a:cubicBezTo>
                  <a:cubicBezTo>
                    <a:pt x="1726142" y="422033"/>
                    <a:pt x="1720850" y="270691"/>
                    <a:pt x="1720850" y="212483"/>
                  </a:cubicBezTo>
                  <a:cubicBezTo>
                    <a:pt x="1720850" y="154275"/>
                    <a:pt x="1709208" y="153216"/>
                    <a:pt x="1714500" y="142633"/>
                  </a:cubicBezTo>
                  <a:cubicBezTo>
                    <a:pt x="1719792" y="132050"/>
                    <a:pt x="1740958" y="117233"/>
                    <a:pt x="1752600" y="148983"/>
                  </a:cubicBezTo>
                  <a:cubicBezTo>
                    <a:pt x="1764242" y="180733"/>
                    <a:pt x="1784350" y="273866"/>
                    <a:pt x="1784350" y="333133"/>
                  </a:cubicBezTo>
                  <a:cubicBezTo>
                    <a:pt x="1784350" y="392400"/>
                    <a:pt x="1770592" y="442141"/>
                    <a:pt x="1752600" y="504583"/>
                  </a:cubicBezTo>
                  <a:cubicBezTo>
                    <a:pt x="1734608" y="567025"/>
                    <a:pt x="1701800" y="651691"/>
                    <a:pt x="1676400" y="707783"/>
                  </a:cubicBezTo>
                  <a:cubicBezTo>
                    <a:pt x="1651000" y="763875"/>
                    <a:pt x="1618192" y="801975"/>
                    <a:pt x="1600200" y="841133"/>
                  </a:cubicBezTo>
                  <a:cubicBezTo>
                    <a:pt x="1582208" y="880291"/>
                    <a:pt x="1572683" y="908866"/>
                    <a:pt x="1568450" y="942733"/>
                  </a:cubicBezTo>
                  <a:cubicBezTo>
                    <a:pt x="1564217" y="976600"/>
                    <a:pt x="1565275" y="1019991"/>
                    <a:pt x="1574800" y="1044333"/>
                  </a:cubicBezTo>
                  <a:cubicBezTo>
                    <a:pt x="1584325" y="1068675"/>
                    <a:pt x="1583267" y="1079258"/>
                    <a:pt x="1625600" y="1088783"/>
                  </a:cubicBezTo>
                  <a:cubicBezTo>
                    <a:pt x="1667933" y="1098308"/>
                    <a:pt x="1751542" y="1102541"/>
                    <a:pt x="1828800" y="1101483"/>
                  </a:cubicBezTo>
                  <a:cubicBezTo>
                    <a:pt x="1906058" y="1100425"/>
                    <a:pt x="2011892" y="1120533"/>
                    <a:pt x="2089150" y="1082433"/>
                  </a:cubicBezTo>
                  <a:cubicBezTo>
                    <a:pt x="2166408" y="1044333"/>
                    <a:pt x="2247900" y="938500"/>
                    <a:pt x="2292350" y="872883"/>
                  </a:cubicBezTo>
                  <a:cubicBezTo>
                    <a:pt x="2336800" y="807266"/>
                    <a:pt x="2331508" y="760700"/>
                    <a:pt x="2355850" y="688733"/>
                  </a:cubicBezTo>
                  <a:cubicBezTo>
                    <a:pt x="2380192" y="616766"/>
                    <a:pt x="2389717" y="532100"/>
                    <a:pt x="2438400" y="441083"/>
                  </a:cubicBezTo>
                  <a:cubicBezTo>
                    <a:pt x="2487083" y="350066"/>
                    <a:pt x="2586567" y="212483"/>
                    <a:pt x="2647950" y="142633"/>
                  </a:cubicBezTo>
                  <a:cubicBezTo>
                    <a:pt x="2709333" y="72783"/>
                    <a:pt x="2726267" y="44208"/>
                    <a:pt x="2806700" y="21983"/>
                  </a:cubicBezTo>
                  <a:cubicBezTo>
                    <a:pt x="2887133" y="-242"/>
                    <a:pt x="3038475" y="-7650"/>
                    <a:pt x="3130550" y="9283"/>
                  </a:cubicBezTo>
                  <a:cubicBezTo>
                    <a:pt x="3222625" y="26216"/>
                    <a:pt x="3277658" y="67491"/>
                    <a:pt x="3359150" y="123583"/>
                  </a:cubicBezTo>
                  <a:cubicBezTo>
                    <a:pt x="3440642" y="179675"/>
                    <a:pt x="3558117" y="260108"/>
                    <a:pt x="3619500" y="345833"/>
                  </a:cubicBezTo>
                  <a:cubicBezTo>
                    <a:pt x="3680883" y="431558"/>
                    <a:pt x="3683000" y="533158"/>
                    <a:pt x="3727450" y="637933"/>
                  </a:cubicBezTo>
                  <a:cubicBezTo>
                    <a:pt x="3771900" y="742708"/>
                    <a:pt x="3833283" y="866533"/>
                    <a:pt x="3886200" y="974483"/>
                  </a:cubicBezTo>
                  <a:cubicBezTo>
                    <a:pt x="3939117" y="1082433"/>
                    <a:pt x="3986742" y="1211550"/>
                    <a:pt x="4044950" y="1285633"/>
                  </a:cubicBezTo>
                  <a:cubicBezTo>
                    <a:pt x="4103158" y="1359716"/>
                    <a:pt x="4163483" y="1378766"/>
                    <a:pt x="4235450" y="1418983"/>
                  </a:cubicBezTo>
                  <a:cubicBezTo>
                    <a:pt x="4307417" y="1459200"/>
                    <a:pt x="4397375" y="1515291"/>
                    <a:pt x="4476750" y="1526933"/>
                  </a:cubicBezTo>
                  <a:cubicBezTo>
                    <a:pt x="4556125" y="1538575"/>
                    <a:pt x="4609042" y="1507883"/>
                    <a:pt x="4711700" y="1488833"/>
                  </a:cubicBezTo>
                  <a:cubicBezTo>
                    <a:pt x="4814358" y="1469783"/>
                    <a:pt x="4995333" y="1443325"/>
                    <a:pt x="5092700" y="1412633"/>
                  </a:cubicBezTo>
                  <a:cubicBezTo>
                    <a:pt x="5190067" y="1381941"/>
                    <a:pt x="5239808" y="1353366"/>
                    <a:pt x="5295900" y="1304683"/>
                  </a:cubicBezTo>
                  <a:cubicBezTo>
                    <a:pt x="5351992" y="1256000"/>
                    <a:pt x="5386917" y="1169216"/>
                    <a:pt x="5429250" y="1120533"/>
                  </a:cubicBezTo>
                  <a:cubicBezTo>
                    <a:pt x="5471583" y="1071850"/>
                    <a:pt x="5518150" y="1029516"/>
                    <a:pt x="5549900" y="1012583"/>
                  </a:cubicBezTo>
                  <a:cubicBezTo>
                    <a:pt x="5581650" y="995650"/>
                    <a:pt x="5605992" y="1008350"/>
                    <a:pt x="5619750" y="1018933"/>
                  </a:cubicBezTo>
                  <a:cubicBezTo>
                    <a:pt x="5633508" y="1029516"/>
                    <a:pt x="5638800" y="1060208"/>
                    <a:pt x="5632450" y="1076083"/>
                  </a:cubicBezTo>
                  <a:cubicBezTo>
                    <a:pt x="5626100" y="1091958"/>
                    <a:pt x="5601758" y="1101483"/>
                    <a:pt x="5581650" y="1114183"/>
                  </a:cubicBezTo>
                  <a:cubicBezTo>
                    <a:pt x="5561542" y="1126883"/>
                    <a:pt x="5540375" y="1122650"/>
                    <a:pt x="5511800" y="1152283"/>
                  </a:cubicBezTo>
                  <a:cubicBezTo>
                    <a:pt x="5483225" y="1181916"/>
                    <a:pt x="5441950" y="1259175"/>
                    <a:pt x="5410200" y="1291983"/>
                  </a:cubicBezTo>
                  <a:cubicBezTo>
                    <a:pt x="5378450" y="1324791"/>
                    <a:pt x="5343525" y="1334316"/>
                    <a:pt x="5321300" y="1349133"/>
                  </a:cubicBezTo>
                  <a:cubicBezTo>
                    <a:pt x="5299075" y="1363950"/>
                    <a:pt x="5256742" y="1383000"/>
                    <a:pt x="5276850" y="1380883"/>
                  </a:cubicBezTo>
                  <a:cubicBezTo>
                    <a:pt x="5296958" y="1378766"/>
                    <a:pt x="5376333" y="1338550"/>
                    <a:pt x="5441950" y="1336433"/>
                  </a:cubicBezTo>
                  <a:cubicBezTo>
                    <a:pt x="5507567" y="1334316"/>
                    <a:pt x="5612342" y="1359716"/>
                    <a:pt x="5670550" y="1368183"/>
                  </a:cubicBezTo>
                  <a:cubicBezTo>
                    <a:pt x="5728758" y="1376650"/>
                    <a:pt x="5734050" y="1392525"/>
                    <a:pt x="5791200" y="1387233"/>
                  </a:cubicBezTo>
                  <a:cubicBezTo>
                    <a:pt x="5848350" y="1381941"/>
                    <a:pt x="5957358" y="1348075"/>
                    <a:pt x="6013450" y="1336433"/>
                  </a:cubicBezTo>
                  <a:cubicBezTo>
                    <a:pt x="6069542" y="1324791"/>
                    <a:pt x="6100233" y="1313150"/>
                    <a:pt x="6127750" y="1317383"/>
                  </a:cubicBezTo>
                  <a:cubicBezTo>
                    <a:pt x="6155267" y="1321616"/>
                    <a:pt x="6176433" y="1344900"/>
                    <a:pt x="6178550" y="1361833"/>
                  </a:cubicBezTo>
                  <a:cubicBezTo>
                    <a:pt x="6180667" y="1378766"/>
                    <a:pt x="6160558" y="1411575"/>
                    <a:pt x="6140450" y="1418983"/>
                  </a:cubicBezTo>
                  <a:cubicBezTo>
                    <a:pt x="6120342" y="1426391"/>
                    <a:pt x="6092825" y="1407341"/>
                    <a:pt x="6057900" y="1406283"/>
                  </a:cubicBezTo>
                  <a:cubicBezTo>
                    <a:pt x="6022975" y="1405225"/>
                    <a:pt x="5971117" y="1407341"/>
                    <a:pt x="5930900" y="1412633"/>
                  </a:cubicBezTo>
                  <a:cubicBezTo>
                    <a:pt x="5890683" y="1417925"/>
                    <a:pt x="5863167" y="1436975"/>
                    <a:pt x="5816600" y="1438033"/>
                  </a:cubicBezTo>
                  <a:cubicBezTo>
                    <a:pt x="5770033" y="1439091"/>
                    <a:pt x="5716058" y="1422158"/>
                    <a:pt x="5651500" y="1418983"/>
                  </a:cubicBezTo>
                  <a:cubicBezTo>
                    <a:pt x="5586942" y="1415808"/>
                    <a:pt x="5492750" y="1415808"/>
                    <a:pt x="5429250" y="1418983"/>
                  </a:cubicBezTo>
                  <a:cubicBezTo>
                    <a:pt x="5365750" y="1422158"/>
                    <a:pt x="5286375" y="1428508"/>
                    <a:pt x="5270500" y="1438033"/>
                  </a:cubicBezTo>
                  <a:cubicBezTo>
                    <a:pt x="5254625" y="1447558"/>
                    <a:pt x="5304367" y="1452850"/>
                    <a:pt x="5334000" y="1476133"/>
                  </a:cubicBezTo>
                  <a:cubicBezTo>
                    <a:pt x="5363633" y="1499416"/>
                    <a:pt x="5424488" y="1549026"/>
                    <a:pt x="5448300" y="1577733"/>
                  </a:cubicBezTo>
                  <a:cubicBezTo>
                    <a:pt x="5472112" y="1606440"/>
                    <a:pt x="5464175" y="1621919"/>
                    <a:pt x="5476875" y="1648377"/>
                  </a:cubicBezTo>
                  <a:cubicBezTo>
                    <a:pt x="5489575" y="1674835"/>
                    <a:pt x="5531379" y="1716507"/>
                    <a:pt x="5524500" y="1736483"/>
                  </a:cubicBezTo>
                  <a:cubicBezTo>
                    <a:pt x="5517621" y="1756459"/>
                    <a:pt x="5457296" y="1777229"/>
                    <a:pt x="5435600" y="1768233"/>
                  </a:cubicBezTo>
                  <a:cubicBezTo>
                    <a:pt x="5413904" y="1759237"/>
                    <a:pt x="5403056" y="1719815"/>
                    <a:pt x="5394325" y="1682508"/>
                  </a:cubicBezTo>
                  <a:cubicBezTo>
                    <a:pt x="5385594" y="1645201"/>
                    <a:pt x="5396441" y="1649700"/>
                    <a:pt x="5383212" y="1630121"/>
                  </a:cubicBezTo>
                  <a:cubicBezTo>
                    <a:pt x="5369983" y="1610542"/>
                    <a:pt x="5339027" y="1588581"/>
                    <a:pt x="5314950" y="1565033"/>
                  </a:cubicBezTo>
                  <a:cubicBezTo>
                    <a:pt x="5290873" y="1541485"/>
                    <a:pt x="5270500" y="1502591"/>
                    <a:pt x="5238750" y="1488833"/>
                  </a:cubicBezTo>
                  <a:cubicBezTo>
                    <a:pt x="5207000" y="1475075"/>
                    <a:pt x="5167842" y="1477191"/>
                    <a:pt x="5124450" y="1482483"/>
                  </a:cubicBezTo>
                  <a:cubicBezTo>
                    <a:pt x="5081058" y="1487775"/>
                    <a:pt x="5030258" y="1508941"/>
                    <a:pt x="4978400" y="1520583"/>
                  </a:cubicBezTo>
                  <a:cubicBezTo>
                    <a:pt x="4926542" y="1532225"/>
                    <a:pt x="4821767" y="1535400"/>
                    <a:pt x="4813300" y="1552333"/>
                  </a:cubicBezTo>
                  <a:cubicBezTo>
                    <a:pt x="4804833" y="1569266"/>
                    <a:pt x="4902200" y="1587258"/>
                    <a:pt x="4927600" y="1622183"/>
                  </a:cubicBezTo>
                  <a:cubicBezTo>
                    <a:pt x="4953000" y="1657108"/>
                    <a:pt x="4951942" y="1712141"/>
                    <a:pt x="4965700" y="1761883"/>
                  </a:cubicBezTo>
                  <a:cubicBezTo>
                    <a:pt x="4979458" y="1811625"/>
                    <a:pt x="4992158" y="1884650"/>
                    <a:pt x="5010150" y="1920633"/>
                  </a:cubicBezTo>
                  <a:cubicBezTo>
                    <a:pt x="5028142" y="1956616"/>
                    <a:pt x="5036608" y="1961908"/>
                    <a:pt x="5073650" y="1977783"/>
                  </a:cubicBezTo>
                  <a:cubicBezTo>
                    <a:pt x="5110692" y="1993658"/>
                    <a:pt x="5175250" y="2011650"/>
                    <a:pt x="5232400" y="2015883"/>
                  </a:cubicBezTo>
                  <a:cubicBezTo>
                    <a:pt x="5289550" y="2020116"/>
                    <a:pt x="5358342" y="2008475"/>
                    <a:pt x="5416550" y="2003183"/>
                  </a:cubicBezTo>
                  <a:cubicBezTo>
                    <a:pt x="5474758" y="1997891"/>
                    <a:pt x="5528733" y="1974608"/>
                    <a:pt x="5581650" y="1984133"/>
                  </a:cubicBezTo>
                  <a:cubicBezTo>
                    <a:pt x="5634567" y="1993658"/>
                    <a:pt x="5712883" y="2032816"/>
                    <a:pt x="5734050" y="2060333"/>
                  </a:cubicBezTo>
                  <a:cubicBezTo>
                    <a:pt x="5755217" y="2087850"/>
                    <a:pt x="5726642" y="2139708"/>
                    <a:pt x="5708650" y="2149233"/>
                  </a:cubicBezTo>
                  <a:cubicBezTo>
                    <a:pt x="5690658" y="2158758"/>
                    <a:pt x="5643033" y="2130183"/>
                    <a:pt x="5626100" y="2117483"/>
                  </a:cubicBezTo>
                  <a:cubicBezTo>
                    <a:pt x="5609167" y="2104783"/>
                    <a:pt x="5628217" y="2083616"/>
                    <a:pt x="5607050" y="2073033"/>
                  </a:cubicBezTo>
                  <a:cubicBezTo>
                    <a:pt x="5585883" y="2062450"/>
                    <a:pt x="5546725" y="2051866"/>
                    <a:pt x="5499100" y="2053983"/>
                  </a:cubicBezTo>
                  <a:cubicBezTo>
                    <a:pt x="5451475" y="2056100"/>
                    <a:pt x="5379508" y="2081500"/>
                    <a:pt x="5321300" y="2085733"/>
                  </a:cubicBezTo>
                  <a:cubicBezTo>
                    <a:pt x="5263092" y="2089966"/>
                    <a:pt x="5201708" y="2089966"/>
                    <a:pt x="5149850" y="2079383"/>
                  </a:cubicBezTo>
                  <a:cubicBezTo>
                    <a:pt x="5097992" y="2068800"/>
                    <a:pt x="5040842" y="2038108"/>
                    <a:pt x="5010150" y="2022233"/>
                  </a:cubicBezTo>
                  <a:cubicBezTo>
                    <a:pt x="4979458" y="2006358"/>
                    <a:pt x="4974167" y="1969316"/>
                    <a:pt x="4965700" y="1984133"/>
                  </a:cubicBezTo>
                  <a:cubicBezTo>
                    <a:pt x="4957233" y="1998950"/>
                    <a:pt x="4960408" y="2071975"/>
                    <a:pt x="4959350" y="2111133"/>
                  </a:cubicBezTo>
                  <a:cubicBezTo>
                    <a:pt x="4958292" y="2150291"/>
                    <a:pt x="4947708" y="2171458"/>
                    <a:pt x="4959350" y="2219083"/>
                  </a:cubicBezTo>
                  <a:cubicBezTo>
                    <a:pt x="4970992" y="2266708"/>
                    <a:pt x="5000625" y="2357725"/>
                    <a:pt x="5029200" y="2396883"/>
                  </a:cubicBezTo>
                  <a:cubicBezTo>
                    <a:pt x="5057775" y="2436041"/>
                    <a:pt x="5082117" y="2436041"/>
                    <a:pt x="5130800" y="2454033"/>
                  </a:cubicBezTo>
                  <a:cubicBezTo>
                    <a:pt x="5179483" y="2472025"/>
                    <a:pt x="5271558" y="2501658"/>
                    <a:pt x="5321300" y="2504833"/>
                  </a:cubicBezTo>
                  <a:cubicBezTo>
                    <a:pt x="5371042" y="2508008"/>
                    <a:pt x="5402792" y="2467791"/>
                    <a:pt x="5429250" y="2473083"/>
                  </a:cubicBezTo>
                  <a:cubicBezTo>
                    <a:pt x="5455708" y="2478375"/>
                    <a:pt x="5481770" y="2518327"/>
                    <a:pt x="5480050" y="2536583"/>
                  </a:cubicBezTo>
                  <a:cubicBezTo>
                    <a:pt x="5478330" y="2554839"/>
                    <a:pt x="5440099" y="2580503"/>
                    <a:pt x="5418932" y="2582620"/>
                  </a:cubicBezTo>
                  <a:cubicBezTo>
                    <a:pt x="5397765" y="2584737"/>
                    <a:pt x="5393664" y="2555897"/>
                    <a:pt x="5353050" y="2549283"/>
                  </a:cubicBezTo>
                  <a:cubicBezTo>
                    <a:pt x="5312436" y="2542669"/>
                    <a:pt x="5233458" y="2552458"/>
                    <a:pt x="5175250" y="2542933"/>
                  </a:cubicBezTo>
                  <a:cubicBezTo>
                    <a:pt x="5117042" y="2533408"/>
                    <a:pt x="5021792" y="2473083"/>
                    <a:pt x="5003800" y="2492133"/>
                  </a:cubicBezTo>
                  <a:cubicBezTo>
                    <a:pt x="4985808" y="2511183"/>
                    <a:pt x="5039783" y="2620191"/>
                    <a:pt x="5067300" y="2657233"/>
                  </a:cubicBezTo>
                  <a:cubicBezTo>
                    <a:pt x="5094817" y="2694275"/>
                    <a:pt x="5125773" y="2690703"/>
                    <a:pt x="5168900" y="2714383"/>
                  </a:cubicBezTo>
                  <a:lnTo>
                    <a:pt x="5326062" y="2799314"/>
                  </a:lnTo>
                  <a:cubicBezTo>
                    <a:pt x="5361649" y="2817570"/>
                    <a:pt x="5375804" y="2807385"/>
                    <a:pt x="5382419" y="2823921"/>
                  </a:cubicBezTo>
                  <a:cubicBezTo>
                    <a:pt x="5389034" y="2840458"/>
                    <a:pt x="5384403" y="2895623"/>
                    <a:pt x="5365750" y="2898533"/>
                  </a:cubicBezTo>
                  <a:cubicBezTo>
                    <a:pt x="5347097" y="2901443"/>
                    <a:pt x="5295900" y="2855141"/>
                    <a:pt x="5270500" y="2841383"/>
                  </a:cubicBezTo>
                  <a:cubicBezTo>
                    <a:pt x="5245100" y="2827625"/>
                    <a:pt x="5213350" y="2815983"/>
                    <a:pt x="5213350" y="2815983"/>
                  </a:cubicBezTo>
                  <a:lnTo>
                    <a:pt x="5099050" y="2765183"/>
                  </a:lnTo>
                  <a:cubicBezTo>
                    <a:pt x="5075767" y="2754600"/>
                    <a:pt x="5076825" y="2734491"/>
                    <a:pt x="5073650" y="2752483"/>
                  </a:cubicBezTo>
                  <a:cubicBezTo>
                    <a:pt x="5070475" y="2770475"/>
                    <a:pt x="5081058" y="2827625"/>
                    <a:pt x="5080000" y="2873133"/>
                  </a:cubicBezTo>
                  <a:cubicBezTo>
                    <a:pt x="5078942" y="2918641"/>
                    <a:pt x="5063067" y="2991666"/>
                    <a:pt x="5067300" y="3025533"/>
                  </a:cubicBezTo>
                  <a:cubicBezTo>
                    <a:pt x="5071533" y="3059400"/>
                    <a:pt x="5103283" y="3055166"/>
                    <a:pt x="5105400" y="3076333"/>
                  </a:cubicBezTo>
                  <a:cubicBezTo>
                    <a:pt x="5107517" y="3097500"/>
                    <a:pt x="5097992" y="3144066"/>
                    <a:pt x="5080000" y="3152533"/>
                  </a:cubicBezTo>
                  <a:cubicBezTo>
                    <a:pt x="5062008" y="3161000"/>
                    <a:pt x="5008033" y="3146183"/>
                    <a:pt x="4997450" y="3127133"/>
                  </a:cubicBezTo>
                  <a:cubicBezTo>
                    <a:pt x="4986867" y="3108083"/>
                    <a:pt x="5011208" y="3079508"/>
                    <a:pt x="5016500" y="3038233"/>
                  </a:cubicBezTo>
                  <a:cubicBezTo>
                    <a:pt x="5021792" y="2996958"/>
                    <a:pt x="5029200" y="2934516"/>
                    <a:pt x="5029200" y="2879483"/>
                  </a:cubicBezTo>
                  <a:cubicBezTo>
                    <a:pt x="5029200" y="2824450"/>
                    <a:pt x="5026025" y="2758833"/>
                    <a:pt x="5016500" y="2708033"/>
                  </a:cubicBezTo>
                  <a:cubicBezTo>
                    <a:pt x="5006975" y="2657233"/>
                    <a:pt x="4987925" y="2612783"/>
                    <a:pt x="4972050" y="2574683"/>
                  </a:cubicBezTo>
                  <a:cubicBezTo>
                    <a:pt x="4956175" y="2536583"/>
                    <a:pt x="4929717" y="2516475"/>
                    <a:pt x="4921250" y="2479433"/>
                  </a:cubicBezTo>
                  <a:cubicBezTo>
                    <a:pt x="4912783" y="2442391"/>
                    <a:pt x="4927600" y="2392650"/>
                    <a:pt x="4921250" y="2352433"/>
                  </a:cubicBezTo>
                  <a:cubicBezTo>
                    <a:pt x="4914900" y="2312216"/>
                    <a:pt x="4889500" y="2289991"/>
                    <a:pt x="4883150" y="2238133"/>
                  </a:cubicBezTo>
                  <a:cubicBezTo>
                    <a:pt x="4876800" y="2186275"/>
                    <a:pt x="4876800" y="2102666"/>
                    <a:pt x="4883150" y="2041283"/>
                  </a:cubicBezTo>
                  <a:cubicBezTo>
                    <a:pt x="4889500" y="1979900"/>
                    <a:pt x="4921250" y="1925925"/>
                    <a:pt x="4921250" y="1869833"/>
                  </a:cubicBezTo>
                  <a:cubicBezTo>
                    <a:pt x="4921250" y="1813741"/>
                    <a:pt x="4912783" y="1748125"/>
                    <a:pt x="4883150" y="1704733"/>
                  </a:cubicBezTo>
                  <a:cubicBezTo>
                    <a:pt x="4853517" y="1661341"/>
                    <a:pt x="4804833" y="1622183"/>
                    <a:pt x="4743450" y="1609483"/>
                  </a:cubicBezTo>
                  <a:cubicBezTo>
                    <a:pt x="4682067" y="1596783"/>
                    <a:pt x="4593167" y="1635941"/>
                    <a:pt x="4514850" y="1628533"/>
                  </a:cubicBezTo>
                  <a:cubicBezTo>
                    <a:pt x="4436533" y="1621125"/>
                    <a:pt x="4363508" y="1604191"/>
                    <a:pt x="4273550" y="1565033"/>
                  </a:cubicBezTo>
                  <a:cubicBezTo>
                    <a:pt x="4183592" y="1525875"/>
                    <a:pt x="4050242" y="1471900"/>
                    <a:pt x="3975100" y="1393583"/>
                  </a:cubicBezTo>
                  <a:cubicBezTo>
                    <a:pt x="3899958" y="1315266"/>
                    <a:pt x="3857625" y="1172391"/>
                    <a:pt x="3822700" y="1095133"/>
                  </a:cubicBezTo>
                  <a:cubicBezTo>
                    <a:pt x="3787775" y="1017875"/>
                    <a:pt x="3790950" y="1004116"/>
                    <a:pt x="3765550" y="930033"/>
                  </a:cubicBezTo>
                  <a:cubicBezTo>
                    <a:pt x="3740150" y="855950"/>
                    <a:pt x="3698875" y="726833"/>
                    <a:pt x="3670300" y="650633"/>
                  </a:cubicBezTo>
                  <a:cubicBezTo>
                    <a:pt x="3641725" y="574433"/>
                    <a:pt x="3629025" y="526808"/>
                    <a:pt x="3594100" y="472833"/>
                  </a:cubicBezTo>
                  <a:cubicBezTo>
                    <a:pt x="3559175" y="418858"/>
                    <a:pt x="3518958" y="381816"/>
                    <a:pt x="3460750" y="326783"/>
                  </a:cubicBezTo>
                  <a:cubicBezTo>
                    <a:pt x="3402542" y="271750"/>
                    <a:pt x="3316817" y="179675"/>
                    <a:pt x="3244850" y="142633"/>
                  </a:cubicBezTo>
                  <a:cubicBezTo>
                    <a:pt x="3172883" y="105591"/>
                    <a:pt x="3103033" y="104533"/>
                    <a:pt x="3028950" y="104533"/>
                  </a:cubicBezTo>
                  <a:cubicBezTo>
                    <a:pt x="2954867" y="104533"/>
                    <a:pt x="2860675" y="117233"/>
                    <a:pt x="2800350" y="142633"/>
                  </a:cubicBezTo>
                  <a:cubicBezTo>
                    <a:pt x="2740025" y="168033"/>
                    <a:pt x="2715683" y="180733"/>
                    <a:pt x="2667000" y="256933"/>
                  </a:cubicBezTo>
                  <a:cubicBezTo>
                    <a:pt x="2618317" y="333133"/>
                    <a:pt x="2553758" y="498233"/>
                    <a:pt x="2508250" y="599833"/>
                  </a:cubicBezTo>
                  <a:cubicBezTo>
                    <a:pt x="2462742" y="701433"/>
                    <a:pt x="2442633" y="767050"/>
                    <a:pt x="2393950" y="866533"/>
                  </a:cubicBezTo>
                  <a:cubicBezTo>
                    <a:pt x="2345267" y="966016"/>
                    <a:pt x="2272242" y="1105716"/>
                    <a:pt x="2216150" y="1196733"/>
                  </a:cubicBezTo>
                  <a:cubicBezTo>
                    <a:pt x="2160058" y="1287750"/>
                    <a:pt x="2099733" y="1347016"/>
                    <a:pt x="2057400" y="1412633"/>
                  </a:cubicBezTo>
                  <a:cubicBezTo>
                    <a:pt x="2015067" y="1478250"/>
                    <a:pt x="1967442" y="1527991"/>
                    <a:pt x="1962150" y="1590433"/>
                  </a:cubicBezTo>
                  <a:cubicBezTo>
                    <a:pt x="1956858" y="1652875"/>
                    <a:pt x="1989667" y="1754475"/>
                    <a:pt x="2025650" y="1787283"/>
                  </a:cubicBezTo>
                  <a:cubicBezTo>
                    <a:pt x="2061633" y="1820091"/>
                    <a:pt x="2137833" y="1791516"/>
                    <a:pt x="2178050" y="1787283"/>
                  </a:cubicBezTo>
                  <a:cubicBezTo>
                    <a:pt x="2218267" y="1783050"/>
                    <a:pt x="2214033" y="1799983"/>
                    <a:pt x="2266950" y="1761883"/>
                  </a:cubicBezTo>
                  <a:cubicBezTo>
                    <a:pt x="2319867" y="1723783"/>
                    <a:pt x="2424642" y="1596783"/>
                    <a:pt x="2495550" y="1558683"/>
                  </a:cubicBezTo>
                  <a:cubicBezTo>
                    <a:pt x="2566458" y="1520583"/>
                    <a:pt x="2686050" y="1526933"/>
                    <a:pt x="2692400" y="1533283"/>
                  </a:cubicBezTo>
                  <a:cubicBezTo>
                    <a:pt x="2698750" y="1539633"/>
                    <a:pt x="2582333" y="1563975"/>
                    <a:pt x="2533650" y="1596783"/>
                  </a:cubicBezTo>
                  <a:cubicBezTo>
                    <a:pt x="2484967" y="1629591"/>
                    <a:pt x="2440517" y="1695208"/>
                    <a:pt x="2400300" y="1730133"/>
                  </a:cubicBezTo>
                  <a:cubicBezTo>
                    <a:pt x="2360083" y="1765058"/>
                    <a:pt x="2327275" y="1788341"/>
                    <a:pt x="2292350" y="1806333"/>
                  </a:cubicBezTo>
                  <a:cubicBezTo>
                    <a:pt x="2257425" y="1824325"/>
                    <a:pt x="2219325" y="1830675"/>
                    <a:pt x="2190750" y="1838083"/>
                  </a:cubicBezTo>
                  <a:cubicBezTo>
                    <a:pt x="2162175" y="1845491"/>
                    <a:pt x="2119842" y="1839141"/>
                    <a:pt x="2120900" y="1850783"/>
                  </a:cubicBezTo>
                  <a:cubicBezTo>
                    <a:pt x="2121958" y="1862425"/>
                    <a:pt x="2168525" y="1894175"/>
                    <a:pt x="2197100" y="1907933"/>
                  </a:cubicBezTo>
                  <a:cubicBezTo>
                    <a:pt x="2225675" y="1921691"/>
                    <a:pt x="2258483" y="1928041"/>
                    <a:pt x="2292350" y="1933333"/>
                  </a:cubicBezTo>
                  <a:cubicBezTo>
                    <a:pt x="2326217" y="1938625"/>
                    <a:pt x="2369608" y="1931216"/>
                    <a:pt x="2400300" y="1939683"/>
                  </a:cubicBezTo>
                  <a:cubicBezTo>
                    <a:pt x="2430992" y="1948150"/>
                    <a:pt x="2456392" y="1971433"/>
                    <a:pt x="2476500" y="1984133"/>
                  </a:cubicBezTo>
                  <a:cubicBezTo>
                    <a:pt x="2496608" y="1996833"/>
                    <a:pt x="2498725" y="2004241"/>
                    <a:pt x="2520950" y="2015883"/>
                  </a:cubicBezTo>
                  <a:cubicBezTo>
                    <a:pt x="2543175" y="2027525"/>
                    <a:pt x="2596092" y="2039166"/>
                    <a:pt x="2609850" y="2053983"/>
                  </a:cubicBezTo>
                  <a:cubicBezTo>
                    <a:pt x="2623608" y="2068800"/>
                    <a:pt x="2624667" y="2105841"/>
                    <a:pt x="2603500" y="2104783"/>
                  </a:cubicBezTo>
                  <a:cubicBezTo>
                    <a:pt x="2582333" y="2103725"/>
                    <a:pt x="2482850" y="2047633"/>
                    <a:pt x="2482850" y="2047633"/>
                  </a:cubicBezTo>
                  <a:cubicBezTo>
                    <a:pt x="2448983" y="2031758"/>
                    <a:pt x="2429933" y="2016941"/>
                    <a:pt x="2400300" y="2009533"/>
                  </a:cubicBezTo>
                  <a:cubicBezTo>
                    <a:pt x="2370667" y="2002125"/>
                    <a:pt x="2334683" y="2003183"/>
                    <a:pt x="2305050" y="2003183"/>
                  </a:cubicBezTo>
                  <a:cubicBezTo>
                    <a:pt x="2275417" y="2003183"/>
                    <a:pt x="2212975" y="1995775"/>
                    <a:pt x="2222500" y="2009533"/>
                  </a:cubicBezTo>
                  <a:cubicBezTo>
                    <a:pt x="2232025" y="2023291"/>
                    <a:pt x="2326217" y="2068800"/>
                    <a:pt x="2362200" y="2085733"/>
                  </a:cubicBezTo>
                  <a:cubicBezTo>
                    <a:pt x="2398183" y="2102666"/>
                    <a:pt x="2403475" y="2102666"/>
                    <a:pt x="2438400" y="2111133"/>
                  </a:cubicBezTo>
                  <a:cubicBezTo>
                    <a:pt x="2473325" y="2119600"/>
                    <a:pt x="2561167" y="2124891"/>
                    <a:pt x="2571750" y="2136533"/>
                  </a:cubicBezTo>
                  <a:cubicBezTo>
                    <a:pt x="2582333" y="2148175"/>
                    <a:pt x="2538942" y="2178866"/>
                    <a:pt x="2501900" y="2180983"/>
                  </a:cubicBezTo>
                  <a:cubicBezTo>
                    <a:pt x="2464858" y="2183100"/>
                    <a:pt x="2398183" y="2166166"/>
                    <a:pt x="2349500" y="2149233"/>
                  </a:cubicBezTo>
                  <a:cubicBezTo>
                    <a:pt x="2300817" y="2132300"/>
                    <a:pt x="2243667" y="2102666"/>
                    <a:pt x="2209800" y="2079383"/>
                  </a:cubicBezTo>
                  <a:cubicBezTo>
                    <a:pt x="2175933" y="2056100"/>
                    <a:pt x="2146300" y="2009533"/>
                    <a:pt x="2146300" y="2009533"/>
                  </a:cubicBezTo>
                  <a:cubicBezTo>
                    <a:pt x="2124075" y="1985191"/>
                    <a:pt x="2100792" y="1955558"/>
                    <a:pt x="2076450" y="1933333"/>
                  </a:cubicBezTo>
                  <a:cubicBezTo>
                    <a:pt x="2052108" y="1911108"/>
                    <a:pt x="2025650" y="1883591"/>
                    <a:pt x="2000250" y="1876183"/>
                  </a:cubicBezTo>
                  <a:cubicBezTo>
                    <a:pt x="1974850" y="1868775"/>
                    <a:pt x="1951567" y="1875125"/>
                    <a:pt x="1924050" y="1888883"/>
                  </a:cubicBezTo>
                  <a:cubicBezTo>
                    <a:pt x="1896533" y="1902641"/>
                    <a:pt x="1849967" y="1916400"/>
                    <a:pt x="1835150" y="1958733"/>
                  </a:cubicBezTo>
                  <a:cubicBezTo>
                    <a:pt x="1820333" y="2001066"/>
                    <a:pt x="1810808" y="2081500"/>
                    <a:pt x="1835150" y="2142883"/>
                  </a:cubicBezTo>
                  <a:cubicBezTo>
                    <a:pt x="1859492" y="2204266"/>
                    <a:pt x="1925108" y="2275175"/>
                    <a:pt x="1981200" y="2327033"/>
                  </a:cubicBezTo>
                  <a:cubicBezTo>
                    <a:pt x="2037292" y="2378891"/>
                    <a:pt x="2127250" y="2421225"/>
                    <a:pt x="2171700" y="2454033"/>
                  </a:cubicBezTo>
                  <a:cubicBezTo>
                    <a:pt x="2216150" y="2486841"/>
                    <a:pt x="2258483" y="2519650"/>
                    <a:pt x="2247900" y="2523883"/>
                  </a:cubicBezTo>
                  <a:cubicBezTo>
                    <a:pt x="2237317" y="2528116"/>
                    <a:pt x="2155825" y="2501658"/>
                    <a:pt x="2108200" y="2479433"/>
                  </a:cubicBezTo>
                  <a:cubicBezTo>
                    <a:pt x="2060575" y="2457208"/>
                    <a:pt x="2005542" y="2420166"/>
                    <a:pt x="1962150" y="2390533"/>
                  </a:cubicBezTo>
                  <a:cubicBezTo>
                    <a:pt x="1918758" y="2360900"/>
                    <a:pt x="1856317" y="2296341"/>
                    <a:pt x="1847850" y="2301633"/>
                  </a:cubicBezTo>
                  <a:cubicBezTo>
                    <a:pt x="1839383" y="2306925"/>
                    <a:pt x="1900767" y="2383125"/>
                    <a:pt x="1911350" y="2422283"/>
                  </a:cubicBezTo>
                  <a:cubicBezTo>
                    <a:pt x="1921933" y="2461441"/>
                    <a:pt x="1909233" y="2500600"/>
                    <a:pt x="1911350" y="2536583"/>
                  </a:cubicBezTo>
                  <a:cubicBezTo>
                    <a:pt x="1913467" y="2572566"/>
                    <a:pt x="1920875" y="2613841"/>
                    <a:pt x="1924050" y="2638183"/>
                  </a:cubicBezTo>
                  <a:cubicBezTo>
                    <a:pt x="1927225" y="2662525"/>
                    <a:pt x="1901825" y="2654058"/>
                    <a:pt x="1930400" y="2682633"/>
                  </a:cubicBezTo>
                  <a:cubicBezTo>
                    <a:pt x="1958975" y="2711208"/>
                    <a:pt x="2062163" y="2765183"/>
                    <a:pt x="2095500" y="2809633"/>
                  </a:cubicBezTo>
                  <a:cubicBezTo>
                    <a:pt x="2128837" y="2854083"/>
                    <a:pt x="2139421" y="2947746"/>
                    <a:pt x="2130425" y="2949333"/>
                  </a:cubicBezTo>
                  <a:cubicBezTo>
                    <a:pt x="2121429" y="2950920"/>
                    <a:pt x="2078037" y="2856200"/>
                    <a:pt x="2041525" y="2819158"/>
                  </a:cubicBezTo>
                  <a:cubicBezTo>
                    <a:pt x="2005013" y="2782116"/>
                    <a:pt x="1929871" y="2719146"/>
                    <a:pt x="1911350" y="2727083"/>
                  </a:cubicBezTo>
                  <a:cubicBezTo>
                    <a:pt x="1892829" y="2735020"/>
                    <a:pt x="1916642" y="2820216"/>
                    <a:pt x="1930400" y="2866783"/>
                  </a:cubicBezTo>
                  <a:cubicBezTo>
                    <a:pt x="1944158" y="2913350"/>
                    <a:pt x="2000250" y="3001191"/>
                    <a:pt x="1993900" y="3006483"/>
                  </a:cubicBezTo>
                  <a:cubicBezTo>
                    <a:pt x="1987550" y="3011775"/>
                    <a:pt x="1914525" y="2949333"/>
                    <a:pt x="1892300" y="2898533"/>
                  </a:cubicBezTo>
                  <a:cubicBezTo>
                    <a:pt x="1870075" y="2847733"/>
                    <a:pt x="1864783" y="2759891"/>
                    <a:pt x="1860550" y="2701683"/>
                  </a:cubicBezTo>
                  <a:cubicBezTo>
                    <a:pt x="1856317" y="2643475"/>
                    <a:pt x="1871133" y="2599025"/>
                    <a:pt x="1866900" y="2549283"/>
                  </a:cubicBezTo>
                  <a:cubicBezTo>
                    <a:pt x="1862667" y="2499541"/>
                    <a:pt x="1855258" y="2455091"/>
                    <a:pt x="1835150" y="2403233"/>
                  </a:cubicBezTo>
                  <a:cubicBezTo>
                    <a:pt x="1815042" y="2351375"/>
                    <a:pt x="1762125" y="2293166"/>
                    <a:pt x="1746250" y="2238133"/>
                  </a:cubicBezTo>
                  <a:cubicBezTo>
                    <a:pt x="1730375" y="2183100"/>
                    <a:pt x="1752600" y="2116425"/>
                    <a:pt x="1739900" y="2073033"/>
                  </a:cubicBezTo>
                  <a:cubicBezTo>
                    <a:pt x="1727200" y="2029641"/>
                    <a:pt x="1690158" y="1995775"/>
                    <a:pt x="1670050" y="1977783"/>
                  </a:cubicBezTo>
                  <a:cubicBezTo>
                    <a:pt x="1649942" y="1959791"/>
                    <a:pt x="1644650" y="1946033"/>
                    <a:pt x="1619250" y="1965083"/>
                  </a:cubicBezTo>
                  <a:cubicBezTo>
                    <a:pt x="1593850" y="1984133"/>
                    <a:pt x="1539875" y="2034933"/>
                    <a:pt x="1517650" y="2092083"/>
                  </a:cubicBezTo>
                  <a:cubicBezTo>
                    <a:pt x="1495425" y="2149233"/>
                    <a:pt x="1481667" y="2245541"/>
                    <a:pt x="1485900" y="2307983"/>
                  </a:cubicBezTo>
                  <a:cubicBezTo>
                    <a:pt x="1490133" y="2370425"/>
                    <a:pt x="1527175" y="2406408"/>
                    <a:pt x="1543050" y="2466733"/>
                  </a:cubicBezTo>
                  <a:cubicBezTo>
                    <a:pt x="1558925" y="2527058"/>
                    <a:pt x="1585383" y="2599025"/>
                    <a:pt x="1581150" y="2669933"/>
                  </a:cubicBezTo>
                  <a:cubicBezTo>
                    <a:pt x="1576917" y="2740841"/>
                    <a:pt x="1532467" y="2876308"/>
                    <a:pt x="1517650" y="2892183"/>
                  </a:cubicBezTo>
                  <a:cubicBezTo>
                    <a:pt x="1502833" y="2908058"/>
                    <a:pt x="1493308" y="2814925"/>
                    <a:pt x="1492250" y="2765183"/>
                  </a:cubicBezTo>
                  <a:cubicBezTo>
                    <a:pt x="1491192" y="2715441"/>
                    <a:pt x="1518708" y="2655116"/>
                    <a:pt x="1511300" y="2593733"/>
                  </a:cubicBezTo>
                  <a:cubicBezTo>
                    <a:pt x="1503892" y="2532350"/>
                    <a:pt x="1471083" y="2402175"/>
                    <a:pt x="1447800" y="2396883"/>
                  </a:cubicBezTo>
                  <a:cubicBezTo>
                    <a:pt x="1424517" y="2391591"/>
                    <a:pt x="1398058" y="2500600"/>
                    <a:pt x="1371600" y="2561983"/>
                  </a:cubicBezTo>
                  <a:cubicBezTo>
                    <a:pt x="1345142" y="2623366"/>
                    <a:pt x="1307042" y="2704858"/>
                    <a:pt x="1289050" y="2765183"/>
                  </a:cubicBezTo>
                  <a:cubicBezTo>
                    <a:pt x="1271058" y="2825508"/>
                    <a:pt x="1273175" y="2916525"/>
                    <a:pt x="1263650" y="2923933"/>
                  </a:cubicBezTo>
                  <a:cubicBezTo>
                    <a:pt x="1254125" y="2931341"/>
                    <a:pt x="1229783" y="2855141"/>
                    <a:pt x="1231900" y="2809633"/>
                  </a:cubicBezTo>
                  <a:cubicBezTo>
                    <a:pt x="1234017" y="2764125"/>
                    <a:pt x="1261533" y="2700625"/>
                    <a:pt x="1276350" y="2650883"/>
                  </a:cubicBezTo>
                  <a:cubicBezTo>
                    <a:pt x="1291167" y="2601141"/>
                    <a:pt x="1299633" y="2561983"/>
                    <a:pt x="1320800" y="2511183"/>
                  </a:cubicBezTo>
                  <a:cubicBezTo>
                    <a:pt x="1341967" y="2460383"/>
                    <a:pt x="1386417" y="2393708"/>
                    <a:pt x="1403350" y="2346083"/>
                  </a:cubicBezTo>
                  <a:cubicBezTo>
                    <a:pt x="1420283" y="2298458"/>
                    <a:pt x="1418167" y="2273058"/>
                    <a:pt x="1422400" y="2225433"/>
                  </a:cubicBezTo>
                  <a:cubicBezTo>
                    <a:pt x="1426633" y="2177808"/>
                    <a:pt x="1436158" y="2104783"/>
                    <a:pt x="1428750" y="2060333"/>
                  </a:cubicBezTo>
                  <a:cubicBezTo>
                    <a:pt x="1421342" y="2015883"/>
                    <a:pt x="1399117" y="1982016"/>
                    <a:pt x="1377950" y="1958733"/>
                  </a:cubicBezTo>
                  <a:cubicBezTo>
                    <a:pt x="1356783" y="1935450"/>
                    <a:pt x="1345142" y="1897350"/>
                    <a:pt x="1301750" y="1920633"/>
                  </a:cubicBezTo>
                  <a:cubicBezTo>
                    <a:pt x="1258358" y="1943916"/>
                    <a:pt x="1150408" y="2049750"/>
                    <a:pt x="1117600" y="2098433"/>
                  </a:cubicBezTo>
                  <a:cubicBezTo>
                    <a:pt x="1084792" y="2147116"/>
                    <a:pt x="1108604" y="2146587"/>
                    <a:pt x="1104900" y="2212733"/>
                  </a:cubicBezTo>
                  <a:cubicBezTo>
                    <a:pt x="1101196" y="2278879"/>
                    <a:pt x="1098550" y="2418050"/>
                    <a:pt x="1095375" y="2495308"/>
                  </a:cubicBezTo>
                  <a:cubicBezTo>
                    <a:pt x="1092200" y="2572566"/>
                    <a:pt x="1095904" y="2655645"/>
                    <a:pt x="1085850" y="2676283"/>
                  </a:cubicBezTo>
                  <a:cubicBezTo>
                    <a:pt x="1075796" y="2696921"/>
                    <a:pt x="1043517" y="2654058"/>
                    <a:pt x="1035050" y="2619133"/>
                  </a:cubicBezTo>
                  <a:cubicBezTo>
                    <a:pt x="1026583" y="2584208"/>
                    <a:pt x="1036108" y="2514358"/>
                    <a:pt x="1035050" y="2466733"/>
                  </a:cubicBezTo>
                  <a:cubicBezTo>
                    <a:pt x="1033992" y="2419108"/>
                    <a:pt x="1027642" y="2384183"/>
                    <a:pt x="1028700" y="2333383"/>
                  </a:cubicBezTo>
                  <a:cubicBezTo>
                    <a:pt x="1029758" y="2282583"/>
                    <a:pt x="1071562" y="2168283"/>
                    <a:pt x="1041400" y="2161933"/>
                  </a:cubicBezTo>
                  <a:cubicBezTo>
                    <a:pt x="1011238" y="2155583"/>
                    <a:pt x="893763" y="2270941"/>
                    <a:pt x="847725" y="2295283"/>
                  </a:cubicBezTo>
                  <a:cubicBezTo>
                    <a:pt x="801688" y="2319625"/>
                    <a:pt x="672042" y="2532879"/>
                    <a:pt x="600075" y="2568333"/>
                  </a:cubicBezTo>
                  <a:cubicBezTo>
                    <a:pt x="528108" y="2603787"/>
                    <a:pt x="790046" y="2356137"/>
                    <a:pt x="755650" y="2320683"/>
                  </a:cubicBezTo>
                  <a:cubicBezTo>
                    <a:pt x="721254" y="2285229"/>
                    <a:pt x="428096" y="2409583"/>
                    <a:pt x="333375" y="2419108"/>
                  </a:cubicBezTo>
                  <a:cubicBezTo>
                    <a:pt x="238654" y="2428633"/>
                    <a:pt x="709613" y="2265121"/>
                    <a:pt x="762000" y="2238133"/>
                  </a:cubicBezTo>
                  <a:cubicBezTo>
                    <a:pt x="814388" y="2211146"/>
                    <a:pt x="1024467" y="2116954"/>
                    <a:pt x="1006475" y="2114308"/>
                  </a:cubicBezTo>
                  <a:cubicBezTo>
                    <a:pt x="988483" y="2111662"/>
                    <a:pt x="1160992" y="1863483"/>
                    <a:pt x="1155700" y="1822208"/>
                  </a:cubicBezTo>
                  <a:cubicBezTo>
                    <a:pt x="1150408" y="1780933"/>
                    <a:pt x="966788" y="1777758"/>
                    <a:pt x="898525" y="1790458"/>
                  </a:cubicBezTo>
                  <a:cubicBezTo>
                    <a:pt x="830262" y="1803158"/>
                    <a:pt x="631825" y="1758708"/>
                    <a:pt x="561975" y="1777758"/>
                  </a:cubicBezTo>
                  <a:cubicBezTo>
                    <a:pt x="492125" y="1796808"/>
                    <a:pt x="228600" y="1930158"/>
                    <a:pt x="149225" y="1892058"/>
                  </a:cubicBezTo>
                  <a:cubicBezTo>
                    <a:pt x="296863" y="1852371"/>
                    <a:pt x="527579" y="1747595"/>
                    <a:pt x="447675" y="1698383"/>
                  </a:cubicBezTo>
                  <a:cubicBezTo>
                    <a:pt x="298450" y="1668750"/>
                    <a:pt x="189706" y="1631972"/>
                    <a:pt x="0" y="160948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3302093" y="2743410"/>
              <a:ext cx="454532" cy="593349"/>
            </a:xfrm>
            <a:custGeom>
              <a:avLst/>
              <a:gdLst>
                <a:gd name="connsiteX0" fmla="*/ 3082 w 454532"/>
                <a:gd name="connsiteY0" fmla="*/ 447280 h 593349"/>
                <a:gd name="connsiteX1" fmla="*/ 24513 w 454532"/>
                <a:gd name="connsiteY1" fmla="*/ 306786 h 593349"/>
                <a:gd name="connsiteX2" fmla="*/ 95951 w 454532"/>
                <a:gd name="connsiteY2" fmla="*/ 166292 h 593349"/>
                <a:gd name="connsiteX3" fmla="*/ 217395 w 454532"/>
                <a:gd name="connsiteY3" fmla="*/ 25798 h 593349"/>
                <a:gd name="connsiteX4" fmla="*/ 281688 w 454532"/>
                <a:gd name="connsiteY4" fmla="*/ 1986 h 593349"/>
                <a:gd name="connsiteX5" fmla="*/ 345982 w 454532"/>
                <a:gd name="connsiteY5" fmla="*/ 51992 h 593349"/>
                <a:gd name="connsiteX6" fmla="*/ 450757 w 454532"/>
                <a:gd name="connsiteY6" fmla="*/ 132955 h 593349"/>
                <a:gd name="connsiteX7" fmla="*/ 422182 w 454532"/>
                <a:gd name="connsiteY7" fmla="*/ 252017 h 593349"/>
                <a:gd name="connsiteX8" fmla="*/ 334076 w 454532"/>
                <a:gd name="connsiteY8" fmla="*/ 380605 h 593349"/>
                <a:gd name="connsiteX9" fmla="*/ 286451 w 454532"/>
                <a:gd name="connsiteY9" fmla="*/ 504430 h 593349"/>
                <a:gd name="connsiteX10" fmla="*/ 248351 w 454532"/>
                <a:gd name="connsiteY10" fmla="*/ 583011 h 593349"/>
                <a:gd name="connsiteX11" fmla="*/ 167388 w 454532"/>
                <a:gd name="connsiteY11" fmla="*/ 590155 h 593349"/>
                <a:gd name="connsiteX12" fmla="*/ 84045 w 454532"/>
                <a:gd name="connsiteY12" fmla="*/ 561580 h 593349"/>
                <a:gd name="connsiteX13" fmla="*/ 3082 w 454532"/>
                <a:gd name="connsiteY13" fmla="*/ 447280 h 59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532" h="593349">
                  <a:moveTo>
                    <a:pt x="3082" y="447280"/>
                  </a:moveTo>
                  <a:cubicBezTo>
                    <a:pt x="-6840" y="404814"/>
                    <a:pt x="9035" y="353617"/>
                    <a:pt x="24513" y="306786"/>
                  </a:cubicBezTo>
                  <a:cubicBezTo>
                    <a:pt x="39991" y="259955"/>
                    <a:pt x="63804" y="213123"/>
                    <a:pt x="95951" y="166292"/>
                  </a:cubicBezTo>
                  <a:cubicBezTo>
                    <a:pt x="128098" y="119461"/>
                    <a:pt x="186439" y="53182"/>
                    <a:pt x="217395" y="25798"/>
                  </a:cubicBezTo>
                  <a:cubicBezTo>
                    <a:pt x="248351" y="-1586"/>
                    <a:pt x="260257" y="-2380"/>
                    <a:pt x="281688" y="1986"/>
                  </a:cubicBezTo>
                  <a:cubicBezTo>
                    <a:pt x="303119" y="6352"/>
                    <a:pt x="345982" y="51992"/>
                    <a:pt x="345982" y="51992"/>
                  </a:cubicBezTo>
                  <a:cubicBezTo>
                    <a:pt x="374160" y="73820"/>
                    <a:pt x="438057" y="99617"/>
                    <a:pt x="450757" y="132955"/>
                  </a:cubicBezTo>
                  <a:cubicBezTo>
                    <a:pt x="463457" y="166292"/>
                    <a:pt x="441629" y="210742"/>
                    <a:pt x="422182" y="252017"/>
                  </a:cubicBezTo>
                  <a:cubicBezTo>
                    <a:pt x="402735" y="293292"/>
                    <a:pt x="356698" y="338536"/>
                    <a:pt x="334076" y="380605"/>
                  </a:cubicBezTo>
                  <a:cubicBezTo>
                    <a:pt x="311454" y="422674"/>
                    <a:pt x="300738" y="470696"/>
                    <a:pt x="286451" y="504430"/>
                  </a:cubicBezTo>
                  <a:cubicBezTo>
                    <a:pt x="272164" y="538164"/>
                    <a:pt x="268195" y="568724"/>
                    <a:pt x="248351" y="583011"/>
                  </a:cubicBezTo>
                  <a:cubicBezTo>
                    <a:pt x="228507" y="597298"/>
                    <a:pt x="194772" y="593727"/>
                    <a:pt x="167388" y="590155"/>
                  </a:cubicBezTo>
                  <a:cubicBezTo>
                    <a:pt x="140004" y="586583"/>
                    <a:pt x="112223" y="584996"/>
                    <a:pt x="84045" y="561580"/>
                  </a:cubicBezTo>
                  <a:cubicBezTo>
                    <a:pt x="55867" y="538164"/>
                    <a:pt x="13004" y="489746"/>
                    <a:pt x="3082" y="44728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682509" y="2551810"/>
              <a:ext cx="569153" cy="321112"/>
            </a:xfrm>
            <a:custGeom>
              <a:avLst/>
              <a:gdLst>
                <a:gd name="connsiteX0" fmla="*/ 1285 w 569153"/>
                <a:gd name="connsiteY0" fmla="*/ 136436 h 321112"/>
                <a:gd name="connsiteX1" fmla="*/ 32241 w 569153"/>
                <a:gd name="connsiteY1" fmla="*/ 243592 h 321112"/>
                <a:gd name="connsiteX2" fmla="*/ 115585 w 569153"/>
                <a:gd name="connsiteY2" fmla="*/ 319792 h 321112"/>
                <a:gd name="connsiteX3" fmla="*/ 260841 w 569153"/>
                <a:gd name="connsiteY3" fmla="*/ 291217 h 321112"/>
                <a:gd name="connsiteX4" fmla="*/ 418004 w 569153"/>
                <a:gd name="connsiteY4" fmla="*/ 281692 h 321112"/>
                <a:gd name="connsiteX5" fmla="*/ 518016 w 569153"/>
                <a:gd name="connsiteY5" fmla="*/ 291217 h 321112"/>
                <a:gd name="connsiteX6" fmla="*/ 548972 w 569153"/>
                <a:gd name="connsiteY6" fmla="*/ 188823 h 321112"/>
                <a:gd name="connsiteX7" fmla="*/ 568022 w 569153"/>
                <a:gd name="connsiteY7" fmla="*/ 69761 h 321112"/>
                <a:gd name="connsiteX8" fmla="*/ 515635 w 569153"/>
                <a:gd name="connsiteY8" fmla="*/ 22136 h 321112"/>
                <a:gd name="connsiteX9" fmla="*/ 398954 w 569153"/>
                <a:gd name="connsiteY9" fmla="*/ 5467 h 321112"/>
                <a:gd name="connsiteX10" fmla="*/ 184641 w 569153"/>
                <a:gd name="connsiteY10" fmla="*/ 3086 h 321112"/>
                <a:gd name="connsiteX11" fmla="*/ 70341 w 569153"/>
                <a:gd name="connsiteY11" fmla="*/ 45948 h 321112"/>
                <a:gd name="connsiteX12" fmla="*/ 1285 w 569153"/>
                <a:gd name="connsiteY12" fmla="*/ 136436 h 3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153" h="321112">
                  <a:moveTo>
                    <a:pt x="1285" y="136436"/>
                  </a:moveTo>
                  <a:cubicBezTo>
                    <a:pt x="-5065" y="169377"/>
                    <a:pt x="13191" y="213033"/>
                    <a:pt x="32241" y="243592"/>
                  </a:cubicBezTo>
                  <a:cubicBezTo>
                    <a:pt x="51291" y="274151"/>
                    <a:pt x="77485" y="311855"/>
                    <a:pt x="115585" y="319792"/>
                  </a:cubicBezTo>
                  <a:cubicBezTo>
                    <a:pt x="153685" y="327729"/>
                    <a:pt x="210438" y="297567"/>
                    <a:pt x="260841" y="291217"/>
                  </a:cubicBezTo>
                  <a:cubicBezTo>
                    <a:pt x="311244" y="284867"/>
                    <a:pt x="375142" y="281692"/>
                    <a:pt x="418004" y="281692"/>
                  </a:cubicBezTo>
                  <a:cubicBezTo>
                    <a:pt x="460866" y="281692"/>
                    <a:pt x="496188" y="306695"/>
                    <a:pt x="518016" y="291217"/>
                  </a:cubicBezTo>
                  <a:cubicBezTo>
                    <a:pt x="539844" y="275739"/>
                    <a:pt x="540638" y="225732"/>
                    <a:pt x="548972" y="188823"/>
                  </a:cubicBezTo>
                  <a:cubicBezTo>
                    <a:pt x="557306" y="151914"/>
                    <a:pt x="573578" y="97542"/>
                    <a:pt x="568022" y="69761"/>
                  </a:cubicBezTo>
                  <a:cubicBezTo>
                    <a:pt x="562466" y="41980"/>
                    <a:pt x="543813" y="32852"/>
                    <a:pt x="515635" y="22136"/>
                  </a:cubicBezTo>
                  <a:cubicBezTo>
                    <a:pt x="487457" y="11420"/>
                    <a:pt x="454120" y="8642"/>
                    <a:pt x="398954" y="5467"/>
                  </a:cubicBezTo>
                  <a:cubicBezTo>
                    <a:pt x="343788" y="2292"/>
                    <a:pt x="239410" y="-3661"/>
                    <a:pt x="184641" y="3086"/>
                  </a:cubicBezTo>
                  <a:cubicBezTo>
                    <a:pt x="129872" y="9833"/>
                    <a:pt x="100900" y="24120"/>
                    <a:pt x="70341" y="45948"/>
                  </a:cubicBezTo>
                  <a:cubicBezTo>
                    <a:pt x="39782" y="67776"/>
                    <a:pt x="7635" y="103495"/>
                    <a:pt x="1285" y="136436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228974" y="2696022"/>
              <a:ext cx="435895" cy="466626"/>
            </a:xfrm>
            <a:custGeom>
              <a:avLst/>
              <a:gdLst>
                <a:gd name="connsiteX0" fmla="*/ 109664 w 435895"/>
                <a:gd name="connsiteY0" fmla="*/ 1749 h 466626"/>
                <a:gd name="connsiteX1" fmla="*/ 38226 w 435895"/>
                <a:gd name="connsiteY1" fmla="*/ 87474 h 466626"/>
                <a:gd name="connsiteX2" fmla="*/ 126 w 435895"/>
                <a:gd name="connsiteY2" fmla="*/ 161293 h 466626"/>
                <a:gd name="connsiteX3" fmla="*/ 50132 w 435895"/>
                <a:gd name="connsiteY3" fmla="*/ 258924 h 466626"/>
                <a:gd name="connsiteX4" fmla="*/ 143001 w 435895"/>
                <a:gd name="connsiteY4" fmla="*/ 337505 h 466626"/>
                <a:gd name="connsiteX5" fmla="*/ 185864 w 435895"/>
                <a:gd name="connsiteY5" fmla="*/ 413705 h 466626"/>
                <a:gd name="connsiteX6" fmla="*/ 240632 w 435895"/>
                <a:gd name="connsiteY6" fmla="*/ 466093 h 466626"/>
                <a:gd name="connsiteX7" fmla="*/ 314451 w 435895"/>
                <a:gd name="connsiteY7" fmla="*/ 437518 h 466626"/>
                <a:gd name="connsiteX8" fmla="*/ 395414 w 435895"/>
                <a:gd name="connsiteY8" fmla="*/ 385130 h 466626"/>
                <a:gd name="connsiteX9" fmla="*/ 435895 w 435895"/>
                <a:gd name="connsiteY9" fmla="*/ 337505 h 466626"/>
                <a:gd name="connsiteX10" fmla="*/ 395414 w 435895"/>
                <a:gd name="connsiteY10" fmla="*/ 247018 h 466626"/>
                <a:gd name="connsiteX11" fmla="*/ 312070 w 435895"/>
                <a:gd name="connsiteY11" fmla="*/ 142243 h 466626"/>
                <a:gd name="connsiteX12" fmla="*/ 204914 w 435895"/>
                <a:gd name="connsiteY12" fmla="*/ 37468 h 466626"/>
                <a:gd name="connsiteX13" fmla="*/ 109664 w 435895"/>
                <a:gd name="connsiteY13" fmla="*/ 1749 h 46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895" h="466626">
                  <a:moveTo>
                    <a:pt x="109664" y="1749"/>
                  </a:moveTo>
                  <a:cubicBezTo>
                    <a:pt x="81883" y="10083"/>
                    <a:pt x="56482" y="60883"/>
                    <a:pt x="38226" y="87474"/>
                  </a:cubicBezTo>
                  <a:cubicBezTo>
                    <a:pt x="19970" y="114065"/>
                    <a:pt x="-1858" y="132718"/>
                    <a:pt x="126" y="161293"/>
                  </a:cubicBezTo>
                  <a:cubicBezTo>
                    <a:pt x="2110" y="189868"/>
                    <a:pt x="26320" y="229555"/>
                    <a:pt x="50132" y="258924"/>
                  </a:cubicBezTo>
                  <a:cubicBezTo>
                    <a:pt x="73944" y="288293"/>
                    <a:pt x="120379" y="311708"/>
                    <a:pt x="143001" y="337505"/>
                  </a:cubicBezTo>
                  <a:cubicBezTo>
                    <a:pt x="165623" y="363302"/>
                    <a:pt x="169592" y="392274"/>
                    <a:pt x="185864" y="413705"/>
                  </a:cubicBezTo>
                  <a:cubicBezTo>
                    <a:pt x="202136" y="435136"/>
                    <a:pt x="219201" y="462124"/>
                    <a:pt x="240632" y="466093"/>
                  </a:cubicBezTo>
                  <a:cubicBezTo>
                    <a:pt x="262063" y="470062"/>
                    <a:pt x="288654" y="451012"/>
                    <a:pt x="314451" y="437518"/>
                  </a:cubicBezTo>
                  <a:cubicBezTo>
                    <a:pt x="340248" y="424024"/>
                    <a:pt x="375173" y="401799"/>
                    <a:pt x="395414" y="385130"/>
                  </a:cubicBezTo>
                  <a:cubicBezTo>
                    <a:pt x="415655" y="368461"/>
                    <a:pt x="435895" y="360524"/>
                    <a:pt x="435895" y="337505"/>
                  </a:cubicBezTo>
                  <a:cubicBezTo>
                    <a:pt x="435895" y="314486"/>
                    <a:pt x="416052" y="279562"/>
                    <a:pt x="395414" y="247018"/>
                  </a:cubicBezTo>
                  <a:cubicBezTo>
                    <a:pt x="374777" y="214474"/>
                    <a:pt x="343820" y="177168"/>
                    <a:pt x="312070" y="142243"/>
                  </a:cubicBezTo>
                  <a:cubicBezTo>
                    <a:pt x="280320" y="107318"/>
                    <a:pt x="237061" y="58503"/>
                    <a:pt x="204914" y="37468"/>
                  </a:cubicBezTo>
                  <a:cubicBezTo>
                    <a:pt x="172767" y="16433"/>
                    <a:pt x="137445" y="-6585"/>
                    <a:pt x="109664" y="1749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529387" y="3109758"/>
              <a:ext cx="326207" cy="473439"/>
            </a:xfrm>
            <a:custGeom>
              <a:avLst/>
              <a:gdLst>
                <a:gd name="connsiteX0" fmla="*/ 145007 w 326207"/>
                <a:gd name="connsiteY0" fmla="*/ 2350 h 473439"/>
                <a:gd name="connsiteX1" fmla="*/ 52138 w 326207"/>
                <a:gd name="connsiteY1" fmla="*/ 40450 h 473439"/>
                <a:gd name="connsiteX2" fmla="*/ 9276 w 326207"/>
                <a:gd name="connsiteY2" fmla="*/ 83313 h 473439"/>
                <a:gd name="connsiteX3" fmla="*/ 2132 w 326207"/>
                <a:gd name="connsiteY3" fmla="*/ 169038 h 473439"/>
                <a:gd name="connsiteX4" fmla="*/ 37851 w 326207"/>
                <a:gd name="connsiteY4" fmla="*/ 278576 h 473439"/>
                <a:gd name="connsiteX5" fmla="*/ 54519 w 326207"/>
                <a:gd name="connsiteY5" fmla="*/ 354776 h 473439"/>
                <a:gd name="connsiteX6" fmla="*/ 95001 w 326207"/>
                <a:gd name="connsiteY6" fmla="*/ 461932 h 473439"/>
                <a:gd name="connsiteX7" fmla="*/ 164057 w 326207"/>
                <a:gd name="connsiteY7" fmla="*/ 466694 h 473439"/>
                <a:gd name="connsiteX8" fmla="*/ 268832 w 326207"/>
                <a:gd name="connsiteY8" fmla="*/ 428594 h 473439"/>
                <a:gd name="connsiteX9" fmla="*/ 306932 w 326207"/>
                <a:gd name="connsiteY9" fmla="*/ 411926 h 473439"/>
                <a:gd name="connsiteX10" fmla="*/ 325982 w 326207"/>
                <a:gd name="connsiteY10" fmla="*/ 369063 h 473439"/>
                <a:gd name="connsiteX11" fmla="*/ 295026 w 326207"/>
                <a:gd name="connsiteY11" fmla="*/ 252382 h 473439"/>
                <a:gd name="connsiteX12" fmla="*/ 256926 w 326207"/>
                <a:gd name="connsiteY12" fmla="*/ 111888 h 473439"/>
                <a:gd name="connsiteX13" fmla="*/ 145007 w 326207"/>
                <a:gd name="connsiteY13" fmla="*/ 2350 h 47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207" h="473439">
                  <a:moveTo>
                    <a:pt x="145007" y="2350"/>
                  </a:moveTo>
                  <a:cubicBezTo>
                    <a:pt x="110876" y="-9556"/>
                    <a:pt x="74760" y="26956"/>
                    <a:pt x="52138" y="40450"/>
                  </a:cubicBezTo>
                  <a:cubicBezTo>
                    <a:pt x="29516" y="53944"/>
                    <a:pt x="17610" y="61882"/>
                    <a:pt x="9276" y="83313"/>
                  </a:cubicBezTo>
                  <a:cubicBezTo>
                    <a:pt x="942" y="104744"/>
                    <a:pt x="-2630" y="136494"/>
                    <a:pt x="2132" y="169038"/>
                  </a:cubicBezTo>
                  <a:cubicBezTo>
                    <a:pt x="6894" y="201582"/>
                    <a:pt x="29120" y="247620"/>
                    <a:pt x="37851" y="278576"/>
                  </a:cubicBezTo>
                  <a:cubicBezTo>
                    <a:pt x="46582" y="309532"/>
                    <a:pt x="44994" y="324217"/>
                    <a:pt x="54519" y="354776"/>
                  </a:cubicBezTo>
                  <a:cubicBezTo>
                    <a:pt x="64044" y="385335"/>
                    <a:pt x="76745" y="443279"/>
                    <a:pt x="95001" y="461932"/>
                  </a:cubicBezTo>
                  <a:cubicBezTo>
                    <a:pt x="113257" y="480585"/>
                    <a:pt x="135085" y="472250"/>
                    <a:pt x="164057" y="466694"/>
                  </a:cubicBezTo>
                  <a:cubicBezTo>
                    <a:pt x="193029" y="461138"/>
                    <a:pt x="245020" y="437722"/>
                    <a:pt x="268832" y="428594"/>
                  </a:cubicBezTo>
                  <a:cubicBezTo>
                    <a:pt x="292644" y="419466"/>
                    <a:pt x="297407" y="421848"/>
                    <a:pt x="306932" y="411926"/>
                  </a:cubicBezTo>
                  <a:cubicBezTo>
                    <a:pt x="316457" y="402004"/>
                    <a:pt x="327966" y="395654"/>
                    <a:pt x="325982" y="369063"/>
                  </a:cubicBezTo>
                  <a:cubicBezTo>
                    <a:pt x="323998" y="342472"/>
                    <a:pt x="306535" y="295245"/>
                    <a:pt x="295026" y="252382"/>
                  </a:cubicBezTo>
                  <a:cubicBezTo>
                    <a:pt x="283517" y="209519"/>
                    <a:pt x="274785" y="151179"/>
                    <a:pt x="256926" y="111888"/>
                  </a:cubicBezTo>
                  <a:cubicBezTo>
                    <a:pt x="239067" y="72597"/>
                    <a:pt x="179138" y="14256"/>
                    <a:pt x="145007" y="235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673616" y="3549128"/>
              <a:ext cx="400828" cy="499610"/>
            </a:xfrm>
            <a:custGeom>
              <a:avLst/>
              <a:gdLst>
                <a:gd name="connsiteX0" fmla="*/ 174609 w 400828"/>
                <a:gd name="connsiteY0" fmla="*/ 15418 h 499610"/>
                <a:gd name="connsiteX1" fmla="*/ 229378 w 400828"/>
                <a:gd name="connsiteY1" fmla="*/ 3512 h 499610"/>
                <a:gd name="connsiteX2" fmla="*/ 269859 w 400828"/>
                <a:gd name="connsiteY2" fmla="*/ 79712 h 499610"/>
                <a:gd name="connsiteX3" fmla="*/ 310340 w 400828"/>
                <a:gd name="connsiteY3" fmla="*/ 158293 h 499610"/>
                <a:gd name="connsiteX4" fmla="*/ 374634 w 400828"/>
                <a:gd name="connsiteY4" fmla="*/ 270212 h 499610"/>
                <a:gd name="connsiteX5" fmla="*/ 400828 w 400828"/>
                <a:gd name="connsiteY5" fmla="*/ 334506 h 499610"/>
                <a:gd name="connsiteX6" fmla="*/ 374634 w 400828"/>
                <a:gd name="connsiteY6" fmla="*/ 394037 h 499610"/>
                <a:gd name="connsiteX7" fmla="*/ 310340 w 400828"/>
                <a:gd name="connsiteY7" fmla="*/ 401181 h 499610"/>
                <a:gd name="connsiteX8" fmla="*/ 286528 w 400828"/>
                <a:gd name="connsiteY8" fmla="*/ 441662 h 499610"/>
                <a:gd name="connsiteX9" fmla="*/ 248428 w 400828"/>
                <a:gd name="connsiteY9" fmla="*/ 486906 h 499610"/>
                <a:gd name="connsiteX10" fmla="*/ 205565 w 400828"/>
                <a:gd name="connsiteY10" fmla="*/ 496431 h 499610"/>
                <a:gd name="connsiteX11" fmla="*/ 143653 w 400828"/>
                <a:gd name="connsiteY11" fmla="*/ 439281 h 499610"/>
                <a:gd name="connsiteX12" fmla="*/ 7922 w 400828"/>
                <a:gd name="connsiteY12" fmla="*/ 153531 h 499610"/>
                <a:gd name="connsiteX13" fmla="*/ 26972 w 400828"/>
                <a:gd name="connsiteY13" fmla="*/ 96381 h 499610"/>
                <a:gd name="connsiteX14" fmla="*/ 117459 w 400828"/>
                <a:gd name="connsiteY14" fmla="*/ 39231 h 499610"/>
                <a:gd name="connsiteX15" fmla="*/ 174609 w 400828"/>
                <a:gd name="connsiteY15" fmla="*/ 15418 h 4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828" h="499610">
                  <a:moveTo>
                    <a:pt x="174609" y="15418"/>
                  </a:moveTo>
                  <a:cubicBezTo>
                    <a:pt x="193262" y="9465"/>
                    <a:pt x="213503" y="-7204"/>
                    <a:pt x="229378" y="3512"/>
                  </a:cubicBezTo>
                  <a:cubicBezTo>
                    <a:pt x="245253" y="14228"/>
                    <a:pt x="256365" y="53915"/>
                    <a:pt x="269859" y="79712"/>
                  </a:cubicBezTo>
                  <a:cubicBezTo>
                    <a:pt x="283353" y="105509"/>
                    <a:pt x="292878" y="126543"/>
                    <a:pt x="310340" y="158293"/>
                  </a:cubicBezTo>
                  <a:cubicBezTo>
                    <a:pt x="327802" y="190043"/>
                    <a:pt x="359553" y="240843"/>
                    <a:pt x="374634" y="270212"/>
                  </a:cubicBezTo>
                  <a:cubicBezTo>
                    <a:pt x="389715" y="299581"/>
                    <a:pt x="400828" y="313869"/>
                    <a:pt x="400828" y="334506"/>
                  </a:cubicBezTo>
                  <a:cubicBezTo>
                    <a:pt x="400828" y="355143"/>
                    <a:pt x="389715" y="382924"/>
                    <a:pt x="374634" y="394037"/>
                  </a:cubicBezTo>
                  <a:cubicBezTo>
                    <a:pt x="359553" y="405150"/>
                    <a:pt x="325024" y="393244"/>
                    <a:pt x="310340" y="401181"/>
                  </a:cubicBezTo>
                  <a:cubicBezTo>
                    <a:pt x="295656" y="409119"/>
                    <a:pt x="296847" y="427375"/>
                    <a:pt x="286528" y="441662"/>
                  </a:cubicBezTo>
                  <a:cubicBezTo>
                    <a:pt x="276209" y="455949"/>
                    <a:pt x="261922" y="477778"/>
                    <a:pt x="248428" y="486906"/>
                  </a:cubicBezTo>
                  <a:cubicBezTo>
                    <a:pt x="234934" y="496034"/>
                    <a:pt x="223027" y="504368"/>
                    <a:pt x="205565" y="496431"/>
                  </a:cubicBezTo>
                  <a:cubicBezTo>
                    <a:pt x="188103" y="488494"/>
                    <a:pt x="176593" y="496431"/>
                    <a:pt x="143653" y="439281"/>
                  </a:cubicBezTo>
                  <a:cubicBezTo>
                    <a:pt x="110713" y="382131"/>
                    <a:pt x="27369" y="210681"/>
                    <a:pt x="7922" y="153531"/>
                  </a:cubicBezTo>
                  <a:cubicBezTo>
                    <a:pt x="-11525" y="96381"/>
                    <a:pt x="8716" y="115431"/>
                    <a:pt x="26972" y="96381"/>
                  </a:cubicBezTo>
                  <a:cubicBezTo>
                    <a:pt x="45228" y="77331"/>
                    <a:pt x="87694" y="53122"/>
                    <a:pt x="117459" y="39231"/>
                  </a:cubicBezTo>
                  <a:cubicBezTo>
                    <a:pt x="147224" y="25340"/>
                    <a:pt x="155956" y="21371"/>
                    <a:pt x="174609" y="15418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976496" y="3961151"/>
              <a:ext cx="505220" cy="412903"/>
            </a:xfrm>
            <a:custGeom>
              <a:avLst/>
              <a:gdLst>
                <a:gd name="connsiteX0" fmla="*/ 119379 w 505220"/>
                <a:gd name="connsiteY0" fmla="*/ 3445 h 412903"/>
                <a:gd name="connsiteX1" fmla="*/ 45560 w 505220"/>
                <a:gd name="connsiteY1" fmla="*/ 51070 h 412903"/>
                <a:gd name="connsiteX2" fmla="*/ 12223 w 505220"/>
                <a:gd name="connsiteY2" fmla="*/ 124889 h 412903"/>
                <a:gd name="connsiteX3" fmla="*/ 2698 w 505220"/>
                <a:gd name="connsiteY3" fmla="*/ 184420 h 412903"/>
                <a:gd name="connsiteX4" fmla="*/ 57467 w 505220"/>
                <a:gd name="connsiteY4" fmla="*/ 282051 h 412903"/>
                <a:gd name="connsiteX5" fmla="*/ 374173 w 505220"/>
                <a:gd name="connsiteY5" fmla="*/ 408258 h 412903"/>
                <a:gd name="connsiteX6" fmla="*/ 483710 w 505220"/>
                <a:gd name="connsiteY6" fmla="*/ 372539 h 412903"/>
                <a:gd name="connsiteX7" fmla="*/ 505142 w 505220"/>
                <a:gd name="connsiteY7" fmla="*/ 248714 h 412903"/>
                <a:gd name="connsiteX8" fmla="*/ 486092 w 505220"/>
                <a:gd name="connsiteY8" fmla="*/ 162989 h 412903"/>
                <a:gd name="connsiteX9" fmla="*/ 390842 w 505220"/>
                <a:gd name="connsiteY9" fmla="*/ 141558 h 412903"/>
                <a:gd name="connsiteX10" fmla="*/ 252729 w 505220"/>
                <a:gd name="connsiteY10" fmla="*/ 77264 h 412903"/>
                <a:gd name="connsiteX11" fmla="*/ 190817 w 505220"/>
                <a:gd name="connsiteY11" fmla="*/ 10589 h 412903"/>
                <a:gd name="connsiteX12" fmla="*/ 119379 w 505220"/>
                <a:gd name="connsiteY12" fmla="*/ 3445 h 4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5220" h="412903">
                  <a:moveTo>
                    <a:pt x="119379" y="3445"/>
                  </a:moveTo>
                  <a:cubicBezTo>
                    <a:pt x="95169" y="10192"/>
                    <a:pt x="63419" y="30829"/>
                    <a:pt x="45560" y="51070"/>
                  </a:cubicBezTo>
                  <a:cubicBezTo>
                    <a:pt x="27701" y="71311"/>
                    <a:pt x="19367" y="102664"/>
                    <a:pt x="12223" y="124889"/>
                  </a:cubicBezTo>
                  <a:cubicBezTo>
                    <a:pt x="5079" y="147114"/>
                    <a:pt x="-4843" y="158226"/>
                    <a:pt x="2698" y="184420"/>
                  </a:cubicBezTo>
                  <a:cubicBezTo>
                    <a:pt x="10239" y="210614"/>
                    <a:pt x="-4446" y="244745"/>
                    <a:pt x="57467" y="282051"/>
                  </a:cubicBezTo>
                  <a:cubicBezTo>
                    <a:pt x="119380" y="319357"/>
                    <a:pt x="303133" y="393177"/>
                    <a:pt x="374173" y="408258"/>
                  </a:cubicBezTo>
                  <a:cubicBezTo>
                    <a:pt x="445213" y="423339"/>
                    <a:pt x="461882" y="399130"/>
                    <a:pt x="483710" y="372539"/>
                  </a:cubicBezTo>
                  <a:cubicBezTo>
                    <a:pt x="505538" y="345948"/>
                    <a:pt x="504745" y="283639"/>
                    <a:pt x="505142" y="248714"/>
                  </a:cubicBezTo>
                  <a:cubicBezTo>
                    <a:pt x="505539" y="213789"/>
                    <a:pt x="505142" y="180848"/>
                    <a:pt x="486092" y="162989"/>
                  </a:cubicBezTo>
                  <a:cubicBezTo>
                    <a:pt x="467042" y="145130"/>
                    <a:pt x="429736" y="155845"/>
                    <a:pt x="390842" y="141558"/>
                  </a:cubicBezTo>
                  <a:cubicBezTo>
                    <a:pt x="351948" y="127271"/>
                    <a:pt x="286066" y="99092"/>
                    <a:pt x="252729" y="77264"/>
                  </a:cubicBezTo>
                  <a:cubicBezTo>
                    <a:pt x="219392" y="55436"/>
                    <a:pt x="215423" y="20908"/>
                    <a:pt x="190817" y="10589"/>
                  </a:cubicBezTo>
                  <a:cubicBezTo>
                    <a:pt x="166211" y="270"/>
                    <a:pt x="143589" y="-3302"/>
                    <a:pt x="119379" y="3445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362200" y="3989253"/>
              <a:ext cx="344360" cy="420045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2148270" y="4095750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7027182" flipV="1">
              <a:off x="2216805" y="4009993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7027182" flipV="1">
              <a:off x="2783544" y="4202875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7027182" flipV="1">
              <a:off x="2509700" y="4467194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7027182" flipV="1">
              <a:off x="2681150" y="3886169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7027182" flipV="1">
              <a:off x="2897844" y="3886170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V="1">
              <a:off x="2381633" y="3940968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6200000" flipV="1">
              <a:off x="2250664" y="4355306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3629016" flipV="1">
              <a:off x="2753738" y="4039269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17027182" flipV="1">
              <a:off x="2704888" y="4349580"/>
              <a:ext cx="30464" cy="37531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16200000" flipH="1" flipV="1">
            <a:off x="3041062" y="1740488"/>
            <a:ext cx="3097605" cy="1640671"/>
            <a:chOff x="958850" y="2551810"/>
            <a:chExt cx="6178703" cy="3272599"/>
          </a:xfrm>
        </p:grpSpPr>
        <p:sp>
          <p:nvSpPr>
            <p:cNvPr id="28" name="Freeform 27"/>
            <p:cNvSpPr/>
            <p:nvPr/>
          </p:nvSpPr>
          <p:spPr>
            <a:xfrm>
              <a:off x="958850" y="2669438"/>
              <a:ext cx="6178703" cy="3154971"/>
            </a:xfrm>
            <a:custGeom>
              <a:avLst/>
              <a:gdLst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63600 w 6178703"/>
                <a:gd name="connsiteY294" fmla="*/ 2301633 h 3154971"/>
                <a:gd name="connsiteX0" fmla="*/ 6350 w 6185053"/>
                <a:gd name="connsiteY0" fmla="*/ 1609483 h 3154971"/>
                <a:gd name="connsiteX1" fmla="*/ 203200 w 6185053"/>
                <a:gd name="connsiteY1" fmla="*/ 1596783 h 3154971"/>
                <a:gd name="connsiteX2" fmla="*/ 393700 w 6185053"/>
                <a:gd name="connsiteY2" fmla="*/ 1622183 h 3154971"/>
                <a:gd name="connsiteX3" fmla="*/ 603250 w 6185053"/>
                <a:gd name="connsiteY3" fmla="*/ 1692033 h 3154971"/>
                <a:gd name="connsiteX4" fmla="*/ 774700 w 6185053"/>
                <a:gd name="connsiteY4" fmla="*/ 1717433 h 3154971"/>
                <a:gd name="connsiteX5" fmla="*/ 1028700 w 6185053"/>
                <a:gd name="connsiteY5" fmla="*/ 1679333 h 3154971"/>
                <a:gd name="connsiteX6" fmla="*/ 1104900 w 6185053"/>
                <a:gd name="connsiteY6" fmla="*/ 1558683 h 3154971"/>
                <a:gd name="connsiteX7" fmla="*/ 1060450 w 6185053"/>
                <a:gd name="connsiteY7" fmla="*/ 1450733 h 3154971"/>
                <a:gd name="connsiteX8" fmla="*/ 958850 w 6185053"/>
                <a:gd name="connsiteY8" fmla="*/ 1374533 h 3154971"/>
                <a:gd name="connsiteX9" fmla="*/ 774700 w 6185053"/>
                <a:gd name="connsiteY9" fmla="*/ 1374533 h 3154971"/>
                <a:gd name="connsiteX10" fmla="*/ 615950 w 6185053"/>
                <a:gd name="connsiteY10" fmla="*/ 1380883 h 3154971"/>
                <a:gd name="connsiteX11" fmla="*/ 469900 w 6185053"/>
                <a:gd name="connsiteY11" fmla="*/ 1355483 h 3154971"/>
                <a:gd name="connsiteX12" fmla="*/ 412750 w 6185053"/>
                <a:gd name="connsiteY12" fmla="*/ 1304683 h 3154971"/>
                <a:gd name="connsiteX13" fmla="*/ 520700 w 6185053"/>
                <a:gd name="connsiteY13" fmla="*/ 1330083 h 3154971"/>
                <a:gd name="connsiteX14" fmla="*/ 609600 w 6185053"/>
                <a:gd name="connsiteY14" fmla="*/ 1330083 h 3154971"/>
                <a:gd name="connsiteX15" fmla="*/ 685800 w 6185053"/>
                <a:gd name="connsiteY15" fmla="*/ 1317383 h 3154971"/>
                <a:gd name="connsiteX16" fmla="*/ 571500 w 6185053"/>
                <a:gd name="connsiteY16" fmla="*/ 1260233 h 3154971"/>
                <a:gd name="connsiteX17" fmla="*/ 495300 w 6185053"/>
                <a:gd name="connsiteY17" fmla="*/ 1196733 h 3154971"/>
                <a:gd name="connsiteX18" fmla="*/ 355600 w 6185053"/>
                <a:gd name="connsiteY18" fmla="*/ 1196733 h 3154971"/>
                <a:gd name="connsiteX19" fmla="*/ 317500 w 6185053"/>
                <a:gd name="connsiteY19" fmla="*/ 1190383 h 3154971"/>
                <a:gd name="connsiteX20" fmla="*/ 488950 w 6185053"/>
                <a:gd name="connsiteY20" fmla="*/ 1158633 h 3154971"/>
                <a:gd name="connsiteX21" fmla="*/ 609600 w 6185053"/>
                <a:gd name="connsiteY21" fmla="*/ 1215783 h 3154971"/>
                <a:gd name="connsiteX22" fmla="*/ 730250 w 6185053"/>
                <a:gd name="connsiteY22" fmla="*/ 1291983 h 3154971"/>
                <a:gd name="connsiteX23" fmla="*/ 787400 w 6185053"/>
                <a:gd name="connsiteY23" fmla="*/ 1311033 h 3154971"/>
                <a:gd name="connsiteX24" fmla="*/ 889000 w 6185053"/>
                <a:gd name="connsiteY24" fmla="*/ 1304683 h 3154971"/>
                <a:gd name="connsiteX25" fmla="*/ 762000 w 6185053"/>
                <a:gd name="connsiteY25" fmla="*/ 1171333 h 3154971"/>
                <a:gd name="connsiteX26" fmla="*/ 679450 w 6185053"/>
                <a:gd name="connsiteY26" fmla="*/ 1037983 h 3154971"/>
                <a:gd name="connsiteX27" fmla="*/ 495300 w 6185053"/>
                <a:gd name="connsiteY27" fmla="*/ 936383 h 3154971"/>
                <a:gd name="connsiteX28" fmla="*/ 482600 w 6185053"/>
                <a:gd name="connsiteY28" fmla="*/ 891933 h 3154971"/>
                <a:gd name="connsiteX29" fmla="*/ 666750 w 6185053"/>
                <a:gd name="connsiteY29" fmla="*/ 961783 h 3154971"/>
                <a:gd name="connsiteX30" fmla="*/ 800100 w 6185053"/>
                <a:gd name="connsiteY30" fmla="*/ 1120533 h 3154971"/>
                <a:gd name="connsiteX31" fmla="*/ 914400 w 6185053"/>
                <a:gd name="connsiteY31" fmla="*/ 1253883 h 3154971"/>
                <a:gd name="connsiteX32" fmla="*/ 984250 w 6185053"/>
                <a:gd name="connsiteY32" fmla="*/ 1323733 h 3154971"/>
                <a:gd name="connsiteX33" fmla="*/ 1123950 w 6185053"/>
                <a:gd name="connsiteY33" fmla="*/ 1342783 h 3154971"/>
                <a:gd name="connsiteX34" fmla="*/ 1206500 w 6185053"/>
                <a:gd name="connsiteY34" fmla="*/ 1241183 h 3154971"/>
                <a:gd name="connsiteX35" fmla="*/ 1200150 w 6185053"/>
                <a:gd name="connsiteY35" fmla="*/ 1152283 h 3154971"/>
                <a:gd name="connsiteX36" fmla="*/ 1098550 w 6185053"/>
                <a:gd name="connsiteY36" fmla="*/ 1057033 h 3154971"/>
                <a:gd name="connsiteX37" fmla="*/ 908050 w 6185053"/>
                <a:gd name="connsiteY37" fmla="*/ 1025283 h 3154971"/>
                <a:gd name="connsiteX38" fmla="*/ 825500 w 6185053"/>
                <a:gd name="connsiteY38" fmla="*/ 955433 h 3154971"/>
                <a:gd name="connsiteX39" fmla="*/ 692150 w 6185053"/>
                <a:gd name="connsiteY39" fmla="*/ 841133 h 3154971"/>
                <a:gd name="connsiteX40" fmla="*/ 571500 w 6185053"/>
                <a:gd name="connsiteY40" fmla="*/ 726833 h 3154971"/>
                <a:gd name="connsiteX41" fmla="*/ 501650 w 6185053"/>
                <a:gd name="connsiteY41" fmla="*/ 568083 h 3154971"/>
                <a:gd name="connsiteX42" fmla="*/ 584200 w 6185053"/>
                <a:gd name="connsiteY42" fmla="*/ 669683 h 3154971"/>
                <a:gd name="connsiteX43" fmla="*/ 628650 w 6185053"/>
                <a:gd name="connsiteY43" fmla="*/ 733183 h 3154971"/>
                <a:gd name="connsiteX44" fmla="*/ 615950 w 6185053"/>
                <a:gd name="connsiteY44" fmla="*/ 669683 h 3154971"/>
                <a:gd name="connsiteX45" fmla="*/ 698500 w 6185053"/>
                <a:gd name="connsiteY45" fmla="*/ 771283 h 3154971"/>
                <a:gd name="connsiteX46" fmla="*/ 857250 w 6185053"/>
                <a:gd name="connsiteY46" fmla="*/ 923683 h 3154971"/>
                <a:gd name="connsiteX47" fmla="*/ 1009650 w 6185053"/>
                <a:gd name="connsiteY47" fmla="*/ 968133 h 3154971"/>
                <a:gd name="connsiteX48" fmla="*/ 1073150 w 6185053"/>
                <a:gd name="connsiteY48" fmla="*/ 987183 h 3154971"/>
                <a:gd name="connsiteX49" fmla="*/ 946150 w 6185053"/>
                <a:gd name="connsiteY49" fmla="*/ 771283 h 3154971"/>
                <a:gd name="connsiteX50" fmla="*/ 819150 w 6185053"/>
                <a:gd name="connsiteY50" fmla="*/ 625233 h 3154971"/>
                <a:gd name="connsiteX51" fmla="*/ 762000 w 6185053"/>
                <a:gd name="connsiteY51" fmla="*/ 574433 h 3154971"/>
                <a:gd name="connsiteX52" fmla="*/ 952500 w 6185053"/>
                <a:gd name="connsiteY52" fmla="*/ 676033 h 3154971"/>
                <a:gd name="connsiteX53" fmla="*/ 1066800 w 6185053"/>
                <a:gd name="connsiteY53" fmla="*/ 879233 h 3154971"/>
                <a:gd name="connsiteX54" fmla="*/ 1200150 w 6185053"/>
                <a:gd name="connsiteY54" fmla="*/ 1069733 h 3154971"/>
                <a:gd name="connsiteX55" fmla="*/ 1333500 w 6185053"/>
                <a:gd name="connsiteY55" fmla="*/ 1120533 h 3154971"/>
                <a:gd name="connsiteX56" fmla="*/ 1416050 w 6185053"/>
                <a:gd name="connsiteY56" fmla="*/ 1126883 h 3154971"/>
                <a:gd name="connsiteX57" fmla="*/ 1473200 w 6185053"/>
                <a:gd name="connsiteY57" fmla="*/ 1012583 h 3154971"/>
                <a:gd name="connsiteX58" fmla="*/ 1460500 w 6185053"/>
                <a:gd name="connsiteY58" fmla="*/ 879233 h 3154971"/>
                <a:gd name="connsiteX59" fmla="*/ 1422400 w 6185053"/>
                <a:gd name="connsiteY59" fmla="*/ 745883 h 3154971"/>
                <a:gd name="connsiteX60" fmla="*/ 1397000 w 6185053"/>
                <a:gd name="connsiteY60" fmla="*/ 618883 h 3154971"/>
                <a:gd name="connsiteX61" fmla="*/ 1390650 w 6185053"/>
                <a:gd name="connsiteY61" fmla="*/ 523633 h 3154971"/>
                <a:gd name="connsiteX62" fmla="*/ 1352550 w 6185053"/>
                <a:gd name="connsiteY62" fmla="*/ 409333 h 3154971"/>
                <a:gd name="connsiteX63" fmla="*/ 1308100 w 6185053"/>
                <a:gd name="connsiteY63" fmla="*/ 282333 h 3154971"/>
                <a:gd name="connsiteX64" fmla="*/ 1263650 w 6185053"/>
                <a:gd name="connsiteY64" fmla="*/ 206133 h 3154971"/>
                <a:gd name="connsiteX65" fmla="*/ 1358900 w 6185053"/>
                <a:gd name="connsiteY65" fmla="*/ 295033 h 3154971"/>
                <a:gd name="connsiteX66" fmla="*/ 1447800 w 6185053"/>
                <a:gd name="connsiteY66" fmla="*/ 504583 h 3154971"/>
                <a:gd name="connsiteX67" fmla="*/ 1447800 w 6185053"/>
                <a:gd name="connsiteY67" fmla="*/ 593483 h 3154971"/>
                <a:gd name="connsiteX68" fmla="*/ 1479550 w 6185053"/>
                <a:gd name="connsiteY68" fmla="*/ 764933 h 3154971"/>
                <a:gd name="connsiteX69" fmla="*/ 1504950 w 6185053"/>
                <a:gd name="connsiteY69" fmla="*/ 828433 h 3154971"/>
                <a:gd name="connsiteX70" fmla="*/ 1568450 w 6185053"/>
                <a:gd name="connsiteY70" fmla="*/ 783983 h 3154971"/>
                <a:gd name="connsiteX71" fmla="*/ 1568450 w 6185053"/>
                <a:gd name="connsiteY71" fmla="*/ 625233 h 3154971"/>
                <a:gd name="connsiteX72" fmla="*/ 1562100 w 6185053"/>
                <a:gd name="connsiteY72" fmla="*/ 504583 h 3154971"/>
                <a:gd name="connsiteX73" fmla="*/ 1562100 w 6185053"/>
                <a:gd name="connsiteY73" fmla="*/ 371233 h 3154971"/>
                <a:gd name="connsiteX74" fmla="*/ 1587500 w 6185053"/>
                <a:gd name="connsiteY74" fmla="*/ 250583 h 3154971"/>
                <a:gd name="connsiteX75" fmla="*/ 1600200 w 6185053"/>
                <a:gd name="connsiteY75" fmla="*/ 358533 h 3154971"/>
                <a:gd name="connsiteX76" fmla="*/ 1593850 w 6185053"/>
                <a:gd name="connsiteY76" fmla="*/ 523633 h 3154971"/>
                <a:gd name="connsiteX77" fmla="*/ 1619250 w 6185053"/>
                <a:gd name="connsiteY77" fmla="*/ 637933 h 3154971"/>
                <a:gd name="connsiteX78" fmla="*/ 1657350 w 6185053"/>
                <a:gd name="connsiteY78" fmla="*/ 631583 h 3154971"/>
                <a:gd name="connsiteX79" fmla="*/ 1720850 w 6185053"/>
                <a:gd name="connsiteY79" fmla="*/ 491883 h 3154971"/>
                <a:gd name="connsiteX80" fmla="*/ 1727200 w 6185053"/>
                <a:gd name="connsiteY80" fmla="*/ 212483 h 3154971"/>
                <a:gd name="connsiteX81" fmla="*/ 1720850 w 6185053"/>
                <a:gd name="connsiteY81" fmla="*/ 142633 h 3154971"/>
                <a:gd name="connsiteX82" fmla="*/ 1758950 w 6185053"/>
                <a:gd name="connsiteY82" fmla="*/ 148983 h 3154971"/>
                <a:gd name="connsiteX83" fmla="*/ 1790700 w 6185053"/>
                <a:gd name="connsiteY83" fmla="*/ 333133 h 3154971"/>
                <a:gd name="connsiteX84" fmla="*/ 1758950 w 6185053"/>
                <a:gd name="connsiteY84" fmla="*/ 504583 h 3154971"/>
                <a:gd name="connsiteX85" fmla="*/ 1682750 w 6185053"/>
                <a:gd name="connsiteY85" fmla="*/ 707783 h 3154971"/>
                <a:gd name="connsiteX86" fmla="*/ 1606550 w 6185053"/>
                <a:gd name="connsiteY86" fmla="*/ 841133 h 3154971"/>
                <a:gd name="connsiteX87" fmla="*/ 1574800 w 6185053"/>
                <a:gd name="connsiteY87" fmla="*/ 942733 h 3154971"/>
                <a:gd name="connsiteX88" fmla="*/ 1581150 w 6185053"/>
                <a:gd name="connsiteY88" fmla="*/ 1044333 h 3154971"/>
                <a:gd name="connsiteX89" fmla="*/ 1631950 w 6185053"/>
                <a:gd name="connsiteY89" fmla="*/ 1088783 h 3154971"/>
                <a:gd name="connsiteX90" fmla="*/ 1835150 w 6185053"/>
                <a:gd name="connsiteY90" fmla="*/ 1101483 h 3154971"/>
                <a:gd name="connsiteX91" fmla="*/ 2095500 w 6185053"/>
                <a:gd name="connsiteY91" fmla="*/ 1082433 h 3154971"/>
                <a:gd name="connsiteX92" fmla="*/ 2298700 w 6185053"/>
                <a:gd name="connsiteY92" fmla="*/ 872883 h 3154971"/>
                <a:gd name="connsiteX93" fmla="*/ 2362200 w 6185053"/>
                <a:gd name="connsiteY93" fmla="*/ 688733 h 3154971"/>
                <a:gd name="connsiteX94" fmla="*/ 2444750 w 6185053"/>
                <a:gd name="connsiteY94" fmla="*/ 441083 h 3154971"/>
                <a:gd name="connsiteX95" fmla="*/ 2654300 w 6185053"/>
                <a:gd name="connsiteY95" fmla="*/ 142633 h 3154971"/>
                <a:gd name="connsiteX96" fmla="*/ 2813050 w 6185053"/>
                <a:gd name="connsiteY96" fmla="*/ 21983 h 3154971"/>
                <a:gd name="connsiteX97" fmla="*/ 3136900 w 6185053"/>
                <a:gd name="connsiteY97" fmla="*/ 9283 h 3154971"/>
                <a:gd name="connsiteX98" fmla="*/ 3365500 w 6185053"/>
                <a:gd name="connsiteY98" fmla="*/ 123583 h 3154971"/>
                <a:gd name="connsiteX99" fmla="*/ 3625850 w 6185053"/>
                <a:gd name="connsiteY99" fmla="*/ 345833 h 3154971"/>
                <a:gd name="connsiteX100" fmla="*/ 3733800 w 6185053"/>
                <a:gd name="connsiteY100" fmla="*/ 637933 h 3154971"/>
                <a:gd name="connsiteX101" fmla="*/ 3892550 w 6185053"/>
                <a:gd name="connsiteY101" fmla="*/ 974483 h 3154971"/>
                <a:gd name="connsiteX102" fmla="*/ 4051300 w 6185053"/>
                <a:gd name="connsiteY102" fmla="*/ 1285633 h 3154971"/>
                <a:gd name="connsiteX103" fmla="*/ 4241800 w 6185053"/>
                <a:gd name="connsiteY103" fmla="*/ 1418983 h 3154971"/>
                <a:gd name="connsiteX104" fmla="*/ 4483100 w 6185053"/>
                <a:gd name="connsiteY104" fmla="*/ 1526933 h 3154971"/>
                <a:gd name="connsiteX105" fmla="*/ 4718050 w 6185053"/>
                <a:gd name="connsiteY105" fmla="*/ 1488833 h 3154971"/>
                <a:gd name="connsiteX106" fmla="*/ 5099050 w 6185053"/>
                <a:gd name="connsiteY106" fmla="*/ 1412633 h 3154971"/>
                <a:gd name="connsiteX107" fmla="*/ 5302250 w 6185053"/>
                <a:gd name="connsiteY107" fmla="*/ 1304683 h 3154971"/>
                <a:gd name="connsiteX108" fmla="*/ 5435600 w 6185053"/>
                <a:gd name="connsiteY108" fmla="*/ 1120533 h 3154971"/>
                <a:gd name="connsiteX109" fmla="*/ 5556250 w 6185053"/>
                <a:gd name="connsiteY109" fmla="*/ 1012583 h 3154971"/>
                <a:gd name="connsiteX110" fmla="*/ 5626100 w 6185053"/>
                <a:gd name="connsiteY110" fmla="*/ 1018933 h 3154971"/>
                <a:gd name="connsiteX111" fmla="*/ 5638800 w 6185053"/>
                <a:gd name="connsiteY111" fmla="*/ 1076083 h 3154971"/>
                <a:gd name="connsiteX112" fmla="*/ 5588000 w 6185053"/>
                <a:gd name="connsiteY112" fmla="*/ 1114183 h 3154971"/>
                <a:gd name="connsiteX113" fmla="*/ 5518150 w 6185053"/>
                <a:gd name="connsiteY113" fmla="*/ 1152283 h 3154971"/>
                <a:gd name="connsiteX114" fmla="*/ 5416550 w 6185053"/>
                <a:gd name="connsiteY114" fmla="*/ 1291983 h 3154971"/>
                <a:gd name="connsiteX115" fmla="*/ 5327650 w 6185053"/>
                <a:gd name="connsiteY115" fmla="*/ 1349133 h 3154971"/>
                <a:gd name="connsiteX116" fmla="*/ 5283200 w 6185053"/>
                <a:gd name="connsiteY116" fmla="*/ 1380883 h 3154971"/>
                <a:gd name="connsiteX117" fmla="*/ 5448300 w 6185053"/>
                <a:gd name="connsiteY117" fmla="*/ 1336433 h 3154971"/>
                <a:gd name="connsiteX118" fmla="*/ 5676900 w 6185053"/>
                <a:gd name="connsiteY118" fmla="*/ 1368183 h 3154971"/>
                <a:gd name="connsiteX119" fmla="*/ 5797550 w 6185053"/>
                <a:gd name="connsiteY119" fmla="*/ 1387233 h 3154971"/>
                <a:gd name="connsiteX120" fmla="*/ 6019800 w 6185053"/>
                <a:gd name="connsiteY120" fmla="*/ 1336433 h 3154971"/>
                <a:gd name="connsiteX121" fmla="*/ 6134100 w 6185053"/>
                <a:gd name="connsiteY121" fmla="*/ 1317383 h 3154971"/>
                <a:gd name="connsiteX122" fmla="*/ 6184900 w 6185053"/>
                <a:gd name="connsiteY122" fmla="*/ 1361833 h 3154971"/>
                <a:gd name="connsiteX123" fmla="*/ 6146800 w 6185053"/>
                <a:gd name="connsiteY123" fmla="*/ 1418983 h 3154971"/>
                <a:gd name="connsiteX124" fmla="*/ 6064250 w 6185053"/>
                <a:gd name="connsiteY124" fmla="*/ 1406283 h 3154971"/>
                <a:gd name="connsiteX125" fmla="*/ 5937250 w 6185053"/>
                <a:gd name="connsiteY125" fmla="*/ 1412633 h 3154971"/>
                <a:gd name="connsiteX126" fmla="*/ 5822950 w 6185053"/>
                <a:gd name="connsiteY126" fmla="*/ 1438033 h 3154971"/>
                <a:gd name="connsiteX127" fmla="*/ 5657850 w 6185053"/>
                <a:gd name="connsiteY127" fmla="*/ 1418983 h 3154971"/>
                <a:gd name="connsiteX128" fmla="*/ 5435600 w 6185053"/>
                <a:gd name="connsiteY128" fmla="*/ 1418983 h 3154971"/>
                <a:gd name="connsiteX129" fmla="*/ 5276850 w 6185053"/>
                <a:gd name="connsiteY129" fmla="*/ 1438033 h 3154971"/>
                <a:gd name="connsiteX130" fmla="*/ 5340350 w 6185053"/>
                <a:gd name="connsiteY130" fmla="*/ 1476133 h 3154971"/>
                <a:gd name="connsiteX131" fmla="*/ 5454650 w 6185053"/>
                <a:gd name="connsiteY131" fmla="*/ 1577733 h 3154971"/>
                <a:gd name="connsiteX132" fmla="*/ 5492750 w 6185053"/>
                <a:gd name="connsiteY132" fmla="*/ 1641233 h 3154971"/>
                <a:gd name="connsiteX133" fmla="*/ 5530850 w 6185053"/>
                <a:gd name="connsiteY133" fmla="*/ 1736483 h 3154971"/>
                <a:gd name="connsiteX134" fmla="*/ 5441950 w 6185053"/>
                <a:gd name="connsiteY134" fmla="*/ 1768233 h 3154971"/>
                <a:gd name="connsiteX135" fmla="*/ 5410200 w 6185053"/>
                <a:gd name="connsiteY135" fmla="*/ 1672983 h 3154971"/>
                <a:gd name="connsiteX136" fmla="*/ 5403850 w 6185053"/>
                <a:gd name="connsiteY136" fmla="*/ 1634883 h 3154971"/>
                <a:gd name="connsiteX137" fmla="*/ 5321300 w 6185053"/>
                <a:gd name="connsiteY137" fmla="*/ 1565033 h 3154971"/>
                <a:gd name="connsiteX138" fmla="*/ 5245100 w 6185053"/>
                <a:gd name="connsiteY138" fmla="*/ 1488833 h 3154971"/>
                <a:gd name="connsiteX139" fmla="*/ 5130800 w 6185053"/>
                <a:gd name="connsiteY139" fmla="*/ 1482483 h 3154971"/>
                <a:gd name="connsiteX140" fmla="*/ 4984750 w 6185053"/>
                <a:gd name="connsiteY140" fmla="*/ 1520583 h 3154971"/>
                <a:gd name="connsiteX141" fmla="*/ 4819650 w 6185053"/>
                <a:gd name="connsiteY141" fmla="*/ 1552333 h 3154971"/>
                <a:gd name="connsiteX142" fmla="*/ 4933950 w 6185053"/>
                <a:gd name="connsiteY142" fmla="*/ 1622183 h 3154971"/>
                <a:gd name="connsiteX143" fmla="*/ 4972050 w 6185053"/>
                <a:gd name="connsiteY143" fmla="*/ 1761883 h 3154971"/>
                <a:gd name="connsiteX144" fmla="*/ 5016500 w 6185053"/>
                <a:gd name="connsiteY144" fmla="*/ 1920633 h 3154971"/>
                <a:gd name="connsiteX145" fmla="*/ 5080000 w 6185053"/>
                <a:gd name="connsiteY145" fmla="*/ 1977783 h 3154971"/>
                <a:gd name="connsiteX146" fmla="*/ 5238750 w 6185053"/>
                <a:gd name="connsiteY146" fmla="*/ 2015883 h 3154971"/>
                <a:gd name="connsiteX147" fmla="*/ 5422900 w 6185053"/>
                <a:gd name="connsiteY147" fmla="*/ 2003183 h 3154971"/>
                <a:gd name="connsiteX148" fmla="*/ 5588000 w 6185053"/>
                <a:gd name="connsiteY148" fmla="*/ 1984133 h 3154971"/>
                <a:gd name="connsiteX149" fmla="*/ 5740400 w 6185053"/>
                <a:gd name="connsiteY149" fmla="*/ 2060333 h 3154971"/>
                <a:gd name="connsiteX150" fmla="*/ 5715000 w 6185053"/>
                <a:gd name="connsiteY150" fmla="*/ 2149233 h 3154971"/>
                <a:gd name="connsiteX151" fmla="*/ 5632450 w 6185053"/>
                <a:gd name="connsiteY151" fmla="*/ 2117483 h 3154971"/>
                <a:gd name="connsiteX152" fmla="*/ 5613400 w 6185053"/>
                <a:gd name="connsiteY152" fmla="*/ 2073033 h 3154971"/>
                <a:gd name="connsiteX153" fmla="*/ 5505450 w 6185053"/>
                <a:gd name="connsiteY153" fmla="*/ 2053983 h 3154971"/>
                <a:gd name="connsiteX154" fmla="*/ 5327650 w 6185053"/>
                <a:gd name="connsiteY154" fmla="*/ 2085733 h 3154971"/>
                <a:gd name="connsiteX155" fmla="*/ 5156200 w 6185053"/>
                <a:gd name="connsiteY155" fmla="*/ 2079383 h 3154971"/>
                <a:gd name="connsiteX156" fmla="*/ 5016500 w 6185053"/>
                <a:gd name="connsiteY156" fmla="*/ 2022233 h 3154971"/>
                <a:gd name="connsiteX157" fmla="*/ 4972050 w 6185053"/>
                <a:gd name="connsiteY157" fmla="*/ 1984133 h 3154971"/>
                <a:gd name="connsiteX158" fmla="*/ 4965700 w 6185053"/>
                <a:gd name="connsiteY158" fmla="*/ 2111133 h 3154971"/>
                <a:gd name="connsiteX159" fmla="*/ 4965700 w 6185053"/>
                <a:gd name="connsiteY159" fmla="*/ 2219083 h 3154971"/>
                <a:gd name="connsiteX160" fmla="*/ 5035550 w 6185053"/>
                <a:gd name="connsiteY160" fmla="*/ 2396883 h 3154971"/>
                <a:gd name="connsiteX161" fmla="*/ 5137150 w 6185053"/>
                <a:gd name="connsiteY161" fmla="*/ 2454033 h 3154971"/>
                <a:gd name="connsiteX162" fmla="*/ 5327650 w 6185053"/>
                <a:gd name="connsiteY162" fmla="*/ 2504833 h 3154971"/>
                <a:gd name="connsiteX163" fmla="*/ 5435600 w 6185053"/>
                <a:gd name="connsiteY163" fmla="*/ 2473083 h 3154971"/>
                <a:gd name="connsiteX164" fmla="*/ 5486400 w 6185053"/>
                <a:gd name="connsiteY164" fmla="*/ 2536583 h 3154971"/>
                <a:gd name="connsiteX165" fmla="*/ 5403850 w 6185053"/>
                <a:gd name="connsiteY165" fmla="*/ 2587383 h 3154971"/>
                <a:gd name="connsiteX166" fmla="*/ 5359400 w 6185053"/>
                <a:gd name="connsiteY166" fmla="*/ 2549283 h 3154971"/>
                <a:gd name="connsiteX167" fmla="*/ 5181600 w 6185053"/>
                <a:gd name="connsiteY167" fmla="*/ 2542933 h 3154971"/>
                <a:gd name="connsiteX168" fmla="*/ 5010150 w 6185053"/>
                <a:gd name="connsiteY168" fmla="*/ 2492133 h 3154971"/>
                <a:gd name="connsiteX169" fmla="*/ 5073650 w 6185053"/>
                <a:gd name="connsiteY169" fmla="*/ 2657233 h 3154971"/>
                <a:gd name="connsiteX170" fmla="*/ 5175250 w 6185053"/>
                <a:gd name="connsiteY170" fmla="*/ 2714383 h 3154971"/>
                <a:gd name="connsiteX171" fmla="*/ 5346700 w 6185053"/>
                <a:gd name="connsiteY171" fmla="*/ 2815983 h 3154971"/>
                <a:gd name="connsiteX172" fmla="*/ 5372100 w 6185053"/>
                <a:gd name="connsiteY172" fmla="*/ 2898533 h 3154971"/>
                <a:gd name="connsiteX173" fmla="*/ 5276850 w 6185053"/>
                <a:gd name="connsiteY173" fmla="*/ 2841383 h 3154971"/>
                <a:gd name="connsiteX174" fmla="*/ 5219700 w 6185053"/>
                <a:gd name="connsiteY174" fmla="*/ 2815983 h 3154971"/>
                <a:gd name="connsiteX175" fmla="*/ 5105400 w 6185053"/>
                <a:gd name="connsiteY175" fmla="*/ 2765183 h 3154971"/>
                <a:gd name="connsiteX176" fmla="*/ 5080000 w 6185053"/>
                <a:gd name="connsiteY176" fmla="*/ 2752483 h 3154971"/>
                <a:gd name="connsiteX177" fmla="*/ 5086350 w 6185053"/>
                <a:gd name="connsiteY177" fmla="*/ 2873133 h 3154971"/>
                <a:gd name="connsiteX178" fmla="*/ 5073650 w 6185053"/>
                <a:gd name="connsiteY178" fmla="*/ 3025533 h 3154971"/>
                <a:gd name="connsiteX179" fmla="*/ 5111750 w 6185053"/>
                <a:gd name="connsiteY179" fmla="*/ 3076333 h 3154971"/>
                <a:gd name="connsiteX180" fmla="*/ 5086350 w 6185053"/>
                <a:gd name="connsiteY180" fmla="*/ 3152533 h 3154971"/>
                <a:gd name="connsiteX181" fmla="*/ 5003800 w 6185053"/>
                <a:gd name="connsiteY181" fmla="*/ 3127133 h 3154971"/>
                <a:gd name="connsiteX182" fmla="*/ 5022850 w 6185053"/>
                <a:gd name="connsiteY182" fmla="*/ 3038233 h 3154971"/>
                <a:gd name="connsiteX183" fmla="*/ 5035550 w 6185053"/>
                <a:gd name="connsiteY183" fmla="*/ 2879483 h 3154971"/>
                <a:gd name="connsiteX184" fmla="*/ 5022850 w 6185053"/>
                <a:gd name="connsiteY184" fmla="*/ 2708033 h 3154971"/>
                <a:gd name="connsiteX185" fmla="*/ 4978400 w 6185053"/>
                <a:gd name="connsiteY185" fmla="*/ 2574683 h 3154971"/>
                <a:gd name="connsiteX186" fmla="*/ 4927600 w 6185053"/>
                <a:gd name="connsiteY186" fmla="*/ 2479433 h 3154971"/>
                <a:gd name="connsiteX187" fmla="*/ 4927600 w 6185053"/>
                <a:gd name="connsiteY187" fmla="*/ 2352433 h 3154971"/>
                <a:gd name="connsiteX188" fmla="*/ 4889500 w 6185053"/>
                <a:gd name="connsiteY188" fmla="*/ 2238133 h 3154971"/>
                <a:gd name="connsiteX189" fmla="*/ 4889500 w 6185053"/>
                <a:gd name="connsiteY189" fmla="*/ 2041283 h 3154971"/>
                <a:gd name="connsiteX190" fmla="*/ 4927600 w 6185053"/>
                <a:gd name="connsiteY190" fmla="*/ 1869833 h 3154971"/>
                <a:gd name="connsiteX191" fmla="*/ 4889500 w 6185053"/>
                <a:gd name="connsiteY191" fmla="*/ 1704733 h 3154971"/>
                <a:gd name="connsiteX192" fmla="*/ 4749800 w 6185053"/>
                <a:gd name="connsiteY192" fmla="*/ 1609483 h 3154971"/>
                <a:gd name="connsiteX193" fmla="*/ 4521200 w 6185053"/>
                <a:gd name="connsiteY193" fmla="*/ 1628533 h 3154971"/>
                <a:gd name="connsiteX194" fmla="*/ 4279900 w 6185053"/>
                <a:gd name="connsiteY194" fmla="*/ 1565033 h 3154971"/>
                <a:gd name="connsiteX195" fmla="*/ 3981450 w 6185053"/>
                <a:gd name="connsiteY195" fmla="*/ 1393583 h 3154971"/>
                <a:gd name="connsiteX196" fmla="*/ 3829050 w 6185053"/>
                <a:gd name="connsiteY196" fmla="*/ 1095133 h 3154971"/>
                <a:gd name="connsiteX197" fmla="*/ 3771900 w 6185053"/>
                <a:gd name="connsiteY197" fmla="*/ 930033 h 3154971"/>
                <a:gd name="connsiteX198" fmla="*/ 3676650 w 6185053"/>
                <a:gd name="connsiteY198" fmla="*/ 650633 h 3154971"/>
                <a:gd name="connsiteX199" fmla="*/ 3600450 w 6185053"/>
                <a:gd name="connsiteY199" fmla="*/ 472833 h 3154971"/>
                <a:gd name="connsiteX200" fmla="*/ 3467100 w 6185053"/>
                <a:gd name="connsiteY200" fmla="*/ 326783 h 3154971"/>
                <a:gd name="connsiteX201" fmla="*/ 3251200 w 6185053"/>
                <a:gd name="connsiteY201" fmla="*/ 142633 h 3154971"/>
                <a:gd name="connsiteX202" fmla="*/ 3035300 w 6185053"/>
                <a:gd name="connsiteY202" fmla="*/ 104533 h 3154971"/>
                <a:gd name="connsiteX203" fmla="*/ 2806700 w 6185053"/>
                <a:gd name="connsiteY203" fmla="*/ 142633 h 3154971"/>
                <a:gd name="connsiteX204" fmla="*/ 2673350 w 6185053"/>
                <a:gd name="connsiteY204" fmla="*/ 256933 h 3154971"/>
                <a:gd name="connsiteX205" fmla="*/ 2514600 w 6185053"/>
                <a:gd name="connsiteY205" fmla="*/ 599833 h 3154971"/>
                <a:gd name="connsiteX206" fmla="*/ 2400300 w 6185053"/>
                <a:gd name="connsiteY206" fmla="*/ 866533 h 3154971"/>
                <a:gd name="connsiteX207" fmla="*/ 2222500 w 6185053"/>
                <a:gd name="connsiteY207" fmla="*/ 1196733 h 3154971"/>
                <a:gd name="connsiteX208" fmla="*/ 2063750 w 6185053"/>
                <a:gd name="connsiteY208" fmla="*/ 1412633 h 3154971"/>
                <a:gd name="connsiteX209" fmla="*/ 1968500 w 6185053"/>
                <a:gd name="connsiteY209" fmla="*/ 1590433 h 3154971"/>
                <a:gd name="connsiteX210" fmla="*/ 2032000 w 6185053"/>
                <a:gd name="connsiteY210" fmla="*/ 1787283 h 3154971"/>
                <a:gd name="connsiteX211" fmla="*/ 2184400 w 6185053"/>
                <a:gd name="connsiteY211" fmla="*/ 1787283 h 3154971"/>
                <a:gd name="connsiteX212" fmla="*/ 2273300 w 6185053"/>
                <a:gd name="connsiteY212" fmla="*/ 1761883 h 3154971"/>
                <a:gd name="connsiteX213" fmla="*/ 2501900 w 6185053"/>
                <a:gd name="connsiteY213" fmla="*/ 1558683 h 3154971"/>
                <a:gd name="connsiteX214" fmla="*/ 2698750 w 6185053"/>
                <a:gd name="connsiteY214" fmla="*/ 1533283 h 3154971"/>
                <a:gd name="connsiteX215" fmla="*/ 2540000 w 6185053"/>
                <a:gd name="connsiteY215" fmla="*/ 1596783 h 3154971"/>
                <a:gd name="connsiteX216" fmla="*/ 2406650 w 6185053"/>
                <a:gd name="connsiteY216" fmla="*/ 1730133 h 3154971"/>
                <a:gd name="connsiteX217" fmla="*/ 2298700 w 6185053"/>
                <a:gd name="connsiteY217" fmla="*/ 1806333 h 3154971"/>
                <a:gd name="connsiteX218" fmla="*/ 2197100 w 6185053"/>
                <a:gd name="connsiteY218" fmla="*/ 1838083 h 3154971"/>
                <a:gd name="connsiteX219" fmla="*/ 2127250 w 6185053"/>
                <a:gd name="connsiteY219" fmla="*/ 1850783 h 3154971"/>
                <a:gd name="connsiteX220" fmla="*/ 2203450 w 6185053"/>
                <a:gd name="connsiteY220" fmla="*/ 1907933 h 3154971"/>
                <a:gd name="connsiteX221" fmla="*/ 2298700 w 6185053"/>
                <a:gd name="connsiteY221" fmla="*/ 1933333 h 3154971"/>
                <a:gd name="connsiteX222" fmla="*/ 2406650 w 6185053"/>
                <a:gd name="connsiteY222" fmla="*/ 1939683 h 3154971"/>
                <a:gd name="connsiteX223" fmla="*/ 2463800 w 6185053"/>
                <a:gd name="connsiteY223" fmla="*/ 1984133 h 3154971"/>
                <a:gd name="connsiteX224" fmla="*/ 2527300 w 6185053"/>
                <a:gd name="connsiteY224" fmla="*/ 2015883 h 3154971"/>
                <a:gd name="connsiteX225" fmla="*/ 2616200 w 6185053"/>
                <a:gd name="connsiteY225" fmla="*/ 2053983 h 3154971"/>
                <a:gd name="connsiteX226" fmla="*/ 2609850 w 6185053"/>
                <a:gd name="connsiteY226" fmla="*/ 2104783 h 3154971"/>
                <a:gd name="connsiteX227" fmla="*/ 2489200 w 6185053"/>
                <a:gd name="connsiteY227" fmla="*/ 2047633 h 3154971"/>
                <a:gd name="connsiteX228" fmla="*/ 2406650 w 6185053"/>
                <a:gd name="connsiteY228" fmla="*/ 2009533 h 3154971"/>
                <a:gd name="connsiteX229" fmla="*/ 2311400 w 6185053"/>
                <a:gd name="connsiteY229" fmla="*/ 2003183 h 3154971"/>
                <a:gd name="connsiteX230" fmla="*/ 2228850 w 6185053"/>
                <a:gd name="connsiteY230" fmla="*/ 2009533 h 3154971"/>
                <a:gd name="connsiteX231" fmla="*/ 2368550 w 6185053"/>
                <a:gd name="connsiteY231" fmla="*/ 2085733 h 3154971"/>
                <a:gd name="connsiteX232" fmla="*/ 2444750 w 6185053"/>
                <a:gd name="connsiteY232" fmla="*/ 2111133 h 3154971"/>
                <a:gd name="connsiteX233" fmla="*/ 2578100 w 6185053"/>
                <a:gd name="connsiteY233" fmla="*/ 2136533 h 3154971"/>
                <a:gd name="connsiteX234" fmla="*/ 2508250 w 6185053"/>
                <a:gd name="connsiteY234" fmla="*/ 2180983 h 3154971"/>
                <a:gd name="connsiteX235" fmla="*/ 2355850 w 6185053"/>
                <a:gd name="connsiteY235" fmla="*/ 2149233 h 3154971"/>
                <a:gd name="connsiteX236" fmla="*/ 2216150 w 6185053"/>
                <a:gd name="connsiteY236" fmla="*/ 2079383 h 3154971"/>
                <a:gd name="connsiteX237" fmla="*/ 2152650 w 6185053"/>
                <a:gd name="connsiteY237" fmla="*/ 2009533 h 3154971"/>
                <a:gd name="connsiteX238" fmla="*/ 2082800 w 6185053"/>
                <a:gd name="connsiteY238" fmla="*/ 1933333 h 3154971"/>
                <a:gd name="connsiteX239" fmla="*/ 2006600 w 6185053"/>
                <a:gd name="connsiteY239" fmla="*/ 1876183 h 3154971"/>
                <a:gd name="connsiteX240" fmla="*/ 1930400 w 6185053"/>
                <a:gd name="connsiteY240" fmla="*/ 1888883 h 3154971"/>
                <a:gd name="connsiteX241" fmla="*/ 1841500 w 6185053"/>
                <a:gd name="connsiteY241" fmla="*/ 1958733 h 3154971"/>
                <a:gd name="connsiteX242" fmla="*/ 1841500 w 6185053"/>
                <a:gd name="connsiteY242" fmla="*/ 2142883 h 3154971"/>
                <a:gd name="connsiteX243" fmla="*/ 1987550 w 6185053"/>
                <a:gd name="connsiteY243" fmla="*/ 2327033 h 3154971"/>
                <a:gd name="connsiteX244" fmla="*/ 2178050 w 6185053"/>
                <a:gd name="connsiteY244" fmla="*/ 2454033 h 3154971"/>
                <a:gd name="connsiteX245" fmla="*/ 2254250 w 6185053"/>
                <a:gd name="connsiteY245" fmla="*/ 2523883 h 3154971"/>
                <a:gd name="connsiteX246" fmla="*/ 2114550 w 6185053"/>
                <a:gd name="connsiteY246" fmla="*/ 2479433 h 3154971"/>
                <a:gd name="connsiteX247" fmla="*/ 1968500 w 6185053"/>
                <a:gd name="connsiteY247" fmla="*/ 2390533 h 3154971"/>
                <a:gd name="connsiteX248" fmla="*/ 1854200 w 6185053"/>
                <a:gd name="connsiteY248" fmla="*/ 2301633 h 3154971"/>
                <a:gd name="connsiteX249" fmla="*/ 1917700 w 6185053"/>
                <a:gd name="connsiteY249" fmla="*/ 2422283 h 3154971"/>
                <a:gd name="connsiteX250" fmla="*/ 1917700 w 6185053"/>
                <a:gd name="connsiteY250" fmla="*/ 2536583 h 3154971"/>
                <a:gd name="connsiteX251" fmla="*/ 1930400 w 6185053"/>
                <a:gd name="connsiteY251" fmla="*/ 2638183 h 3154971"/>
                <a:gd name="connsiteX252" fmla="*/ 1936750 w 6185053"/>
                <a:gd name="connsiteY252" fmla="*/ 2682633 h 3154971"/>
                <a:gd name="connsiteX253" fmla="*/ 2101850 w 6185053"/>
                <a:gd name="connsiteY253" fmla="*/ 2809633 h 3154971"/>
                <a:gd name="connsiteX254" fmla="*/ 2152650 w 6185053"/>
                <a:gd name="connsiteY254" fmla="*/ 2917583 h 3154971"/>
                <a:gd name="connsiteX255" fmla="*/ 2044700 w 6185053"/>
                <a:gd name="connsiteY255" fmla="*/ 2828683 h 3154971"/>
                <a:gd name="connsiteX256" fmla="*/ 1917700 w 6185053"/>
                <a:gd name="connsiteY256" fmla="*/ 2727083 h 3154971"/>
                <a:gd name="connsiteX257" fmla="*/ 1981200 w 6185053"/>
                <a:gd name="connsiteY257" fmla="*/ 2911233 h 3154971"/>
                <a:gd name="connsiteX258" fmla="*/ 2000250 w 6185053"/>
                <a:gd name="connsiteY258" fmla="*/ 3006483 h 3154971"/>
                <a:gd name="connsiteX259" fmla="*/ 1898650 w 6185053"/>
                <a:gd name="connsiteY259" fmla="*/ 2898533 h 3154971"/>
                <a:gd name="connsiteX260" fmla="*/ 1866900 w 6185053"/>
                <a:gd name="connsiteY260" fmla="*/ 2701683 h 3154971"/>
                <a:gd name="connsiteX261" fmla="*/ 1873250 w 6185053"/>
                <a:gd name="connsiteY261" fmla="*/ 2549283 h 3154971"/>
                <a:gd name="connsiteX262" fmla="*/ 1841500 w 6185053"/>
                <a:gd name="connsiteY262" fmla="*/ 2403233 h 3154971"/>
                <a:gd name="connsiteX263" fmla="*/ 1752600 w 6185053"/>
                <a:gd name="connsiteY263" fmla="*/ 2238133 h 3154971"/>
                <a:gd name="connsiteX264" fmla="*/ 1746250 w 6185053"/>
                <a:gd name="connsiteY264" fmla="*/ 2073033 h 3154971"/>
                <a:gd name="connsiteX265" fmla="*/ 1676400 w 6185053"/>
                <a:gd name="connsiteY265" fmla="*/ 1977783 h 3154971"/>
                <a:gd name="connsiteX266" fmla="*/ 1625600 w 6185053"/>
                <a:gd name="connsiteY266" fmla="*/ 1965083 h 3154971"/>
                <a:gd name="connsiteX267" fmla="*/ 1524000 w 6185053"/>
                <a:gd name="connsiteY267" fmla="*/ 2092083 h 3154971"/>
                <a:gd name="connsiteX268" fmla="*/ 1492250 w 6185053"/>
                <a:gd name="connsiteY268" fmla="*/ 2307983 h 3154971"/>
                <a:gd name="connsiteX269" fmla="*/ 1549400 w 6185053"/>
                <a:gd name="connsiteY269" fmla="*/ 2466733 h 3154971"/>
                <a:gd name="connsiteX270" fmla="*/ 1587500 w 6185053"/>
                <a:gd name="connsiteY270" fmla="*/ 2669933 h 3154971"/>
                <a:gd name="connsiteX271" fmla="*/ 1524000 w 6185053"/>
                <a:gd name="connsiteY271" fmla="*/ 2892183 h 3154971"/>
                <a:gd name="connsiteX272" fmla="*/ 1498600 w 6185053"/>
                <a:gd name="connsiteY272" fmla="*/ 2765183 h 3154971"/>
                <a:gd name="connsiteX273" fmla="*/ 1517650 w 6185053"/>
                <a:gd name="connsiteY273" fmla="*/ 2593733 h 3154971"/>
                <a:gd name="connsiteX274" fmla="*/ 1454150 w 6185053"/>
                <a:gd name="connsiteY274" fmla="*/ 2396883 h 3154971"/>
                <a:gd name="connsiteX275" fmla="*/ 1377950 w 6185053"/>
                <a:gd name="connsiteY275" fmla="*/ 2561983 h 3154971"/>
                <a:gd name="connsiteX276" fmla="*/ 1295400 w 6185053"/>
                <a:gd name="connsiteY276" fmla="*/ 2765183 h 3154971"/>
                <a:gd name="connsiteX277" fmla="*/ 1270000 w 6185053"/>
                <a:gd name="connsiteY277" fmla="*/ 2923933 h 3154971"/>
                <a:gd name="connsiteX278" fmla="*/ 1238250 w 6185053"/>
                <a:gd name="connsiteY278" fmla="*/ 2809633 h 3154971"/>
                <a:gd name="connsiteX279" fmla="*/ 1282700 w 6185053"/>
                <a:gd name="connsiteY279" fmla="*/ 2650883 h 3154971"/>
                <a:gd name="connsiteX280" fmla="*/ 1327150 w 6185053"/>
                <a:gd name="connsiteY280" fmla="*/ 2511183 h 3154971"/>
                <a:gd name="connsiteX281" fmla="*/ 1409700 w 6185053"/>
                <a:gd name="connsiteY281" fmla="*/ 2346083 h 3154971"/>
                <a:gd name="connsiteX282" fmla="*/ 1428750 w 6185053"/>
                <a:gd name="connsiteY282" fmla="*/ 2225433 h 3154971"/>
                <a:gd name="connsiteX283" fmla="*/ 1435100 w 6185053"/>
                <a:gd name="connsiteY283" fmla="*/ 2060333 h 3154971"/>
                <a:gd name="connsiteX284" fmla="*/ 1384300 w 6185053"/>
                <a:gd name="connsiteY284" fmla="*/ 1958733 h 3154971"/>
                <a:gd name="connsiteX285" fmla="*/ 1308100 w 6185053"/>
                <a:gd name="connsiteY285" fmla="*/ 1920633 h 3154971"/>
                <a:gd name="connsiteX286" fmla="*/ 1123950 w 6185053"/>
                <a:gd name="connsiteY286" fmla="*/ 2098433 h 3154971"/>
                <a:gd name="connsiteX287" fmla="*/ 1111250 w 6185053"/>
                <a:gd name="connsiteY287" fmla="*/ 2212733 h 3154971"/>
                <a:gd name="connsiteX288" fmla="*/ 1085850 w 6185053"/>
                <a:gd name="connsiteY288" fmla="*/ 2492133 h 3154971"/>
                <a:gd name="connsiteX289" fmla="*/ 1092200 w 6185053"/>
                <a:gd name="connsiteY289" fmla="*/ 2676283 h 3154971"/>
                <a:gd name="connsiteX290" fmla="*/ 1041400 w 6185053"/>
                <a:gd name="connsiteY290" fmla="*/ 2619133 h 3154971"/>
                <a:gd name="connsiteX291" fmla="*/ 1041400 w 6185053"/>
                <a:gd name="connsiteY291" fmla="*/ 2466733 h 3154971"/>
                <a:gd name="connsiteX292" fmla="*/ 1035050 w 6185053"/>
                <a:gd name="connsiteY292" fmla="*/ 2333383 h 3154971"/>
                <a:gd name="connsiteX293" fmla="*/ 1047750 w 6185053"/>
                <a:gd name="connsiteY293" fmla="*/ 2161933 h 3154971"/>
                <a:gd name="connsiteX294" fmla="*/ 0 w 6185053"/>
                <a:gd name="connsiteY294" fmla="*/ 1622183 h 3154971"/>
                <a:gd name="connsiteX0" fmla="*/ 15875 w 6194578"/>
                <a:gd name="connsiteY0" fmla="*/ 1609483 h 3154971"/>
                <a:gd name="connsiteX1" fmla="*/ 212725 w 6194578"/>
                <a:gd name="connsiteY1" fmla="*/ 1596783 h 3154971"/>
                <a:gd name="connsiteX2" fmla="*/ 403225 w 6194578"/>
                <a:gd name="connsiteY2" fmla="*/ 1622183 h 3154971"/>
                <a:gd name="connsiteX3" fmla="*/ 612775 w 6194578"/>
                <a:gd name="connsiteY3" fmla="*/ 1692033 h 3154971"/>
                <a:gd name="connsiteX4" fmla="*/ 784225 w 6194578"/>
                <a:gd name="connsiteY4" fmla="*/ 1717433 h 3154971"/>
                <a:gd name="connsiteX5" fmla="*/ 1038225 w 6194578"/>
                <a:gd name="connsiteY5" fmla="*/ 1679333 h 3154971"/>
                <a:gd name="connsiteX6" fmla="*/ 1114425 w 6194578"/>
                <a:gd name="connsiteY6" fmla="*/ 1558683 h 3154971"/>
                <a:gd name="connsiteX7" fmla="*/ 1069975 w 6194578"/>
                <a:gd name="connsiteY7" fmla="*/ 1450733 h 3154971"/>
                <a:gd name="connsiteX8" fmla="*/ 968375 w 6194578"/>
                <a:gd name="connsiteY8" fmla="*/ 1374533 h 3154971"/>
                <a:gd name="connsiteX9" fmla="*/ 784225 w 6194578"/>
                <a:gd name="connsiteY9" fmla="*/ 1374533 h 3154971"/>
                <a:gd name="connsiteX10" fmla="*/ 625475 w 6194578"/>
                <a:gd name="connsiteY10" fmla="*/ 1380883 h 3154971"/>
                <a:gd name="connsiteX11" fmla="*/ 479425 w 6194578"/>
                <a:gd name="connsiteY11" fmla="*/ 1355483 h 3154971"/>
                <a:gd name="connsiteX12" fmla="*/ 422275 w 6194578"/>
                <a:gd name="connsiteY12" fmla="*/ 1304683 h 3154971"/>
                <a:gd name="connsiteX13" fmla="*/ 530225 w 6194578"/>
                <a:gd name="connsiteY13" fmla="*/ 1330083 h 3154971"/>
                <a:gd name="connsiteX14" fmla="*/ 619125 w 6194578"/>
                <a:gd name="connsiteY14" fmla="*/ 1330083 h 3154971"/>
                <a:gd name="connsiteX15" fmla="*/ 695325 w 6194578"/>
                <a:gd name="connsiteY15" fmla="*/ 1317383 h 3154971"/>
                <a:gd name="connsiteX16" fmla="*/ 581025 w 6194578"/>
                <a:gd name="connsiteY16" fmla="*/ 1260233 h 3154971"/>
                <a:gd name="connsiteX17" fmla="*/ 504825 w 6194578"/>
                <a:gd name="connsiteY17" fmla="*/ 1196733 h 3154971"/>
                <a:gd name="connsiteX18" fmla="*/ 365125 w 6194578"/>
                <a:gd name="connsiteY18" fmla="*/ 1196733 h 3154971"/>
                <a:gd name="connsiteX19" fmla="*/ 327025 w 6194578"/>
                <a:gd name="connsiteY19" fmla="*/ 1190383 h 3154971"/>
                <a:gd name="connsiteX20" fmla="*/ 498475 w 6194578"/>
                <a:gd name="connsiteY20" fmla="*/ 1158633 h 3154971"/>
                <a:gd name="connsiteX21" fmla="*/ 619125 w 6194578"/>
                <a:gd name="connsiteY21" fmla="*/ 1215783 h 3154971"/>
                <a:gd name="connsiteX22" fmla="*/ 739775 w 6194578"/>
                <a:gd name="connsiteY22" fmla="*/ 1291983 h 3154971"/>
                <a:gd name="connsiteX23" fmla="*/ 796925 w 6194578"/>
                <a:gd name="connsiteY23" fmla="*/ 1311033 h 3154971"/>
                <a:gd name="connsiteX24" fmla="*/ 898525 w 6194578"/>
                <a:gd name="connsiteY24" fmla="*/ 1304683 h 3154971"/>
                <a:gd name="connsiteX25" fmla="*/ 771525 w 6194578"/>
                <a:gd name="connsiteY25" fmla="*/ 1171333 h 3154971"/>
                <a:gd name="connsiteX26" fmla="*/ 688975 w 6194578"/>
                <a:gd name="connsiteY26" fmla="*/ 1037983 h 3154971"/>
                <a:gd name="connsiteX27" fmla="*/ 504825 w 6194578"/>
                <a:gd name="connsiteY27" fmla="*/ 936383 h 3154971"/>
                <a:gd name="connsiteX28" fmla="*/ 492125 w 6194578"/>
                <a:gd name="connsiteY28" fmla="*/ 891933 h 3154971"/>
                <a:gd name="connsiteX29" fmla="*/ 676275 w 6194578"/>
                <a:gd name="connsiteY29" fmla="*/ 961783 h 3154971"/>
                <a:gd name="connsiteX30" fmla="*/ 809625 w 6194578"/>
                <a:gd name="connsiteY30" fmla="*/ 1120533 h 3154971"/>
                <a:gd name="connsiteX31" fmla="*/ 923925 w 6194578"/>
                <a:gd name="connsiteY31" fmla="*/ 1253883 h 3154971"/>
                <a:gd name="connsiteX32" fmla="*/ 993775 w 6194578"/>
                <a:gd name="connsiteY32" fmla="*/ 1323733 h 3154971"/>
                <a:gd name="connsiteX33" fmla="*/ 1133475 w 6194578"/>
                <a:gd name="connsiteY33" fmla="*/ 1342783 h 3154971"/>
                <a:gd name="connsiteX34" fmla="*/ 1216025 w 6194578"/>
                <a:gd name="connsiteY34" fmla="*/ 1241183 h 3154971"/>
                <a:gd name="connsiteX35" fmla="*/ 1209675 w 6194578"/>
                <a:gd name="connsiteY35" fmla="*/ 1152283 h 3154971"/>
                <a:gd name="connsiteX36" fmla="*/ 1108075 w 6194578"/>
                <a:gd name="connsiteY36" fmla="*/ 1057033 h 3154971"/>
                <a:gd name="connsiteX37" fmla="*/ 917575 w 6194578"/>
                <a:gd name="connsiteY37" fmla="*/ 1025283 h 3154971"/>
                <a:gd name="connsiteX38" fmla="*/ 835025 w 6194578"/>
                <a:gd name="connsiteY38" fmla="*/ 955433 h 3154971"/>
                <a:gd name="connsiteX39" fmla="*/ 701675 w 6194578"/>
                <a:gd name="connsiteY39" fmla="*/ 841133 h 3154971"/>
                <a:gd name="connsiteX40" fmla="*/ 581025 w 6194578"/>
                <a:gd name="connsiteY40" fmla="*/ 726833 h 3154971"/>
                <a:gd name="connsiteX41" fmla="*/ 511175 w 6194578"/>
                <a:gd name="connsiteY41" fmla="*/ 568083 h 3154971"/>
                <a:gd name="connsiteX42" fmla="*/ 593725 w 6194578"/>
                <a:gd name="connsiteY42" fmla="*/ 669683 h 3154971"/>
                <a:gd name="connsiteX43" fmla="*/ 638175 w 6194578"/>
                <a:gd name="connsiteY43" fmla="*/ 733183 h 3154971"/>
                <a:gd name="connsiteX44" fmla="*/ 625475 w 6194578"/>
                <a:gd name="connsiteY44" fmla="*/ 669683 h 3154971"/>
                <a:gd name="connsiteX45" fmla="*/ 708025 w 6194578"/>
                <a:gd name="connsiteY45" fmla="*/ 771283 h 3154971"/>
                <a:gd name="connsiteX46" fmla="*/ 866775 w 6194578"/>
                <a:gd name="connsiteY46" fmla="*/ 923683 h 3154971"/>
                <a:gd name="connsiteX47" fmla="*/ 1019175 w 6194578"/>
                <a:gd name="connsiteY47" fmla="*/ 968133 h 3154971"/>
                <a:gd name="connsiteX48" fmla="*/ 1082675 w 6194578"/>
                <a:gd name="connsiteY48" fmla="*/ 987183 h 3154971"/>
                <a:gd name="connsiteX49" fmla="*/ 955675 w 6194578"/>
                <a:gd name="connsiteY49" fmla="*/ 771283 h 3154971"/>
                <a:gd name="connsiteX50" fmla="*/ 828675 w 6194578"/>
                <a:gd name="connsiteY50" fmla="*/ 625233 h 3154971"/>
                <a:gd name="connsiteX51" fmla="*/ 771525 w 6194578"/>
                <a:gd name="connsiteY51" fmla="*/ 574433 h 3154971"/>
                <a:gd name="connsiteX52" fmla="*/ 962025 w 6194578"/>
                <a:gd name="connsiteY52" fmla="*/ 676033 h 3154971"/>
                <a:gd name="connsiteX53" fmla="*/ 1076325 w 6194578"/>
                <a:gd name="connsiteY53" fmla="*/ 879233 h 3154971"/>
                <a:gd name="connsiteX54" fmla="*/ 1209675 w 6194578"/>
                <a:gd name="connsiteY54" fmla="*/ 1069733 h 3154971"/>
                <a:gd name="connsiteX55" fmla="*/ 1343025 w 6194578"/>
                <a:gd name="connsiteY55" fmla="*/ 1120533 h 3154971"/>
                <a:gd name="connsiteX56" fmla="*/ 1425575 w 6194578"/>
                <a:gd name="connsiteY56" fmla="*/ 1126883 h 3154971"/>
                <a:gd name="connsiteX57" fmla="*/ 1482725 w 6194578"/>
                <a:gd name="connsiteY57" fmla="*/ 1012583 h 3154971"/>
                <a:gd name="connsiteX58" fmla="*/ 1470025 w 6194578"/>
                <a:gd name="connsiteY58" fmla="*/ 879233 h 3154971"/>
                <a:gd name="connsiteX59" fmla="*/ 1431925 w 6194578"/>
                <a:gd name="connsiteY59" fmla="*/ 745883 h 3154971"/>
                <a:gd name="connsiteX60" fmla="*/ 1406525 w 6194578"/>
                <a:gd name="connsiteY60" fmla="*/ 618883 h 3154971"/>
                <a:gd name="connsiteX61" fmla="*/ 1400175 w 6194578"/>
                <a:gd name="connsiteY61" fmla="*/ 523633 h 3154971"/>
                <a:gd name="connsiteX62" fmla="*/ 1362075 w 6194578"/>
                <a:gd name="connsiteY62" fmla="*/ 409333 h 3154971"/>
                <a:gd name="connsiteX63" fmla="*/ 1317625 w 6194578"/>
                <a:gd name="connsiteY63" fmla="*/ 282333 h 3154971"/>
                <a:gd name="connsiteX64" fmla="*/ 1273175 w 6194578"/>
                <a:gd name="connsiteY64" fmla="*/ 206133 h 3154971"/>
                <a:gd name="connsiteX65" fmla="*/ 1368425 w 6194578"/>
                <a:gd name="connsiteY65" fmla="*/ 295033 h 3154971"/>
                <a:gd name="connsiteX66" fmla="*/ 1457325 w 6194578"/>
                <a:gd name="connsiteY66" fmla="*/ 504583 h 3154971"/>
                <a:gd name="connsiteX67" fmla="*/ 1457325 w 6194578"/>
                <a:gd name="connsiteY67" fmla="*/ 593483 h 3154971"/>
                <a:gd name="connsiteX68" fmla="*/ 1489075 w 6194578"/>
                <a:gd name="connsiteY68" fmla="*/ 764933 h 3154971"/>
                <a:gd name="connsiteX69" fmla="*/ 1514475 w 6194578"/>
                <a:gd name="connsiteY69" fmla="*/ 828433 h 3154971"/>
                <a:gd name="connsiteX70" fmla="*/ 1577975 w 6194578"/>
                <a:gd name="connsiteY70" fmla="*/ 783983 h 3154971"/>
                <a:gd name="connsiteX71" fmla="*/ 1577975 w 6194578"/>
                <a:gd name="connsiteY71" fmla="*/ 625233 h 3154971"/>
                <a:gd name="connsiteX72" fmla="*/ 1571625 w 6194578"/>
                <a:gd name="connsiteY72" fmla="*/ 504583 h 3154971"/>
                <a:gd name="connsiteX73" fmla="*/ 1571625 w 6194578"/>
                <a:gd name="connsiteY73" fmla="*/ 371233 h 3154971"/>
                <a:gd name="connsiteX74" fmla="*/ 1597025 w 6194578"/>
                <a:gd name="connsiteY74" fmla="*/ 250583 h 3154971"/>
                <a:gd name="connsiteX75" fmla="*/ 1609725 w 6194578"/>
                <a:gd name="connsiteY75" fmla="*/ 358533 h 3154971"/>
                <a:gd name="connsiteX76" fmla="*/ 1603375 w 6194578"/>
                <a:gd name="connsiteY76" fmla="*/ 523633 h 3154971"/>
                <a:gd name="connsiteX77" fmla="*/ 1628775 w 6194578"/>
                <a:gd name="connsiteY77" fmla="*/ 637933 h 3154971"/>
                <a:gd name="connsiteX78" fmla="*/ 1666875 w 6194578"/>
                <a:gd name="connsiteY78" fmla="*/ 631583 h 3154971"/>
                <a:gd name="connsiteX79" fmla="*/ 1730375 w 6194578"/>
                <a:gd name="connsiteY79" fmla="*/ 491883 h 3154971"/>
                <a:gd name="connsiteX80" fmla="*/ 1736725 w 6194578"/>
                <a:gd name="connsiteY80" fmla="*/ 212483 h 3154971"/>
                <a:gd name="connsiteX81" fmla="*/ 1730375 w 6194578"/>
                <a:gd name="connsiteY81" fmla="*/ 142633 h 3154971"/>
                <a:gd name="connsiteX82" fmla="*/ 1768475 w 6194578"/>
                <a:gd name="connsiteY82" fmla="*/ 148983 h 3154971"/>
                <a:gd name="connsiteX83" fmla="*/ 1800225 w 6194578"/>
                <a:gd name="connsiteY83" fmla="*/ 333133 h 3154971"/>
                <a:gd name="connsiteX84" fmla="*/ 1768475 w 6194578"/>
                <a:gd name="connsiteY84" fmla="*/ 504583 h 3154971"/>
                <a:gd name="connsiteX85" fmla="*/ 1692275 w 6194578"/>
                <a:gd name="connsiteY85" fmla="*/ 707783 h 3154971"/>
                <a:gd name="connsiteX86" fmla="*/ 1616075 w 6194578"/>
                <a:gd name="connsiteY86" fmla="*/ 841133 h 3154971"/>
                <a:gd name="connsiteX87" fmla="*/ 1584325 w 6194578"/>
                <a:gd name="connsiteY87" fmla="*/ 942733 h 3154971"/>
                <a:gd name="connsiteX88" fmla="*/ 1590675 w 6194578"/>
                <a:gd name="connsiteY88" fmla="*/ 1044333 h 3154971"/>
                <a:gd name="connsiteX89" fmla="*/ 1641475 w 6194578"/>
                <a:gd name="connsiteY89" fmla="*/ 1088783 h 3154971"/>
                <a:gd name="connsiteX90" fmla="*/ 1844675 w 6194578"/>
                <a:gd name="connsiteY90" fmla="*/ 1101483 h 3154971"/>
                <a:gd name="connsiteX91" fmla="*/ 2105025 w 6194578"/>
                <a:gd name="connsiteY91" fmla="*/ 1082433 h 3154971"/>
                <a:gd name="connsiteX92" fmla="*/ 2308225 w 6194578"/>
                <a:gd name="connsiteY92" fmla="*/ 872883 h 3154971"/>
                <a:gd name="connsiteX93" fmla="*/ 2371725 w 6194578"/>
                <a:gd name="connsiteY93" fmla="*/ 688733 h 3154971"/>
                <a:gd name="connsiteX94" fmla="*/ 2454275 w 6194578"/>
                <a:gd name="connsiteY94" fmla="*/ 441083 h 3154971"/>
                <a:gd name="connsiteX95" fmla="*/ 2663825 w 6194578"/>
                <a:gd name="connsiteY95" fmla="*/ 142633 h 3154971"/>
                <a:gd name="connsiteX96" fmla="*/ 2822575 w 6194578"/>
                <a:gd name="connsiteY96" fmla="*/ 21983 h 3154971"/>
                <a:gd name="connsiteX97" fmla="*/ 3146425 w 6194578"/>
                <a:gd name="connsiteY97" fmla="*/ 9283 h 3154971"/>
                <a:gd name="connsiteX98" fmla="*/ 3375025 w 6194578"/>
                <a:gd name="connsiteY98" fmla="*/ 123583 h 3154971"/>
                <a:gd name="connsiteX99" fmla="*/ 3635375 w 6194578"/>
                <a:gd name="connsiteY99" fmla="*/ 345833 h 3154971"/>
                <a:gd name="connsiteX100" fmla="*/ 3743325 w 6194578"/>
                <a:gd name="connsiteY100" fmla="*/ 637933 h 3154971"/>
                <a:gd name="connsiteX101" fmla="*/ 3902075 w 6194578"/>
                <a:gd name="connsiteY101" fmla="*/ 974483 h 3154971"/>
                <a:gd name="connsiteX102" fmla="*/ 4060825 w 6194578"/>
                <a:gd name="connsiteY102" fmla="*/ 1285633 h 3154971"/>
                <a:gd name="connsiteX103" fmla="*/ 4251325 w 6194578"/>
                <a:gd name="connsiteY103" fmla="*/ 1418983 h 3154971"/>
                <a:gd name="connsiteX104" fmla="*/ 4492625 w 6194578"/>
                <a:gd name="connsiteY104" fmla="*/ 1526933 h 3154971"/>
                <a:gd name="connsiteX105" fmla="*/ 4727575 w 6194578"/>
                <a:gd name="connsiteY105" fmla="*/ 1488833 h 3154971"/>
                <a:gd name="connsiteX106" fmla="*/ 5108575 w 6194578"/>
                <a:gd name="connsiteY106" fmla="*/ 1412633 h 3154971"/>
                <a:gd name="connsiteX107" fmla="*/ 5311775 w 6194578"/>
                <a:gd name="connsiteY107" fmla="*/ 1304683 h 3154971"/>
                <a:gd name="connsiteX108" fmla="*/ 5445125 w 6194578"/>
                <a:gd name="connsiteY108" fmla="*/ 1120533 h 3154971"/>
                <a:gd name="connsiteX109" fmla="*/ 5565775 w 6194578"/>
                <a:gd name="connsiteY109" fmla="*/ 1012583 h 3154971"/>
                <a:gd name="connsiteX110" fmla="*/ 5635625 w 6194578"/>
                <a:gd name="connsiteY110" fmla="*/ 1018933 h 3154971"/>
                <a:gd name="connsiteX111" fmla="*/ 5648325 w 6194578"/>
                <a:gd name="connsiteY111" fmla="*/ 1076083 h 3154971"/>
                <a:gd name="connsiteX112" fmla="*/ 5597525 w 6194578"/>
                <a:gd name="connsiteY112" fmla="*/ 1114183 h 3154971"/>
                <a:gd name="connsiteX113" fmla="*/ 5527675 w 6194578"/>
                <a:gd name="connsiteY113" fmla="*/ 1152283 h 3154971"/>
                <a:gd name="connsiteX114" fmla="*/ 5426075 w 6194578"/>
                <a:gd name="connsiteY114" fmla="*/ 1291983 h 3154971"/>
                <a:gd name="connsiteX115" fmla="*/ 5337175 w 6194578"/>
                <a:gd name="connsiteY115" fmla="*/ 1349133 h 3154971"/>
                <a:gd name="connsiteX116" fmla="*/ 5292725 w 6194578"/>
                <a:gd name="connsiteY116" fmla="*/ 1380883 h 3154971"/>
                <a:gd name="connsiteX117" fmla="*/ 5457825 w 6194578"/>
                <a:gd name="connsiteY117" fmla="*/ 1336433 h 3154971"/>
                <a:gd name="connsiteX118" fmla="*/ 5686425 w 6194578"/>
                <a:gd name="connsiteY118" fmla="*/ 1368183 h 3154971"/>
                <a:gd name="connsiteX119" fmla="*/ 5807075 w 6194578"/>
                <a:gd name="connsiteY119" fmla="*/ 1387233 h 3154971"/>
                <a:gd name="connsiteX120" fmla="*/ 6029325 w 6194578"/>
                <a:gd name="connsiteY120" fmla="*/ 1336433 h 3154971"/>
                <a:gd name="connsiteX121" fmla="*/ 6143625 w 6194578"/>
                <a:gd name="connsiteY121" fmla="*/ 1317383 h 3154971"/>
                <a:gd name="connsiteX122" fmla="*/ 6194425 w 6194578"/>
                <a:gd name="connsiteY122" fmla="*/ 1361833 h 3154971"/>
                <a:gd name="connsiteX123" fmla="*/ 6156325 w 6194578"/>
                <a:gd name="connsiteY123" fmla="*/ 1418983 h 3154971"/>
                <a:gd name="connsiteX124" fmla="*/ 6073775 w 6194578"/>
                <a:gd name="connsiteY124" fmla="*/ 1406283 h 3154971"/>
                <a:gd name="connsiteX125" fmla="*/ 5946775 w 6194578"/>
                <a:gd name="connsiteY125" fmla="*/ 1412633 h 3154971"/>
                <a:gd name="connsiteX126" fmla="*/ 5832475 w 6194578"/>
                <a:gd name="connsiteY126" fmla="*/ 1438033 h 3154971"/>
                <a:gd name="connsiteX127" fmla="*/ 5667375 w 6194578"/>
                <a:gd name="connsiteY127" fmla="*/ 1418983 h 3154971"/>
                <a:gd name="connsiteX128" fmla="*/ 5445125 w 6194578"/>
                <a:gd name="connsiteY128" fmla="*/ 1418983 h 3154971"/>
                <a:gd name="connsiteX129" fmla="*/ 5286375 w 6194578"/>
                <a:gd name="connsiteY129" fmla="*/ 1438033 h 3154971"/>
                <a:gd name="connsiteX130" fmla="*/ 5349875 w 6194578"/>
                <a:gd name="connsiteY130" fmla="*/ 1476133 h 3154971"/>
                <a:gd name="connsiteX131" fmla="*/ 5464175 w 6194578"/>
                <a:gd name="connsiteY131" fmla="*/ 1577733 h 3154971"/>
                <a:gd name="connsiteX132" fmla="*/ 5502275 w 6194578"/>
                <a:gd name="connsiteY132" fmla="*/ 1641233 h 3154971"/>
                <a:gd name="connsiteX133" fmla="*/ 5540375 w 6194578"/>
                <a:gd name="connsiteY133" fmla="*/ 1736483 h 3154971"/>
                <a:gd name="connsiteX134" fmla="*/ 5451475 w 6194578"/>
                <a:gd name="connsiteY134" fmla="*/ 1768233 h 3154971"/>
                <a:gd name="connsiteX135" fmla="*/ 5419725 w 6194578"/>
                <a:gd name="connsiteY135" fmla="*/ 1672983 h 3154971"/>
                <a:gd name="connsiteX136" fmla="*/ 5413375 w 6194578"/>
                <a:gd name="connsiteY136" fmla="*/ 1634883 h 3154971"/>
                <a:gd name="connsiteX137" fmla="*/ 5330825 w 6194578"/>
                <a:gd name="connsiteY137" fmla="*/ 1565033 h 3154971"/>
                <a:gd name="connsiteX138" fmla="*/ 5254625 w 6194578"/>
                <a:gd name="connsiteY138" fmla="*/ 1488833 h 3154971"/>
                <a:gd name="connsiteX139" fmla="*/ 5140325 w 6194578"/>
                <a:gd name="connsiteY139" fmla="*/ 1482483 h 3154971"/>
                <a:gd name="connsiteX140" fmla="*/ 4994275 w 6194578"/>
                <a:gd name="connsiteY140" fmla="*/ 1520583 h 3154971"/>
                <a:gd name="connsiteX141" fmla="*/ 4829175 w 6194578"/>
                <a:gd name="connsiteY141" fmla="*/ 1552333 h 3154971"/>
                <a:gd name="connsiteX142" fmla="*/ 4943475 w 6194578"/>
                <a:gd name="connsiteY142" fmla="*/ 1622183 h 3154971"/>
                <a:gd name="connsiteX143" fmla="*/ 4981575 w 6194578"/>
                <a:gd name="connsiteY143" fmla="*/ 1761883 h 3154971"/>
                <a:gd name="connsiteX144" fmla="*/ 5026025 w 6194578"/>
                <a:gd name="connsiteY144" fmla="*/ 1920633 h 3154971"/>
                <a:gd name="connsiteX145" fmla="*/ 5089525 w 6194578"/>
                <a:gd name="connsiteY145" fmla="*/ 1977783 h 3154971"/>
                <a:gd name="connsiteX146" fmla="*/ 5248275 w 6194578"/>
                <a:gd name="connsiteY146" fmla="*/ 2015883 h 3154971"/>
                <a:gd name="connsiteX147" fmla="*/ 5432425 w 6194578"/>
                <a:gd name="connsiteY147" fmla="*/ 2003183 h 3154971"/>
                <a:gd name="connsiteX148" fmla="*/ 5597525 w 6194578"/>
                <a:gd name="connsiteY148" fmla="*/ 1984133 h 3154971"/>
                <a:gd name="connsiteX149" fmla="*/ 5749925 w 6194578"/>
                <a:gd name="connsiteY149" fmla="*/ 2060333 h 3154971"/>
                <a:gd name="connsiteX150" fmla="*/ 5724525 w 6194578"/>
                <a:gd name="connsiteY150" fmla="*/ 2149233 h 3154971"/>
                <a:gd name="connsiteX151" fmla="*/ 5641975 w 6194578"/>
                <a:gd name="connsiteY151" fmla="*/ 2117483 h 3154971"/>
                <a:gd name="connsiteX152" fmla="*/ 5622925 w 6194578"/>
                <a:gd name="connsiteY152" fmla="*/ 2073033 h 3154971"/>
                <a:gd name="connsiteX153" fmla="*/ 5514975 w 6194578"/>
                <a:gd name="connsiteY153" fmla="*/ 2053983 h 3154971"/>
                <a:gd name="connsiteX154" fmla="*/ 5337175 w 6194578"/>
                <a:gd name="connsiteY154" fmla="*/ 2085733 h 3154971"/>
                <a:gd name="connsiteX155" fmla="*/ 5165725 w 6194578"/>
                <a:gd name="connsiteY155" fmla="*/ 2079383 h 3154971"/>
                <a:gd name="connsiteX156" fmla="*/ 5026025 w 6194578"/>
                <a:gd name="connsiteY156" fmla="*/ 2022233 h 3154971"/>
                <a:gd name="connsiteX157" fmla="*/ 4981575 w 6194578"/>
                <a:gd name="connsiteY157" fmla="*/ 1984133 h 3154971"/>
                <a:gd name="connsiteX158" fmla="*/ 4975225 w 6194578"/>
                <a:gd name="connsiteY158" fmla="*/ 2111133 h 3154971"/>
                <a:gd name="connsiteX159" fmla="*/ 4975225 w 6194578"/>
                <a:gd name="connsiteY159" fmla="*/ 2219083 h 3154971"/>
                <a:gd name="connsiteX160" fmla="*/ 5045075 w 6194578"/>
                <a:gd name="connsiteY160" fmla="*/ 2396883 h 3154971"/>
                <a:gd name="connsiteX161" fmla="*/ 5146675 w 6194578"/>
                <a:gd name="connsiteY161" fmla="*/ 2454033 h 3154971"/>
                <a:gd name="connsiteX162" fmla="*/ 5337175 w 6194578"/>
                <a:gd name="connsiteY162" fmla="*/ 2504833 h 3154971"/>
                <a:gd name="connsiteX163" fmla="*/ 5445125 w 6194578"/>
                <a:gd name="connsiteY163" fmla="*/ 2473083 h 3154971"/>
                <a:gd name="connsiteX164" fmla="*/ 5495925 w 6194578"/>
                <a:gd name="connsiteY164" fmla="*/ 2536583 h 3154971"/>
                <a:gd name="connsiteX165" fmla="*/ 5413375 w 6194578"/>
                <a:gd name="connsiteY165" fmla="*/ 2587383 h 3154971"/>
                <a:gd name="connsiteX166" fmla="*/ 5368925 w 6194578"/>
                <a:gd name="connsiteY166" fmla="*/ 2549283 h 3154971"/>
                <a:gd name="connsiteX167" fmla="*/ 5191125 w 6194578"/>
                <a:gd name="connsiteY167" fmla="*/ 2542933 h 3154971"/>
                <a:gd name="connsiteX168" fmla="*/ 5019675 w 6194578"/>
                <a:gd name="connsiteY168" fmla="*/ 2492133 h 3154971"/>
                <a:gd name="connsiteX169" fmla="*/ 5083175 w 6194578"/>
                <a:gd name="connsiteY169" fmla="*/ 2657233 h 3154971"/>
                <a:gd name="connsiteX170" fmla="*/ 5184775 w 6194578"/>
                <a:gd name="connsiteY170" fmla="*/ 2714383 h 3154971"/>
                <a:gd name="connsiteX171" fmla="*/ 5356225 w 6194578"/>
                <a:gd name="connsiteY171" fmla="*/ 2815983 h 3154971"/>
                <a:gd name="connsiteX172" fmla="*/ 5381625 w 6194578"/>
                <a:gd name="connsiteY172" fmla="*/ 2898533 h 3154971"/>
                <a:gd name="connsiteX173" fmla="*/ 5286375 w 6194578"/>
                <a:gd name="connsiteY173" fmla="*/ 2841383 h 3154971"/>
                <a:gd name="connsiteX174" fmla="*/ 5229225 w 6194578"/>
                <a:gd name="connsiteY174" fmla="*/ 2815983 h 3154971"/>
                <a:gd name="connsiteX175" fmla="*/ 5114925 w 6194578"/>
                <a:gd name="connsiteY175" fmla="*/ 2765183 h 3154971"/>
                <a:gd name="connsiteX176" fmla="*/ 5089525 w 6194578"/>
                <a:gd name="connsiteY176" fmla="*/ 2752483 h 3154971"/>
                <a:gd name="connsiteX177" fmla="*/ 5095875 w 6194578"/>
                <a:gd name="connsiteY177" fmla="*/ 2873133 h 3154971"/>
                <a:gd name="connsiteX178" fmla="*/ 5083175 w 6194578"/>
                <a:gd name="connsiteY178" fmla="*/ 3025533 h 3154971"/>
                <a:gd name="connsiteX179" fmla="*/ 5121275 w 6194578"/>
                <a:gd name="connsiteY179" fmla="*/ 3076333 h 3154971"/>
                <a:gd name="connsiteX180" fmla="*/ 5095875 w 6194578"/>
                <a:gd name="connsiteY180" fmla="*/ 3152533 h 3154971"/>
                <a:gd name="connsiteX181" fmla="*/ 5013325 w 6194578"/>
                <a:gd name="connsiteY181" fmla="*/ 3127133 h 3154971"/>
                <a:gd name="connsiteX182" fmla="*/ 5032375 w 6194578"/>
                <a:gd name="connsiteY182" fmla="*/ 3038233 h 3154971"/>
                <a:gd name="connsiteX183" fmla="*/ 5045075 w 6194578"/>
                <a:gd name="connsiteY183" fmla="*/ 2879483 h 3154971"/>
                <a:gd name="connsiteX184" fmla="*/ 5032375 w 6194578"/>
                <a:gd name="connsiteY184" fmla="*/ 2708033 h 3154971"/>
                <a:gd name="connsiteX185" fmla="*/ 4987925 w 6194578"/>
                <a:gd name="connsiteY185" fmla="*/ 2574683 h 3154971"/>
                <a:gd name="connsiteX186" fmla="*/ 4937125 w 6194578"/>
                <a:gd name="connsiteY186" fmla="*/ 2479433 h 3154971"/>
                <a:gd name="connsiteX187" fmla="*/ 4937125 w 6194578"/>
                <a:gd name="connsiteY187" fmla="*/ 2352433 h 3154971"/>
                <a:gd name="connsiteX188" fmla="*/ 4899025 w 6194578"/>
                <a:gd name="connsiteY188" fmla="*/ 2238133 h 3154971"/>
                <a:gd name="connsiteX189" fmla="*/ 4899025 w 6194578"/>
                <a:gd name="connsiteY189" fmla="*/ 2041283 h 3154971"/>
                <a:gd name="connsiteX190" fmla="*/ 4937125 w 6194578"/>
                <a:gd name="connsiteY190" fmla="*/ 1869833 h 3154971"/>
                <a:gd name="connsiteX191" fmla="*/ 4899025 w 6194578"/>
                <a:gd name="connsiteY191" fmla="*/ 1704733 h 3154971"/>
                <a:gd name="connsiteX192" fmla="*/ 4759325 w 6194578"/>
                <a:gd name="connsiteY192" fmla="*/ 1609483 h 3154971"/>
                <a:gd name="connsiteX193" fmla="*/ 4530725 w 6194578"/>
                <a:gd name="connsiteY193" fmla="*/ 1628533 h 3154971"/>
                <a:gd name="connsiteX194" fmla="*/ 4289425 w 6194578"/>
                <a:gd name="connsiteY194" fmla="*/ 1565033 h 3154971"/>
                <a:gd name="connsiteX195" fmla="*/ 3990975 w 6194578"/>
                <a:gd name="connsiteY195" fmla="*/ 1393583 h 3154971"/>
                <a:gd name="connsiteX196" fmla="*/ 3838575 w 6194578"/>
                <a:gd name="connsiteY196" fmla="*/ 1095133 h 3154971"/>
                <a:gd name="connsiteX197" fmla="*/ 3781425 w 6194578"/>
                <a:gd name="connsiteY197" fmla="*/ 930033 h 3154971"/>
                <a:gd name="connsiteX198" fmla="*/ 3686175 w 6194578"/>
                <a:gd name="connsiteY198" fmla="*/ 650633 h 3154971"/>
                <a:gd name="connsiteX199" fmla="*/ 3609975 w 6194578"/>
                <a:gd name="connsiteY199" fmla="*/ 472833 h 3154971"/>
                <a:gd name="connsiteX200" fmla="*/ 3476625 w 6194578"/>
                <a:gd name="connsiteY200" fmla="*/ 326783 h 3154971"/>
                <a:gd name="connsiteX201" fmla="*/ 3260725 w 6194578"/>
                <a:gd name="connsiteY201" fmla="*/ 142633 h 3154971"/>
                <a:gd name="connsiteX202" fmla="*/ 3044825 w 6194578"/>
                <a:gd name="connsiteY202" fmla="*/ 104533 h 3154971"/>
                <a:gd name="connsiteX203" fmla="*/ 2816225 w 6194578"/>
                <a:gd name="connsiteY203" fmla="*/ 142633 h 3154971"/>
                <a:gd name="connsiteX204" fmla="*/ 2682875 w 6194578"/>
                <a:gd name="connsiteY204" fmla="*/ 256933 h 3154971"/>
                <a:gd name="connsiteX205" fmla="*/ 2524125 w 6194578"/>
                <a:gd name="connsiteY205" fmla="*/ 599833 h 3154971"/>
                <a:gd name="connsiteX206" fmla="*/ 2409825 w 6194578"/>
                <a:gd name="connsiteY206" fmla="*/ 866533 h 3154971"/>
                <a:gd name="connsiteX207" fmla="*/ 2232025 w 6194578"/>
                <a:gd name="connsiteY207" fmla="*/ 1196733 h 3154971"/>
                <a:gd name="connsiteX208" fmla="*/ 2073275 w 6194578"/>
                <a:gd name="connsiteY208" fmla="*/ 1412633 h 3154971"/>
                <a:gd name="connsiteX209" fmla="*/ 1978025 w 6194578"/>
                <a:gd name="connsiteY209" fmla="*/ 1590433 h 3154971"/>
                <a:gd name="connsiteX210" fmla="*/ 2041525 w 6194578"/>
                <a:gd name="connsiteY210" fmla="*/ 1787283 h 3154971"/>
                <a:gd name="connsiteX211" fmla="*/ 2193925 w 6194578"/>
                <a:gd name="connsiteY211" fmla="*/ 1787283 h 3154971"/>
                <a:gd name="connsiteX212" fmla="*/ 2282825 w 6194578"/>
                <a:gd name="connsiteY212" fmla="*/ 1761883 h 3154971"/>
                <a:gd name="connsiteX213" fmla="*/ 2511425 w 6194578"/>
                <a:gd name="connsiteY213" fmla="*/ 1558683 h 3154971"/>
                <a:gd name="connsiteX214" fmla="*/ 2708275 w 6194578"/>
                <a:gd name="connsiteY214" fmla="*/ 1533283 h 3154971"/>
                <a:gd name="connsiteX215" fmla="*/ 2549525 w 6194578"/>
                <a:gd name="connsiteY215" fmla="*/ 1596783 h 3154971"/>
                <a:gd name="connsiteX216" fmla="*/ 2416175 w 6194578"/>
                <a:gd name="connsiteY216" fmla="*/ 1730133 h 3154971"/>
                <a:gd name="connsiteX217" fmla="*/ 2308225 w 6194578"/>
                <a:gd name="connsiteY217" fmla="*/ 1806333 h 3154971"/>
                <a:gd name="connsiteX218" fmla="*/ 2206625 w 6194578"/>
                <a:gd name="connsiteY218" fmla="*/ 1838083 h 3154971"/>
                <a:gd name="connsiteX219" fmla="*/ 2136775 w 6194578"/>
                <a:gd name="connsiteY219" fmla="*/ 1850783 h 3154971"/>
                <a:gd name="connsiteX220" fmla="*/ 2212975 w 6194578"/>
                <a:gd name="connsiteY220" fmla="*/ 1907933 h 3154971"/>
                <a:gd name="connsiteX221" fmla="*/ 2308225 w 6194578"/>
                <a:gd name="connsiteY221" fmla="*/ 1933333 h 3154971"/>
                <a:gd name="connsiteX222" fmla="*/ 2416175 w 6194578"/>
                <a:gd name="connsiteY222" fmla="*/ 1939683 h 3154971"/>
                <a:gd name="connsiteX223" fmla="*/ 2473325 w 6194578"/>
                <a:gd name="connsiteY223" fmla="*/ 1984133 h 3154971"/>
                <a:gd name="connsiteX224" fmla="*/ 2536825 w 6194578"/>
                <a:gd name="connsiteY224" fmla="*/ 2015883 h 3154971"/>
                <a:gd name="connsiteX225" fmla="*/ 2625725 w 6194578"/>
                <a:gd name="connsiteY225" fmla="*/ 2053983 h 3154971"/>
                <a:gd name="connsiteX226" fmla="*/ 2619375 w 6194578"/>
                <a:gd name="connsiteY226" fmla="*/ 2104783 h 3154971"/>
                <a:gd name="connsiteX227" fmla="*/ 2498725 w 6194578"/>
                <a:gd name="connsiteY227" fmla="*/ 2047633 h 3154971"/>
                <a:gd name="connsiteX228" fmla="*/ 2416175 w 6194578"/>
                <a:gd name="connsiteY228" fmla="*/ 2009533 h 3154971"/>
                <a:gd name="connsiteX229" fmla="*/ 2320925 w 6194578"/>
                <a:gd name="connsiteY229" fmla="*/ 2003183 h 3154971"/>
                <a:gd name="connsiteX230" fmla="*/ 2238375 w 6194578"/>
                <a:gd name="connsiteY230" fmla="*/ 2009533 h 3154971"/>
                <a:gd name="connsiteX231" fmla="*/ 2378075 w 6194578"/>
                <a:gd name="connsiteY231" fmla="*/ 2085733 h 3154971"/>
                <a:gd name="connsiteX232" fmla="*/ 2454275 w 6194578"/>
                <a:gd name="connsiteY232" fmla="*/ 2111133 h 3154971"/>
                <a:gd name="connsiteX233" fmla="*/ 2587625 w 6194578"/>
                <a:gd name="connsiteY233" fmla="*/ 2136533 h 3154971"/>
                <a:gd name="connsiteX234" fmla="*/ 2517775 w 6194578"/>
                <a:gd name="connsiteY234" fmla="*/ 2180983 h 3154971"/>
                <a:gd name="connsiteX235" fmla="*/ 2365375 w 6194578"/>
                <a:gd name="connsiteY235" fmla="*/ 2149233 h 3154971"/>
                <a:gd name="connsiteX236" fmla="*/ 2225675 w 6194578"/>
                <a:gd name="connsiteY236" fmla="*/ 2079383 h 3154971"/>
                <a:gd name="connsiteX237" fmla="*/ 2162175 w 6194578"/>
                <a:gd name="connsiteY237" fmla="*/ 2009533 h 3154971"/>
                <a:gd name="connsiteX238" fmla="*/ 2092325 w 6194578"/>
                <a:gd name="connsiteY238" fmla="*/ 1933333 h 3154971"/>
                <a:gd name="connsiteX239" fmla="*/ 2016125 w 6194578"/>
                <a:gd name="connsiteY239" fmla="*/ 1876183 h 3154971"/>
                <a:gd name="connsiteX240" fmla="*/ 1939925 w 6194578"/>
                <a:gd name="connsiteY240" fmla="*/ 1888883 h 3154971"/>
                <a:gd name="connsiteX241" fmla="*/ 1851025 w 6194578"/>
                <a:gd name="connsiteY241" fmla="*/ 1958733 h 3154971"/>
                <a:gd name="connsiteX242" fmla="*/ 1851025 w 6194578"/>
                <a:gd name="connsiteY242" fmla="*/ 2142883 h 3154971"/>
                <a:gd name="connsiteX243" fmla="*/ 1997075 w 6194578"/>
                <a:gd name="connsiteY243" fmla="*/ 2327033 h 3154971"/>
                <a:gd name="connsiteX244" fmla="*/ 2187575 w 6194578"/>
                <a:gd name="connsiteY244" fmla="*/ 2454033 h 3154971"/>
                <a:gd name="connsiteX245" fmla="*/ 2263775 w 6194578"/>
                <a:gd name="connsiteY245" fmla="*/ 2523883 h 3154971"/>
                <a:gd name="connsiteX246" fmla="*/ 2124075 w 6194578"/>
                <a:gd name="connsiteY246" fmla="*/ 2479433 h 3154971"/>
                <a:gd name="connsiteX247" fmla="*/ 1978025 w 6194578"/>
                <a:gd name="connsiteY247" fmla="*/ 2390533 h 3154971"/>
                <a:gd name="connsiteX248" fmla="*/ 1863725 w 6194578"/>
                <a:gd name="connsiteY248" fmla="*/ 2301633 h 3154971"/>
                <a:gd name="connsiteX249" fmla="*/ 1927225 w 6194578"/>
                <a:gd name="connsiteY249" fmla="*/ 2422283 h 3154971"/>
                <a:gd name="connsiteX250" fmla="*/ 1927225 w 6194578"/>
                <a:gd name="connsiteY250" fmla="*/ 2536583 h 3154971"/>
                <a:gd name="connsiteX251" fmla="*/ 1939925 w 6194578"/>
                <a:gd name="connsiteY251" fmla="*/ 2638183 h 3154971"/>
                <a:gd name="connsiteX252" fmla="*/ 1946275 w 6194578"/>
                <a:gd name="connsiteY252" fmla="*/ 2682633 h 3154971"/>
                <a:gd name="connsiteX253" fmla="*/ 2111375 w 6194578"/>
                <a:gd name="connsiteY253" fmla="*/ 2809633 h 3154971"/>
                <a:gd name="connsiteX254" fmla="*/ 2162175 w 6194578"/>
                <a:gd name="connsiteY254" fmla="*/ 2917583 h 3154971"/>
                <a:gd name="connsiteX255" fmla="*/ 2054225 w 6194578"/>
                <a:gd name="connsiteY255" fmla="*/ 2828683 h 3154971"/>
                <a:gd name="connsiteX256" fmla="*/ 1927225 w 6194578"/>
                <a:gd name="connsiteY256" fmla="*/ 2727083 h 3154971"/>
                <a:gd name="connsiteX257" fmla="*/ 1990725 w 6194578"/>
                <a:gd name="connsiteY257" fmla="*/ 2911233 h 3154971"/>
                <a:gd name="connsiteX258" fmla="*/ 2009775 w 6194578"/>
                <a:gd name="connsiteY258" fmla="*/ 3006483 h 3154971"/>
                <a:gd name="connsiteX259" fmla="*/ 1908175 w 6194578"/>
                <a:gd name="connsiteY259" fmla="*/ 2898533 h 3154971"/>
                <a:gd name="connsiteX260" fmla="*/ 1876425 w 6194578"/>
                <a:gd name="connsiteY260" fmla="*/ 2701683 h 3154971"/>
                <a:gd name="connsiteX261" fmla="*/ 1882775 w 6194578"/>
                <a:gd name="connsiteY261" fmla="*/ 2549283 h 3154971"/>
                <a:gd name="connsiteX262" fmla="*/ 1851025 w 6194578"/>
                <a:gd name="connsiteY262" fmla="*/ 2403233 h 3154971"/>
                <a:gd name="connsiteX263" fmla="*/ 1762125 w 6194578"/>
                <a:gd name="connsiteY263" fmla="*/ 2238133 h 3154971"/>
                <a:gd name="connsiteX264" fmla="*/ 1755775 w 6194578"/>
                <a:gd name="connsiteY264" fmla="*/ 2073033 h 3154971"/>
                <a:gd name="connsiteX265" fmla="*/ 1685925 w 6194578"/>
                <a:gd name="connsiteY265" fmla="*/ 1977783 h 3154971"/>
                <a:gd name="connsiteX266" fmla="*/ 1635125 w 6194578"/>
                <a:gd name="connsiteY266" fmla="*/ 1965083 h 3154971"/>
                <a:gd name="connsiteX267" fmla="*/ 1533525 w 6194578"/>
                <a:gd name="connsiteY267" fmla="*/ 2092083 h 3154971"/>
                <a:gd name="connsiteX268" fmla="*/ 1501775 w 6194578"/>
                <a:gd name="connsiteY268" fmla="*/ 2307983 h 3154971"/>
                <a:gd name="connsiteX269" fmla="*/ 1558925 w 6194578"/>
                <a:gd name="connsiteY269" fmla="*/ 2466733 h 3154971"/>
                <a:gd name="connsiteX270" fmla="*/ 1597025 w 6194578"/>
                <a:gd name="connsiteY270" fmla="*/ 2669933 h 3154971"/>
                <a:gd name="connsiteX271" fmla="*/ 1533525 w 6194578"/>
                <a:gd name="connsiteY271" fmla="*/ 2892183 h 3154971"/>
                <a:gd name="connsiteX272" fmla="*/ 1508125 w 6194578"/>
                <a:gd name="connsiteY272" fmla="*/ 2765183 h 3154971"/>
                <a:gd name="connsiteX273" fmla="*/ 1527175 w 6194578"/>
                <a:gd name="connsiteY273" fmla="*/ 2593733 h 3154971"/>
                <a:gd name="connsiteX274" fmla="*/ 1463675 w 6194578"/>
                <a:gd name="connsiteY274" fmla="*/ 2396883 h 3154971"/>
                <a:gd name="connsiteX275" fmla="*/ 1387475 w 6194578"/>
                <a:gd name="connsiteY275" fmla="*/ 2561983 h 3154971"/>
                <a:gd name="connsiteX276" fmla="*/ 1304925 w 6194578"/>
                <a:gd name="connsiteY276" fmla="*/ 2765183 h 3154971"/>
                <a:gd name="connsiteX277" fmla="*/ 1279525 w 6194578"/>
                <a:gd name="connsiteY277" fmla="*/ 2923933 h 3154971"/>
                <a:gd name="connsiteX278" fmla="*/ 1247775 w 6194578"/>
                <a:gd name="connsiteY278" fmla="*/ 2809633 h 3154971"/>
                <a:gd name="connsiteX279" fmla="*/ 1292225 w 6194578"/>
                <a:gd name="connsiteY279" fmla="*/ 2650883 h 3154971"/>
                <a:gd name="connsiteX280" fmla="*/ 1336675 w 6194578"/>
                <a:gd name="connsiteY280" fmla="*/ 2511183 h 3154971"/>
                <a:gd name="connsiteX281" fmla="*/ 1419225 w 6194578"/>
                <a:gd name="connsiteY281" fmla="*/ 2346083 h 3154971"/>
                <a:gd name="connsiteX282" fmla="*/ 1438275 w 6194578"/>
                <a:gd name="connsiteY282" fmla="*/ 2225433 h 3154971"/>
                <a:gd name="connsiteX283" fmla="*/ 1444625 w 6194578"/>
                <a:gd name="connsiteY283" fmla="*/ 2060333 h 3154971"/>
                <a:gd name="connsiteX284" fmla="*/ 1393825 w 6194578"/>
                <a:gd name="connsiteY284" fmla="*/ 1958733 h 3154971"/>
                <a:gd name="connsiteX285" fmla="*/ 1317625 w 6194578"/>
                <a:gd name="connsiteY285" fmla="*/ 1920633 h 3154971"/>
                <a:gd name="connsiteX286" fmla="*/ 1133475 w 6194578"/>
                <a:gd name="connsiteY286" fmla="*/ 2098433 h 3154971"/>
                <a:gd name="connsiteX287" fmla="*/ 1120775 w 6194578"/>
                <a:gd name="connsiteY287" fmla="*/ 2212733 h 3154971"/>
                <a:gd name="connsiteX288" fmla="*/ 1095375 w 6194578"/>
                <a:gd name="connsiteY288" fmla="*/ 2492133 h 3154971"/>
                <a:gd name="connsiteX289" fmla="*/ 1101725 w 6194578"/>
                <a:gd name="connsiteY289" fmla="*/ 2676283 h 3154971"/>
                <a:gd name="connsiteX290" fmla="*/ 1050925 w 6194578"/>
                <a:gd name="connsiteY290" fmla="*/ 2619133 h 3154971"/>
                <a:gd name="connsiteX291" fmla="*/ 1050925 w 6194578"/>
                <a:gd name="connsiteY291" fmla="*/ 2466733 h 3154971"/>
                <a:gd name="connsiteX292" fmla="*/ 1044575 w 6194578"/>
                <a:gd name="connsiteY292" fmla="*/ 2333383 h 3154971"/>
                <a:gd name="connsiteX293" fmla="*/ 1057275 w 6194578"/>
                <a:gd name="connsiteY293" fmla="*/ 2161933 h 3154971"/>
                <a:gd name="connsiteX294" fmla="*/ 0 w 6194578"/>
                <a:gd name="connsiteY294" fmla="*/ 16348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52400 w 6178703"/>
                <a:gd name="connsiteY294" fmla="*/ 23048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152400 w 6178703"/>
                <a:gd name="connsiteY295" fmla="*/ 2304808 h 3154971"/>
                <a:gd name="connsiteX296" fmla="*/ 0 w 6178703"/>
                <a:gd name="connsiteY296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152400 w 6178703"/>
                <a:gd name="connsiteY296" fmla="*/ 2304808 h 3154971"/>
                <a:gd name="connsiteX297" fmla="*/ 0 w 6178703"/>
                <a:gd name="connsiteY297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152400 w 6178703"/>
                <a:gd name="connsiteY297" fmla="*/ 2304808 h 3154971"/>
                <a:gd name="connsiteX298" fmla="*/ 0 w 6178703"/>
                <a:gd name="connsiteY298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152400 w 6178703"/>
                <a:gd name="connsiteY298" fmla="*/ 2304808 h 3154971"/>
                <a:gd name="connsiteX299" fmla="*/ 0 w 6178703"/>
                <a:gd name="connsiteY299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52400 w 6178703"/>
                <a:gd name="connsiteY299" fmla="*/ 2304808 h 3154971"/>
                <a:gd name="connsiteX300" fmla="*/ 0 w 6178703"/>
                <a:gd name="connsiteY300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52400 w 6178703"/>
                <a:gd name="connsiteY300" fmla="*/ 2304808 h 3154971"/>
                <a:gd name="connsiteX301" fmla="*/ 0 w 6178703"/>
                <a:gd name="connsiteY301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7600 w 6178703"/>
                <a:gd name="connsiteY300" fmla="*/ 18380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52400 w 6178703"/>
                <a:gd name="connsiteY303" fmla="*/ 2304808 h 3154971"/>
                <a:gd name="connsiteX304" fmla="*/ 0 w 6178703"/>
                <a:gd name="connsiteY304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152400 w 6178703"/>
                <a:gd name="connsiteY304" fmla="*/ 2304808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82419 w 6178703"/>
                <a:gd name="connsiteY172" fmla="*/ 2823921 h 3154971"/>
                <a:gd name="connsiteX173" fmla="*/ 5365750 w 6178703"/>
                <a:gd name="connsiteY173" fmla="*/ 2898533 h 3154971"/>
                <a:gd name="connsiteX174" fmla="*/ 5270500 w 6178703"/>
                <a:gd name="connsiteY174" fmla="*/ 2841383 h 3154971"/>
                <a:gd name="connsiteX175" fmla="*/ 5213350 w 6178703"/>
                <a:gd name="connsiteY175" fmla="*/ 2815983 h 3154971"/>
                <a:gd name="connsiteX176" fmla="*/ 5099050 w 6178703"/>
                <a:gd name="connsiteY176" fmla="*/ 2765183 h 3154971"/>
                <a:gd name="connsiteX177" fmla="*/ 5073650 w 6178703"/>
                <a:gd name="connsiteY177" fmla="*/ 2752483 h 3154971"/>
                <a:gd name="connsiteX178" fmla="*/ 5080000 w 6178703"/>
                <a:gd name="connsiteY178" fmla="*/ 2873133 h 3154971"/>
                <a:gd name="connsiteX179" fmla="*/ 5067300 w 6178703"/>
                <a:gd name="connsiteY179" fmla="*/ 3025533 h 3154971"/>
                <a:gd name="connsiteX180" fmla="*/ 5105400 w 6178703"/>
                <a:gd name="connsiteY180" fmla="*/ 3076333 h 3154971"/>
                <a:gd name="connsiteX181" fmla="*/ 5080000 w 6178703"/>
                <a:gd name="connsiteY181" fmla="*/ 3152533 h 3154971"/>
                <a:gd name="connsiteX182" fmla="*/ 4997450 w 6178703"/>
                <a:gd name="connsiteY182" fmla="*/ 3127133 h 3154971"/>
                <a:gd name="connsiteX183" fmla="*/ 5016500 w 6178703"/>
                <a:gd name="connsiteY183" fmla="*/ 3038233 h 3154971"/>
                <a:gd name="connsiteX184" fmla="*/ 5029200 w 6178703"/>
                <a:gd name="connsiteY184" fmla="*/ 2879483 h 3154971"/>
                <a:gd name="connsiteX185" fmla="*/ 5016500 w 6178703"/>
                <a:gd name="connsiteY185" fmla="*/ 2708033 h 3154971"/>
                <a:gd name="connsiteX186" fmla="*/ 4972050 w 6178703"/>
                <a:gd name="connsiteY186" fmla="*/ 2574683 h 3154971"/>
                <a:gd name="connsiteX187" fmla="*/ 4921250 w 6178703"/>
                <a:gd name="connsiteY187" fmla="*/ 2479433 h 3154971"/>
                <a:gd name="connsiteX188" fmla="*/ 4921250 w 6178703"/>
                <a:gd name="connsiteY188" fmla="*/ 2352433 h 3154971"/>
                <a:gd name="connsiteX189" fmla="*/ 4883150 w 6178703"/>
                <a:gd name="connsiteY189" fmla="*/ 2238133 h 3154971"/>
                <a:gd name="connsiteX190" fmla="*/ 4883150 w 6178703"/>
                <a:gd name="connsiteY190" fmla="*/ 2041283 h 3154971"/>
                <a:gd name="connsiteX191" fmla="*/ 4921250 w 6178703"/>
                <a:gd name="connsiteY191" fmla="*/ 1869833 h 3154971"/>
                <a:gd name="connsiteX192" fmla="*/ 4883150 w 6178703"/>
                <a:gd name="connsiteY192" fmla="*/ 1704733 h 3154971"/>
                <a:gd name="connsiteX193" fmla="*/ 4743450 w 6178703"/>
                <a:gd name="connsiteY193" fmla="*/ 1609483 h 3154971"/>
                <a:gd name="connsiteX194" fmla="*/ 4514850 w 6178703"/>
                <a:gd name="connsiteY194" fmla="*/ 1628533 h 3154971"/>
                <a:gd name="connsiteX195" fmla="*/ 4273550 w 6178703"/>
                <a:gd name="connsiteY195" fmla="*/ 1565033 h 3154971"/>
                <a:gd name="connsiteX196" fmla="*/ 3975100 w 6178703"/>
                <a:gd name="connsiteY196" fmla="*/ 1393583 h 3154971"/>
                <a:gd name="connsiteX197" fmla="*/ 3822700 w 6178703"/>
                <a:gd name="connsiteY197" fmla="*/ 1095133 h 3154971"/>
                <a:gd name="connsiteX198" fmla="*/ 3765550 w 6178703"/>
                <a:gd name="connsiteY198" fmla="*/ 930033 h 3154971"/>
                <a:gd name="connsiteX199" fmla="*/ 3670300 w 6178703"/>
                <a:gd name="connsiteY199" fmla="*/ 650633 h 3154971"/>
                <a:gd name="connsiteX200" fmla="*/ 3594100 w 6178703"/>
                <a:gd name="connsiteY200" fmla="*/ 472833 h 3154971"/>
                <a:gd name="connsiteX201" fmla="*/ 3460750 w 6178703"/>
                <a:gd name="connsiteY201" fmla="*/ 326783 h 3154971"/>
                <a:gd name="connsiteX202" fmla="*/ 3244850 w 6178703"/>
                <a:gd name="connsiteY202" fmla="*/ 142633 h 3154971"/>
                <a:gd name="connsiteX203" fmla="*/ 3028950 w 6178703"/>
                <a:gd name="connsiteY203" fmla="*/ 104533 h 3154971"/>
                <a:gd name="connsiteX204" fmla="*/ 2800350 w 6178703"/>
                <a:gd name="connsiteY204" fmla="*/ 142633 h 3154971"/>
                <a:gd name="connsiteX205" fmla="*/ 2667000 w 6178703"/>
                <a:gd name="connsiteY205" fmla="*/ 256933 h 3154971"/>
                <a:gd name="connsiteX206" fmla="*/ 2508250 w 6178703"/>
                <a:gd name="connsiteY206" fmla="*/ 599833 h 3154971"/>
                <a:gd name="connsiteX207" fmla="*/ 2393950 w 6178703"/>
                <a:gd name="connsiteY207" fmla="*/ 866533 h 3154971"/>
                <a:gd name="connsiteX208" fmla="*/ 2216150 w 6178703"/>
                <a:gd name="connsiteY208" fmla="*/ 1196733 h 3154971"/>
                <a:gd name="connsiteX209" fmla="*/ 2057400 w 6178703"/>
                <a:gd name="connsiteY209" fmla="*/ 1412633 h 3154971"/>
                <a:gd name="connsiteX210" fmla="*/ 1962150 w 6178703"/>
                <a:gd name="connsiteY210" fmla="*/ 1590433 h 3154971"/>
                <a:gd name="connsiteX211" fmla="*/ 2025650 w 6178703"/>
                <a:gd name="connsiteY211" fmla="*/ 1787283 h 3154971"/>
                <a:gd name="connsiteX212" fmla="*/ 2178050 w 6178703"/>
                <a:gd name="connsiteY212" fmla="*/ 1787283 h 3154971"/>
                <a:gd name="connsiteX213" fmla="*/ 2266950 w 6178703"/>
                <a:gd name="connsiteY213" fmla="*/ 1761883 h 3154971"/>
                <a:gd name="connsiteX214" fmla="*/ 2495550 w 6178703"/>
                <a:gd name="connsiteY214" fmla="*/ 1558683 h 3154971"/>
                <a:gd name="connsiteX215" fmla="*/ 2692400 w 6178703"/>
                <a:gd name="connsiteY215" fmla="*/ 1533283 h 3154971"/>
                <a:gd name="connsiteX216" fmla="*/ 2533650 w 6178703"/>
                <a:gd name="connsiteY216" fmla="*/ 1596783 h 3154971"/>
                <a:gd name="connsiteX217" fmla="*/ 2400300 w 6178703"/>
                <a:gd name="connsiteY217" fmla="*/ 1730133 h 3154971"/>
                <a:gd name="connsiteX218" fmla="*/ 2292350 w 6178703"/>
                <a:gd name="connsiteY218" fmla="*/ 1806333 h 3154971"/>
                <a:gd name="connsiteX219" fmla="*/ 2190750 w 6178703"/>
                <a:gd name="connsiteY219" fmla="*/ 1838083 h 3154971"/>
                <a:gd name="connsiteX220" fmla="*/ 2120900 w 6178703"/>
                <a:gd name="connsiteY220" fmla="*/ 1850783 h 3154971"/>
                <a:gd name="connsiteX221" fmla="*/ 2197100 w 6178703"/>
                <a:gd name="connsiteY221" fmla="*/ 1907933 h 3154971"/>
                <a:gd name="connsiteX222" fmla="*/ 2292350 w 6178703"/>
                <a:gd name="connsiteY222" fmla="*/ 1933333 h 3154971"/>
                <a:gd name="connsiteX223" fmla="*/ 2400300 w 6178703"/>
                <a:gd name="connsiteY223" fmla="*/ 1939683 h 3154971"/>
                <a:gd name="connsiteX224" fmla="*/ 2476500 w 6178703"/>
                <a:gd name="connsiteY224" fmla="*/ 1984133 h 3154971"/>
                <a:gd name="connsiteX225" fmla="*/ 2520950 w 6178703"/>
                <a:gd name="connsiteY225" fmla="*/ 2015883 h 3154971"/>
                <a:gd name="connsiteX226" fmla="*/ 2609850 w 6178703"/>
                <a:gd name="connsiteY226" fmla="*/ 2053983 h 3154971"/>
                <a:gd name="connsiteX227" fmla="*/ 2603500 w 6178703"/>
                <a:gd name="connsiteY227" fmla="*/ 2104783 h 3154971"/>
                <a:gd name="connsiteX228" fmla="*/ 2482850 w 6178703"/>
                <a:gd name="connsiteY228" fmla="*/ 2047633 h 3154971"/>
                <a:gd name="connsiteX229" fmla="*/ 2400300 w 6178703"/>
                <a:gd name="connsiteY229" fmla="*/ 2009533 h 3154971"/>
                <a:gd name="connsiteX230" fmla="*/ 2305050 w 6178703"/>
                <a:gd name="connsiteY230" fmla="*/ 2003183 h 3154971"/>
                <a:gd name="connsiteX231" fmla="*/ 2222500 w 6178703"/>
                <a:gd name="connsiteY231" fmla="*/ 2009533 h 3154971"/>
                <a:gd name="connsiteX232" fmla="*/ 2362200 w 6178703"/>
                <a:gd name="connsiteY232" fmla="*/ 2085733 h 3154971"/>
                <a:gd name="connsiteX233" fmla="*/ 2438400 w 6178703"/>
                <a:gd name="connsiteY233" fmla="*/ 2111133 h 3154971"/>
                <a:gd name="connsiteX234" fmla="*/ 2571750 w 6178703"/>
                <a:gd name="connsiteY234" fmla="*/ 2136533 h 3154971"/>
                <a:gd name="connsiteX235" fmla="*/ 2501900 w 6178703"/>
                <a:gd name="connsiteY235" fmla="*/ 2180983 h 3154971"/>
                <a:gd name="connsiteX236" fmla="*/ 2349500 w 6178703"/>
                <a:gd name="connsiteY236" fmla="*/ 2149233 h 3154971"/>
                <a:gd name="connsiteX237" fmla="*/ 2209800 w 6178703"/>
                <a:gd name="connsiteY237" fmla="*/ 2079383 h 3154971"/>
                <a:gd name="connsiteX238" fmla="*/ 2146300 w 6178703"/>
                <a:gd name="connsiteY238" fmla="*/ 2009533 h 3154971"/>
                <a:gd name="connsiteX239" fmla="*/ 2076450 w 6178703"/>
                <a:gd name="connsiteY239" fmla="*/ 1933333 h 3154971"/>
                <a:gd name="connsiteX240" fmla="*/ 2000250 w 6178703"/>
                <a:gd name="connsiteY240" fmla="*/ 1876183 h 3154971"/>
                <a:gd name="connsiteX241" fmla="*/ 1924050 w 6178703"/>
                <a:gd name="connsiteY241" fmla="*/ 1888883 h 3154971"/>
                <a:gd name="connsiteX242" fmla="*/ 1835150 w 6178703"/>
                <a:gd name="connsiteY242" fmla="*/ 1958733 h 3154971"/>
                <a:gd name="connsiteX243" fmla="*/ 1835150 w 6178703"/>
                <a:gd name="connsiteY243" fmla="*/ 2142883 h 3154971"/>
                <a:gd name="connsiteX244" fmla="*/ 1981200 w 6178703"/>
                <a:gd name="connsiteY244" fmla="*/ 2327033 h 3154971"/>
                <a:gd name="connsiteX245" fmla="*/ 2171700 w 6178703"/>
                <a:gd name="connsiteY245" fmla="*/ 2454033 h 3154971"/>
                <a:gd name="connsiteX246" fmla="*/ 2247900 w 6178703"/>
                <a:gd name="connsiteY246" fmla="*/ 2523883 h 3154971"/>
                <a:gd name="connsiteX247" fmla="*/ 2108200 w 6178703"/>
                <a:gd name="connsiteY247" fmla="*/ 2479433 h 3154971"/>
                <a:gd name="connsiteX248" fmla="*/ 1962150 w 6178703"/>
                <a:gd name="connsiteY248" fmla="*/ 2390533 h 3154971"/>
                <a:gd name="connsiteX249" fmla="*/ 1847850 w 6178703"/>
                <a:gd name="connsiteY249" fmla="*/ 2301633 h 3154971"/>
                <a:gd name="connsiteX250" fmla="*/ 1911350 w 6178703"/>
                <a:gd name="connsiteY250" fmla="*/ 2422283 h 3154971"/>
                <a:gd name="connsiteX251" fmla="*/ 1911350 w 6178703"/>
                <a:gd name="connsiteY251" fmla="*/ 2536583 h 3154971"/>
                <a:gd name="connsiteX252" fmla="*/ 1924050 w 6178703"/>
                <a:gd name="connsiteY252" fmla="*/ 2638183 h 3154971"/>
                <a:gd name="connsiteX253" fmla="*/ 1930400 w 6178703"/>
                <a:gd name="connsiteY253" fmla="*/ 2682633 h 3154971"/>
                <a:gd name="connsiteX254" fmla="*/ 2095500 w 6178703"/>
                <a:gd name="connsiteY254" fmla="*/ 2809633 h 3154971"/>
                <a:gd name="connsiteX255" fmla="*/ 2130425 w 6178703"/>
                <a:gd name="connsiteY255" fmla="*/ 2949333 h 3154971"/>
                <a:gd name="connsiteX256" fmla="*/ 2041525 w 6178703"/>
                <a:gd name="connsiteY256" fmla="*/ 2819158 h 3154971"/>
                <a:gd name="connsiteX257" fmla="*/ 1911350 w 6178703"/>
                <a:gd name="connsiteY257" fmla="*/ 2727083 h 3154971"/>
                <a:gd name="connsiteX258" fmla="*/ 1930400 w 6178703"/>
                <a:gd name="connsiteY258" fmla="*/ 2866783 h 3154971"/>
                <a:gd name="connsiteX259" fmla="*/ 1993900 w 6178703"/>
                <a:gd name="connsiteY259" fmla="*/ 3006483 h 3154971"/>
                <a:gd name="connsiteX260" fmla="*/ 1892300 w 6178703"/>
                <a:gd name="connsiteY260" fmla="*/ 2898533 h 3154971"/>
                <a:gd name="connsiteX261" fmla="*/ 1860550 w 6178703"/>
                <a:gd name="connsiteY261" fmla="*/ 2701683 h 3154971"/>
                <a:gd name="connsiteX262" fmla="*/ 1866900 w 6178703"/>
                <a:gd name="connsiteY262" fmla="*/ 2549283 h 3154971"/>
                <a:gd name="connsiteX263" fmla="*/ 1835150 w 6178703"/>
                <a:gd name="connsiteY263" fmla="*/ 2403233 h 3154971"/>
                <a:gd name="connsiteX264" fmla="*/ 1746250 w 6178703"/>
                <a:gd name="connsiteY264" fmla="*/ 2238133 h 3154971"/>
                <a:gd name="connsiteX265" fmla="*/ 1739900 w 6178703"/>
                <a:gd name="connsiteY265" fmla="*/ 2073033 h 3154971"/>
                <a:gd name="connsiteX266" fmla="*/ 1670050 w 6178703"/>
                <a:gd name="connsiteY266" fmla="*/ 1977783 h 3154971"/>
                <a:gd name="connsiteX267" fmla="*/ 1619250 w 6178703"/>
                <a:gd name="connsiteY267" fmla="*/ 1965083 h 3154971"/>
                <a:gd name="connsiteX268" fmla="*/ 1517650 w 6178703"/>
                <a:gd name="connsiteY268" fmla="*/ 2092083 h 3154971"/>
                <a:gd name="connsiteX269" fmla="*/ 1485900 w 6178703"/>
                <a:gd name="connsiteY269" fmla="*/ 2307983 h 3154971"/>
                <a:gd name="connsiteX270" fmla="*/ 1543050 w 6178703"/>
                <a:gd name="connsiteY270" fmla="*/ 2466733 h 3154971"/>
                <a:gd name="connsiteX271" fmla="*/ 1581150 w 6178703"/>
                <a:gd name="connsiteY271" fmla="*/ 2669933 h 3154971"/>
                <a:gd name="connsiteX272" fmla="*/ 1517650 w 6178703"/>
                <a:gd name="connsiteY272" fmla="*/ 2892183 h 3154971"/>
                <a:gd name="connsiteX273" fmla="*/ 1492250 w 6178703"/>
                <a:gd name="connsiteY273" fmla="*/ 2765183 h 3154971"/>
                <a:gd name="connsiteX274" fmla="*/ 1511300 w 6178703"/>
                <a:gd name="connsiteY274" fmla="*/ 2593733 h 3154971"/>
                <a:gd name="connsiteX275" fmla="*/ 1447800 w 6178703"/>
                <a:gd name="connsiteY275" fmla="*/ 2396883 h 3154971"/>
                <a:gd name="connsiteX276" fmla="*/ 1371600 w 6178703"/>
                <a:gd name="connsiteY276" fmla="*/ 2561983 h 3154971"/>
                <a:gd name="connsiteX277" fmla="*/ 1289050 w 6178703"/>
                <a:gd name="connsiteY277" fmla="*/ 2765183 h 3154971"/>
                <a:gd name="connsiteX278" fmla="*/ 1263650 w 6178703"/>
                <a:gd name="connsiteY278" fmla="*/ 2923933 h 3154971"/>
                <a:gd name="connsiteX279" fmla="*/ 1231900 w 6178703"/>
                <a:gd name="connsiteY279" fmla="*/ 2809633 h 3154971"/>
                <a:gd name="connsiteX280" fmla="*/ 1276350 w 6178703"/>
                <a:gd name="connsiteY280" fmla="*/ 2650883 h 3154971"/>
                <a:gd name="connsiteX281" fmla="*/ 1320800 w 6178703"/>
                <a:gd name="connsiteY281" fmla="*/ 2511183 h 3154971"/>
                <a:gd name="connsiteX282" fmla="*/ 1403350 w 6178703"/>
                <a:gd name="connsiteY282" fmla="*/ 2346083 h 3154971"/>
                <a:gd name="connsiteX283" fmla="*/ 1422400 w 6178703"/>
                <a:gd name="connsiteY283" fmla="*/ 2225433 h 3154971"/>
                <a:gd name="connsiteX284" fmla="*/ 1428750 w 6178703"/>
                <a:gd name="connsiteY284" fmla="*/ 2060333 h 3154971"/>
                <a:gd name="connsiteX285" fmla="*/ 1377950 w 6178703"/>
                <a:gd name="connsiteY285" fmla="*/ 1958733 h 3154971"/>
                <a:gd name="connsiteX286" fmla="*/ 1301750 w 6178703"/>
                <a:gd name="connsiteY286" fmla="*/ 1920633 h 3154971"/>
                <a:gd name="connsiteX287" fmla="*/ 1117600 w 6178703"/>
                <a:gd name="connsiteY287" fmla="*/ 2098433 h 3154971"/>
                <a:gd name="connsiteX288" fmla="*/ 1104900 w 6178703"/>
                <a:gd name="connsiteY288" fmla="*/ 2212733 h 3154971"/>
                <a:gd name="connsiteX289" fmla="*/ 1095375 w 6178703"/>
                <a:gd name="connsiteY289" fmla="*/ 2495308 h 3154971"/>
                <a:gd name="connsiteX290" fmla="*/ 1085850 w 6178703"/>
                <a:gd name="connsiteY290" fmla="*/ 2676283 h 3154971"/>
                <a:gd name="connsiteX291" fmla="*/ 1035050 w 6178703"/>
                <a:gd name="connsiteY291" fmla="*/ 2619133 h 3154971"/>
                <a:gd name="connsiteX292" fmla="*/ 1035050 w 6178703"/>
                <a:gd name="connsiteY292" fmla="*/ 2466733 h 3154971"/>
                <a:gd name="connsiteX293" fmla="*/ 1028700 w 6178703"/>
                <a:gd name="connsiteY293" fmla="*/ 2333383 h 3154971"/>
                <a:gd name="connsiteX294" fmla="*/ 1041400 w 6178703"/>
                <a:gd name="connsiteY294" fmla="*/ 2161933 h 3154971"/>
                <a:gd name="connsiteX295" fmla="*/ 847725 w 6178703"/>
                <a:gd name="connsiteY295" fmla="*/ 2295283 h 3154971"/>
                <a:gd name="connsiteX296" fmla="*/ 600075 w 6178703"/>
                <a:gd name="connsiteY296" fmla="*/ 2568333 h 3154971"/>
                <a:gd name="connsiteX297" fmla="*/ 755650 w 6178703"/>
                <a:gd name="connsiteY297" fmla="*/ 2320683 h 3154971"/>
                <a:gd name="connsiteX298" fmla="*/ 333375 w 6178703"/>
                <a:gd name="connsiteY298" fmla="*/ 2419108 h 3154971"/>
                <a:gd name="connsiteX299" fmla="*/ 762000 w 6178703"/>
                <a:gd name="connsiteY299" fmla="*/ 2238133 h 3154971"/>
                <a:gd name="connsiteX300" fmla="*/ 1006475 w 6178703"/>
                <a:gd name="connsiteY300" fmla="*/ 2114308 h 3154971"/>
                <a:gd name="connsiteX301" fmla="*/ 1155700 w 6178703"/>
                <a:gd name="connsiteY301" fmla="*/ 1822208 h 3154971"/>
                <a:gd name="connsiteX302" fmla="*/ 898525 w 6178703"/>
                <a:gd name="connsiteY302" fmla="*/ 1790458 h 3154971"/>
                <a:gd name="connsiteX303" fmla="*/ 561975 w 6178703"/>
                <a:gd name="connsiteY303" fmla="*/ 1777758 h 3154971"/>
                <a:gd name="connsiteX304" fmla="*/ 149225 w 6178703"/>
                <a:gd name="connsiteY304" fmla="*/ 1892058 h 3154971"/>
                <a:gd name="connsiteX305" fmla="*/ 447675 w 6178703"/>
                <a:gd name="connsiteY305" fmla="*/ 1698383 h 3154971"/>
                <a:gd name="connsiteX306" fmla="*/ 0 w 6178703"/>
                <a:gd name="connsiteY306" fmla="*/ 1609483 h 315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</a:cxnLst>
              <a:rect l="l" t="t" r="r" b="b"/>
              <a:pathLst>
                <a:path w="6178703" h="3154971">
                  <a:moveTo>
                    <a:pt x="0" y="1609483"/>
                  </a:moveTo>
                  <a:cubicBezTo>
                    <a:pt x="66146" y="1602074"/>
                    <a:pt x="132292" y="1594666"/>
                    <a:pt x="196850" y="1596783"/>
                  </a:cubicBezTo>
                  <a:cubicBezTo>
                    <a:pt x="261408" y="1598900"/>
                    <a:pt x="320675" y="1606308"/>
                    <a:pt x="387350" y="1622183"/>
                  </a:cubicBezTo>
                  <a:cubicBezTo>
                    <a:pt x="454025" y="1638058"/>
                    <a:pt x="533400" y="1676158"/>
                    <a:pt x="596900" y="1692033"/>
                  </a:cubicBezTo>
                  <a:cubicBezTo>
                    <a:pt x="660400" y="1707908"/>
                    <a:pt x="697442" y="1719550"/>
                    <a:pt x="768350" y="1717433"/>
                  </a:cubicBezTo>
                  <a:cubicBezTo>
                    <a:pt x="839258" y="1715316"/>
                    <a:pt x="967317" y="1705791"/>
                    <a:pt x="1022350" y="1679333"/>
                  </a:cubicBezTo>
                  <a:cubicBezTo>
                    <a:pt x="1077383" y="1652875"/>
                    <a:pt x="1093258" y="1596783"/>
                    <a:pt x="1098550" y="1558683"/>
                  </a:cubicBezTo>
                  <a:cubicBezTo>
                    <a:pt x="1103842" y="1520583"/>
                    <a:pt x="1078442" y="1481425"/>
                    <a:pt x="1054100" y="1450733"/>
                  </a:cubicBezTo>
                  <a:cubicBezTo>
                    <a:pt x="1029758" y="1420041"/>
                    <a:pt x="1000125" y="1387233"/>
                    <a:pt x="952500" y="1374533"/>
                  </a:cubicBezTo>
                  <a:cubicBezTo>
                    <a:pt x="904875" y="1361833"/>
                    <a:pt x="825500" y="1373475"/>
                    <a:pt x="768350" y="1374533"/>
                  </a:cubicBezTo>
                  <a:cubicBezTo>
                    <a:pt x="711200" y="1375591"/>
                    <a:pt x="660400" y="1384058"/>
                    <a:pt x="609600" y="1380883"/>
                  </a:cubicBezTo>
                  <a:cubicBezTo>
                    <a:pt x="558800" y="1377708"/>
                    <a:pt x="497417" y="1368183"/>
                    <a:pt x="463550" y="1355483"/>
                  </a:cubicBezTo>
                  <a:cubicBezTo>
                    <a:pt x="429683" y="1342783"/>
                    <a:pt x="397933" y="1308916"/>
                    <a:pt x="406400" y="1304683"/>
                  </a:cubicBezTo>
                  <a:cubicBezTo>
                    <a:pt x="414867" y="1300450"/>
                    <a:pt x="481542" y="1325850"/>
                    <a:pt x="514350" y="1330083"/>
                  </a:cubicBezTo>
                  <a:cubicBezTo>
                    <a:pt x="547158" y="1334316"/>
                    <a:pt x="575733" y="1332200"/>
                    <a:pt x="603250" y="1330083"/>
                  </a:cubicBezTo>
                  <a:cubicBezTo>
                    <a:pt x="630767" y="1327966"/>
                    <a:pt x="685800" y="1329025"/>
                    <a:pt x="679450" y="1317383"/>
                  </a:cubicBezTo>
                  <a:cubicBezTo>
                    <a:pt x="673100" y="1305741"/>
                    <a:pt x="596900" y="1280341"/>
                    <a:pt x="565150" y="1260233"/>
                  </a:cubicBezTo>
                  <a:cubicBezTo>
                    <a:pt x="533400" y="1240125"/>
                    <a:pt x="524933" y="1207316"/>
                    <a:pt x="488950" y="1196733"/>
                  </a:cubicBezTo>
                  <a:cubicBezTo>
                    <a:pt x="452967" y="1186150"/>
                    <a:pt x="378883" y="1197791"/>
                    <a:pt x="349250" y="1196733"/>
                  </a:cubicBezTo>
                  <a:cubicBezTo>
                    <a:pt x="319617" y="1195675"/>
                    <a:pt x="288925" y="1196733"/>
                    <a:pt x="311150" y="1190383"/>
                  </a:cubicBezTo>
                  <a:cubicBezTo>
                    <a:pt x="333375" y="1184033"/>
                    <a:pt x="433917" y="1154400"/>
                    <a:pt x="482600" y="1158633"/>
                  </a:cubicBezTo>
                  <a:cubicBezTo>
                    <a:pt x="531283" y="1162866"/>
                    <a:pt x="563033" y="1193558"/>
                    <a:pt x="603250" y="1215783"/>
                  </a:cubicBezTo>
                  <a:cubicBezTo>
                    <a:pt x="643467" y="1238008"/>
                    <a:pt x="694267" y="1276108"/>
                    <a:pt x="723900" y="1291983"/>
                  </a:cubicBezTo>
                  <a:cubicBezTo>
                    <a:pt x="753533" y="1307858"/>
                    <a:pt x="754592" y="1308916"/>
                    <a:pt x="781050" y="1311033"/>
                  </a:cubicBezTo>
                  <a:cubicBezTo>
                    <a:pt x="807508" y="1313150"/>
                    <a:pt x="886883" y="1327966"/>
                    <a:pt x="882650" y="1304683"/>
                  </a:cubicBezTo>
                  <a:cubicBezTo>
                    <a:pt x="878417" y="1281400"/>
                    <a:pt x="790575" y="1215783"/>
                    <a:pt x="755650" y="1171333"/>
                  </a:cubicBezTo>
                  <a:cubicBezTo>
                    <a:pt x="720725" y="1126883"/>
                    <a:pt x="717550" y="1077141"/>
                    <a:pt x="673100" y="1037983"/>
                  </a:cubicBezTo>
                  <a:cubicBezTo>
                    <a:pt x="628650" y="998825"/>
                    <a:pt x="521758" y="960725"/>
                    <a:pt x="488950" y="936383"/>
                  </a:cubicBezTo>
                  <a:cubicBezTo>
                    <a:pt x="456142" y="912041"/>
                    <a:pt x="447675" y="887700"/>
                    <a:pt x="476250" y="891933"/>
                  </a:cubicBezTo>
                  <a:cubicBezTo>
                    <a:pt x="504825" y="896166"/>
                    <a:pt x="607483" y="923683"/>
                    <a:pt x="660400" y="961783"/>
                  </a:cubicBezTo>
                  <a:cubicBezTo>
                    <a:pt x="713317" y="999883"/>
                    <a:pt x="752475" y="1071850"/>
                    <a:pt x="793750" y="1120533"/>
                  </a:cubicBezTo>
                  <a:cubicBezTo>
                    <a:pt x="835025" y="1169216"/>
                    <a:pt x="877358" y="1220016"/>
                    <a:pt x="908050" y="1253883"/>
                  </a:cubicBezTo>
                  <a:cubicBezTo>
                    <a:pt x="938742" y="1287750"/>
                    <a:pt x="942975" y="1308916"/>
                    <a:pt x="977900" y="1323733"/>
                  </a:cubicBezTo>
                  <a:cubicBezTo>
                    <a:pt x="1012825" y="1338550"/>
                    <a:pt x="1080558" y="1356541"/>
                    <a:pt x="1117600" y="1342783"/>
                  </a:cubicBezTo>
                  <a:cubicBezTo>
                    <a:pt x="1154642" y="1329025"/>
                    <a:pt x="1187450" y="1272933"/>
                    <a:pt x="1200150" y="1241183"/>
                  </a:cubicBezTo>
                  <a:cubicBezTo>
                    <a:pt x="1212850" y="1209433"/>
                    <a:pt x="1211792" y="1182975"/>
                    <a:pt x="1193800" y="1152283"/>
                  </a:cubicBezTo>
                  <a:cubicBezTo>
                    <a:pt x="1175808" y="1121591"/>
                    <a:pt x="1140883" y="1078200"/>
                    <a:pt x="1092200" y="1057033"/>
                  </a:cubicBezTo>
                  <a:cubicBezTo>
                    <a:pt x="1043517" y="1035866"/>
                    <a:pt x="947208" y="1042216"/>
                    <a:pt x="901700" y="1025283"/>
                  </a:cubicBezTo>
                  <a:cubicBezTo>
                    <a:pt x="856192" y="1008350"/>
                    <a:pt x="819150" y="955433"/>
                    <a:pt x="819150" y="955433"/>
                  </a:cubicBezTo>
                  <a:cubicBezTo>
                    <a:pt x="783167" y="924741"/>
                    <a:pt x="728133" y="879233"/>
                    <a:pt x="685800" y="841133"/>
                  </a:cubicBezTo>
                  <a:cubicBezTo>
                    <a:pt x="643467" y="803033"/>
                    <a:pt x="596900" y="772341"/>
                    <a:pt x="565150" y="726833"/>
                  </a:cubicBezTo>
                  <a:cubicBezTo>
                    <a:pt x="533400" y="681325"/>
                    <a:pt x="493183" y="577608"/>
                    <a:pt x="495300" y="568083"/>
                  </a:cubicBezTo>
                  <a:cubicBezTo>
                    <a:pt x="497417" y="558558"/>
                    <a:pt x="556683" y="642166"/>
                    <a:pt x="577850" y="669683"/>
                  </a:cubicBezTo>
                  <a:cubicBezTo>
                    <a:pt x="599017" y="697200"/>
                    <a:pt x="617008" y="733183"/>
                    <a:pt x="622300" y="733183"/>
                  </a:cubicBezTo>
                  <a:cubicBezTo>
                    <a:pt x="627592" y="733183"/>
                    <a:pt x="597958" y="663333"/>
                    <a:pt x="609600" y="669683"/>
                  </a:cubicBezTo>
                  <a:cubicBezTo>
                    <a:pt x="621242" y="676033"/>
                    <a:pt x="651933" y="728950"/>
                    <a:pt x="692150" y="771283"/>
                  </a:cubicBezTo>
                  <a:cubicBezTo>
                    <a:pt x="732367" y="813616"/>
                    <a:pt x="799042" y="890875"/>
                    <a:pt x="850900" y="923683"/>
                  </a:cubicBezTo>
                  <a:cubicBezTo>
                    <a:pt x="902758" y="956491"/>
                    <a:pt x="1003300" y="968133"/>
                    <a:pt x="1003300" y="968133"/>
                  </a:cubicBezTo>
                  <a:cubicBezTo>
                    <a:pt x="1039283" y="978716"/>
                    <a:pt x="1077383" y="1019991"/>
                    <a:pt x="1066800" y="987183"/>
                  </a:cubicBezTo>
                  <a:cubicBezTo>
                    <a:pt x="1056217" y="954375"/>
                    <a:pt x="982133" y="831608"/>
                    <a:pt x="939800" y="771283"/>
                  </a:cubicBezTo>
                  <a:cubicBezTo>
                    <a:pt x="897467" y="710958"/>
                    <a:pt x="843492" y="658041"/>
                    <a:pt x="812800" y="625233"/>
                  </a:cubicBezTo>
                  <a:cubicBezTo>
                    <a:pt x="782108" y="592425"/>
                    <a:pt x="733425" y="565966"/>
                    <a:pt x="755650" y="574433"/>
                  </a:cubicBezTo>
                  <a:cubicBezTo>
                    <a:pt x="777875" y="582900"/>
                    <a:pt x="895350" y="625233"/>
                    <a:pt x="946150" y="676033"/>
                  </a:cubicBezTo>
                  <a:cubicBezTo>
                    <a:pt x="996950" y="726833"/>
                    <a:pt x="1019175" y="813616"/>
                    <a:pt x="1060450" y="879233"/>
                  </a:cubicBezTo>
                  <a:cubicBezTo>
                    <a:pt x="1101725" y="944850"/>
                    <a:pt x="1149350" y="1029516"/>
                    <a:pt x="1193800" y="1069733"/>
                  </a:cubicBezTo>
                  <a:cubicBezTo>
                    <a:pt x="1238250" y="1109950"/>
                    <a:pt x="1291167" y="1111008"/>
                    <a:pt x="1327150" y="1120533"/>
                  </a:cubicBezTo>
                  <a:cubicBezTo>
                    <a:pt x="1363133" y="1130058"/>
                    <a:pt x="1386417" y="1144875"/>
                    <a:pt x="1409700" y="1126883"/>
                  </a:cubicBezTo>
                  <a:cubicBezTo>
                    <a:pt x="1432983" y="1108891"/>
                    <a:pt x="1459442" y="1053858"/>
                    <a:pt x="1466850" y="1012583"/>
                  </a:cubicBezTo>
                  <a:cubicBezTo>
                    <a:pt x="1474258" y="971308"/>
                    <a:pt x="1462617" y="923683"/>
                    <a:pt x="1454150" y="879233"/>
                  </a:cubicBezTo>
                  <a:cubicBezTo>
                    <a:pt x="1445683" y="834783"/>
                    <a:pt x="1426633" y="789275"/>
                    <a:pt x="1416050" y="745883"/>
                  </a:cubicBezTo>
                  <a:cubicBezTo>
                    <a:pt x="1405467" y="702491"/>
                    <a:pt x="1395942" y="655925"/>
                    <a:pt x="1390650" y="618883"/>
                  </a:cubicBezTo>
                  <a:cubicBezTo>
                    <a:pt x="1385358" y="581841"/>
                    <a:pt x="1391708" y="558558"/>
                    <a:pt x="1384300" y="523633"/>
                  </a:cubicBezTo>
                  <a:cubicBezTo>
                    <a:pt x="1376892" y="488708"/>
                    <a:pt x="1359958" y="449550"/>
                    <a:pt x="1346200" y="409333"/>
                  </a:cubicBezTo>
                  <a:cubicBezTo>
                    <a:pt x="1332442" y="369116"/>
                    <a:pt x="1316567" y="316200"/>
                    <a:pt x="1301750" y="282333"/>
                  </a:cubicBezTo>
                  <a:cubicBezTo>
                    <a:pt x="1286933" y="248466"/>
                    <a:pt x="1248833" y="204016"/>
                    <a:pt x="1257300" y="206133"/>
                  </a:cubicBezTo>
                  <a:cubicBezTo>
                    <a:pt x="1265767" y="208250"/>
                    <a:pt x="1321858" y="245291"/>
                    <a:pt x="1352550" y="295033"/>
                  </a:cubicBezTo>
                  <a:cubicBezTo>
                    <a:pt x="1383242" y="344775"/>
                    <a:pt x="1426633" y="454841"/>
                    <a:pt x="1441450" y="504583"/>
                  </a:cubicBezTo>
                  <a:cubicBezTo>
                    <a:pt x="1456267" y="554325"/>
                    <a:pt x="1436158" y="550091"/>
                    <a:pt x="1441450" y="593483"/>
                  </a:cubicBezTo>
                  <a:cubicBezTo>
                    <a:pt x="1446742" y="636875"/>
                    <a:pt x="1463675" y="725775"/>
                    <a:pt x="1473200" y="764933"/>
                  </a:cubicBezTo>
                  <a:cubicBezTo>
                    <a:pt x="1482725" y="804091"/>
                    <a:pt x="1483783" y="825258"/>
                    <a:pt x="1498600" y="828433"/>
                  </a:cubicBezTo>
                  <a:cubicBezTo>
                    <a:pt x="1513417" y="831608"/>
                    <a:pt x="1551517" y="817850"/>
                    <a:pt x="1562100" y="783983"/>
                  </a:cubicBezTo>
                  <a:cubicBezTo>
                    <a:pt x="1572683" y="750116"/>
                    <a:pt x="1563158" y="671800"/>
                    <a:pt x="1562100" y="625233"/>
                  </a:cubicBezTo>
                  <a:cubicBezTo>
                    <a:pt x="1561042" y="578666"/>
                    <a:pt x="1556808" y="546916"/>
                    <a:pt x="1555750" y="504583"/>
                  </a:cubicBezTo>
                  <a:cubicBezTo>
                    <a:pt x="1554692" y="462250"/>
                    <a:pt x="1551517" y="413566"/>
                    <a:pt x="1555750" y="371233"/>
                  </a:cubicBezTo>
                  <a:cubicBezTo>
                    <a:pt x="1559983" y="328900"/>
                    <a:pt x="1574800" y="252700"/>
                    <a:pt x="1581150" y="250583"/>
                  </a:cubicBezTo>
                  <a:cubicBezTo>
                    <a:pt x="1587500" y="248466"/>
                    <a:pt x="1592792" y="313025"/>
                    <a:pt x="1593850" y="358533"/>
                  </a:cubicBezTo>
                  <a:cubicBezTo>
                    <a:pt x="1594908" y="404041"/>
                    <a:pt x="1584325" y="477066"/>
                    <a:pt x="1587500" y="523633"/>
                  </a:cubicBezTo>
                  <a:cubicBezTo>
                    <a:pt x="1590675" y="570200"/>
                    <a:pt x="1602317" y="619941"/>
                    <a:pt x="1612900" y="637933"/>
                  </a:cubicBezTo>
                  <a:cubicBezTo>
                    <a:pt x="1623483" y="655925"/>
                    <a:pt x="1634067" y="655925"/>
                    <a:pt x="1651000" y="631583"/>
                  </a:cubicBezTo>
                  <a:cubicBezTo>
                    <a:pt x="1667933" y="607241"/>
                    <a:pt x="1702858" y="561733"/>
                    <a:pt x="1714500" y="491883"/>
                  </a:cubicBezTo>
                  <a:cubicBezTo>
                    <a:pt x="1726142" y="422033"/>
                    <a:pt x="1720850" y="270691"/>
                    <a:pt x="1720850" y="212483"/>
                  </a:cubicBezTo>
                  <a:cubicBezTo>
                    <a:pt x="1720850" y="154275"/>
                    <a:pt x="1709208" y="153216"/>
                    <a:pt x="1714500" y="142633"/>
                  </a:cubicBezTo>
                  <a:cubicBezTo>
                    <a:pt x="1719792" y="132050"/>
                    <a:pt x="1740958" y="117233"/>
                    <a:pt x="1752600" y="148983"/>
                  </a:cubicBezTo>
                  <a:cubicBezTo>
                    <a:pt x="1764242" y="180733"/>
                    <a:pt x="1784350" y="273866"/>
                    <a:pt x="1784350" y="333133"/>
                  </a:cubicBezTo>
                  <a:cubicBezTo>
                    <a:pt x="1784350" y="392400"/>
                    <a:pt x="1770592" y="442141"/>
                    <a:pt x="1752600" y="504583"/>
                  </a:cubicBezTo>
                  <a:cubicBezTo>
                    <a:pt x="1734608" y="567025"/>
                    <a:pt x="1701800" y="651691"/>
                    <a:pt x="1676400" y="707783"/>
                  </a:cubicBezTo>
                  <a:cubicBezTo>
                    <a:pt x="1651000" y="763875"/>
                    <a:pt x="1618192" y="801975"/>
                    <a:pt x="1600200" y="841133"/>
                  </a:cubicBezTo>
                  <a:cubicBezTo>
                    <a:pt x="1582208" y="880291"/>
                    <a:pt x="1572683" y="908866"/>
                    <a:pt x="1568450" y="942733"/>
                  </a:cubicBezTo>
                  <a:cubicBezTo>
                    <a:pt x="1564217" y="976600"/>
                    <a:pt x="1565275" y="1019991"/>
                    <a:pt x="1574800" y="1044333"/>
                  </a:cubicBezTo>
                  <a:cubicBezTo>
                    <a:pt x="1584325" y="1068675"/>
                    <a:pt x="1583267" y="1079258"/>
                    <a:pt x="1625600" y="1088783"/>
                  </a:cubicBezTo>
                  <a:cubicBezTo>
                    <a:pt x="1667933" y="1098308"/>
                    <a:pt x="1751542" y="1102541"/>
                    <a:pt x="1828800" y="1101483"/>
                  </a:cubicBezTo>
                  <a:cubicBezTo>
                    <a:pt x="1906058" y="1100425"/>
                    <a:pt x="2011892" y="1120533"/>
                    <a:pt x="2089150" y="1082433"/>
                  </a:cubicBezTo>
                  <a:cubicBezTo>
                    <a:pt x="2166408" y="1044333"/>
                    <a:pt x="2247900" y="938500"/>
                    <a:pt x="2292350" y="872883"/>
                  </a:cubicBezTo>
                  <a:cubicBezTo>
                    <a:pt x="2336800" y="807266"/>
                    <a:pt x="2331508" y="760700"/>
                    <a:pt x="2355850" y="688733"/>
                  </a:cubicBezTo>
                  <a:cubicBezTo>
                    <a:pt x="2380192" y="616766"/>
                    <a:pt x="2389717" y="532100"/>
                    <a:pt x="2438400" y="441083"/>
                  </a:cubicBezTo>
                  <a:cubicBezTo>
                    <a:pt x="2487083" y="350066"/>
                    <a:pt x="2586567" y="212483"/>
                    <a:pt x="2647950" y="142633"/>
                  </a:cubicBezTo>
                  <a:cubicBezTo>
                    <a:pt x="2709333" y="72783"/>
                    <a:pt x="2726267" y="44208"/>
                    <a:pt x="2806700" y="21983"/>
                  </a:cubicBezTo>
                  <a:cubicBezTo>
                    <a:pt x="2887133" y="-242"/>
                    <a:pt x="3038475" y="-7650"/>
                    <a:pt x="3130550" y="9283"/>
                  </a:cubicBezTo>
                  <a:cubicBezTo>
                    <a:pt x="3222625" y="26216"/>
                    <a:pt x="3277658" y="67491"/>
                    <a:pt x="3359150" y="123583"/>
                  </a:cubicBezTo>
                  <a:cubicBezTo>
                    <a:pt x="3440642" y="179675"/>
                    <a:pt x="3558117" y="260108"/>
                    <a:pt x="3619500" y="345833"/>
                  </a:cubicBezTo>
                  <a:cubicBezTo>
                    <a:pt x="3680883" y="431558"/>
                    <a:pt x="3683000" y="533158"/>
                    <a:pt x="3727450" y="637933"/>
                  </a:cubicBezTo>
                  <a:cubicBezTo>
                    <a:pt x="3771900" y="742708"/>
                    <a:pt x="3833283" y="866533"/>
                    <a:pt x="3886200" y="974483"/>
                  </a:cubicBezTo>
                  <a:cubicBezTo>
                    <a:pt x="3939117" y="1082433"/>
                    <a:pt x="3986742" y="1211550"/>
                    <a:pt x="4044950" y="1285633"/>
                  </a:cubicBezTo>
                  <a:cubicBezTo>
                    <a:pt x="4103158" y="1359716"/>
                    <a:pt x="4163483" y="1378766"/>
                    <a:pt x="4235450" y="1418983"/>
                  </a:cubicBezTo>
                  <a:cubicBezTo>
                    <a:pt x="4307417" y="1459200"/>
                    <a:pt x="4397375" y="1515291"/>
                    <a:pt x="4476750" y="1526933"/>
                  </a:cubicBezTo>
                  <a:cubicBezTo>
                    <a:pt x="4556125" y="1538575"/>
                    <a:pt x="4609042" y="1507883"/>
                    <a:pt x="4711700" y="1488833"/>
                  </a:cubicBezTo>
                  <a:cubicBezTo>
                    <a:pt x="4814358" y="1469783"/>
                    <a:pt x="4995333" y="1443325"/>
                    <a:pt x="5092700" y="1412633"/>
                  </a:cubicBezTo>
                  <a:cubicBezTo>
                    <a:pt x="5190067" y="1381941"/>
                    <a:pt x="5239808" y="1353366"/>
                    <a:pt x="5295900" y="1304683"/>
                  </a:cubicBezTo>
                  <a:cubicBezTo>
                    <a:pt x="5351992" y="1256000"/>
                    <a:pt x="5386917" y="1169216"/>
                    <a:pt x="5429250" y="1120533"/>
                  </a:cubicBezTo>
                  <a:cubicBezTo>
                    <a:pt x="5471583" y="1071850"/>
                    <a:pt x="5518150" y="1029516"/>
                    <a:pt x="5549900" y="1012583"/>
                  </a:cubicBezTo>
                  <a:cubicBezTo>
                    <a:pt x="5581650" y="995650"/>
                    <a:pt x="5605992" y="1008350"/>
                    <a:pt x="5619750" y="1018933"/>
                  </a:cubicBezTo>
                  <a:cubicBezTo>
                    <a:pt x="5633508" y="1029516"/>
                    <a:pt x="5638800" y="1060208"/>
                    <a:pt x="5632450" y="1076083"/>
                  </a:cubicBezTo>
                  <a:cubicBezTo>
                    <a:pt x="5626100" y="1091958"/>
                    <a:pt x="5601758" y="1101483"/>
                    <a:pt x="5581650" y="1114183"/>
                  </a:cubicBezTo>
                  <a:cubicBezTo>
                    <a:pt x="5561542" y="1126883"/>
                    <a:pt x="5540375" y="1122650"/>
                    <a:pt x="5511800" y="1152283"/>
                  </a:cubicBezTo>
                  <a:cubicBezTo>
                    <a:pt x="5483225" y="1181916"/>
                    <a:pt x="5441950" y="1259175"/>
                    <a:pt x="5410200" y="1291983"/>
                  </a:cubicBezTo>
                  <a:cubicBezTo>
                    <a:pt x="5378450" y="1324791"/>
                    <a:pt x="5343525" y="1334316"/>
                    <a:pt x="5321300" y="1349133"/>
                  </a:cubicBezTo>
                  <a:cubicBezTo>
                    <a:pt x="5299075" y="1363950"/>
                    <a:pt x="5256742" y="1383000"/>
                    <a:pt x="5276850" y="1380883"/>
                  </a:cubicBezTo>
                  <a:cubicBezTo>
                    <a:pt x="5296958" y="1378766"/>
                    <a:pt x="5376333" y="1338550"/>
                    <a:pt x="5441950" y="1336433"/>
                  </a:cubicBezTo>
                  <a:cubicBezTo>
                    <a:pt x="5507567" y="1334316"/>
                    <a:pt x="5612342" y="1359716"/>
                    <a:pt x="5670550" y="1368183"/>
                  </a:cubicBezTo>
                  <a:cubicBezTo>
                    <a:pt x="5728758" y="1376650"/>
                    <a:pt x="5734050" y="1392525"/>
                    <a:pt x="5791200" y="1387233"/>
                  </a:cubicBezTo>
                  <a:cubicBezTo>
                    <a:pt x="5848350" y="1381941"/>
                    <a:pt x="5957358" y="1348075"/>
                    <a:pt x="6013450" y="1336433"/>
                  </a:cubicBezTo>
                  <a:cubicBezTo>
                    <a:pt x="6069542" y="1324791"/>
                    <a:pt x="6100233" y="1313150"/>
                    <a:pt x="6127750" y="1317383"/>
                  </a:cubicBezTo>
                  <a:cubicBezTo>
                    <a:pt x="6155267" y="1321616"/>
                    <a:pt x="6176433" y="1344900"/>
                    <a:pt x="6178550" y="1361833"/>
                  </a:cubicBezTo>
                  <a:cubicBezTo>
                    <a:pt x="6180667" y="1378766"/>
                    <a:pt x="6160558" y="1411575"/>
                    <a:pt x="6140450" y="1418983"/>
                  </a:cubicBezTo>
                  <a:cubicBezTo>
                    <a:pt x="6120342" y="1426391"/>
                    <a:pt x="6092825" y="1407341"/>
                    <a:pt x="6057900" y="1406283"/>
                  </a:cubicBezTo>
                  <a:cubicBezTo>
                    <a:pt x="6022975" y="1405225"/>
                    <a:pt x="5971117" y="1407341"/>
                    <a:pt x="5930900" y="1412633"/>
                  </a:cubicBezTo>
                  <a:cubicBezTo>
                    <a:pt x="5890683" y="1417925"/>
                    <a:pt x="5863167" y="1436975"/>
                    <a:pt x="5816600" y="1438033"/>
                  </a:cubicBezTo>
                  <a:cubicBezTo>
                    <a:pt x="5770033" y="1439091"/>
                    <a:pt x="5716058" y="1422158"/>
                    <a:pt x="5651500" y="1418983"/>
                  </a:cubicBezTo>
                  <a:cubicBezTo>
                    <a:pt x="5586942" y="1415808"/>
                    <a:pt x="5492750" y="1415808"/>
                    <a:pt x="5429250" y="1418983"/>
                  </a:cubicBezTo>
                  <a:cubicBezTo>
                    <a:pt x="5365750" y="1422158"/>
                    <a:pt x="5286375" y="1428508"/>
                    <a:pt x="5270500" y="1438033"/>
                  </a:cubicBezTo>
                  <a:cubicBezTo>
                    <a:pt x="5254625" y="1447558"/>
                    <a:pt x="5304367" y="1452850"/>
                    <a:pt x="5334000" y="1476133"/>
                  </a:cubicBezTo>
                  <a:cubicBezTo>
                    <a:pt x="5363633" y="1499416"/>
                    <a:pt x="5424488" y="1549026"/>
                    <a:pt x="5448300" y="1577733"/>
                  </a:cubicBezTo>
                  <a:cubicBezTo>
                    <a:pt x="5472112" y="1606440"/>
                    <a:pt x="5464175" y="1621919"/>
                    <a:pt x="5476875" y="1648377"/>
                  </a:cubicBezTo>
                  <a:cubicBezTo>
                    <a:pt x="5489575" y="1674835"/>
                    <a:pt x="5531379" y="1716507"/>
                    <a:pt x="5524500" y="1736483"/>
                  </a:cubicBezTo>
                  <a:cubicBezTo>
                    <a:pt x="5517621" y="1756459"/>
                    <a:pt x="5457296" y="1777229"/>
                    <a:pt x="5435600" y="1768233"/>
                  </a:cubicBezTo>
                  <a:cubicBezTo>
                    <a:pt x="5413904" y="1759237"/>
                    <a:pt x="5403056" y="1719815"/>
                    <a:pt x="5394325" y="1682508"/>
                  </a:cubicBezTo>
                  <a:cubicBezTo>
                    <a:pt x="5385594" y="1645201"/>
                    <a:pt x="5396441" y="1649700"/>
                    <a:pt x="5383212" y="1630121"/>
                  </a:cubicBezTo>
                  <a:cubicBezTo>
                    <a:pt x="5369983" y="1610542"/>
                    <a:pt x="5339027" y="1588581"/>
                    <a:pt x="5314950" y="1565033"/>
                  </a:cubicBezTo>
                  <a:cubicBezTo>
                    <a:pt x="5290873" y="1541485"/>
                    <a:pt x="5270500" y="1502591"/>
                    <a:pt x="5238750" y="1488833"/>
                  </a:cubicBezTo>
                  <a:cubicBezTo>
                    <a:pt x="5207000" y="1475075"/>
                    <a:pt x="5167842" y="1477191"/>
                    <a:pt x="5124450" y="1482483"/>
                  </a:cubicBezTo>
                  <a:cubicBezTo>
                    <a:pt x="5081058" y="1487775"/>
                    <a:pt x="5030258" y="1508941"/>
                    <a:pt x="4978400" y="1520583"/>
                  </a:cubicBezTo>
                  <a:cubicBezTo>
                    <a:pt x="4926542" y="1532225"/>
                    <a:pt x="4821767" y="1535400"/>
                    <a:pt x="4813300" y="1552333"/>
                  </a:cubicBezTo>
                  <a:cubicBezTo>
                    <a:pt x="4804833" y="1569266"/>
                    <a:pt x="4902200" y="1587258"/>
                    <a:pt x="4927600" y="1622183"/>
                  </a:cubicBezTo>
                  <a:cubicBezTo>
                    <a:pt x="4953000" y="1657108"/>
                    <a:pt x="4951942" y="1712141"/>
                    <a:pt x="4965700" y="1761883"/>
                  </a:cubicBezTo>
                  <a:cubicBezTo>
                    <a:pt x="4979458" y="1811625"/>
                    <a:pt x="4992158" y="1884650"/>
                    <a:pt x="5010150" y="1920633"/>
                  </a:cubicBezTo>
                  <a:cubicBezTo>
                    <a:pt x="5028142" y="1956616"/>
                    <a:pt x="5036608" y="1961908"/>
                    <a:pt x="5073650" y="1977783"/>
                  </a:cubicBezTo>
                  <a:cubicBezTo>
                    <a:pt x="5110692" y="1993658"/>
                    <a:pt x="5175250" y="2011650"/>
                    <a:pt x="5232400" y="2015883"/>
                  </a:cubicBezTo>
                  <a:cubicBezTo>
                    <a:pt x="5289550" y="2020116"/>
                    <a:pt x="5358342" y="2008475"/>
                    <a:pt x="5416550" y="2003183"/>
                  </a:cubicBezTo>
                  <a:cubicBezTo>
                    <a:pt x="5474758" y="1997891"/>
                    <a:pt x="5528733" y="1974608"/>
                    <a:pt x="5581650" y="1984133"/>
                  </a:cubicBezTo>
                  <a:cubicBezTo>
                    <a:pt x="5634567" y="1993658"/>
                    <a:pt x="5712883" y="2032816"/>
                    <a:pt x="5734050" y="2060333"/>
                  </a:cubicBezTo>
                  <a:cubicBezTo>
                    <a:pt x="5755217" y="2087850"/>
                    <a:pt x="5726642" y="2139708"/>
                    <a:pt x="5708650" y="2149233"/>
                  </a:cubicBezTo>
                  <a:cubicBezTo>
                    <a:pt x="5690658" y="2158758"/>
                    <a:pt x="5643033" y="2130183"/>
                    <a:pt x="5626100" y="2117483"/>
                  </a:cubicBezTo>
                  <a:cubicBezTo>
                    <a:pt x="5609167" y="2104783"/>
                    <a:pt x="5628217" y="2083616"/>
                    <a:pt x="5607050" y="2073033"/>
                  </a:cubicBezTo>
                  <a:cubicBezTo>
                    <a:pt x="5585883" y="2062450"/>
                    <a:pt x="5546725" y="2051866"/>
                    <a:pt x="5499100" y="2053983"/>
                  </a:cubicBezTo>
                  <a:cubicBezTo>
                    <a:pt x="5451475" y="2056100"/>
                    <a:pt x="5379508" y="2081500"/>
                    <a:pt x="5321300" y="2085733"/>
                  </a:cubicBezTo>
                  <a:cubicBezTo>
                    <a:pt x="5263092" y="2089966"/>
                    <a:pt x="5201708" y="2089966"/>
                    <a:pt x="5149850" y="2079383"/>
                  </a:cubicBezTo>
                  <a:cubicBezTo>
                    <a:pt x="5097992" y="2068800"/>
                    <a:pt x="5040842" y="2038108"/>
                    <a:pt x="5010150" y="2022233"/>
                  </a:cubicBezTo>
                  <a:cubicBezTo>
                    <a:pt x="4979458" y="2006358"/>
                    <a:pt x="4974167" y="1969316"/>
                    <a:pt x="4965700" y="1984133"/>
                  </a:cubicBezTo>
                  <a:cubicBezTo>
                    <a:pt x="4957233" y="1998950"/>
                    <a:pt x="4960408" y="2071975"/>
                    <a:pt x="4959350" y="2111133"/>
                  </a:cubicBezTo>
                  <a:cubicBezTo>
                    <a:pt x="4958292" y="2150291"/>
                    <a:pt x="4947708" y="2171458"/>
                    <a:pt x="4959350" y="2219083"/>
                  </a:cubicBezTo>
                  <a:cubicBezTo>
                    <a:pt x="4970992" y="2266708"/>
                    <a:pt x="5000625" y="2357725"/>
                    <a:pt x="5029200" y="2396883"/>
                  </a:cubicBezTo>
                  <a:cubicBezTo>
                    <a:pt x="5057775" y="2436041"/>
                    <a:pt x="5082117" y="2436041"/>
                    <a:pt x="5130800" y="2454033"/>
                  </a:cubicBezTo>
                  <a:cubicBezTo>
                    <a:pt x="5179483" y="2472025"/>
                    <a:pt x="5271558" y="2501658"/>
                    <a:pt x="5321300" y="2504833"/>
                  </a:cubicBezTo>
                  <a:cubicBezTo>
                    <a:pt x="5371042" y="2508008"/>
                    <a:pt x="5402792" y="2467791"/>
                    <a:pt x="5429250" y="2473083"/>
                  </a:cubicBezTo>
                  <a:cubicBezTo>
                    <a:pt x="5455708" y="2478375"/>
                    <a:pt x="5481770" y="2518327"/>
                    <a:pt x="5480050" y="2536583"/>
                  </a:cubicBezTo>
                  <a:cubicBezTo>
                    <a:pt x="5478330" y="2554839"/>
                    <a:pt x="5440099" y="2580503"/>
                    <a:pt x="5418932" y="2582620"/>
                  </a:cubicBezTo>
                  <a:cubicBezTo>
                    <a:pt x="5397765" y="2584737"/>
                    <a:pt x="5393664" y="2555897"/>
                    <a:pt x="5353050" y="2549283"/>
                  </a:cubicBezTo>
                  <a:cubicBezTo>
                    <a:pt x="5312436" y="2542669"/>
                    <a:pt x="5233458" y="2552458"/>
                    <a:pt x="5175250" y="2542933"/>
                  </a:cubicBezTo>
                  <a:cubicBezTo>
                    <a:pt x="5117042" y="2533408"/>
                    <a:pt x="5021792" y="2473083"/>
                    <a:pt x="5003800" y="2492133"/>
                  </a:cubicBezTo>
                  <a:cubicBezTo>
                    <a:pt x="4985808" y="2511183"/>
                    <a:pt x="5039783" y="2620191"/>
                    <a:pt x="5067300" y="2657233"/>
                  </a:cubicBezTo>
                  <a:cubicBezTo>
                    <a:pt x="5094817" y="2694275"/>
                    <a:pt x="5125773" y="2690703"/>
                    <a:pt x="5168900" y="2714383"/>
                  </a:cubicBezTo>
                  <a:lnTo>
                    <a:pt x="5326062" y="2799314"/>
                  </a:lnTo>
                  <a:cubicBezTo>
                    <a:pt x="5361649" y="2817570"/>
                    <a:pt x="5375804" y="2807385"/>
                    <a:pt x="5382419" y="2823921"/>
                  </a:cubicBezTo>
                  <a:cubicBezTo>
                    <a:pt x="5389034" y="2840458"/>
                    <a:pt x="5384403" y="2895623"/>
                    <a:pt x="5365750" y="2898533"/>
                  </a:cubicBezTo>
                  <a:cubicBezTo>
                    <a:pt x="5347097" y="2901443"/>
                    <a:pt x="5295900" y="2855141"/>
                    <a:pt x="5270500" y="2841383"/>
                  </a:cubicBezTo>
                  <a:cubicBezTo>
                    <a:pt x="5245100" y="2827625"/>
                    <a:pt x="5213350" y="2815983"/>
                    <a:pt x="5213350" y="2815983"/>
                  </a:cubicBezTo>
                  <a:lnTo>
                    <a:pt x="5099050" y="2765183"/>
                  </a:lnTo>
                  <a:cubicBezTo>
                    <a:pt x="5075767" y="2754600"/>
                    <a:pt x="5076825" y="2734491"/>
                    <a:pt x="5073650" y="2752483"/>
                  </a:cubicBezTo>
                  <a:cubicBezTo>
                    <a:pt x="5070475" y="2770475"/>
                    <a:pt x="5081058" y="2827625"/>
                    <a:pt x="5080000" y="2873133"/>
                  </a:cubicBezTo>
                  <a:cubicBezTo>
                    <a:pt x="5078942" y="2918641"/>
                    <a:pt x="5063067" y="2991666"/>
                    <a:pt x="5067300" y="3025533"/>
                  </a:cubicBezTo>
                  <a:cubicBezTo>
                    <a:pt x="5071533" y="3059400"/>
                    <a:pt x="5103283" y="3055166"/>
                    <a:pt x="5105400" y="3076333"/>
                  </a:cubicBezTo>
                  <a:cubicBezTo>
                    <a:pt x="5107517" y="3097500"/>
                    <a:pt x="5097992" y="3144066"/>
                    <a:pt x="5080000" y="3152533"/>
                  </a:cubicBezTo>
                  <a:cubicBezTo>
                    <a:pt x="5062008" y="3161000"/>
                    <a:pt x="5008033" y="3146183"/>
                    <a:pt x="4997450" y="3127133"/>
                  </a:cubicBezTo>
                  <a:cubicBezTo>
                    <a:pt x="4986867" y="3108083"/>
                    <a:pt x="5011208" y="3079508"/>
                    <a:pt x="5016500" y="3038233"/>
                  </a:cubicBezTo>
                  <a:cubicBezTo>
                    <a:pt x="5021792" y="2996958"/>
                    <a:pt x="5029200" y="2934516"/>
                    <a:pt x="5029200" y="2879483"/>
                  </a:cubicBezTo>
                  <a:cubicBezTo>
                    <a:pt x="5029200" y="2824450"/>
                    <a:pt x="5026025" y="2758833"/>
                    <a:pt x="5016500" y="2708033"/>
                  </a:cubicBezTo>
                  <a:cubicBezTo>
                    <a:pt x="5006975" y="2657233"/>
                    <a:pt x="4987925" y="2612783"/>
                    <a:pt x="4972050" y="2574683"/>
                  </a:cubicBezTo>
                  <a:cubicBezTo>
                    <a:pt x="4956175" y="2536583"/>
                    <a:pt x="4929717" y="2516475"/>
                    <a:pt x="4921250" y="2479433"/>
                  </a:cubicBezTo>
                  <a:cubicBezTo>
                    <a:pt x="4912783" y="2442391"/>
                    <a:pt x="4927600" y="2392650"/>
                    <a:pt x="4921250" y="2352433"/>
                  </a:cubicBezTo>
                  <a:cubicBezTo>
                    <a:pt x="4914900" y="2312216"/>
                    <a:pt x="4889500" y="2289991"/>
                    <a:pt x="4883150" y="2238133"/>
                  </a:cubicBezTo>
                  <a:cubicBezTo>
                    <a:pt x="4876800" y="2186275"/>
                    <a:pt x="4876800" y="2102666"/>
                    <a:pt x="4883150" y="2041283"/>
                  </a:cubicBezTo>
                  <a:cubicBezTo>
                    <a:pt x="4889500" y="1979900"/>
                    <a:pt x="4921250" y="1925925"/>
                    <a:pt x="4921250" y="1869833"/>
                  </a:cubicBezTo>
                  <a:cubicBezTo>
                    <a:pt x="4921250" y="1813741"/>
                    <a:pt x="4912783" y="1748125"/>
                    <a:pt x="4883150" y="1704733"/>
                  </a:cubicBezTo>
                  <a:cubicBezTo>
                    <a:pt x="4853517" y="1661341"/>
                    <a:pt x="4804833" y="1622183"/>
                    <a:pt x="4743450" y="1609483"/>
                  </a:cubicBezTo>
                  <a:cubicBezTo>
                    <a:pt x="4682067" y="1596783"/>
                    <a:pt x="4593167" y="1635941"/>
                    <a:pt x="4514850" y="1628533"/>
                  </a:cubicBezTo>
                  <a:cubicBezTo>
                    <a:pt x="4436533" y="1621125"/>
                    <a:pt x="4363508" y="1604191"/>
                    <a:pt x="4273550" y="1565033"/>
                  </a:cubicBezTo>
                  <a:cubicBezTo>
                    <a:pt x="4183592" y="1525875"/>
                    <a:pt x="4050242" y="1471900"/>
                    <a:pt x="3975100" y="1393583"/>
                  </a:cubicBezTo>
                  <a:cubicBezTo>
                    <a:pt x="3899958" y="1315266"/>
                    <a:pt x="3857625" y="1172391"/>
                    <a:pt x="3822700" y="1095133"/>
                  </a:cubicBezTo>
                  <a:cubicBezTo>
                    <a:pt x="3787775" y="1017875"/>
                    <a:pt x="3790950" y="1004116"/>
                    <a:pt x="3765550" y="930033"/>
                  </a:cubicBezTo>
                  <a:cubicBezTo>
                    <a:pt x="3740150" y="855950"/>
                    <a:pt x="3698875" y="726833"/>
                    <a:pt x="3670300" y="650633"/>
                  </a:cubicBezTo>
                  <a:cubicBezTo>
                    <a:pt x="3641725" y="574433"/>
                    <a:pt x="3629025" y="526808"/>
                    <a:pt x="3594100" y="472833"/>
                  </a:cubicBezTo>
                  <a:cubicBezTo>
                    <a:pt x="3559175" y="418858"/>
                    <a:pt x="3518958" y="381816"/>
                    <a:pt x="3460750" y="326783"/>
                  </a:cubicBezTo>
                  <a:cubicBezTo>
                    <a:pt x="3402542" y="271750"/>
                    <a:pt x="3316817" y="179675"/>
                    <a:pt x="3244850" y="142633"/>
                  </a:cubicBezTo>
                  <a:cubicBezTo>
                    <a:pt x="3172883" y="105591"/>
                    <a:pt x="3103033" y="104533"/>
                    <a:pt x="3028950" y="104533"/>
                  </a:cubicBezTo>
                  <a:cubicBezTo>
                    <a:pt x="2954867" y="104533"/>
                    <a:pt x="2860675" y="117233"/>
                    <a:pt x="2800350" y="142633"/>
                  </a:cubicBezTo>
                  <a:cubicBezTo>
                    <a:pt x="2740025" y="168033"/>
                    <a:pt x="2715683" y="180733"/>
                    <a:pt x="2667000" y="256933"/>
                  </a:cubicBezTo>
                  <a:cubicBezTo>
                    <a:pt x="2618317" y="333133"/>
                    <a:pt x="2553758" y="498233"/>
                    <a:pt x="2508250" y="599833"/>
                  </a:cubicBezTo>
                  <a:cubicBezTo>
                    <a:pt x="2462742" y="701433"/>
                    <a:pt x="2442633" y="767050"/>
                    <a:pt x="2393950" y="866533"/>
                  </a:cubicBezTo>
                  <a:cubicBezTo>
                    <a:pt x="2345267" y="966016"/>
                    <a:pt x="2272242" y="1105716"/>
                    <a:pt x="2216150" y="1196733"/>
                  </a:cubicBezTo>
                  <a:cubicBezTo>
                    <a:pt x="2160058" y="1287750"/>
                    <a:pt x="2099733" y="1347016"/>
                    <a:pt x="2057400" y="1412633"/>
                  </a:cubicBezTo>
                  <a:cubicBezTo>
                    <a:pt x="2015067" y="1478250"/>
                    <a:pt x="1967442" y="1527991"/>
                    <a:pt x="1962150" y="1590433"/>
                  </a:cubicBezTo>
                  <a:cubicBezTo>
                    <a:pt x="1956858" y="1652875"/>
                    <a:pt x="1989667" y="1754475"/>
                    <a:pt x="2025650" y="1787283"/>
                  </a:cubicBezTo>
                  <a:cubicBezTo>
                    <a:pt x="2061633" y="1820091"/>
                    <a:pt x="2137833" y="1791516"/>
                    <a:pt x="2178050" y="1787283"/>
                  </a:cubicBezTo>
                  <a:cubicBezTo>
                    <a:pt x="2218267" y="1783050"/>
                    <a:pt x="2214033" y="1799983"/>
                    <a:pt x="2266950" y="1761883"/>
                  </a:cubicBezTo>
                  <a:cubicBezTo>
                    <a:pt x="2319867" y="1723783"/>
                    <a:pt x="2424642" y="1596783"/>
                    <a:pt x="2495550" y="1558683"/>
                  </a:cubicBezTo>
                  <a:cubicBezTo>
                    <a:pt x="2566458" y="1520583"/>
                    <a:pt x="2686050" y="1526933"/>
                    <a:pt x="2692400" y="1533283"/>
                  </a:cubicBezTo>
                  <a:cubicBezTo>
                    <a:pt x="2698750" y="1539633"/>
                    <a:pt x="2582333" y="1563975"/>
                    <a:pt x="2533650" y="1596783"/>
                  </a:cubicBezTo>
                  <a:cubicBezTo>
                    <a:pt x="2484967" y="1629591"/>
                    <a:pt x="2440517" y="1695208"/>
                    <a:pt x="2400300" y="1730133"/>
                  </a:cubicBezTo>
                  <a:cubicBezTo>
                    <a:pt x="2360083" y="1765058"/>
                    <a:pt x="2327275" y="1788341"/>
                    <a:pt x="2292350" y="1806333"/>
                  </a:cubicBezTo>
                  <a:cubicBezTo>
                    <a:pt x="2257425" y="1824325"/>
                    <a:pt x="2219325" y="1830675"/>
                    <a:pt x="2190750" y="1838083"/>
                  </a:cubicBezTo>
                  <a:cubicBezTo>
                    <a:pt x="2162175" y="1845491"/>
                    <a:pt x="2119842" y="1839141"/>
                    <a:pt x="2120900" y="1850783"/>
                  </a:cubicBezTo>
                  <a:cubicBezTo>
                    <a:pt x="2121958" y="1862425"/>
                    <a:pt x="2168525" y="1894175"/>
                    <a:pt x="2197100" y="1907933"/>
                  </a:cubicBezTo>
                  <a:cubicBezTo>
                    <a:pt x="2225675" y="1921691"/>
                    <a:pt x="2258483" y="1928041"/>
                    <a:pt x="2292350" y="1933333"/>
                  </a:cubicBezTo>
                  <a:cubicBezTo>
                    <a:pt x="2326217" y="1938625"/>
                    <a:pt x="2369608" y="1931216"/>
                    <a:pt x="2400300" y="1939683"/>
                  </a:cubicBezTo>
                  <a:cubicBezTo>
                    <a:pt x="2430992" y="1948150"/>
                    <a:pt x="2456392" y="1971433"/>
                    <a:pt x="2476500" y="1984133"/>
                  </a:cubicBezTo>
                  <a:cubicBezTo>
                    <a:pt x="2496608" y="1996833"/>
                    <a:pt x="2498725" y="2004241"/>
                    <a:pt x="2520950" y="2015883"/>
                  </a:cubicBezTo>
                  <a:cubicBezTo>
                    <a:pt x="2543175" y="2027525"/>
                    <a:pt x="2596092" y="2039166"/>
                    <a:pt x="2609850" y="2053983"/>
                  </a:cubicBezTo>
                  <a:cubicBezTo>
                    <a:pt x="2623608" y="2068800"/>
                    <a:pt x="2624667" y="2105841"/>
                    <a:pt x="2603500" y="2104783"/>
                  </a:cubicBezTo>
                  <a:cubicBezTo>
                    <a:pt x="2582333" y="2103725"/>
                    <a:pt x="2482850" y="2047633"/>
                    <a:pt x="2482850" y="2047633"/>
                  </a:cubicBezTo>
                  <a:cubicBezTo>
                    <a:pt x="2448983" y="2031758"/>
                    <a:pt x="2429933" y="2016941"/>
                    <a:pt x="2400300" y="2009533"/>
                  </a:cubicBezTo>
                  <a:cubicBezTo>
                    <a:pt x="2370667" y="2002125"/>
                    <a:pt x="2334683" y="2003183"/>
                    <a:pt x="2305050" y="2003183"/>
                  </a:cubicBezTo>
                  <a:cubicBezTo>
                    <a:pt x="2275417" y="2003183"/>
                    <a:pt x="2212975" y="1995775"/>
                    <a:pt x="2222500" y="2009533"/>
                  </a:cubicBezTo>
                  <a:cubicBezTo>
                    <a:pt x="2232025" y="2023291"/>
                    <a:pt x="2326217" y="2068800"/>
                    <a:pt x="2362200" y="2085733"/>
                  </a:cubicBezTo>
                  <a:cubicBezTo>
                    <a:pt x="2398183" y="2102666"/>
                    <a:pt x="2403475" y="2102666"/>
                    <a:pt x="2438400" y="2111133"/>
                  </a:cubicBezTo>
                  <a:cubicBezTo>
                    <a:pt x="2473325" y="2119600"/>
                    <a:pt x="2561167" y="2124891"/>
                    <a:pt x="2571750" y="2136533"/>
                  </a:cubicBezTo>
                  <a:cubicBezTo>
                    <a:pt x="2582333" y="2148175"/>
                    <a:pt x="2538942" y="2178866"/>
                    <a:pt x="2501900" y="2180983"/>
                  </a:cubicBezTo>
                  <a:cubicBezTo>
                    <a:pt x="2464858" y="2183100"/>
                    <a:pt x="2398183" y="2166166"/>
                    <a:pt x="2349500" y="2149233"/>
                  </a:cubicBezTo>
                  <a:cubicBezTo>
                    <a:pt x="2300817" y="2132300"/>
                    <a:pt x="2243667" y="2102666"/>
                    <a:pt x="2209800" y="2079383"/>
                  </a:cubicBezTo>
                  <a:cubicBezTo>
                    <a:pt x="2175933" y="2056100"/>
                    <a:pt x="2146300" y="2009533"/>
                    <a:pt x="2146300" y="2009533"/>
                  </a:cubicBezTo>
                  <a:cubicBezTo>
                    <a:pt x="2124075" y="1985191"/>
                    <a:pt x="2100792" y="1955558"/>
                    <a:pt x="2076450" y="1933333"/>
                  </a:cubicBezTo>
                  <a:cubicBezTo>
                    <a:pt x="2052108" y="1911108"/>
                    <a:pt x="2025650" y="1883591"/>
                    <a:pt x="2000250" y="1876183"/>
                  </a:cubicBezTo>
                  <a:cubicBezTo>
                    <a:pt x="1974850" y="1868775"/>
                    <a:pt x="1951567" y="1875125"/>
                    <a:pt x="1924050" y="1888883"/>
                  </a:cubicBezTo>
                  <a:cubicBezTo>
                    <a:pt x="1896533" y="1902641"/>
                    <a:pt x="1849967" y="1916400"/>
                    <a:pt x="1835150" y="1958733"/>
                  </a:cubicBezTo>
                  <a:cubicBezTo>
                    <a:pt x="1820333" y="2001066"/>
                    <a:pt x="1810808" y="2081500"/>
                    <a:pt x="1835150" y="2142883"/>
                  </a:cubicBezTo>
                  <a:cubicBezTo>
                    <a:pt x="1859492" y="2204266"/>
                    <a:pt x="1925108" y="2275175"/>
                    <a:pt x="1981200" y="2327033"/>
                  </a:cubicBezTo>
                  <a:cubicBezTo>
                    <a:pt x="2037292" y="2378891"/>
                    <a:pt x="2127250" y="2421225"/>
                    <a:pt x="2171700" y="2454033"/>
                  </a:cubicBezTo>
                  <a:cubicBezTo>
                    <a:pt x="2216150" y="2486841"/>
                    <a:pt x="2258483" y="2519650"/>
                    <a:pt x="2247900" y="2523883"/>
                  </a:cubicBezTo>
                  <a:cubicBezTo>
                    <a:pt x="2237317" y="2528116"/>
                    <a:pt x="2155825" y="2501658"/>
                    <a:pt x="2108200" y="2479433"/>
                  </a:cubicBezTo>
                  <a:cubicBezTo>
                    <a:pt x="2060575" y="2457208"/>
                    <a:pt x="2005542" y="2420166"/>
                    <a:pt x="1962150" y="2390533"/>
                  </a:cubicBezTo>
                  <a:cubicBezTo>
                    <a:pt x="1918758" y="2360900"/>
                    <a:pt x="1856317" y="2296341"/>
                    <a:pt x="1847850" y="2301633"/>
                  </a:cubicBezTo>
                  <a:cubicBezTo>
                    <a:pt x="1839383" y="2306925"/>
                    <a:pt x="1900767" y="2383125"/>
                    <a:pt x="1911350" y="2422283"/>
                  </a:cubicBezTo>
                  <a:cubicBezTo>
                    <a:pt x="1921933" y="2461441"/>
                    <a:pt x="1909233" y="2500600"/>
                    <a:pt x="1911350" y="2536583"/>
                  </a:cubicBezTo>
                  <a:cubicBezTo>
                    <a:pt x="1913467" y="2572566"/>
                    <a:pt x="1920875" y="2613841"/>
                    <a:pt x="1924050" y="2638183"/>
                  </a:cubicBezTo>
                  <a:cubicBezTo>
                    <a:pt x="1927225" y="2662525"/>
                    <a:pt x="1901825" y="2654058"/>
                    <a:pt x="1930400" y="2682633"/>
                  </a:cubicBezTo>
                  <a:cubicBezTo>
                    <a:pt x="1958975" y="2711208"/>
                    <a:pt x="2062163" y="2765183"/>
                    <a:pt x="2095500" y="2809633"/>
                  </a:cubicBezTo>
                  <a:cubicBezTo>
                    <a:pt x="2128837" y="2854083"/>
                    <a:pt x="2139421" y="2947746"/>
                    <a:pt x="2130425" y="2949333"/>
                  </a:cubicBezTo>
                  <a:cubicBezTo>
                    <a:pt x="2121429" y="2950920"/>
                    <a:pt x="2078037" y="2856200"/>
                    <a:pt x="2041525" y="2819158"/>
                  </a:cubicBezTo>
                  <a:cubicBezTo>
                    <a:pt x="2005013" y="2782116"/>
                    <a:pt x="1929871" y="2719146"/>
                    <a:pt x="1911350" y="2727083"/>
                  </a:cubicBezTo>
                  <a:cubicBezTo>
                    <a:pt x="1892829" y="2735020"/>
                    <a:pt x="1916642" y="2820216"/>
                    <a:pt x="1930400" y="2866783"/>
                  </a:cubicBezTo>
                  <a:cubicBezTo>
                    <a:pt x="1944158" y="2913350"/>
                    <a:pt x="2000250" y="3001191"/>
                    <a:pt x="1993900" y="3006483"/>
                  </a:cubicBezTo>
                  <a:cubicBezTo>
                    <a:pt x="1987550" y="3011775"/>
                    <a:pt x="1914525" y="2949333"/>
                    <a:pt x="1892300" y="2898533"/>
                  </a:cubicBezTo>
                  <a:cubicBezTo>
                    <a:pt x="1870075" y="2847733"/>
                    <a:pt x="1864783" y="2759891"/>
                    <a:pt x="1860550" y="2701683"/>
                  </a:cubicBezTo>
                  <a:cubicBezTo>
                    <a:pt x="1856317" y="2643475"/>
                    <a:pt x="1871133" y="2599025"/>
                    <a:pt x="1866900" y="2549283"/>
                  </a:cubicBezTo>
                  <a:cubicBezTo>
                    <a:pt x="1862667" y="2499541"/>
                    <a:pt x="1855258" y="2455091"/>
                    <a:pt x="1835150" y="2403233"/>
                  </a:cubicBezTo>
                  <a:cubicBezTo>
                    <a:pt x="1815042" y="2351375"/>
                    <a:pt x="1762125" y="2293166"/>
                    <a:pt x="1746250" y="2238133"/>
                  </a:cubicBezTo>
                  <a:cubicBezTo>
                    <a:pt x="1730375" y="2183100"/>
                    <a:pt x="1752600" y="2116425"/>
                    <a:pt x="1739900" y="2073033"/>
                  </a:cubicBezTo>
                  <a:cubicBezTo>
                    <a:pt x="1727200" y="2029641"/>
                    <a:pt x="1690158" y="1995775"/>
                    <a:pt x="1670050" y="1977783"/>
                  </a:cubicBezTo>
                  <a:cubicBezTo>
                    <a:pt x="1649942" y="1959791"/>
                    <a:pt x="1644650" y="1946033"/>
                    <a:pt x="1619250" y="1965083"/>
                  </a:cubicBezTo>
                  <a:cubicBezTo>
                    <a:pt x="1593850" y="1984133"/>
                    <a:pt x="1539875" y="2034933"/>
                    <a:pt x="1517650" y="2092083"/>
                  </a:cubicBezTo>
                  <a:cubicBezTo>
                    <a:pt x="1495425" y="2149233"/>
                    <a:pt x="1481667" y="2245541"/>
                    <a:pt x="1485900" y="2307983"/>
                  </a:cubicBezTo>
                  <a:cubicBezTo>
                    <a:pt x="1490133" y="2370425"/>
                    <a:pt x="1527175" y="2406408"/>
                    <a:pt x="1543050" y="2466733"/>
                  </a:cubicBezTo>
                  <a:cubicBezTo>
                    <a:pt x="1558925" y="2527058"/>
                    <a:pt x="1585383" y="2599025"/>
                    <a:pt x="1581150" y="2669933"/>
                  </a:cubicBezTo>
                  <a:cubicBezTo>
                    <a:pt x="1576917" y="2740841"/>
                    <a:pt x="1532467" y="2876308"/>
                    <a:pt x="1517650" y="2892183"/>
                  </a:cubicBezTo>
                  <a:cubicBezTo>
                    <a:pt x="1502833" y="2908058"/>
                    <a:pt x="1493308" y="2814925"/>
                    <a:pt x="1492250" y="2765183"/>
                  </a:cubicBezTo>
                  <a:cubicBezTo>
                    <a:pt x="1491192" y="2715441"/>
                    <a:pt x="1518708" y="2655116"/>
                    <a:pt x="1511300" y="2593733"/>
                  </a:cubicBezTo>
                  <a:cubicBezTo>
                    <a:pt x="1503892" y="2532350"/>
                    <a:pt x="1471083" y="2402175"/>
                    <a:pt x="1447800" y="2396883"/>
                  </a:cubicBezTo>
                  <a:cubicBezTo>
                    <a:pt x="1424517" y="2391591"/>
                    <a:pt x="1398058" y="2500600"/>
                    <a:pt x="1371600" y="2561983"/>
                  </a:cubicBezTo>
                  <a:cubicBezTo>
                    <a:pt x="1345142" y="2623366"/>
                    <a:pt x="1307042" y="2704858"/>
                    <a:pt x="1289050" y="2765183"/>
                  </a:cubicBezTo>
                  <a:cubicBezTo>
                    <a:pt x="1271058" y="2825508"/>
                    <a:pt x="1273175" y="2916525"/>
                    <a:pt x="1263650" y="2923933"/>
                  </a:cubicBezTo>
                  <a:cubicBezTo>
                    <a:pt x="1254125" y="2931341"/>
                    <a:pt x="1229783" y="2855141"/>
                    <a:pt x="1231900" y="2809633"/>
                  </a:cubicBezTo>
                  <a:cubicBezTo>
                    <a:pt x="1234017" y="2764125"/>
                    <a:pt x="1261533" y="2700625"/>
                    <a:pt x="1276350" y="2650883"/>
                  </a:cubicBezTo>
                  <a:cubicBezTo>
                    <a:pt x="1291167" y="2601141"/>
                    <a:pt x="1299633" y="2561983"/>
                    <a:pt x="1320800" y="2511183"/>
                  </a:cubicBezTo>
                  <a:cubicBezTo>
                    <a:pt x="1341967" y="2460383"/>
                    <a:pt x="1386417" y="2393708"/>
                    <a:pt x="1403350" y="2346083"/>
                  </a:cubicBezTo>
                  <a:cubicBezTo>
                    <a:pt x="1420283" y="2298458"/>
                    <a:pt x="1418167" y="2273058"/>
                    <a:pt x="1422400" y="2225433"/>
                  </a:cubicBezTo>
                  <a:cubicBezTo>
                    <a:pt x="1426633" y="2177808"/>
                    <a:pt x="1436158" y="2104783"/>
                    <a:pt x="1428750" y="2060333"/>
                  </a:cubicBezTo>
                  <a:cubicBezTo>
                    <a:pt x="1421342" y="2015883"/>
                    <a:pt x="1399117" y="1982016"/>
                    <a:pt x="1377950" y="1958733"/>
                  </a:cubicBezTo>
                  <a:cubicBezTo>
                    <a:pt x="1356783" y="1935450"/>
                    <a:pt x="1345142" y="1897350"/>
                    <a:pt x="1301750" y="1920633"/>
                  </a:cubicBezTo>
                  <a:cubicBezTo>
                    <a:pt x="1258358" y="1943916"/>
                    <a:pt x="1150408" y="2049750"/>
                    <a:pt x="1117600" y="2098433"/>
                  </a:cubicBezTo>
                  <a:cubicBezTo>
                    <a:pt x="1084792" y="2147116"/>
                    <a:pt x="1108604" y="2146587"/>
                    <a:pt x="1104900" y="2212733"/>
                  </a:cubicBezTo>
                  <a:cubicBezTo>
                    <a:pt x="1101196" y="2278879"/>
                    <a:pt x="1098550" y="2418050"/>
                    <a:pt x="1095375" y="2495308"/>
                  </a:cubicBezTo>
                  <a:cubicBezTo>
                    <a:pt x="1092200" y="2572566"/>
                    <a:pt x="1095904" y="2655645"/>
                    <a:pt x="1085850" y="2676283"/>
                  </a:cubicBezTo>
                  <a:cubicBezTo>
                    <a:pt x="1075796" y="2696921"/>
                    <a:pt x="1043517" y="2654058"/>
                    <a:pt x="1035050" y="2619133"/>
                  </a:cubicBezTo>
                  <a:cubicBezTo>
                    <a:pt x="1026583" y="2584208"/>
                    <a:pt x="1036108" y="2514358"/>
                    <a:pt x="1035050" y="2466733"/>
                  </a:cubicBezTo>
                  <a:cubicBezTo>
                    <a:pt x="1033992" y="2419108"/>
                    <a:pt x="1027642" y="2384183"/>
                    <a:pt x="1028700" y="2333383"/>
                  </a:cubicBezTo>
                  <a:cubicBezTo>
                    <a:pt x="1029758" y="2282583"/>
                    <a:pt x="1071562" y="2168283"/>
                    <a:pt x="1041400" y="2161933"/>
                  </a:cubicBezTo>
                  <a:cubicBezTo>
                    <a:pt x="1011238" y="2155583"/>
                    <a:pt x="893763" y="2270941"/>
                    <a:pt x="847725" y="2295283"/>
                  </a:cubicBezTo>
                  <a:cubicBezTo>
                    <a:pt x="801688" y="2319625"/>
                    <a:pt x="672042" y="2532879"/>
                    <a:pt x="600075" y="2568333"/>
                  </a:cubicBezTo>
                  <a:cubicBezTo>
                    <a:pt x="528108" y="2603787"/>
                    <a:pt x="790046" y="2356137"/>
                    <a:pt x="755650" y="2320683"/>
                  </a:cubicBezTo>
                  <a:cubicBezTo>
                    <a:pt x="721254" y="2285229"/>
                    <a:pt x="428096" y="2409583"/>
                    <a:pt x="333375" y="2419108"/>
                  </a:cubicBezTo>
                  <a:cubicBezTo>
                    <a:pt x="238654" y="2428633"/>
                    <a:pt x="709613" y="2265121"/>
                    <a:pt x="762000" y="2238133"/>
                  </a:cubicBezTo>
                  <a:cubicBezTo>
                    <a:pt x="814388" y="2211146"/>
                    <a:pt x="1024467" y="2116954"/>
                    <a:pt x="1006475" y="2114308"/>
                  </a:cubicBezTo>
                  <a:cubicBezTo>
                    <a:pt x="988483" y="2111662"/>
                    <a:pt x="1160992" y="1863483"/>
                    <a:pt x="1155700" y="1822208"/>
                  </a:cubicBezTo>
                  <a:cubicBezTo>
                    <a:pt x="1150408" y="1780933"/>
                    <a:pt x="966788" y="1777758"/>
                    <a:pt x="898525" y="1790458"/>
                  </a:cubicBezTo>
                  <a:cubicBezTo>
                    <a:pt x="830262" y="1803158"/>
                    <a:pt x="631825" y="1758708"/>
                    <a:pt x="561975" y="1777758"/>
                  </a:cubicBezTo>
                  <a:cubicBezTo>
                    <a:pt x="492125" y="1796808"/>
                    <a:pt x="228600" y="1930158"/>
                    <a:pt x="149225" y="1892058"/>
                  </a:cubicBezTo>
                  <a:cubicBezTo>
                    <a:pt x="296863" y="1852371"/>
                    <a:pt x="527579" y="1747595"/>
                    <a:pt x="447675" y="1698383"/>
                  </a:cubicBezTo>
                  <a:cubicBezTo>
                    <a:pt x="298450" y="1668750"/>
                    <a:pt x="189706" y="1631972"/>
                    <a:pt x="0" y="160948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302093" y="2743410"/>
              <a:ext cx="454532" cy="593349"/>
            </a:xfrm>
            <a:custGeom>
              <a:avLst/>
              <a:gdLst>
                <a:gd name="connsiteX0" fmla="*/ 3082 w 454532"/>
                <a:gd name="connsiteY0" fmla="*/ 447280 h 593349"/>
                <a:gd name="connsiteX1" fmla="*/ 24513 w 454532"/>
                <a:gd name="connsiteY1" fmla="*/ 306786 h 593349"/>
                <a:gd name="connsiteX2" fmla="*/ 95951 w 454532"/>
                <a:gd name="connsiteY2" fmla="*/ 166292 h 593349"/>
                <a:gd name="connsiteX3" fmla="*/ 217395 w 454532"/>
                <a:gd name="connsiteY3" fmla="*/ 25798 h 593349"/>
                <a:gd name="connsiteX4" fmla="*/ 281688 w 454532"/>
                <a:gd name="connsiteY4" fmla="*/ 1986 h 593349"/>
                <a:gd name="connsiteX5" fmla="*/ 345982 w 454532"/>
                <a:gd name="connsiteY5" fmla="*/ 51992 h 593349"/>
                <a:gd name="connsiteX6" fmla="*/ 450757 w 454532"/>
                <a:gd name="connsiteY6" fmla="*/ 132955 h 593349"/>
                <a:gd name="connsiteX7" fmla="*/ 422182 w 454532"/>
                <a:gd name="connsiteY7" fmla="*/ 252017 h 593349"/>
                <a:gd name="connsiteX8" fmla="*/ 334076 w 454532"/>
                <a:gd name="connsiteY8" fmla="*/ 380605 h 593349"/>
                <a:gd name="connsiteX9" fmla="*/ 286451 w 454532"/>
                <a:gd name="connsiteY9" fmla="*/ 504430 h 593349"/>
                <a:gd name="connsiteX10" fmla="*/ 248351 w 454532"/>
                <a:gd name="connsiteY10" fmla="*/ 583011 h 593349"/>
                <a:gd name="connsiteX11" fmla="*/ 167388 w 454532"/>
                <a:gd name="connsiteY11" fmla="*/ 590155 h 593349"/>
                <a:gd name="connsiteX12" fmla="*/ 84045 w 454532"/>
                <a:gd name="connsiteY12" fmla="*/ 561580 h 593349"/>
                <a:gd name="connsiteX13" fmla="*/ 3082 w 454532"/>
                <a:gd name="connsiteY13" fmla="*/ 447280 h 59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532" h="593349">
                  <a:moveTo>
                    <a:pt x="3082" y="447280"/>
                  </a:moveTo>
                  <a:cubicBezTo>
                    <a:pt x="-6840" y="404814"/>
                    <a:pt x="9035" y="353617"/>
                    <a:pt x="24513" y="306786"/>
                  </a:cubicBezTo>
                  <a:cubicBezTo>
                    <a:pt x="39991" y="259955"/>
                    <a:pt x="63804" y="213123"/>
                    <a:pt x="95951" y="166292"/>
                  </a:cubicBezTo>
                  <a:cubicBezTo>
                    <a:pt x="128098" y="119461"/>
                    <a:pt x="186439" y="53182"/>
                    <a:pt x="217395" y="25798"/>
                  </a:cubicBezTo>
                  <a:cubicBezTo>
                    <a:pt x="248351" y="-1586"/>
                    <a:pt x="260257" y="-2380"/>
                    <a:pt x="281688" y="1986"/>
                  </a:cubicBezTo>
                  <a:cubicBezTo>
                    <a:pt x="303119" y="6352"/>
                    <a:pt x="345982" y="51992"/>
                    <a:pt x="345982" y="51992"/>
                  </a:cubicBezTo>
                  <a:cubicBezTo>
                    <a:pt x="374160" y="73820"/>
                    <a:pt x="438057" y="99617"/>
                    <a:pt x="450757" y="132955"/>
                  </a:cubicBezTo>
                  <a:cubicBezTo>
                    <a:pt x="463457" y="166292"/>
                    <a:pt x="441629" y="210742"/>
                    <a:pt x="422182" y="252017"/>
                  </a:cubicBezTo>
                  <a:cubicBezTo>
                    <a:pt x="402735" y="293292"/>
                    <a:pt x="356698" y="338536"/>
                    <a:pt x="334076" y="380605"/>
                  </a:cubicBezTo>
                  <a:cubicBezTo>
                    <a:pt x="311454" y="422674"/>
                    <a:pt x="300738" y="470696"/>
                    <a:pt x="286451" y="504430"/>
                  </a:cubicBezTo>
                  <a:cubicBezTo>
                    <a:pt x="272164" y="538164"/>
                    <a:pt x="268195" y="568724"/>
                    <a:pt x="248351" y="583011"/>
                  </a:cubicBezTo>
                  <a:cubicBezTo>
                    <a:pt x="228507" y="597298"/>
                    <a:pt x="194772" y="593727"/>
                    <a:pt x="167388" y="590155"/>
                  </a:cubicBezTo>
                  <a:cubicBezTo>
                    <a:pt x="140004" y="586583"/>
                    <a:pt x="112223" y="584996"/>
                    <a:pt x="84045" y="561580"/>
                  </a:cubicBezTo>
                  <a:cubicBezTo>
                    <a:pt x="55867" y="538164"/>
                    <a:pt x="13004" y="489746"/>
                    <a:pt x="3082" y="44728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682509" y="2551810"/>
              <a:ext cx="569153" cy="321112"/>
            </a:xfrm>
            <a:custGeom>
              <a:avLst/>
              <a:gdLst>
                <a:gd name="connsiteX0" fmla="*/ 1285 w 569153"/>
                <a:gd name="connsiteY0" fmla="*/ 136436 h 321112"/>
                <a:gd name="connsiteX1" fmla="*/ 32241 w 569153"/>
                <a:gd name="connsiteY1" fmla="*/ 243592 h 321112"/>
                <a:gd name="connsiteX2" fmla="*/ 115585 w 569153"/>
                <a:gd name="connsiteY2" fmla="*/ 319792 h 321112"/>
                <a:gd name="connsiteX3" fmla="*/ 260841 w 569153"/>
                <a:gd name="connsiteY3" fmla="*/ 291217 h 321112"/>
                <a:gd name="connsiteX4" fmla="*/ 418004 w 569153"/>
                <a:gd name="connsiteY4" fmla="*/ 281692 h 321112"/>
                <a:gd name="connsiteX5" fmla="*/ 518016 w 569153"/>
                <a:gd name="connsiteY5" fmla="*/ 291217 h 321112"/>
                <a:gd name="connsiteX6" fmla="*/ 548972 w 569153"/>
                <a:gd name="connsiteY6" fmla="*/ 188823 h 321112"/>
                <a:gd name="connsiteX7" fmla="*/ 568022 w 569153"/>
                <a:gd name="connsiteY7" fmla="*/ 69761 h 321112"/>
                <a:gd name="connsiteX8" fmla="*/ 515635 w 569153"/>
                <a:gd name="connsiteY8" fmla="*/ 22136 h 321112"/>
                <a:gd name="connsiteX9" fmla="*/ 398954 w 569153"/>
                <a:gd name="connsiteY9" fmla="*/ 5467 h 321112"/>
                <a:gd name="connsiteX10" fmla="*/ 184641 w 569153"/>
                <a:gd name="connsiteY10" fmla="*/ 3086 h 321112"/>
                <a:gd name="connsiteX11" fmla="*/ 70341 w 569153"/>
                <a:gd name="connsiteY11" fmla="*/ 45948 h 321112"/>
                <a:gd name="connsiteX12" fmla="*/ 1285 w 569153"/>
                <a:gd name="connsiteY12" fmla="*/ 136436 h 3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153" h="321112">
                  <a:moveTo>
                    <a:pt x="1285" y="136436"/>
                  </a:moveTo>
                  <a:cubicBezTo>
                    <a:pt x="-5065" y="169377"/>
                    <a:pt x="13191" y="213033"/>
                    <a:pt x="32241" y="243592"/>
                  </a:cubicBezTo>
                  <a:cubicBezTo>
                    <a:pt x="51291" y="274151"/>
                    <a:pt x="77485" y="311855"/>
                    <a:pt x="115585" y="319792"/>
                  </a:cubicBezTo>
                  <a:cubicBezTo>
                    <a:pt x="153685" y="327729"/>
                    <a:pt x="210438" y="297567"/>
                    <a:pt x="260841" y="291217"/>
                  </a:cubicBezTo>
                  <a:cubicBezTo>
                    <a:pt x="311244" y="284867"/>
                    <a:pt x="375142" y="281692"/>
                    <a:pt x="418004" y="281692"/>
                  </a:cubicBezTo>
                  <a:cubicBezTo>
                    <a:pt x="460866" y="281692"/>
                    <a:pt x="496188" y="306695"/>
                    <a:pt x="518016" y="291217"/>
                  </a:cubicBezTo>
                  <a:cubicBezTo>
                    <a:pt x="539844" y="275739"/>
                    <a:pt x="540638" y="225732"/>
                    <a:pt x="548972" y="188823"/>
                  </a:cubicBezTo>
                  <a:cubicBezTo>
                    <a:pt x="557306" y="151914"/>
                    <a:pt x="573578" y="97542"/>
                    <a:pt x="568022" y="69761"/>
                  </a:cubicBezTo>
                  <a:cubicBezTo>
                    <a:pt x="562466" y="41980"/>
                    <a:pt x="543813" y="32852"/>
                    <a:pt x="515635" y="22136"/>
                  </a:cubicBezTo>
                  <a:cubicBezTo>
                    <a:pt x="487457" y="11420"/>
                    <a:pt x="454120" y="8642"/>
                    <a:pt x="398954" y="5467"/>
                  </a:cubicBezTo>
                  <a:cubicBezTo>
                    <a:pt x="343788" y="2292"/>
                    <a:pt x="239410" y="-3661"/>
                    <a:pt x="184641" y="3086"/>
                  </a:cubicBezTo>
                  <a:cubicBezTo>
                    <a:pt x="129872" y="9833"/>
                    <a:pt x="100900" y="24120"/>
                    <a:pt x="70341" y="45948"/>
                  </a:cubicBezTo>
                  <a:cubicBezTo>
                    <a:pt x="39782" y="67776"/>
                    <a:pt x="7635" y="103495"/>
                    <a:pt x="1285" y="136436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8974" y="2696022"/>
              <a:ext cx="435895" cy="466626"/>
            </a:xfrm>
            <a:custGeom>
              <a:avLst/>
              <a:gdLst>
                <a:gd name="connsiteX0" fmla="*/ 109664 w 435895"/>
                <a:gd name="connsiteY0" fmla="*/ 1749 h 466626"/>
                <a:gd name="connsiteX1" fmla="*/ 38226 w 435895"/>
                <a:gd name="connsiteY1" fmla="*/ 87474 h 466626"/>
                <a:gd name="connsiteX2" fmla="*/ 126 w 435895"/>
                <a:gd name="connsiteY2" fmla="*/ 161293 h 466626"/>
                <a:gd name="connsiteX3" fmla="*/ 50132 w 435895"/>
                <a:gd name="connsiteY3" fmla="*/ 258924 h 466626"/>
                <a:gd name="connsiteX4" fmla="*/ 143001 w 435895"/>
                <a:gd name="connsiteY4" fmla="*/ 337505 h 466626"/>
                <a:gd name="connsiteX5" fmla="*/ 185864 w 435895"/>
                <a:gd name="connsiteY5" fmla="*/ 413705 h 466626"/>
                <a:gd name="connsiteX6" fmla="*/ 240632 w 435895"/>
                <a:gd name="connsiteY6" fmla="*/ 466093 h 466626"/>
                <a:gd name="connsiteX7" fmla="*/ 314451 w 435895"/>
                <a:gd name="connsiteY7" fmla="*/ 437518 h 466626"/>
                <a:gd name="connsiteX8" fmla="*/ 395414 w 435895"/>
                <a:gd name="connsiteY8" fmla="*/ 385130 h 466626"/>
                <a:gd name="connsiteX9" fmla="*/ 435895 w 435895"/>
                <a:gd name="connsiteY9" fmla="*/ 337505 h 466626"/>
                <a:gd name="connsiteX10" fmla="*/ 395414 w 435895"/>
                <a:gd name="connsiteY10" fmla="*/ 247018 h 466626"/>
                <a:gd name="connsiteX11" fmla="*/ 312070 w 435895"/>
                <a:gd name="connsiteY11" fmla="*/ 142243 h 466626"/>
                <a:gd name="connsiteX12" fmla="*/ 204914 w 435895"/>
                <a:gd name="connsiteY12" fmla="*/ 37468 h 466626"/>
                <a:gd name="connsiteX13" fmla="*/ 109664 w 435895"/>
                <a:gd name="connsiteY13" fmla="*/ 1749 h 46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895" h="466626">
                  <a:moveTo>
                    <a:pt x="109664" y="1749"/>
                  </a:moveTo>
                  <a:cubicBezTo>
                    <a:pt x="81883" y="10083"/>
                    <a:pt x="56482" y="60883"/>
                    <a:pt x="38226" y="87474"/>
                  </a:cubicBezTo>
                  <a:cubicBezTo>
                    <a:pt x="19970" y="114065"/>
                    <a:pt x="-1858" y="132718"/>
                    <a:pt x="126" y="161293"/>
                  </a:cubicBezTo>
                  <a:cubicBezTo>
                    <a:pt x="2110" y="189868"/>
                    <a:pt x="26320" y="229555"/>
                    <a:pt x="50132" y="258924"/>
                  </a:cubicBezTo>
                  <a:cubicBezTo>
                    <a:pt x="73944" y="288293"/>
                    <a:pt x="120379" y="311708"/>
                    <a:pt x="143001" y="337505"/>
                  </a:cubicBezTo>
                  <a:cubicBezTo>
                    <a:pt x="165623" y="363302"/>
                    <a:pt x="169592" y="392274"/>
                    <a:pt x="185864" y="413705"/>
                  </a:cubicBezTo>
                  <a:cubicBezTo>
                    <a:pt x="202136" y="435136"/>
                    <a:pt x="219201" y="462124"/>
                    <a:pt x="240632" y="466093"/>
                  </a:cubicBezTo>
                  <a:cubicBezTo>
                    <a:pt x="262063" y="470062"/>
                    <a:pt x="288654" y="451012"/>
                    <a:pt x="314451" y="437518"/>
                  </a:cubicBezTo>
                  <a:cubicBezTo>
                    <a:pt x="340248" y="424024"/>
                    <a:pt x="375173" y="401799"/>
                    <a:pt x="395414" y="385130"/>
                  </a:cubicBezTo>
                  <a:cubicBezTo>
                    <a:pt x="415655" y="368461"/>
                    <a:pt x="435895" y="360524"/>
                    <a:pt x="435895" y="337505"/>
                  </a:cubicBezTo>
                  <a:cubicBezTo>
                    <a:pt x="435895" y="314486"/>
                    <a:pt x="416052" y="279562"/>
                    <a:pt x="395414" y="247018"/>
                  </a:cubicBezTo>
                  <a:cubicBezTo>
                    <a:pt x="374777" y="214474"/>
                    <a:pt x="343820" y="177168"/>
                    <a:pt x="312070" y="142243"/>
                  </a:cubicBezTo>
                  <a:cubicBezTo>
                    <a:pt x="280320" y="107318"/>
                    <a:pt x="237061" y="58503"/>
                    <a:pt x="204914" y="37468"/>
                  </a:cubicBezTo>
                  <a:cubicBezTo>
                    <a:pt x="172767" y="16433"/>
                    <a:pt x="137445" y="-6585"/>
                    <a:pt x="109664" y="1749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529387" y="3109758"/>
              <a:ext cx="326207" cy="473439"/>
            </a:xfrm>
            <a:custGeom>
              <a:avLst/>
              <a:gdLst>
                <a:gd name="connsiteX0" fmla="*/ 145007 w 326207"/>
                <a:gd name="connsiteY0" fmla="*/ 2350 h 473439"/>
                <a:gd name="connsiteX1" fmla="*/ 52138 w 326207"/>
                <a:gd name="connsiteY1" fmla="*/ 40450 h 473439"/>
                <a:gd name="connsiteX2" fmla="*/ 9276 w 326207"/>
                <a:gd name="connsiteY2" fmla="*/ 83313 h 473439"/>
                <a:gd name="connsiteX3" fmla="*/ 2132 w 326207"/>
                <a:gd name="connsiteY3" fmla="*/ 169038 h 473439"/>
                <a:gd name="connsiteX4" fmla="*/ 37851 w 326207"/>
                <a:gd name="connsiteY4" fmla="*/ 278576 h 473439"/>
                <a:gd name="connsiteX5" fmla="*/ 54519 w 326207"/>
                <a:gd name="connsiteY5" fmla="*/ 354776 h 473439"/>
                <a:gd name="connsiteX6" fmla="*/ 95001 w 326207"/>
                <a:gd name="connsiteY6" fmla="*/ 461932 h 473439"/>
                <a:gd name="connsiteX7" fmla="*/ 164057 w 326207"/>
                <a:gd name="connsiteY7" fmla="*/ 466694 h 473439"/>
                <a:gd name="connsiteX8" fmla="*/ 268832 w 326207"/>
                <a:gd name="connsiteY8" fmla="*/ 428594 h 473439"/>
                <a:gd name="connsiteX9" fmla="*/ 306932 w 326207"/>
                <a:gd name="connsiteY9" fmla="*/ 411926 h 473439"/>
                <a:gd name="connsiteX10" fmla="*/ 325982 w 326207"/>
                <a:gd name="connsiteY10" fmla="*/ 369063 h 473439"/>
                <a:gd name="connsiteX11" fmla="*/ 295026 w 326207"/>
                <a:gd name="connsiteY11" fmla="*/ 252382 h 473439"/>
                <a:gd name="connsiteX12" fmla="*/ 256926 w 326207"/>
                <a:gd name="connsiteY12" fmla="*/ 111888 h 473439"/>
                <a:gd name="connsiteX13" fmla="*/ 145007 w 326207"/>
                <a:gd name="connsiteY13" fmla="*/ 2350 h 47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207" h="473439">
                  <a:moveTo>
                    <a:pt x="145007" y="2350"/>
                  </a:moveTo>
                  <a:cubicBezTo>
                    <a:pt x="110876" y="-9556"/>
                    <a:pt x="74760" y="26956"/>
                    <a:pt x="52138" y="40450"/>
                  </a:cubicBezTo>
                  <a:cubicBezTo>
                    <a:pt x="29516" y="53944"/>
                    <a:pt x="17610" y="61882"/>
                    <a:pt x="9276" y="83313"/>
                  </a:cubicBezTo>
                  <a:cubicBezTo>
                    <a:pt x="942" y="104744"/>
                    <a:pt x="-2630" y="136494"/>
                    <a:pt x="2132" y="169038"/>
                  </a:cubicBezTo>
                  <a:cubicBezTo>
                    <a:pt x="6894" y="201582"/>
                    <a:pt x="29120" y="247620"/>
                    <a:pt x="37851" y="278576"/>
                  </a:cubicBezTo>
                  <a:cubicBezTo>
                    <a:pt x="46582" y="309532"/>
                    <a:pt x="44994" y="324217"/>
                    <a:pt x="54519" y="354776"/>
                  </a:cubicBezTo>
                  <a:cubicBezTo>
                    <a:pt x="64044" y="385335"/>
                    <a:pt x="76745" y="443279"/>
                    <a:pt x="95001" y="461932"/>
                  </a:cubicBezTo>
                  <a:cubicBezTo>
                    <a:pt x="113257" y="480585"/>
                    <a:pt x="135085" y="472250"/>
                    <a:pt x="164057" y="466694"/>
                  </a:cubicBezTo>
                  <a:cubicBezTo>
                    <a:pt x="193029" y="461138"/>
                    <a:pt x="245020" y="437722"/>
                    <a:pt x="268832" y="428594"/>
                  </a:cubicBezTo>
                  <a:cubicBezTo>
                    <a:pt x="292644" y="419466"/>
                    <a:pt x="297407" y="421848"/>
                    <a:pt x="306932" y="411926"/>
                  </a:cubicBezTo>
                  <a:cubicBezTo>
                    <a:pt x="316457" y="402004"/>
                    <a:pt x="327966" y="395654"/>
                    <a:pt x="325982" y="369063"/>
                  </a:cubicBezTo>
                  <a:cubicBezTo>
                    <a:pt x="323998" y="342472"/>
                    <a:pt x="306535" y="295245"/>
                    <a:pt x="295026" y="252382"/>
                  </a:cubicBezTo>
                  <a:cubicBezTo>
                    <a:pt x="283517" y="209519"/>
                    <a:pt x="274785" y="151179"/>
                    <a:pt x="256926" y="111888"/>
                  </a:cubicBezTo>
                  <a:cubicBezTo>
                    <a:pt x="239067" y="72597"/>
                    <a:pt x="179138" y="14256"/>
                    <a:pt x="145007" y="235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673616" y="3549128"/>
              <a:ext cx="400828" cy="499610"/>
            </a:xfrm>
            <a:custGeom>
              <a:avLst/>
              <a:gdLst>
                <a:gd name="connsiteX0" fmla="*/ 174609 w 400828"/>
                <a:gd name="connsiteY0" fmla="*/ 15418 h 499610"/>
                <a:gd name="connsiteX1" fmla="*/ 229378 w 400828"/>
                <a:gd name="connsiteY1" fmla="*/ 3512 h 499610"/>
                <a:gd name="connsiteX2" fmla="*/ 269859 w 400828"/>
                <a:gd name="connsiteY2" fmla="*/ 79712 h 499610"/>
                <a:gd name="connsiteX3" fmla="*/ 310340 w 400828"/>
                <a:gd name="connsiteY3" fmla="*/ 158293 h 499610"/>
                <a:gd name="connsiteX4" fmla="*/ 374634 w 400828"/>
                <a:gd name="connsiteY4" fmla="*/ 270212 h 499610"/>
                <a:gd name="connsiteX5" fmla="*/ 400828 w 400828"/>
                <a:gd name="connsiteY5" fmla="*/ 334506 h 499610"/>
                <a:gd name="connsiteX6" fmla="*/ 374634 w 400828"/>
                <a:gd name="connsiteY6" fmla="*/ 394037 h 499610"/>
                <a:gd name="connsiteX7" fmla="*/ 310340 w 400828"/>
                <a:gd name="connsiteY7" fmla="*/ 401181 h 499610"/>
                <a:gd name="connsiteX8" fmla="*/ 286528 w 400828"/>
                <a:gd name="connsiteY8" fmla="*/ 441662 h 499610"/>
                <a:gd name="connsiteX9" fmla="*/ 248428 w 400828"/>
                <a:gd name="connsiteY9" fmla="*/ 486906 h 499610"/>
                <a:gd name="connsiteX10" fmla="*/ 205565 w 400828"/>
                <a:gd name="connsiteY10" fmla="*/ 496431 h 499610"/>
                <a:gd name="connsiteX11" fmla="*/ 143653 w 400828"/>
                <a:gd name="connsiteY11" fmla="*/ 439281 h 499610"/>
                <a:gd name="connsiteX12" fmla="*/ 7922 w 400828"/>
                <a:gd name="connsiteY12" fmla="*/ 153531 h 499610"/>
                <a:gd name="connsiteX13" fmla="*/ 26972 w 400828"/>
                <a:gd name="connsiteY13" fmla="*/ 96381 h 499610"/>
                <a:gd name="connsiteX14" fmla="*/ 117459 w 400828"/>
                <a:gd name="connsiteY14" fmla="*/ 39231 h 499610"/>
                <a:gd name="connsiteX15" fmla="*/ 174609 w 400828"/>
                <a:gd name="connsiteY15" fmla="*/ 15418 h 4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828" h="499610">
                  <a:moveTo>
                    <a:pt x="174609" y="15418"/>
                  </a:moveTo>
                  <a:cubicBezTo>
                    <a:pt x="193262" y="9465"/>
                    <a:pt x="213503" y="-7204"/>
                    <a:pt x="229378" y="3512"/>
                  </a:cubicBezTo>
                  <a:cubicBezTo>
                    <a:pt x="245253" y="14228"/>
                    <a:pt x="256365" y="53915"/>
                    <a:pt x="269859" y="79712"/>
                  </a:cubicBezTo>
                  <a:cubicBezTo>
                    <a:pt x="283353" y="105509"/>
                    <a:pt x="292878" y="126543"/>
                    <a:pt x="310340" y="158293"/>
                  </a:cubicBezTo>
                  <a:cubicBezTo>
                    <a:pt x="327802" y="190043"/>
                    <a:pt x="359553" y="240843"/>
                    <a:pt x="374634" y="270212"/>
                  </a:cubicBezTo>
                  <a:cubicBezTo>
                    <a:pt x="389715" y="299581"/>
                    <a:pt x="400828" y="313869"/>
                    <a:pt x="400828" y="334506"/>
                  </a:cubicBezTo>
                  <a:cubicBezTo>
                    <a:pt x="400828" y="355143"/>
                    <a:pt x="389715" y="382924"/>
                    <a:pt x="374634" y="394037"/>
                  </a:cubicBezTo>
                  <a:cubicBezTo>
                    <a:pt x="359553" y="405150"/>
                    <a:pt x="325024" y="393244"/>
                    <a:pt x="310340" y="401181"/>
                  </a:cubicBezTo>
                  <a:cubicBezTo>
                    <a:pt x="295656" y="409119"/>
                    <a:pt x="296847" y="427375"/>
                    <a:pt x="286528" y="441662"/>
                  </a:cubicBezTo>
                  <a:cubicBezTo>
                    <a:pt x="276209" y="455949"/>
                    <a:pt x="261922" y="477778"/>
                    <a:pt x="248428" y="486906"/>
                  </a:cubicBezTo>
                  <a:cubicBezTo>
                    <a:pt x="234934" y="496034"/>
                    <a:pt x="223027" y="504368"/>
                    <a:pt x="205565" y="496431"/>
                  </a:cubicBezTo>
                  <a:cubicBezTo>
                    <a:pt x="188103" y="488494"/>
                    <a:pt x="176593" y="496431"/>
                    <a:pt x="143653" y="439281"/>
                  </a:cubicBezTo>
                  <a:cubicBezTo>
                    <a:pt x="110713" y="382131"/>
                    <a:pt x="27369" y="210681"/>
                    <a:pt x="7922" y="153531"/>
                  </a:cubicBezTo>
                  <a:cubicBezTo>
                    <a:pt x="-11525" y="96381"/>
                    <a:pt x="8716" y="115431"/>
                    <a:pt x="26972" y="96381"/>
                  </a:cubicBezTo>
                  <a:cubicBezTo>
                    <a:pt x="45228" y="77331"/>
                    <a:pt x="87694" y="53122"/>
                    <a:pt x="117459" y="39231"/>
                  </a:cubicBezTo>
                  <a:cubicBezTo>
                    <a:pt x="147224" y="25340"/>
                    <a:pt x="155956" y="21371"/>
                    <a:pt x="174609" y="15418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976496" y="3961151"/>
              <a:ext cx="505220" cy="412903"/>
            </a:xfrm>
            <a:custGeom>
              <a:avLst/>
              <a:gdLst>
                <a:gd name="connsiteX0" fmla="*/ 119379 w 505220"/>
                <a:gd name="connsiteY0" fmla="*/ 3445 h 412903"/>
                <a:gd name="connsiteX1" fmla="*/ 45560 w 505220"/>
                <a:gd name="connsiteY1" fmla="*/ 51070 h 412903"/>
                <a:gd name="connsiteX2" fmla="*/ 12223 w 505220"/>
                <a:gd name="connsiteY2" fmla="*/ 124889 h 412903"/>
                <a:gd name="connsiteX3" fmla="*/ 2698 w 505220"/>
                <a:gd name="connsiteY3" fmla="*/ 184420 h 412903"/>
                <a:gd name="connsiteX4" fmla="*/ 57467 w 505220"/>
                <a:gd name="connsiteY4" fmla="*/ 282051 h 412903"/>
                <a:gd name="connsiteX5" fmla="*/ 374173 w 505220"/>
                <a:gd name="connsiteY5" fmla="*/ 408258 h 412903"/>
                <a:gd name="connsiteX6" fmla="*/ 483710 w 505220"/>
                <a:gd name="connsiteY6" fmla="*/ 372539 h 412903"/>
                <a:gd name="connsiteX7" fmla="*/ 505142 w 505220"/>
                <a:gd name="connsiteY7" fmla="*/ 248714 h 412903"/>
                <a:gd name="connsiteX8" fmla="*/ 486092 w 505220"/>
                <a:gd name="connsiteY8" fmla="*/ 162989 h 412903"/>
                <a:gd name="connsiteX9" fmla="*/ 390842 w 505220"/>
                <a:gd name="connsiteY9" fmla="*/ 141558 h 412903"/>
                <a:gd name="connsiteX10" fmla="*/ 252729 w 505220"/>
                <a:gd name="connsiteY10" fmla="*/ 77264 h 412903"/>
                <a:gd name="connsiteX11" fmla="*/ 190817 w 505220"/>
                <a:gd name="connsiteY11" fmla="*/ 10589 h 412903"/>
                <a:gd name="connsiteX12" fmla="*/ 119379 w 505220"/>
                <a:gd name="connsiteY12" fmla="*/ 3445 h 4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5220" h="412903">
                  <a:moveTo>
                    <a:pt x="119379" y="3445"/>
                  </a:moveTo>
                  <a:cubicBezTo>
                    <a:pt x="95169" y="10192"/>
                    <a:pt x="63419" y="30829"/>
                    <a:pt x="45560" y="51070"/>
                  </a:cubicBezTo>
                  <a:cubicBezTo>
                    <a:pt x="27701" y="71311"/>
                    <a:pt x="19367" y="102664"/>
                    <a:pt x="12223" y="124889"/>
                  </a:cubicBezTo>
                  <a:cubicBezTo>
                    <a:pt x="5079" y="147114"/>
                    <a:pt x="-4843" y="158226"/>
                    <a:pt x="2698" y="184420"/>
                  </a:cubicBezTo>
                  <a:cubicBezTo>
                    <a:pt x="10239" y="210614"/>
                    <a:pt x="-4446" y="244745"/>
                    <a:pt x="57467" y="282051"/>
                  </a:cubicBezTo>
                  <a:cubicBezTo>
                    <a:pt x="119380" y="319357"/>
                    <a:pt x="303133" y="393177"/>
                    <a:pt x="374173" y="408258"/>
                  </a:cubicBezTo>
                  <a:cubicBezTo>
                    <a:pt x="445213" y="423339"/>
                    <a:pt x="461882" y="399130"/>
                    <a:pt x="483710" y="372539"/>
                  </a:cubicBezTo>
                  <a:cubicBezTo>
                    <a:pt x="505538" y="345948"/>
                    <a:pt x="504745" y="283639"/>
                    <a:pt x="505142" y="248714"/>
                  </a:cubicBezTo>
                  <a:cubicBezTo>
                    <a:pt x="505539" y="213789"/>
                    <a:pt x="505142" y="180848"/>
                    <a:pt x="486092" y="162989"/>
                  </a:cubicBezTo>
                  <a:cubicBezTo>
                    <a:pt x="467042" y="145130"/>
                    <a:pt x="429736" y="155845"/>
                    <a:pt x="390842" y="141558"/>
                  </a:cubicBezTo>
                  <a:cubicBezTo>
                    <a:pt x="351948" y="127271"/>
                    <a:pt x="286066" y="99092"/>
                    <a:pt x="252729" y="77264"/>
                  </a:cubicBezTo>
                  <a:cubicBezTo>
                    <a:pt x="219392" y="55436"/>
                    <a:pt x="215423" y="20908"/>
                    <a:pt x="190817" y="10589"/>
                  </a:cubicBezTo>
                  <a:cubicBezTo>
                    <a:pt x="166211" y="270"/>
                    <a:pt x="143589" y="-3302"/>
                    <a:pt x="119379" y="3445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62200" y="3989253"/>
              <a:ext cx="344360" cy="420045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flipV="1">
              <a:off x="2148270" y="4095750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17027182" flipV="1">
              <a:off x="2216805" y="4009993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17027182" flipV="1">
              <a:off x="2783544" y="4202875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17027182" flipV="1">
              <a:off x="2509700" y="4467194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17027182" flipV="1">
              <a:off x="2681150" y="3886169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7027182" flipV="1">
              <a:off x="2897844" y="3886170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flipV="1">
              <a:off x="2381633" y="3940968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16200000" flipV="1">
              <a:off x="2250664" y="4355306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3629016" flipV="1">
              <a:off x="2753738" y="4039269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7027182" flipV="1">
              <a:off x="2704888" y="4349580"/>
              <a:ext cx="30464" cy="37531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 rot="1691312">
            <a:off x="1073564" y="2364164"/>
            <a:ext cx="2241550" cy="397713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  <a:gd name="connsiteX0" fmla="*/ 0 w 1828800"/>
              <a:gd name="connsiteY0" fmla="*/ 0 h 844550"/>
              <a:gd name="connsiteX1" fmla="*/ 1828800 w 1828800"/>
              <a:gd name="connsiteY1" fmla="*/ 844550 h 844550"/>
              <a:gd name="connsiteX2" fmla="*/ 914400 w 1828800"/>
              <a:gd name="connsiteY2" fmla="*/ 844550 h 844550"/>
              <a:gd name="connsiteX3" fmla="*/ 0 w 1828800"/>
              <a:gd name="connsiteY3" fmla="*/ 0 h 844550"/>
              <a:gd name="connsiteX0" fmla="*/ 0 w 2241550"/>
              <a:gd name="connsiteY0" fmla="*/ 0 h 844550"/>
              <a:gd name="connsiteX1" fmla="*/ 2241550 w 2241550"/>
              <a:gd name="connsiteY1" fmla="*/ 196850 h 844550"/>
              <a:gd name="connsiteX2" fmla="*/ 914400 w 2241550"/>
              <a:gd name="connsiteY2" fmla="*/ 844550 h 844550"/>
              <a:gd name="connsiteX3" fmla="*/ 0 w 2241550"/>
              <a:gd name="connsiteY3" fmla="*/ 0 h 844550"/>
              <a:gd name="connsiteX0" fmla="*/ 0 w 2241550"/>
              <a:gd name="connsiteY0" fmla="*/ 0 h 687388"/>
              <a:gd name="connsiteX1" fmla="*/ 2241550 w 2241550"/>
              <a:gd name="connsiteY1" fmla="*/ 196850 h 687388"/>
              <a:gd name="connsiteX2" fmla="*/ 1076325 w 2241550"/>
              <a:gd name="connsiteY2" fmla="*/ 687388 h 687388"/>
              <a:gd name="connsiteX3" fmla="*/ 0 w 2241550"/>
              <a:gd name="connsiteY3" fmla="*/ 0 h 687388"/>
              <a:gd name="connsiteX0" fmla="*/ 0 w 2241550"/>
              <a:gd name="connsiteY0" fmla="*/ 0 h 693081"/>
              <a:gd name="connsiteX1" fmla="*/ 2241550 w 2241550"/>
              <a:gd name="connsiteY1" fmla="*/ 196850 h 693081"/>
              <a:gd name="connsiteX2" fmla="*/ 1261789 w 2241550"/>
              <a:gd name="connsiteY2" fmla="*/ 693082 h 693081"/>
              <a:gd name="connsiteX3" fmla="*/ 0 w 2241550"/>
              <a:gd name="connsiteY3" fmla="*/ 0 h 69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50" h="693081">
                <a:moveTo>
                  <a:pt x="0" y="0"/>
                </a:moveTo>
                <a:lnTo>
                  <a:pt x="2241550" y="196850"/>
                </a:lnTo>
                <a:lnTo>
                  <a:pt x="1261789" y="6930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81200" y="1962150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021326" y="1935959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066924" y="1885950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071510" y="1939804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038172" y="1992191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9225" name="Picture 9" descr="\\192.168.1.18\mt_school\2014_15\01 STATE_BOARD_MH\ENGLISH_MED\TAT_2014 - 15\10th std\Biology\Chapter 11\images\Wi-fi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27" y="1851986"/>
            <a:ext cx="156411" cy="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Oval 69"/>
          <p:cNvSpPr/>
          <p:nvPr/>
        </p:nvSpPr>
        <p:spPr>
          <a:xfrm>
            <a:off x="3962400" y="1123950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002526" y="1097759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091165" y="1068504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4052710" y="1101604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019372" y="1153991"/>
            <a:ext cx="38455" cy="3845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583310" y="4096024"/>
            <a:ext cx="38455" cy="38455"/>
          </a:xfrm>
          <a:prstGeom prst="ellips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623436" y="4069833"/>
            <a:ext cx="38455" cy="38455"/>
          </a:xfrm>
          <a:prstGeom prst="ellips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700170" y="4040578"/>
            <a:ext cx="38455" cy="38455"/>
          </a:xfrm>
          <a:prstGeom prst="ellips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73620" y="4073678"/>
            <a:ext cx="38455" cy="38455"/>
          </a:xfrm>
          <a:prstGeom prst="ellips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640282" y="4126065"/>
            <a:ext cx="38455" cy="38455"/>
          </a:xfrm>
          <a:prstGeom prst="ellips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216" name="Oval 9215"/>
          <p:cNvSpPr/>
          <p:nvPr/>
        </p:nvSpPr>
        <p:spPr>
          <a:xfrm>
            <a:off x="4140621" y="3391685"/>
            <a:ext cx="1110272" cy="11102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607" y="1588967"/>
            <a:ext cx="3785521" cy="2265879"/>
            <a:chOff x="-4068" y="2916219"/>
            <a:chExt cx="3785521" cy="2265879"/>
          </a:xfrm>
        </p:grpSpPr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91480" y="3190951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Oval Callout 84"/>
            <p:cNvSpPr/>
            <p:nvPr/>
          </p:nvSpPr>
          <p:spPr>
            <a:xfrm>
              <a:off x="-4068" y="2916219"/>
              <a:ext cx="3308801" cy="1007295"/>
            </a:xfrm>
            <a:prstGeom prst="wedgeEllipseCallout">
              <a:avLst>
                <a:gd name="adj1" fmla="val 42211"/>
                <a:gd name="adj2" fmla="val 4646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How neurons transmit messages from body to the brain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725427" y="253092"/>
            <a:ext cx="2099036" cy="808141"/>
            <a:chOff x="6700116" y="1808596"/>
            <a:chExt cx="2099036" cy="808141"/>
          </a:xfrm>
        </p:grpSpPr>
        <p:sp>
          <p:nvSpPr>
            <p:cNvPr id="87" name="Rectangle 86"/>
            <p:cNvSpPr/>
            <p:nvPr/>
          </p:nvSpPr>
          <p:spPr>
            <a:xfrm>
              <a:off x="6700116" y="1808596"/>
              <a:ext cx="2099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/>
                <a:t>Synapse (2 – 20 nm)</a:t>
              </a:r>
              <a:endParaRPr lang="en-US" b="1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7215630" y="2176214"/>
              <a:ext cx="467984" cy="4405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7" name="Rectangle 9216"/>
          <p:cNvSpPr/>
          <p:nvPr/>
        </p:nvSpPr>
        <p:spPr>
          <a:xfrm>
            <a:off x="4038599" y="1057276"/>
            <a:ext cx="228601" cy="158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9" name="Cloud Callout 88"/>
          <p:cNvSpPr/>
          <p:nvPr/>
        </p:nvSpPr>
        <p:spPr>
          <a:xfrm>
            <a:off x="2301166" y="3758657"/>
            <a:ext cx="2129320" cy="1022893"/>
          </a:xfrm>
          <a:prstGeom prst="cloudCallout">
            <a:avLst>
              <a:gd name="adj1" fmla="val -51196"/>
              <a:gd name="adj2" fmla="val -5554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fingers touch the mouse.</a:t>
            </a:r>
          </a:p>
        </p:txBody>
      </p:sp>
      <p:sp>
        <p:nvSpPr>
          <p:cNvPr id="90" name="Cloud Callout 89"/>
          <p:cNvSpPr/>
          <p:nvPr/>
        </p:nvSpPr>
        <p:spPr>
          <a:xfrm>
            <a:off x="2537141" y="3396305"/>
            <a:ext cx="3117538" cy="1497617"/>
          </a:xfrm>
          <a:prstGeom prst="cloudCallout">
            <a:avLst>
              <a:gd name="adj1" fmla="val -44589"/>
              <a:gd name="adj2" fmla="val -49948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information from the environment is picked up by the specialized tips of dendrites.</a:t>
            </a:r>
          </a:p>
        </p:txBody>
      </p:sp>
      <p:sp>
        <p:nvSpPr>
          <p:cNvPr id="92" name="Cloud Callout 91"/>
          <p:cNvSpPr/>
          <p:nvPr/>
        </p:nvSpPr>
        <p:spPr>
          <a:xfrm>
            <a:off x="4920364" y="708616"/>
            <a:ext cx="3690236" cy="1405934"/>
          </a:xfrm>
          <a:prstGeom prst="cloudCallout">
            <a:avLst>
              <a:gd name="adj1" fmla="val -53279"/>
              <a:gd name="adj2" fmla="val -44017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These chemicals go across the small gap called as Synapse (2 to 20 nm) between the neurons</a:t>
            </a:r>
          </a:p>
        </p:txBody>
      </p:sp>
      <p:sp>
        <p:nvSpPr>
          <p:cNvPr id="91" name="Cloud Callout 90"/>
          <p:cNvSpPr/>
          <p:nvPr/>
        </p:nvSpPr>
        <p:spPr>
          <a:xfrm>
            <a:off x="668762" y="1570599"/>
            <a:ext cx="4483948" cy="1546527"/>
          </a:xfrm>
          <a:prstGeom prst="cloudCallout">
            <a:avLst>
              <a:gd name="adj1" fmla="val -53633"/>
              <a:gd name="adj2" fmla="val 11611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It sets off a chemical reactions producing an electrical impulse which travels from the dendrites to the cell body, through the axon to its end.</a:t>
            </a:r>
          </a:p>
        </p:txBody>
      </p:sp>
      <p:sp>
        <p:nvSpPr>
          <p:cNvPr id="93" name="Cloud Callout 92"/>
          <p:cNvSpPr/>
          <p:nvPr/>
        </p:nvSpPr>
        <p:spPr>
          <a:xfrm>
            <a:off x="5181600" y="562119"/>
            <a:ext cx="2861654" cy="1405934"/>
          </a:xfrm>
          <a:prstGeom prst="cloudCallout">
            <a:avLst>
              <a:gd name="adj1" fmla="val -78918"/>
              <a:gd name="adj2" fmla="val 6684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and start a similar electrical impulse in the dendrites of next neuron</a:t>
            </a:r>
          </a:p>
        </p:txBody>
      </p:sp>
      <p:sp>
        <p:nvSpPr>
          <p:cNvPr id="94" name="Cloud Callout 93"/>
          <p:cNvSpPr/>
          <p:nvPr/>
        </p:nvSpPr>
        <p:spPr>
          <a:xfrm>
            <a:off x="448491" y="3469117"/>
            <a:ext cx="2404454" cy="1301547"/>
          </a:xfrm>
          <a:prstGeom prst="cloudCallout">
            <a:avLst>
              <a:gd name="adj1" fmla="val 63059"/>
              <a:gd name="adj2" fmla="val 18862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and are delivered to the muscle cells or glands. 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410200" y="449409"/>
            <a:ext cx="3200401" cy="1897176"/>
            <a:chOff x="545894" y="2942748"/>
            <a:chExt cx="3200401" cy="1897176"/>
          </a:xfrm>
        </p:grpSpPr>
        <p:sp>
          <p:nvSpPr>
            <p:cNvPr id="83" name="Oval Callout 82"/>
            <p:cNvSpPr/>
            <p:nvPr/>
          </p:nvSpPr>
          <p:spPr>
            <a:xfrm>
              <a:off x="545894" y="3160051"/>
              <a:ext cx="2388158" cy="763463"/>
            </a:xfrm>
            <a:prstGeom prst="wedgeEllipseCallout">
              <a:avLst>
                <a:gd name="adj1" fmla="val 41486"/>
                <a:gd name="adj2" fmla="val 58945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What happens in Muscles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26639" y="2942748"/>
              <a:ext cx="1419656" cy="189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5204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87654E-7 L 0.02032 -0.13395 C 0.02205 -0.14877 0.02553 -0.15 0.03768 -0.1537 " pathEditMode="relative" rAng="0" ptsTypes="FfF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76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2 L -0.00556 -0.018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98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1 L -0.00677 -0.02592 " pathEditMode="relative" rAng="0" ptsTypes="AA">
                                      <p:cBhvr>
                                        <p:cTn id="100" dur="1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26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108 L -0.0099 -0.04383 " pathEditMode="relative" rAng="0" ptsTypes="AA">
                                      <p:cBhvr>
                                        <p:cTn id="10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1667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1234 L -0.0033 -0.0071 " pathEditMode="relative" rAng="0" ptsTypes="AA">
                                      <p:cBhvr>
                                        <p:cTn id="104" dur="1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98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95062E-6 L -0.00486 -0.01297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-0.00434 -0.01605 L -0.00399 -0.04198 L -0.00799 -0.06482 C -0.0099 -0.08334 -0.0125 -0.09661 -0.01163 -0.11204 C -0.01077 -0.12747 -0.00903 -0.14013 -0.00278 -0.15834 L 0.02535 -0.22037 " pathEditMode="relative" rAng="0" ptsTypes="FAAfaFF">
                                      <p:cBhvr>
                                        <p:cTn id="153" dur="5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22037 L 0.03871 -0.27253 C 0.04479 -0.27716 0.0658 -0.28982 0.08003 -0.26821 C 0.09149 -0.25124 0.10052 -0.19229 0.10781 -0.1713 C 0.1151 -0.15031 0.11736 -0.14846 0.12413 -0.1429 C 0.1309 -0.13735 0.14219 -0.13303 0.14809 -0.13858 " pathEditMode="relative" rAng="0" ptsTypes="FfaaaF">
                                      <p:cBhvr>
                                        <p:cTn id="156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09 -0.13858 C 0.15295 -0.14044 0.16823 -0.14692 0.17691 -0.1497 C 0.18472 -0.15247 0.18871 -0.15432 0.19462 -0.15463 C 0.20017 -0.15556 0.20625 -0.15093 0.21198 -0.15093 C 0.21771 -0.15124 0.22552 -0.15525 0.22899 -0.15587 " pathEditMode="relative" rAng="0" ptsTypes="fafaf">
                                      <p:cBhvr>
                                        <p:cTn id="159" dur="275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8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1975 L -0.0007 2.46914E-7 " pathEditMode="relative" rAng="0" ptsTypes="AA">
                                      <p:cBhvr>
                                        <p:cTn id="219" dur="2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988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3488 L -2.5E-6 0.00062 " pathEditMode="relative" rAng="0" ptsTypes="AA">
                                      <p:cBhvr>
                                        <p:cTn id="221" dur="13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172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0.03364 L 3.33333E-6 3.58025E-6 " pathEditMode="relative" rAng="0" ptsTypes="AA">
                                      <p:cBhvr>
                                        <p:cTn id="223" dur="8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169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3673 L 0.00052 0.01728 " pathEditMode="relative" rAng="0" ptsTypes="AA">
                                      <p:cBhvr>
                                        <p:cTn id="225" dur="16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988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2593 L 0.00156 0.00216 " pathEditMode="relative" rAng="0" ptsTypes="AA">
                                      <p:cBhvr>
                                        <p:cTn id="227" dur="1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3 -0.13704 L 0.24739 -0.08488 C 0.26146 -0.07593 0.25503 -0.04723 0.27691 -0.04723 C 0.30191 -0.04723 0.28889 -0.02778 0.30295 -0.03673 L 0.3033 0.01882 L 0.31233 0.04537 L 0.34253 0.06882 L 0.36406 0.0929 L 0.3658 0.13549 L 0.35295 0.17314 L 0.3217 0.19537 L 0.29462 0.21605 L 0.28316 0.26389 " pathEditMode="relative" rAng="0" ptsTypes="FffFAAAAAAAAA">
                                      <p:cBhvr>
                                        <p:cTn id="273" dur="3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"/>
                            </p:stCondLst>
                            <p:childTnLst>
                              <p:par>
                                <p:cTn id="275" presetID="37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8316 0.26389 L 0.2941 0.34074 C 0.29601 0.34969 0.29045 0.41851 0.29358 0.41851 " pathEditMode="relative" rAng="0" ptsTypes="FfF">
                                      <p:cBhvr>
                                        <p:cTn id="276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1975 L -0.0007 2.46914E-7 " pathEditMode="relative" rAng="0" ptsTypes="AA">
                                      <p:cBhvr>
                                        <p:cTn id="313" dur="2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988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3488 L -2.5E-6 0.00062 " pathEditMode="relative" rAng="0" ptsTypes="AA">
                                      <p:cBhvr>
                                        <p:cTn id="315" dur="13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1728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0.03364 L 3.33333E-6 3.58025E-6 " pathEditMode="relative" rAng="0" ptsTypes="AA">
                                      <p:cBhvr>
                                        <p:cTn id="317" dur="8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1698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3117 L -0.00017 0.01172 " pathEditMode="relative" rAng="0" ptsTypes="AA">
                                      <p:cBhvr>
                                        <p:cTn id="319" dur="16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988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2593 L 0.00156 0.00216 " pathEditMode="relative" rAng="0" ptsTypes="AA">
                                      <p:cBhvr>
                                        <p:cTn id="321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 tmFilter="0, 0; .2, .5; .8, .5; 1, 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3" dur="250" autoRev="1" fill="hold"/>
                                        <p:tgtEl>
                                          <p:spTgt spid="9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2" grpId="1" uiExpand="1" animBg="1"/>
      <p:bldP spid="12" grpId="2" uiExpand="1" animBg="1"/>
      <p:bldP spid="13" grpId="0" uiExpand="1" animBg="1"/>
      <p:bldP spid="14" grpId="0" uiExpand="1" animBg="1"/>
      <p:bldP spid="14" grpId="1" uiExpand="1" animBg="1"/>
      <p:bldP spid="14" grpId="2" uiExpand="1" animBg="1"/>
      <p:bldP spid="64" grpId="0" uiExpand="1" animBg="1"/>
      <p:bldP spid="64" grpId="1" uiExpand="1" animBg="1"/>
      <p:bldP spid="64" grpId="2" uiExpand="1" animBg="1"/>
      <p:bldP spid="65" grpId="0" uiExpand="1" animBg="1"/>
      <p:bldP spid="65" grpId="1" uiExpand="1" animBg="1"/>
      <p:bldP spid="65" grpId="2" uiExpand="1" animBg="1"/>
      <p:bldP spid="66" grpId="0" uiExpand="1" animBg="1"/>
      <p:bldP spid="66" grpId="1" uiExpand="1" animBg="1"/>
      <p:bldP spid="66" grpId="2" uiExpand="1" animBg="1"/>
      <p:bldP spid="67" grpId="0" uiExpand="1" animBg="1"/>
      <p:bldP spid="67" grpId="1" uiExpand="1" animBg="1"/>
      <p:bldP spid="67" grpId="2" uiExpand="1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9216" grpId="0" animBg="1"/>
      <p:bldP spid="9216" grpId="1" animBg="1"/>
      <p:bldP spid="9217" grpId="0" animBg="1"/>
      <p:bldP spid="9217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29963" y="514350"/>
            <a:ext cx="4797972" cy="3598479"/>
            <a:chOff x="629963" y="514350"/>
            <a:chExt cx="4797972" cy="3598479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9963" y="514350"/>
              <a:ext cx="4797972" cy="3598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3" name="Group 52"/>
            <p:cNvGrpSpPr/>
            <p:nvPr/>
          </p:nvGrpSpPr>
          <p:grpSpPr>
            <a:xfrm rot="1773336">
              <a:off x="2667004" y="3563509"/>
              <a:ext cx="387471" cy="359143"/>
              <a:chOff x="4440488" y="2636044"/>
              <a:chExt cx="368665" cy="359143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562595" y="2729329"/>
                <a:ext cx="180881" cy="218767"/>
              </a:xfrm>
              <a:custGeom>
                <a:avLst/>
                <a:gdLst>
                  <a:gd name="connsiteX0" fmla="*/ 2261 w 202299"/>
                  <a:gd name="connsiteY0" fmla="*/ 42445 h 218778"/>
                  <a:gd name="connsiteX1" fmla="*/ 37980 w 202299"/>
                  <a:gd name="connsiteY1" fmla="*/ 4345 h 218778"/>
                  <a:gd name="connsiteX2" fmla="*/ 140374 w 202299"/>
                  <a:gd name="connsiteY2" fmla="*/ 130551 h 218778"/>
                  <a:gd name="connsiteX3" fmla="*/ 202286 w 202299"/>
                  <a:gd name="connsiteY3" fmla="*/ 182939 h 218778"/>
                  <a:gd name="connsiteX4" fmla="*/ 135611 w 202299"/>
                  <a:gd name="connsiteY4" fmla="*/ 218658 h 218778"/>
                  <a:gd name="connsiteX5" fmla="*/ 95130 w 202299"/>
                  <a:gd name="connsiteY5" fmla="*/ 171033 h 218778"/>
                  <a:gd name="connsiteX6" fmla="*/ 2261 w 202299"/>
                  <a:gd name="connsiteY6" fmla="*/ 42445 h 218778"/>
                  <a:gd name="connsiteX0" fmla="*/ 2261 w 180881"/>
                  <a:gd name="connsiteY0" fmla="*/ 42445 h 218767"/>
                  <a:gd name="connsiteX1" fmla="*/ 37980 w 180881"/>
                  <a:gd name="connsiteY1" fmla="*/ 4345 h 218767"/>
                  <a:gd name="connsiteX2" fmla="*/ 140374 w 180881"/>
                  <a:gd name="connsiteY2" fmla="*/ 130551 h 218767"/>
                  <a:gd name="connsiteX3" fmla="*/ 180855 w 180881"/>
                  <a:gd name="connsiteY3" fmla="*/ 180558 h 218767"/>
                  <a:gd name="connsiteX4" fmla="*/ 135611 w 180881"/>
                  <a:gd name="connsiteY4" fmla="*/ 218658 h 218767"/>
                  <a:gd name="connsiteX5" fmla="*/ 95130 w 180881"/>
                  <a:gd name="connsiteY5" fmla="*/ 171033 h 218767"/>
                  <a:gd name="connsiteX6" fmla="*/ 2261 w 180881"/>
                  <a:gd name="connsiteY6" fmla="*/ 42445 h 21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881" h="218767">
                    <a:moveTo>
                      <a:pt x="2261" y="42445"/>
                    </a:moveTo>
                    <a:cubicBezTo>
                      <a:pt x="-7264" y="14664"/>
                      <a:pt x="14961" y="-10339"/>
                      <a:pt x="37980" y="4345"/>
                    </a:cubicBezTo>
                    <a:cubicBezTo>
                      <a:pt x="60999" y="19029"/>
                      <a:pt x="116562" y="101182"/>
                      <a:pt x="140374" y="130551"/>
                    </a:cubicBezTo>
                    <a:cubicBezTo>
                      <a:pt x="164186" y="159920"/>
                      <a:pt x="181649" y="165874"/>
                      <a:pt x="180855" y="180558"/>
                    </a:cubicBezTo>
                    <a:cubicBezTo>
                      <a:pt x="180061" y="195242"/>
                      <a:pt x="153470" y="220642"/>
                      <a:pt x="135611" y="218658"/>
                    </a:cubicBezTo>
                    <a:cubicBezTo>
                      <a:pt x="117752" y="216674"/>
                      <a:pt x="115767" y="199608"/>
                      <a:pt x="95130" y="171033"/>
                    </a:cubicBezTo>
                    <a:cubicBezTo>
                      <a:pt x="74493" y="142458"/>
                      <a:pt x="11786" y="70226"/>
                      <a:pt x="2261" y="42445"/>
                    </a:cubicBezTo>
                    <a:close/>
                  </a:path>
                </a:pathLst>
              </a:custGeom>
              <a:solidFill>
                <a:srgbClr val="B456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4557445" y="2636044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17024524" flipH="1">
                <a:off x="4469341" y="2714626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3261308">
              <a:off x="1997871" y="3525306"/>
              <a:ext cx="387471" cy="359143"/>
              <a:chOff x="4440488" y="2636044"/>
              <a:chExt cx="368665" cy="359143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4562595" y="2729329"/>
                <a:ext cx="180881" cy="218767"/>
              </a:xfrm>
              <a:custGeom>
                <a:avLst/>
                <a:gdLst>
                  <a:gd name="connsiteX0" fmla="*/ 2261 w 202299"/>
                  <a:gd name="connsiteY0" fmla="*/ 42445 h 218778"/>
                  <a:gd name="connsiteX1" fmla="*/ 37980 w 202299"/>
                  <a:gd name="connsiteY1" fmla="*/ 4345 h 218778"/>
                  <a:gd name="connsiteX2" fmla="*/ 140374 w 202299"/>
                  <a:gd name="connsiteY2" fmla="*/ 130551 h 218778"/>
                  <a:gd name="connsiteX3" fmla="*/ 202286 w 202299"/>
                  <a:gd name="connsiteY3" fmla="*/ 182939 h 218778"/>
                  <a:gd name="connsiteX4" fmla="*/ 135611 w 202299"/>
                  <a:gd name="connsiteY4" fmla="*/ 218658 h 218778"/>
                  <a:gd name="connsiteX5" fmla="*/ 95130 w 202299"/>
                  <a:gd name="connsiteY5" fmla="*/ 171033 h 218778"/>
                  <a:gd name="connsiteX6" fmla="*/ 2261 w 202299"/>
                  <a:gd name="connsiteY6" fmla="*/ 42445 h 218778"/>
                  <a:gd name="connsiteX0" fmla="*/ 2261 w 180881"/>
                  <a:gd name="connsiteY0" fmla="*/ 42445 h 218767"/>
                  <a:gd name="connsiteX1" fmla="*/ 37980 w 180881"/>
                  <a:gd name="connsiteY1" fmla="*/ 4345 h 218767"/>
                  <a:gd name="connsiteX2" fmla="*/ 140374 w 180881"/>
                  <a:gd name="connsiteY2" fmla="*/ 130551 h 218767"/>
                  <a:gd name="connsiteX3" fmla="*/ 180855 w 180881"/>
                  <a:gd name="connsiteY3" fmla="*/ 180558 h 218767"/>
                  <a:gd name="connsiteX4" fmla="*/ 135611 w 180881"/>
                  <a:gd name="connsiteY4" fmla="*/ 218658 h 218767"/>
                  <a:gd name="connsiteX5" fmla="*/ 95130 w 180881"/>
                  <a:gd name="connsiteY5" fmla="*/ 171033 h 218767"/>
                  <a:gd name="connsiteX6" fmla="*/ 2261 w 180881"/>
                  <a:gd name="connsiteY6" fmla="*/ 42445 h 21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881" h="218767">
                    <a:moveTo>
                      <a:pt x="2261" y="42445"/>
                    </a:moveTo>
                    <a:cubicBezTo>
                      <a:pt x="-7264" y="14664"/>
                      <a:pt x="14961" y="-10339"/>
                      <a:pt x="37980" y="4345"/>
                    </a:cubicBezTo>
                    <a:cubicBezTo>
                      <a:pt x="60999" y="19029"/>
                      <a:pt x="116562" y="101182"/>
                      <a:pt x="140374" y="130551"/>
                    </a:cubicBezTo>
                    <a:cubicBezTo>
                      <a:pt x="164186" y="159920"/>
                      <a:pt x="181649" y="165874"/>
                      <a:pt x="180855" y="180558"/>
                    </a:cubicBezTo>
                    <a:cubicBezTo>
                      <a:pt x="180061" y="195242"/>
                      <a:pt x="153470" y="220642"/>
                      <a:pt x="135611" y="218658"/>
                    </a:cubicBezTo>
                    <a:cubicBezTo>
                      <a:pt x="117752" y="216674"/>
                      <a:pt x="115767" y="199608"/>
                      <a:pt x="95130" y="171033"/>
                    </a:cubicBezTo>
                    <a:cubicBezTo>
                      <a:pt x="74493" y="142458"/>
                      <a:pt x="11786" y="70226"/>
                      <a:pt x="2261" y="42445"/>
                    </a:cubicBezTo>
                    <a:close/>
                  </a:path>
                </a:pathLst>
              </a:custGeom>
              <a:solidFill>
                <a:srgbClr val="B456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4557445" y="2636044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7024524" flipH="1">
                <a:off x="4469341" y="2714626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425462" y="2628216"/>
              <a:ext cx="387471" cy="359143"/>
              <a:chOff x="4440488" y="2636044"/>
              <a:chExt cx="368665" cy="35914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562595" y="2729329"/>
                <a:ext cx="180881" cy="218767"/>
              </a:xfrm>
              <a:custGeom>
                <a:avLst/>
                <a:gdLst>
                  <a:gd name="connsiteX0" fmla="*/ 2261 w 202299"/>
                  <a:gd name="connsiteY0" fmla="*/ 42445 h 218778"/>
                  <a:gd name="connsiteX1" fmla="*/ 37980 w 202299"/>
                  <a:gd name="connsiteY1" fmla="*/ 4345 h 218778"/>
                  <a:gd name="connsiteX2" fmla="*/ 140374 w 202299"/>
                  <a:gd name="connsiteY2" fmla="*/ 130551 h 218778"/>
                  <a:gd name="connsiteX3" fmla="*/ 202286 w 202299"/>
                  <a:gd name="connsiteY3" fmla="*/ 182939 h 218778"/>
                  <a:gd name="connsiteX4" fmla="*/ 135611 w 202299"/>
                  <a:gd name="connsiteY4" fmla="*/ 218658 h 218778"/>
                  <a:gd name="connsiteX5" fmla="*/ 95130 w 202299"/>
                  <a:gd name="connsiteY5" fmla="*/ 171033 h 218778"/>
                  <a:gd name="connsiteX6" fmla="*/ 2261 w 202299"/>
                  <a:gd name="connsiteY6" fmla="*/ 42445 h 218778"/>
                  <a:gd name="connsiteX0" fmla="*/ 2261 w 180881"/>
                  <a:gd name="connsiteY0" fmla="*/ 42445 h 218767"/>
                  <a:gd name="connsiteX1" fmla="*/ 37980 w 180881"/>
                  <a:gd name="connsiteY1" fmla="*/ 4345 h 218767"/>
                  <a:gd name="connsiteX2" fmla="*/ 140374 w 180881"/>
                  <a:gd name="connsiteY2" fmla="*/ 130551 h 218767"/>
                  <a:gd name="connsiteX3" fmla="*/ 180855 w 180881"/>
                  <a:gd name="connsiteY3" fmla="*/ 180558 h 218767"/>
                  <a:gd name="connsiteX4" fmla="*/ 135611 w 180881"/>
                  <a:gd name="connsiteY4" fmla="*/ 218658 h 218767"/>
                  <a:gd name="connsiteX5" fmla="*/ 95130 w 180881"/>
                  <a:gd name="connsiteY5" fmla="*/ 171033 h 218767"/>
                  <a:gd name="connsiteX6" fmla="*/ 2261 w 180881"/>
                  <a:gd name="connsiteY6" fmla="*/ 42445 h 21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881" h="218767">
                    <a:moveTo>
                      <a:pt x="2261" y="42445"/>
                    </a:moveTo>
                    <a:cubicBezTo>
                      <a:pt x="-7264" y="14664"/>
                      <a:pt x="14961" y="-10339"/>
                      <a:pt x="37980" y="4345"/>
                    </a:cubicBezTo>
                    <a:cubicBezTo>
                      <a:pt x="60999" y="19029"/>
                      <a:pt x="116562" y="101182"/>
                      <a:pt x="140374" y="130551"/>
                    </a:cubicBezTo>
                    <a:cubicBezTo>
                      <a:pt x="164186" y="159920"/>
                      <a:pt x="181649" y="165874"/>
                      <a:pt x="180855" y="180558"/>
                    </a:cubicBezTo>
                    <a:cubicBezTo>
                      <a:pt x="180061" y="195242"/>
                      <a:pt x="153470" y="220642"/>
                      <a:pt x="135611" y="218658"/>
                    </a:cubicBezTo>
                    <a:cubicBezTo>
                      <a:pt x="117752" y="216674"/>
                      <a:pt x="115767" y="199608"/>
                      <a:pt x="95130" y="171033"/>
                    </a:cubicBezTo>
                    <a:cubicBezTo>
                      <a:pt x="74493" y="142458"/>
                      <a:pt x="11786" y="70226"/>
                      <a:pt x="2261" y="42445"/>
                    </a:cubicBezTo>
                    <a:close/>
                  </a:path>
                </a:pathLst>
              </a:custGeom>
              <a:solidFill>
                <a:srgbClr val="B456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557445" y="2636044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17024524" flipH="1">
                <a:off x="4469341" y="2714626"/>
                <a:ext cx="251708" cy="309413"/>
              </a:xfrm>
              <a:custGeom>
                <a:avLst/>
                <a:gdLst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93136 w 251708"/>
                  <a:gd name="connsiteY8" fmla="*/ 714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16949 w 251708"/>
                  <a:gd name="connsiteY7" fmla="*/ 61912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64561 w 251708"/>
                  <a:gd name="connsiteY10" fmla="*/ 73818 h 309413"/>
                  <a:gd name="connsiteX11" fmla="*/ 55036 w 251708"/>
                  <a:gd name="connsiteY11" fmla="*/ 78581 h 309413"/>
                  <a:gd name="connsiteX12" fmla="*/ 33605 w 251708"/>
                  <a:gd name="connsiteY12" fmla="*/ 40481 h 309413"/>
                  <a:gd name="connsiteX13" fmla="*/ 40749 w 251708"/>
                  <a:gd name="connsiteY13" fmla="*/ 0 h 309413"/>
                  <a:gd name="connsiteX14" fmla="*/ 267 w 251708"/>
                  <a:gd name="connsiteY14" fmla="*/ 40481 h 309413"/>
                  <a:gd name="connsiteX15" fmla="*/ 26461 w 251708"/>
                  <a:gd name="connsiteY15" fmla="*/ 116681 h 309413"/>
                  <a:gd name="connsiteX16" fmla="*/ 81230 w 251708"/>
                  <a:gd name="connsiteY16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  <a:gd name="connsiteX0" fmla="*/ 81230 w 251708"/>
                  <a:gd name="connsiteY0" fmla="*/ 173831 h 309413"/>
                  <a:gd name="connsiteX1" fmla="*/ 183624 w 251708"/>
                  <a:gd name="connsiteY1" fmla="*/ 295275 h 309413"/>
                  <a:gd name="connsiteX2" fmla="*/ 236011 w 251708"/>
                  <a:gd name="connsiteY2" fmla="*/ 302418 h 309413"/>
                  <a:gd name="connsiteX3" fmla="*/ 250299 w 251708"/>
                  <a:gd name="connsiteY3" fmla="*/ 254793 h 309413"/>
                  <a:gd name="connsiteX4" fmla="*/ 207436 w 251708"/>
                  <a:gd name="connsiteY4" fmla="*/ 228600 h 309413"/>
                  <a:gd name="connsiteX5" fmla="*/ 157430 w 251708"/>
                  <a:gd name="connsiteY5" fmla="*/ 178593 h 309413"/>
                  <a:gd name="connsiteX6" fmla="*/ 133617 w 251708"/>
                  <a:gd name="connsiteY6" fmla="*/ 126206 h 309413"/>
                  <a:gd name="connsiteX7" fmla="*/ 109805 w 251708"/>
                  <a:gd name="connsiteY7" fmla="*/ 69055 h 309413"/>
                  <a:gd name="connsiteX8" fmla="*/ 76467 w 251708"/>
                  <a:gd name="connsiteY8" fmla="*/ 26193 h 309413"/>
                  <a:gd name="connsiteX9" fmla="*/ 78849 w 251708"/>
                  <a:gd name="connsiteY9" fmla="*/ 52387 h 309413"/>
                  <a:gd name="connsiteX10" fmla="*/ 55036 w 251708"/>
                  <a:gd name="connsiteY10" fmla="*/ 78581 h 309413"/>
                  <a:gd name="connsiteX11" fmla="*/ 33605 w 251708"/>
                  <a:gd name="connsiteY11" fmla="*/ 40481 h 309413"/>
                  <a:gd name="connsiteX12" fmla="*/ 40749 w 251708"/>
                  <a:gd name="connsiteY12" fmla="*/ 0 h 309413"/>
                  <a:gd name="connsiteX13" fmla="*/ 267 w 251708"/>
                  <a:gd name="connsiteY13" fmla="*/ 40481 h 309413"/>
                  <a:gd name="connsiteX14" fmla="*/ 26461 w 251708"/>
                  <a:gd name="connsiteY14" fmla="*/ 116681 h 309413"/>
                  <a:gd name="connsiteX15" fmla="*/ 81230 w 251708"/>
                  <a:gd name="connsiteY15" fmla="*/ 173831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708" h="309413">
                    <a:moveTo>
                      <a:pt x="81230" y="173831"/>
                    </a:moveTo>
                    <a:cubicBezTo>
                      <a:pt x="107424" y="203597"/>
                      <a:pt x="157827" y="273844"/>
                      <a:pt x="183624" y="295275"/>
                    </a:cubicBezTo>
                    <a:cubicBezTo>
                      <a:pt x="209421" y="316706"/>
                      <a:pt x="224899" y="309165"/>
                      <a:pt x="236011" y="302418"/>
                    </a:cubicBezTo>
                    <a:cubicBezTo>
                      <a:pt x="247123" y="295671"/>
                      <a:pt x="255061" y="267096"/>
                      <a:pt x="250299" y="254793"/>
                    </a:cubicBezTo>
                    <a:cubicBezTo>
                      <a:pt x="245537" y="242490"/>
                      <a:pt x="222914" y="241300"/>
                      <a:pt x="207436" y="228600"/>
                    </a:cubicBezTo>
                    <a:cubicBezTo>
                      <a:pt x="191958" y="215900"/>
                      <a:pt x="169733" y="195659"/>
                      <a:pt x="157430" y="178593"/>
                    </a:cubicBezTo>
                    <a:cubicBezTo>
                      <a:pt x="145127" y="161527"/>
                      <a:pt x="141554" y="144462"/>
                      <a:pt x="133617" y="126206"/>
                    </a:cubicBezTo>
                    <a:cubicBezTo>
                      <a:pt x="125680" y="107950"/>
                      <a:pt x="119330" y="85724"/>
                      <a:pt x="109805" y="69055"/>
                    </a:cubicBezTo>
                    <a:cubicBezTo>
                      <a:pt x="100280" y="52386"/>
                      <a:pt x="81626" y="28971"/>
                      <a:pt x="76467" y="26193"/>
                    </a:cubicBezTo>
                    <a:cubicBezTo>
                      <a:pt x="71308" y="23415"/>
                      <a:pt x="82421" y="43656"/>
                      <a:pt x="78849" y="52387"/>
                    </a:cubicBezTo>
                    <a:cubicBezTo>
                      <a:pt x="75277" y="61118"/>
                      <a:pt x="74483" y="80565"/>
                      <a:pt x="55036" y="78581"/>
                    </a:cubicBezTo>
                    <a:cubicBezTo>
                      <a:pt x="35589" y="76597"/>
                      <a:pt x="35986" y="53578"/>
                      <a:pt x="33605" y="40481"/>
                    </a:cubicBezTo>
                    <a:cubicBezTo>
                      <a:pt x="31224" y="27384"/>
                      <a:pt x="46305" y="0"/>
                      <a:pt x="40749" y="0"/>
                    </a:cubicBezTo>
                    <a:cubicBezTo>
                      <a:pt x="35193" y="0"/>
                      <a:pt x="2648" y="21034"/>
                      <a:pt x="267" y="40481"/>
                    </a:cubicBezTo>
                    <a:cubicBezTo>
                      <a:pt x="-2114" y="59928"/>
                      <a:pt x="11776" y="94059"/>
                      <a:pt x="26461" y="116681"/>
                    </a:cubicBezTo>
                    <a:cubicBezTo>
                      <a:pt x="41145" y="139303"/>
                      <a:pt x="55036" y="144065"/>
                      <a:pt x="81230" y="173831"/>
                    </a:cubicBezTo>
                    <a:close/>
                  </a:path>
                </a:pathLst>
              </a:custGeom>
              <a:solidFill>
                <a:srgbClr val="FF9933"/>
              </a:solidFill>
              <a:ln w="6350">
                <a:solidFill>
                  <a:srgbClr val="B45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31" name="Rounded Rectangular Callout 30"/>
          <p:cNvSpPr/>
          <p:nvPr/>
        </p:nvSpPr>
        <p:spPr>
          <a:xfrm>
            <a:off x="4191000" y="361950"/>
            <a:ext cx="3066142" cy="1123712"/>
          </a:xfrm>
          <a:prstGeom prst="wedgeRoundRectCallout">
            <a:avLst>
              <a:gd name="adj1" fmla="val -51011"/>
              <a:gd name="adj2" fmla="val 10706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/>
              <a:t>Chemicals are released in the muscle cells from nerve endings.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4953908" y="1551861"/>
            <a:ext cx="2589892" cy="715089"/>
          </a:xfrm>
          <a:prstGeom prst="wedgeRoundRectCallout">
            <a:avLst>
              <a:gd name="adj1" fmla="val -60035"/>
              <a:gd name="adj2" fmla="val 5450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i="1" dirty="0" smtClean="0"/>
              <a:t>Muscle cells possess special kinds of proteins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1676400" y="4090240"/>
            <a:ext cx="3710032" cy="767510"/>
          </a:xfrm>
          <a:prstGeom prst="wedgeRoundRectCallout">
            <a:avLst>
              <a:gd name="adj1" fmla="val 35209"/>
              <a:gd name="adj2" fmla="val -10490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/>
              <a:t>They bring change in their shape and shortens the muscle.</a:t>
            </a:r>
          </a:p>
        </p:txBody>
      </p:sp>
      <p:sp>
        <p:nvSpPr>
          <p:cNvPr id="62" name="Freeform 61"/>
          <p:cNvSpPr/>
          <p:nvPr/>
        </p:nvSpPr>
        <p:spPr>
          <a:xfrm rot="695212">
            <a:off x="3478376" y="3402018"/>
            <a:ext cx="236753" cy="232991"/>
          </a:xfrm>
          <a:custGeom>
            <a:avLst/>
            <a:gdLst>
              <a:gd name="connsiteX0" fmla="*/ 2261 w 202299"/>
              <a:gd name="connsiteY0" fmla="*/ 42445 h 218778"/>
              <a:gd name="connsiteX1" fmla="*/ 37980 w 202299"/>
              <a:gd name="connsiteY1" fmla="*/ 4345 h 218778"/>
              <a:gd name="connsiteX2" fmla="*/ 140374 w 202299"/>
              <a:gd name="connsiteY2" fmla="*/ 130551 h 218778"/>
              <a:gd name="connsiteX3" fmla="*/ 202286 w 202299"/>
              <a:gd name="connsiteY3" fmla="*/ 182939 h 218778"/>
              <a:gd name="connsiteX4" fmla="*/ 135611 w 202299"/>
              <a:gd name="connsiteY4" fmla="*/ 218658 h 218778"/>
              <a:gd name="connsiteX5" fmla="*/ 95130 w 202299"/>
              <a:gd name="connsiteY5" fmla="*/ 171033 h 218778"/>
              <a:gd name="connsiteX6" fmla="*/ 2261 w 202299"/>
              <a:gd name="connsiteY6" fmla="*/ 42445 h 218778"/>
              <a:gd name="connsiteX0" fmla="*/ 2261 w 180881"/>
              <a:gd name="connsiteY0" fmla="*/ 42445 h 218767"/>
              <a:gd name="connsiteX1" fmla="*/ 37980 w 180881"/>
              <a:gd name="connsiteY1" fmla="*/ 4345 h 218767"/>
              <a:gd name="connsiteX2" fmla="*/ 140374 w 180881"/>
              <a:gd name="connsiteY2" fmla="*/ 130551 h 218767"/>
              <a:gd name="connsiteX3" fmla="*/ 180855 w 180881"/>
              <a:gd name="connsiteY3" fmla="*/ 180558 h 218767"/>
              <a:gd name="connsiteX4" fmla="*/ 135611 w 180881"/>
              <a:gd name="connsiteY4" fmla="*/ 218658 h 218767"/>
              <a:gd name="connsiteX5" fmla="*/ 95130 w 180881"/>
              <a:gd name="connsiteY5" fmla="*/ 171033 h 218767"/>
              <a:gd name="connsiteX6" fmla="*/ 2261 w 180881"/>
              <a:gd name="connsiteY6" fmla="*/ 42445 h 218767"/>
              <a:gd name="connsiteX0" fmla="*/ 28 w 178640"/>
              <a:gd name="connsiteY0" fmla="*/ 45227 h 221549"/>
              <a:gd name="connsiteX1" fmla="*/ 83721 w 178640"/>
              <a:gd name="connsiteY1" fmla="*/ 4081 h 221549"/>
              <a:gd name="connsiteX2" fmla="*/ 138141 w 178640"/>
              <a:gd name="connsiteY2" fmla="*/ 133333 h 221549"/>
              <a:gd name="connsiteX3" fmla="*/ 178622 w 178640"/>
              <a:gd name="connsiteY3" fmla="*/ 183340 h 221549"/>
              <a:gd name="connsiteX4" fmla="*/ 133378 w 178640"/>
              <a:gd name="connsiteY4" fmla="*/ 221440 h 221549"/>
              <a:gd name="connsiteX5" fmla="*/ 92897 w 178640"/>
              <a:gd name="connsiteY5" fmla="*/ 173815 h 221549"/>
              <a:gd name="connsiteX6" fmla="*/ 28 w 178640"/>
              <a:gd name="connsiteY6" fmla="*/ 45227 h 221549"/>
              <a:gd name="connsiteX0" fmla="*/ 21 w 198441"/>
              <a:gd name="connsiteY0" fmla="*/ 82572 h 218163"/>
              <a:gd name="connsiteX1" fmla="*/ 103522 w 198441"/>
              <a:gd name="connsiteY1" fmla="*/ 695 h 218163"/>
              <a:gd name="connsiteX2" fmla="*/ 157942 w 198441"/>
              <a:gd name="connsiteY2" fmla="*/ 129947 h 218163"/>
              <a:gd name="connsiteX3" fmla="*/ 198423 w 198441"/>
              <a:gd name="connsiteY3" fmla="*/ 179954 h 218163"/>
              <a:gd name="connsiteX4" fmla="*/ 153179 w 198441"/>
              <a:gd name="connsiteY4" fmla="*/ 218054 h 218163"/>
              <a:gd name="connsiteX5" fmla="*/ 112698 w 198441"/>
              <a:gd name="connsiteY5" fmla="*/ 170429 h 218163"/>
              <a:gd name="connsiteX6" fmla="*/ 21 w 198441"/>
              <a:gd name="connsiteY6" fmla="*/ 82572 h 218163"/>
              <a:gd name="connsiteX0" fmla="*/ 12 w 198432"/>
              <a:gd name="connsiteY0" fmla="*/ 82620 h 218211"/>
              <a:gd name="connsiteX1" fmla="*/ 103513 w 198432"/>
              <a:gd name="connsiteY1" fmla="*/ 743 h 218211"/>
              <a:gd name="connsiteX2" fmla="*/ 157933 w 198432"/>
              <a:gd name="connsiteY2" fmla="*/ 129995 h 218211"/>
              <a:gd name="connsiteX3" fmla="*/ 198414 w 198432"/>
              <a:gd name="connsiteY3" fmla="*/ 180002 h 218211"/>
              <a:gd name="connsiteX4" fmla="*/ 153170 w 198432"/>
              <a:gd name="connsiteY4" fmla="*/ 218102 h 218211"/>
              <a:gd name="connsiteX5" fmla="*/ 97263 w 198432"/>
              <a:gd name="connsiteY5" fmla="*/ 198109 h 218211"/>
              <a:gd name="connsiteX6" fmla="*/ 12 w 198432"/>
              <a:gd name="connsiteY6" fmla="*/ 82620 h 218211"/>
              <a:gd name="connsiteX0" fmla="*/ 12 w 201583"/>
              <a:gd name="connsiteY0" fmla="*/ 82864 h 218450"/>
              <a:gd name="connsiteX1" fmla="*/ 103513 w 201583"/>
              <a:gd name="connsiteY1" fmla="*/ 987 h 218450"/>
              <a:gd name="connsiteX2" fmla="*/ 187297 w 201583"/>
              <a:gd name="connsiteY2" fmla="*/ 138497 h 218450"/>
              <a:gd name="connsiteX3" fmla="*/ 198414 w 201583"/>
              <a:gd name="connsiteY3" fmla="*/ 180246 h 218450"/>
              <a:gd name="connsiteX4" fmla="*/ 153170 w 201583"/>
              <a:gd name="connsiteY4" fmla="*/ 218346 h 218450"/>
              <a:gd name="connsiteX5" fmla="*/ 97263 w 201583"/>
              <a:gd name="connsiteY5" fmla="*/ 198353 h 218450"/>
              <a:gd name="connsiteX6" fmla="*/ 12 w 201583"/>
              <a:gd name="connsiteY6" fmla="*/ 82864 h 218450"/>
              <a:gd name="connsiteX0" fmla="*/ 12 w 224149"/>
              <a:gd name="connsiteY0" fmla="*/ 82864 h 218414"/>
              <a:gd name="connsiteX1" fmla="*/ 103513 w 224149"/>
              <a:gd name="connsiteY1" fmla="*/ 987 h 218414"/>
              <a:gd name="connsiteX2" fmla="*/ 187297 w 224149"/>
              <a:gd name="connsiteY2" fmla="*/ 138497 h 218414"/>
              <a:gd name="connsiteX3" fmla="*/ 223227 w 224149"/>
              <a:gd name="connsiteY3" fmla="*/ 165175 h 218414"/>
              <a:gd name="connsiteX4" fmla="*/ 153170 w 224149"/>
              <a:gd name="connsiteY4" fmla="*/ 218346 h 218414"/>
              <a:gd name="connsiteX5" fmla="*/ 97263 w 224149"/>
              <a:gd name="connsiteY5" fmla="*/ 198353 h 218414"/>
              <a:gd name="connsiteX6" fmla="*/ 12 w 224149"/>
              <a:gd name="connsiteY6" fmla="*/ 82864 h 218414"/>
              <a:gd name="connsiteX0" fmla="*/ 11 w 225261"/>
              <a:gd name="connsiteY0" fmla="*/ 82864 h 232991"/>
              <a:gd name="connsiteX1" fmla="*/ 103512 w 225261"/>
              <a:gd name="connsiteY1" fmla="*/ 987 h 232991"/>
              <a:gd name="connsiteX2" fmla="*/ 187296 w 225261"/>
              <a:gd name="connsiteY2" fmla="*/ 138497 h 232991"/>
              <a:gd name="connsiteX3" fmla="*/ 223226 w 225261"/>
              <a:gd name="connsiteY3" fmla="*/ 165175 h 232991"/>
              <a:gd name="connsiteX4" fmla="*/ 130575 w 225261"/>
              <a:gd name="connsiteY4" fmla="*/ 232938 h 232991"/>
              <a:gd name="connsiteX5" fmla="*/ 97262 w 225261"/>
              <a:gd name="connsiteY5" fmla="*/ 198353 h 232991"/>
              <a:gd name="connsiteX6" fmla="*/ 11 w 225261"/>
              <a:gd name="connsiteY6" fmla="*/ 82864 h 23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261" h="232991">
                <a:moveTo>
                  <a:pt x="11" y="82864"/>
                </a:moveTo>
                <a:cubicBezTo>
                  <a:pt x="1053" y="49970"/>
                  <a:pt x="72298" y="-8285"/>
                  <a:pt x="103512" y="987"/>
                </a:cubicBezTo>
                <a:cubicBezTo>
                  <a:pt x="134726" y="10259"/>
                  <a:pt x="167344" y="111132"/>
                  <a:pt x="187296" y="138497"/>
                </a:cubicBezTo>
                <a:cubicBezTo>
                  <a:pt x="207248" y="165862"/>
                  <a:pt x="232679" y="149435"/>
                  <a:pt x="223226" y="165175"/>
                </a:cubicBezTo>
                <a:cubicBezTo>
                  <a:pt x="213773" y="180915"/>
                  <a:pt x="148434" y="234922"/>
                  <a:pt x="130575" y="232938"/>
                </a:cubicBezTo>
                <a:cubicBezTo>
                  <a:pt x="112716" y="230954"/>
                  <a:pt x="119023" y="223365"/>
                  <a:pt x="97262" y="198353"/>
                </a:cubicBezTo>
                <a:cubicBezTo>
                  <a:pt x="75501" y="173341"/>
                  <a:pt x="-1031" y="115758"/>
                  <a:pt x="11" y="82864"/>
                </a:cubicBezTo>
                <a:close/>
              </a:path>
            </a:pathLst>
          </a:custGeom>
          <a:solidFill>
            <a:srgbClr val="B45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3" name="Freeform 62"/>
          <p:cNvSpPr/>
          <p:nvPr/>
        </p:nvSpPr>
        <p:spPr>
          <a:xfrm rot="695212">
            <a:off x="3501994" y="3314962"/>
            <a:ext cx="264548" cy="309413"/>
          </a:xfrm>
          <a:custGeom>
            <a:avLst/>
            <a:gdLst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93136 w 251708"/>
              <a:gd name="connsiteY8" fmla="*/ 714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8" h="309413">
                <a:moveTo>
                  <a:pt x="81230" y="173831"/>
                </a:moveTo>
                <a:cubicBezTo>
                  <a:pt x="107424" y="203597"/>
                  <a:pt x="157827" y="273844"/>
                  <a:pt x="183624" y="295275"/>
                </a:cubicBezTo>
                <a:cubicBezTo>
                  <a:pt x="209421" y="316706"/>
                  <a:pt x="224899" y="309165"/>
                  <a:pt x="236011" y="302418"/>
                </a:cubicBezTo>
                <a:cubicBezTo>
                  <a:pt x="247123" y="295671"/>
                  <a:pt x="255061" y="267096"/>
                  <a:pt x="250299" y="254793"/>
                </a:cubicBezTo>
                <a:cubicBezTo>
                  <a:pt x="245537" y="242490"/>
                  <a:pt x="222914" y="241300"/>
                  <a:pt x="207436" y="228600"/>
                </a:cubicBezTo>
                <a:cubicBezTo>
                  <a:pt x="191958" y="215900"/>
                  <a:pt x="169733" y="195659"/>
                  <a:pt x="157430" y="178593"/>
                </a:cubicBezTo>
                <a:cubicBezTo>
                  <a:pt x="145127" y="161527"/>
                  <a:pt x="141554" y="144462"/>
                  <a:pt x="133617" y="126206"/>
                </a:cubicBezTo>
                <a:cubicBezTo>
                  <a:pt x="125680" y="107950"/>
                  <a:pt x="119330" y="85724"/>
                  <a:pt x="109805" y="69055"/>
                </a:cubicBezTo>
                <a:cubicBezTo>
                  <a:pt x="100280" y="52386"/>
                  <a:pt x="81626" y="28971"/>
                  <a:pt x="76467" y="26193"/>
                </a:cubicBezTo>
                <a:cubicBezTo>
                  <a:pt x="71308" y="23415"/>
                  <a:pt x="82421" y="43656"/>
                  <a:pt x="78849" y="52387"/>
                </a:cubicBezTo>
                <a:cubicBezTo>
                  <a:pt x="75277" y="61118"/>
                  <a:pt x="74483" y="80565"/>
                  <a:pt x="55036" y="78581"/>
                </a:cubicBezTo>
                <a:cubicBezTo>
                  <a:pt x="35589" y="76597"/>
                  <a:pt x="35986" y="53578"/>
                  <a:pt x="33605" y="40481"/>
                </a:cubicBezTo>
                <a:cubicBezTo>
                  <a:pt x="31224" y="27384"/>
                  <a:pt x="46305" y="0"/>
                  <a:pt x="40749" y="0"/>
                </a:cubicBezTo>
                <a:cubicBezTo>
                  <a:pt x="35193" y="0"/>
                  <a:pt x="2648" y="21034"/>
                  <a:pt x="267" y="40481"/>
                </a:cubicBezTo>
                <a:cubicBezTo>
                  <a:pt x="-2114" y="59928"/>
                  <a:pt x="11776" y="94059"/>
                  <a:pt x="26461" y="116681"/>
                </a:cubicBezTo>
                <a:cubicBezTo>
                  <a:pt x="41145" y="139303"/>
                  <a:pt x="55036" y="144065"/>
                  <a:pt x="81230" y="173831"/>
                </a:cubicBezTo>
                <a:close/>
              </a:path>
            </a:pathLst>
          </a:custGeom>
          <a:solidFill>
            <a:srgbClr val="FF9933"/>
          </a:solidFill>
          <a:ln w="6350">
            <a:solidFill>
              <a:srgbClr val="B45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4" name="Freeform 63"/>
          <p:cNvSpPr/>
          <p:nvPr/>
        </p:nvSpPr>
        <p:spPr>
          <a:xfrm rot="17719736" flipH="1">
            <a:off x="3401919" y="3365453"/>
            <a:ext cx="251708" cy="325196"/>
          </a:xfrm>
          <a:custGeom>
            <a:avLst/>
            <a:gdLst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93136 w 251708"/>
              <a:gd name="connsiteY8" fmla="*/ 714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8" h="309413">
                <a:moveTo>
                  <a:pt x="81230" y="173831"/>
                </a:moveTo>
                <a:cubicBezTo>
                  <a:pt x="107424" y="203597"/>
                  <a:pt x="157827" y="273844"/>
                  <a:pt x="183624" y="295275"/>
                </a:cubicBezTo>
                <a:cubicBezTo>
                  <a:pt x="209421" y="316706"/>
                  <a:pt x="224899" y="309165"/>
                  <a:pt x="236011" y="302418"/>
                </a:cubicBezTo>
                <a:cubicBezTo>
                  <a:pt x="247123" y="295671"/>
                  <a:pt x="255061" y="267096"/>
                  <a:pt x="250299" y="254793"/>
                </a:cubicBezTo>
                <a:cubicBezTo>
                  <a:pt x="245537" y="242490"/>
                  <a:pt x="222914" y="241300"/>
                  <a:pt x="207436" y="228600"/>
                </a:cubicBezTo>
                <a:cubicBezTo>
                  <a:pt x="191958" y="215900"/>
                  <a:pt x="169733" y="195659"/>
                  <a:pt x="157430" y="178593"/>
                </a:cubicBezTo>
                <a:cubicBezTo>
                  <a:pt x="145127" y="161527"/>
                  <a:pt x="141554" y="144462"/>
                  <a:pt x="133617" y="126206"/>
                </a:cubicBezTo>
                <a:cubicBezTo>
                  <a:pt x="125680" y="107950"/>
                  <a:pt x="119330" y="85724"/>
                  <a:pt x="109805" y="69055"/>
                </a:cubicBezTo>
                <a:cubicBezTo>
                  <a:pt x="100280" y="52386"/>
                  <a:pt x="81626" y="28971"/>
                  <a:pt x="76467" y="26193"/>
                </a:cubicBezTo>
                <a:cubicBezTo>
                  <a:pt x="71308" y="23415"/>
                  <a:pt x="82421" y="43656"/>
                  <a:pt x="78849" y="52387"/>
                </a:cubicBezTo>
                <a:cubicBezTo>
                  <a:pt x="75277" y="61118"/>
                  <a:pt x="74483" y="80565"/>
                  <a:pt x="55036" y="78581"/>
                </a:cubicBezTo>
                <a:cubicBezTo>
                  <a:pt x="35589" y="76597"/>
                  <a:pt x="35986" y="53578"/>
                  <a:pt x="33605" y="40481"/>
                </a:cubicBezTo>
                <a:cubicBezTo>
                  <a:pt x="31224" y="27384"/>
                  <a:pt x="46305" y="0"/>
                  <a:pt x="40749" y="0"/>
                </a:cubicBezTo>
                <a:cubicBezTo>
                  <a:pt x="35193" y="0"/>
                  <a:pt x="2648" y="21034"/>
                  <a:pt x="267" y="40481"/>
                </a:cubicBezTo>
                <a:cubicBezTo>
                  <a:pt x="-2114" y="59928"/>
                  <a:pt x="11776" y="94059"/>
                  <a:pt x="26461" y="116681"/>
                </a:cubicBezTo>
                <a:cubicBezTo>
                  <a:pt x="41145" y="139303"/>
                  <a:pt x="55036" y="144065"/>
                  <a:pt x="81230" y="173831"/>
                </a:cubicBezTo>
                <a:close/>
              </a:path>
            </a:pathLst>
          </a:custGeom>
          <a:solidFill>
            <a:srgbClr val="FF9933"/>
          </a:solidFill>
          <a:ln w="6350">
            <a:solidFill>
              <a:srgbClr val="B45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6" name="Freeform 65"/>
          <p:cNvSpPr/>
          <p:nvPr/>
        </p:nvSpPr>
        <p:spPr>
          <a:xfrm rot="695212">
            <a:off x="4031871" y="3096784"/>
            <a:ext cx="223525" cy="236037"/>
          </a:xfrm>
          <a:custGeom>
            <a:avLst/>
            <a:gdLst>
              <a:gd name="connsiteX0" fmla="*/ 2261 w 202299"/>
              <a:gd name="connsiteY0" fmla="*/ 42445 h 218778"/>
              <a:gd name="connsiteX1" fmla="*/ 37980 w 202299"/>
              <a:gd name="connsiteY1" fmla="*/ 4345 h 218778"/>
              <a:gd name="connsiteX2" fmla="*/ 140374 w 202299"/>
              <a:gd name="connsiteY2" fmla="*/ 130551 h 218778"/>
              <a:gd name="connsiteX3" fmla="*/ 202286 w 202299"/>
              <a:gd name="connsiteY3" fmla="*/ 182939 h 218778"/>
              <a:gd name="connsiteX4" fmla="*/ 135611 w 202299"/>
              <a:gd name="connsiteY4" fmla="*/ 218658 h 218778"/>
              <a:gd name="connsiteX5" fmla="*/ 95130 w 202299"/>
              <a:gd name="connsiteY5" fmla="*/ 171033 h 218778"/>
              <a:gd name="connsiteX6" fmla="*/ 2261 w 202299"/>
              <a:gd name="connsiteY6" fmla="*/ 42445 h 218778"/>
              <a:gd name="connsiteX0" fmla="*/ 2261 w 180881"/>
              <a:gd name="connsiteY0" fmla="*/ 42445 h 218767"/>
              <a:gd name="connsiteX1" fmla="*/ 37980 w 180881"/>
              <a:gd name="connsiteY1" fmla="*/ 4345 h 218767"/>
              <a:gd name="connsiteX2" fmla="*/ 140374 w 180881"/>
              <a:gd name="connsiteY2" fmla="*/ 130551 h 218767"/>
              <a:gd name="connsiteX3" fmla="*/ 180855 w 180881"/>
              <a:gd name="connsiteY3" fmla="*/ 180558 h 218767"/>
              <a:gd name="connsiteX4" fmla="*/ 135611 w 180881"/>
              <a:gd name="connsiteY4" fmla="*/ 218658 h 218767"/>
              <a:gd name="connsiteX5" fmla="*/ 95130 w 180881"/>
              <a:gd name="connsiteY5" fmla="*/ 171033 h 218767"/>
              <a:gd name="connsiteX6" fmla="*/ 2261 w 180881"/>
              <a:gd name="connsiteY6" fmla="*/ 42445 h 218767"/>
              <a:gd name="connsiteX0" fmla="*/ 2261 w 199423"/>
              <a:gd name="connsiteY0" fmla="*/ 42445 h 218716"/>
              <a:gd name="connsiteX1" fmla="*/ 37980 w 199423"/>
              <a:gd name="connsiteY1" fmla="*/ 4345 h 218716"/>
              <a:gd name="connsiteX2" fmla="*/ 140374 w 199423"/>
              <a:gd name="connsiteY2" fmla="*/ 130551 h 218716"/>
              <a:gd name="connsiteX3" fmla="*/ 199409 w 199423"/>
              <a:gd name="connsiteY3" fmla="*/ 157114 h 218716"/>
              <a:gd name="connsiteX4" fmla="*/ 135611 w 199423"/>
              <a:gd name="connsiteY4" fmla="*/ 218658 h 218716"/>
              <a:gd name="connsiteX5" fmla="*/ 95130 w 199423"/>
              <a:gd name="connsiteY5" fmla="*/ 171033 h 218716"/>
              <a:gd name="connsiteX6" fmla="*/ 2261 w 199423"/>
              <a:gd name="connsiteY6" fmla="*/ 42445 h 218716"/>
              <a:gd name="connsiteX0" fmla="*/ 2410 w 199815"/>
              <a:gd name="connsiteY0" fmla="*/ 40605 h 216883"/>
              <a:gd name="connsiteX1" fmla="*/ 38129 w 199815"/>
              <a:gd name="connsiteY1" fmla="*/ 2505 h 216883"/>
              <a:gd name="connsiteX2" fmla="*/ 153274 w 199815"/>
              <a:gd name="connsiteY2" fmla="*/ 99224 h 216883"/>
              <a:gd name="connsiteX3" fmla="*/ 199558 w 199815"/>
              <a:gd name="connsiteY3" fmla="*/ 155274 h 216883"/>
              <a:gd name="connsiteX4" fmla="*/ 135760 w 199815"/>
              <a:gd name="connsiteY4" fmla="*/ 216818 h 216883"/>
              <a:gd name="connsiteX5" fmla="*/ 95279 w 199815"/>
              <a:gd name="connsiteY5" fmla="*/ 169193 h 216883"/>
              <a:gd name="connsiteX6" fmla="*/ 2410 w 199815"/>
              <a:gd name="connsiteY6" fmla="*/ 40605 h 216883"/>
              <a:gd name="connsiteX0" fmla="*/ 11 w 197352"/>
              <a:gd name="connsiteY0" fmla="*/ 48788 h 225066"/>
              <a:gd name="connsiteX1" fmla="*/ 87234 w 197352"/>
              <a:gd name="connsiteY1" fmla="*/ 2019 h 225066"/>
              <a:gd name="connsiteX2" fmla="*/ 150875 w 197352"/>
              <a:gd name="connsiteY2" fmla="*/ 107407 h 225066"/>
              <a:gd name="connsiteX3" fmla="*/ 197159 w 197352"/>
              <a:gd name="connsiteY3" fmla="*/ 163457 h 225066"/>
              <a:gd name="connsiteX4" fmla="*/ 133361 w 197352"/>
              <a:gd name="connsiteY4" fmla="*/ 225001 h 225066"/>
              <a:gd name="connsiteX5" fmla="*/ 92880 w 197352"/>
              <a:gd name="connsiteY5" fmla="*/ 177376 h 225066"/>
              <a:gd name="connsiteX6" fmla="*/ 11 w 197352"/>
              <a:gd name="connsiteY6" fmla="*/ 48788 h 225066"/>
              <a:gd name="connsiteX0" fmla="*/ 8 w 212318"/>
              <a:gd name="connsiteY0" fmla="*/ 77040 h 223353"/>
              <a:gd name="connsiteX1" fmla="*/ 102201 w 212318"/>
              <a:gd name="connsiteY1" fmla="*/ 306 h 223353"/>
              <a:gd name="connsiteX2" fmla="*/ 165842 w 212318"/>
              <a:gd name="connsiteY2" fmla="*/ 105694 h 223353"/>
              <a:gd name="connsiteX3" fmla="*/ 212126 w 212318"/>
              <a:gd name="connsiteY3" fmla="*/ 161744 h 223353"/>
              <a:gd name="connsiteX4" fmla="*/ 148328 w 212318"/>
              <a:gd name="connsiteY4" fmla="*/ 223288 h 223353"/>
              <a:gd name="connsiteX5" fmla="*/ 107847 w 212318"/>
              <a:gd name="connsiteY5" fmla="*/ 175663 h 223353"/>
              <a:gd name="connsiteX6" fmla="*/ 8 w 212318"/>
              <a:gd name="connsiteY6" fmla="*/ 77040 h 223353"/>
              <a:gd name="connsiteX0" fmla="*/ 12 w 212322"/>
              <a:gd name="connsiteY0" fmla="*/ 77058 h 223371"/>
              <a:gd name="connsiteX1" fmla="*/ 102205 w 212322"/>
              <a:gd name="connsiteY1" fmla="*/ 324 h 223371"/>
              <a:gd name="connsiteX2" fmla="*/ 165846 w 212322"/>
              <a:gd name="connsiteY2" fmla="*/ 105712 h 223371"/>
              <a:gd name="connsiteX3" fmla="*/ 212130 w 212322"/>
              <a:gd name="connsiteY3" fmla="*/ 161762 h 223371"/>
              <a:gd name="connsiteX4" fmla="*/ 148332 w 212322"/>
              <a:gd name="connsiteY4" fmla="*/ 223306 h 223371"/>
              <a:gd name="connsiteX5" fmla="*/ 95499 w 212322"/>
              <a:gd name="connsiteY5" fmla="*/ 195357 h 223371"/>
              <a:gd name="connsiteX6" fmla="*/ 12 w 212322"/>
              <a:gd name="connsiteY6" fmla="*/ 77058 h 223371"/>
              <a:gd name="connsiteX0" fmla="*/ 12 w 212677"/>
              <a:gd name="connsiteY0" fmla="*/ 77058 h 236037"/>
              <a:gd name="connsiteX1" fmla="*/ 102205 w 212677"/>
              <a:gd name="connsiteY1" fmla="*/ 324 h 236037"/>
              <a:gd name="connsiteX2" fmla="*/ 165846 w 212677"/>
              <a:gd name="connsiteY2" fmla="*/ 105712 h 236037"/>
              <a:gd name="connsiteX3" fmla="*/ 212130 w 212677"/>
              <a:gd name="connsiteY3" fmla="*/ 161762 h 236037"/>
              <a:gd name="connsiteX4" fmla="*/ 134616 w 212677"/>
              <a:gd name="connsiteY4" fmla="*/ 235985 h 236037"/>
              <a:gd name="connsiteX5" fmla="*/ 95499 w 212677"/>
              <a:gd name="connsiteY5" fmla="*/ 195357 h 236037"/>
              <a:gd name="connsiteX6" fmla="*/ 12 w 212677"/>
              <a:gd name="connsiteY6" fmla="*/ 77058 h 23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677" h="236037">
                <a:moveTo>
                  <a:pt x="12" y="77058"/>
                </a:moveTo>
                <a:cubicBezTo>
                  <a:pt x="1130" y="44553"/>
                  <a:pt x="74566" y="-4452"/>
                  <a:pt x="102205" y="324"/>
                </a:cubicBezTo>
                <a:cubicBezTo>
                  <a:pt x="129844" y="5100"/>
                  <a:pt x="147525" y="78806"/>
                  <a:pt x="165846" y="105712"/>
                </a:cubicBezTo>
                <a:cubicBezTo>
                  <a:pt x="184167" y="132618"/>
                  <a:pt x="217335" y="140050"/>
                  <a:pt x="212130" y="161762"/>
                </a:cubicBezTo>
                <a:cubicBezTo>
                  <a:pt x="206925" y="183474"/>
                  <a:pt x="152475" y="237969"/>
                  <a:pt x="134616" y="235985"/>
                </a:cubicBezTo>
                <a:cubicBezTo>
                  <a:pt x="116757" y="234001"/>
                  <a:pt x="117933" y="221845"/>
                  <a:pt x="95499" y="195357"/>
                </a:cubicBezTo>
                <a:cubicBezTo>
                  <a:pt x="73065" y="168869"/>
                  <a:pt x="-1106" y="109563"/>
                  <a:pt x="12" y="77058"/>
                </a:cubicBezTo>
                <a:close/>
              </a:path>
            </a:pathLst>
          </a:custGeom>
          <a:solidFill>
            <a:srgbClr val="B45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7" name="Freeform 66"/>
          <p:cNvSpPr/>
          <p:nvPr/>
        </p:nvSpPr>
        <p:spPr>
          <a:xfrm rot="695212">
            <a:off x="4049682" y="3014925"/>
            <a:ext cx="264548" cy="309413"/>
          </a:xfrm>
          <a:custGeom>
            <a:avLst/>
            <a:gdLst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93136 w 251708"/>
              <a:gd name="connsiteY8" fmla="*/ 714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8" h="309413">
                <a:moveTo>
                  <a:pt x="81230" y="173831"/>
                </a:moveTo>
                <a:cubicBezTo>
                  <a:pt x="107424" y="203597"/>
                  <a:pt x="157827" y="273844"/>
                  <a:pt x="183624" y="295275"/>
                </a:cubicBezTo>
                <a:cubicBezTo>
                  <a:pt x="209421" y="316706"/>
                  <a:pt x="224899" y="309165"/>
                  <a:pt x="236011" y="302418"/>
                </a:cubicBezTo>
                <a:cubicBezTo>
                  <a:pt x="247123" y="295671"/>
                  <a:pt x="255061" y="267096"/>
                  <a:pt x="250299" y="254793"/>
                </a:cubicBezTo>
                <a:cubicBezTo>
                  <a:pt x="245537" y="242490"/>
                  <a:pt x="222914" y="241300"/>
                  <a:pt x="207436" y="228600"/>
                </a:cubicBezTo>
                <a:cubicBezTo>
                  <a:pt x="191958" y="215900"/>
                  <a:pt x="169733" y="195659"/>
                  <a:pt x="157430" y="178593"/>
                </a:cubicBezTo>
                <a:cubicBezTo>
                  <a:pt x="145127" y="161527"/>
                  <a:pt x="141554" y="144462"/>
                  <a:pt x="133617" y="126206"/>
                </a:cubicBezTo>
                <a:cubicBezTo>
                  <a:pt x="125680" y="107950"/>
                  <a:pt x="119330" y="85724"/>
                  <a:pt x="109805" y="69055"/>
                </a:cubicBezTo>
                <a:cubicBezTo>
                  <a:pt x="100280" y="52386"/>
                  <a:pt x="81626" y="28971"/>
                  <a:pt x="76467" y="26193"/>
                </a:cubicBezTo>
                <a:cubicBezTo>
                  <a:pt x="71308" y="23415"/>
                  <a:pt x="82421" y="43656"/>
                  <a:pt x="78849" y="52387"/>
                </a:cubicBezTo>
                <a:cubicBezTo>
                  <a:pt x="75277" y="61118"/>
                  <a:pt x="74483" y="80565"/>
                  <a:pt x="55036" y="78581"/>
                </a:cubicBezTo>
                <a:cubicBezTo>
                  <a:pt x="35589" y="76597"/>
                  <a:pt x="35986" y="53578"/>
                  <a:pt x="33605" y="40481"/>
                </a:cubicBezTo>
                <a:cubicBezTo>
                  <a:pt x="31224" y="27384"/>
                  <a:pt x="46305" y="0"/>
                  <a:pt x="40749" y="0"/>
                </a:cubicBezTo>
                <a:cubicBezTo>
                  <a:pt x="35193" y="0"/>
                  <a:pt x="2648" y="21034"/>
                  <a:pt x="267" y="40481"/>
                </a:cubicBezTo>
                <a:cubicBezTo>
                  <a:pt x="-2114" y="59928"/>
                  <a:pt x="11776" y="94059"/>
                  <a:pt x="26461" y="116681"/>
                </a:cubicBezTo>
                <a:cubicBezTo>
                  <a:pt x="41145" y="139303"/>
                  <a:pt x="55036" y="144065"/>
                  <a:pt x="81230" y="173831"/>
                </a:cubicBezTo>
                <a:close/>
              </a:path>
            </a:pathLst>
          </a:custGeom>
          <a:solidFill>
            <a:srgbClr val="FF9933"/>
          </a:solidFill>
          <a:ln w="6350">
            <a:solidFill>
              <a:srgbClr val="B45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8" name="Freeform 67"/>
          <p:cNvSpPr/>
          <p:nvPr/>
        </p:nvSpPr>
        <p:spPr>
          <a:xfrm rot="17719736" flipH="1">
            <a:off x="3949607" y="3065416"/>
            <a:ext cx="251708" cy="325196"/>
          </a:xfrm>
          <a:custGeom>
            <a:avLst/>
            <a:gdLst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93136 w 251708"/>
              <a:gd name="connsiteY8" fmla="*/ 714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16949 w 251708"/>
              <a:gd name="connsiteY7" fmla="*/ 61912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64561 w 251708"/>
              <a:gd name="connsiteY10" fmla="*/ 73818 h 309413"/>
              <a:gd name="connsiteX11" fmla="*/ 55036 w 251708"/>
              <a:gd name="connsiteY11" fmla="*/ 78581 h 309413"/>
              <a:gd name="connsiteX12" fmla="*/ 33605 w 251708"/>
              <a:gd name="connsiteY12" fmla="*/ 40481 h 309413"/>
              <a:gd name="connsiteX13" fmla="*/ 40749 w 251708"/>
              <a:gd name="connsiteY13" fmla="*/ 0 h 309413"/>
              <a:gd name="connsiteX14" fmla="*/ 267 w 251708"/>
              <a:gd name="connsiteY14" fmla="*/ 40481 h 309413"/>
              <a:gd name="connsiteX15" fmla="*/ 26461 w 251708"/>
              <a:gd name="connsiteY15" fmla="*/ 116681 h 309413"/>
              <a:gd name="connsiteX16" fmla="*/ 81230 w 251708"/>
              <a:gd name="connsiteY16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  <a:gd name="connsiteX0" fmla="*/ 81230 w 251708"/>
              <a:gd name="connsiteY0" fmla="*/ 173831 h 309413"/>
              <a:gd name="connsiteX1" fmla="*/ 183624 w 251708"/>
              <a:gd name="connsiteY1" fmla="*/ 295275 h 309413"/>
              <a:gd name="connsiteX2" fmla="*/ 236011 w 251708"/>
              <a:gd name="connsiteY2" fmla="*/ 302418 h 309413"/>
              <a:gd name="connsiteX3" fmla="*/ 250299 w 251708"/>
              <a:gd name="connsiteY3" fmla="*/ 254793 h 309413"/>
              <a:gd name="connsiteX4" fmla="*/ 207436 w 251708"/>
              <a:gd name="connsiteY4" fmla="*/ 228600 h 309413"/>
              <a:gd name="connsiteX5" fmla="*/ 157430 w 251708"/>
              <a:gd name="connsiteY5" fmla="*/ 178593 h 309413"/>
              <a:gd name="connsiteX6" fmla="*/ 133617 w 251708"/>
              <a:gd name="connsiteY6" fmla="*/ 126206 h 309413"/>
              <a:gd name="connsiteX7" fmla="*/ 109805 w 251708"/>
              <a:gd name="connsiteY7" fmla="*/ 69055 h 309413"/>
              <a:gd name="connsiteX8" fmla="*/ 76467 w 251708"/>
              <a:gd name="connsiteY8" fmla="*/ 26193 h 309413"/>
              <a:gd name="connsiteX9" fmla="*/ 78849 w 251708"/>
              <a:gd name="connsiteY9" fmla="*/ 52387 h 309413"/>
              <a:gd name="connsiteX10" fmla="*/ 55036 w 251708"/>
              <a:gd name="connsiteY10" fmla="*/ 78581 h 309413"/>
              <a:gd name="connsiteX11" fmla="*/ 33605 w 251708"/>
              <a:gd name="connsiteY11" fmla="*/ 40481 h 309413"/>
              <a:gd name="connsiteX12" fmla="*/ 40749 w 251708"/>
              <a:gd name="connsiteY12" fmla="*/ 0 h 309413"/>
              <a:gd name="connsiteX13" fmla="*/ 267 w 251708"/>
              <a:gd name="connsiteY13" fmla="*/ 40481 h 309413"/>
              <a:gd name="connsiteX14" fmla="*/ 26461 w 251708"/>
              <a:gd name="connsiteY14" fmla="*/ 116681 h 309413"/>
              <a:gd name="connsiteX15" fmla="*/ 81230 w 251708"/>
              <a:gd name="connsiteY15" fmla="*/ 173831 h 30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8" h="309413">
                <a:moveTo>
                  <a:pt x="81230" y="173831"/>
                </a:moveTo>
                <a:cubicBezTo>
                  <a:pt x="107424" y="203597"/>
                  <a:pt x="157827" y="273844"/>
                  <a:pt x="183624" y="295275"/>
                </a:cubicBezTo>
                <a:cubicBezTo>
                  <a:pt x="209421" y="316706"/>
                  <a:pt x="224899" y="309165"/>
                  <a:pt x="236011" y="302418"/>
                </a:cubicBezTo>
                <a:cubicBezTo>
                  <a:pt x="247123" y="295671"/>
                  <a:pt x="255061" y="267096"/>
                  <a:pt x="250299" y="254793"/>
                </a:cubicBezTo>
                <a:cubicBezTo>
                  <a:pt x="245537" y="242490"/>
                  <a:pt x="222914" y="241300"/>
                  <a:pt x="207436" y="228600"/>
                </a:cubicBezTo>
                <a:cubicBezTo>
                  <a:pt x="191958" y="215900"/>
                  <a:pt x="169733" y="195659"/>
                  <a:pt x="157430" y="178593"/>
                </a:cubicBezTo>
                <a:cubicBezTo>
                  <a:pt x="145127" y="161527"/>
                  <a:pt x="141554" y="144462"/>
                  <a:pt x="133617" y="126206"/>
                </a:cubicBezTo>
                <a:cubicBezTo>
                  <a:pt x="125680" y="107950"/>
                  <a:pt x="119330" y="85724"/>
                  <a:pt x="109805" y="69055"/>
                </a:cubicBezTo>
                <a:cubicBezTo>
                  <a:pt x="100280" y="52386"/>
                  <a:pt x="81626" y="28971"/>
                  <a:pt x="76467" y="26193"/>
                </a:cubicBezTo>
                <a:cubicBezTo>
                  <a:pt x="71308" y="23415"/>
                  <a:pt x="82421" y="43656"/>
                  <a:pt x="78849" y="52387"/>
                </a:cubicBezTo>
                <a:cubicBezTo>
                  <a:pt x="75277" y="61118"/>
                  <a:pt x="74483" y="80565"/>
                  <a:pt x="55036" y="78581"/>
                </a:cubicBezTo>
                <a:cubicBezTo>
                  <a:pt x="35589" y="76597"/>
                  <a:pt x="35986" y="53578"/>
                  <a:pt x="33605" y="40481"/>
                </a:cubicBezTo>
                <a:cubicBezTo>
                  <a:pt x="31224" y="27384"/>
                  <a:pt x="46305" y="0"/>
                  <a:pt x="40749" y="0"/>
                </a:cubicBezTo>
                <a:cubicBezTo>
                  <a:pt x="35193" y="0"/>
                  <a:pt x="2648" y="21034"/>
                  <a:pt x="267" y="40481"/>
                </a:cubicBezTo>
                <a:cubicBezTo>
                  <a:pt x="-2114" y="59928"/>
                  <a:pt x="11776" y="94059"/>
                  <a:pt x="26461" y="116681"/>
                </a:cubicBezTo>
                <a:cubicBezTo>
                  <a:pt x="41145" y="139303"/>
                  <a:pt x="55036" y="144065"/>
                  <a:pt x="81230" y="173831"/>
                </a:cubicBezTo>
                <a:close/>
              </a:path>
            </a:pathLst>
          </a:custGeom>
          <a:solidFill>
            <a:srgbClr val="FF9933"/>
          </a:solidFill>
          <a:ln w="6350">
            <a:solidFill>
              <a:srgbClr val="B45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80060" y="2890604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520186" y="2864413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96920" y="2835158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570370" y="2868258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37032" y="2920645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551142" y="2763694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369116" y="2959100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418934" y="2815930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666852" y="2698246"/>
            <a:ext cx="38455" cy="38455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038600" y="2933343"/>
            <a:ext cx="38455" cy="38455"/>
          </a:xfrm>
          <a:prstGeom prst="ellipse">
            <a:avLst/>
          </a:prstGeom>
          <a:solidFill>
            <a:srgbClr val="33CC33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21829" y="3393283"/>
            <a:ext cx="38455" cy="38455"/>
          </a:xfrm>
          <a:prstGeom prst="ellipse">
            <a:avLst/>
          </a:prstGeom>
          <a:solidFill>
            <a:srgbClr val="33CC33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542945" y="3221476"/>
            <a:ext cx="38455" cy="38455"/>
          </a:xfrm>
          <a:prstGeom prst="ellipse">
            <a:avLst/>
          </a:prstGeom>
          <a:solidFill>
            <a:srgbClr val="33CC33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166839" y="2900009"/>
            <a:ext cx="38455" cy="38455"/>
          </a:xfrm>
          <a:prstGeom prst="ellipse">
            <a:avLst/>
          </a:prstGeom>
          <a:solidFill>
            <a:srgbClr val="33CC33"/>
          </a:solidFill>
          <a:ln w="317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6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284E-6 L -0.0007 0.0358 C 0.00191 0.04815 0.01736 0.06636 0.01527 0.07407 C 0.01319 0.08179 -0.00695 0.08086 -0.01285 0.08271 " pathEditMode="relative" rAng="0" ptsTypes="FaaF">
                                      <p:cBhvr>
                                        <p:cTn id="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413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46914E-7 C 0.00244 0.01111 0.01372 0.05556 0.01441 0.06759 C 0.01511 0.07963 0.00851 0.07037 0.00382 0.07191 C -0.00086 0.07346 -0.00399 0.06821 -0.01388 0.07716 " pathEditMode="relative" rAng="0" ptsTypes="faaf">
                                      <p:cBhvr>
                                        <p:cTn id="7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93827E-6 L 0.01684 0.04568 C 0.0309 0.05463 0.00069 0.07161 0.02257 0.07161 " pathEditMode="relative" rAng="0" ptsTypes="FfF">
                                      <p:cBhvr>
                                        <p:cTn id="7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358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47 L 0.02517 0.07284 C 0.03837 0.08982 0.03316 0.02408 0.04271 0.02932 " pathEditMode="relative" rAng="0" ptsTypes="FfF">
                                      <p:cBhvr>
                                        <p:cTn id="7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435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7.40741E-7 C 0.00278 0.00401 0.01007 0.0142 0.01528 0.02377 C 0.02031 0.03395 0.02552 0.05957 0.03021 0.06019 C 0.05521 0.06019 0.02969 0.0358 0.04375 0.02685 L 0.04635 0.03766 " pathEditMode="relative" rAng="0" ptsTypes="fafFf">
                                      <p:cBhvr>
                                        <p:cTn id="8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299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23 L 0.00261 0.03889 C 0.0099 0.04197 0.01129 0.09321 0.02136 0.08889 C 0.02952 0.08796 0.0434 0.04167 0.05174 0.03302 C 0.07674 0.03302 0.07101 0.02099 0.07101 0.03642 " pathEditMode="relative" rAng="0" ptsTypes="FfafF">
                                      <p:cBhvr>
                                        <p:cTn id="8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459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34568E-6 L 0.02656 0.00062 C 0.03229 0.01173 0.03541 0.05803 0.0342 0.06729 C 0.03298 0.07655 0.02882 0.05309 0.01909 0.05618 " pathEditMode="relative" rAng="0" ptsTypes="FaaF">
                                      <p:cBhvr>
                                        <p:cTn id="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382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0.0316 0.07747 C 0.04202 0.08272 0.05174 0.06235 0.05556 0.04167 L 0.06806 0.02192 " pathEditMode="relative" rAng="0" ptsTypes="FfAF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407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4.93827E-6 C 0.00105 0.01111 -0.01614 0.03271 -0.01545 0.04475 C -0.01527 0.06049 0.00035 0.08487 0.00018 0.09475 C 5E-6 0.10462 -0.0106 0.09907 -0.01666 0.10401 C -0.02274 0.10895 -0.03334 0.11851 -0.0368 0.12438 C -0.04027 0.13024 -0.03994 0.1395 -0.03768 0.13888 " pathEditMode="relative" rAng="0" ptsTypes="faaaaf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2.46914E-7 L 0.02483 0.0012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62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123 L 0.00278 0.0194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89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92 L -0.00573 0.0336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63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96296E-6 L -0.00642 0.0259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247 L 0.00364 0.0003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12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46914E-6 L -0.00312 0.0055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278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47 L 0.00365 -0.0009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18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-0.00139 0.005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21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2.46914E-7 L 0.01892 0.0086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3149 L -0.00955 0.0361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21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2006 L 0.00695 0.014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27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0.02531 L 0.00052 0.0219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8025 L -0.01424 0.09691 C -0.00018 0.10586 -0.00243 0.17099 0.01944 0.17099 " pathEditMode="relative" rAng="0" ptsTypes="Fff">
                                      <p:cBhvr>
                                        <p:cTn id="15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453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66 0.02315 L 0.07292 0.10031 " pathEditMode="relative" rAng="0" ptsTypes="Ff">
                                      <p:cBhvr>
                                        <p:cTn id="16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385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9 0.07284 L -0.01233 0.06821 C 0.00174 0.07717 0.00955 0.16451 0.03142 0.16451 " pathEditMode="relative" rAng="0" ptsTypes="Fff">
                                      <p:cBhvr>
                                        <p:cTn id="1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352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7 0.09044 L -0.00434 0.09321 C 0.0026 0.11605 0.01823 0.17778 0.0401 0.17778 " pathEditMode="relative" rAng="0" ptsTypes="Fff">
                                      <p:cBhvr>
                                        <p:cTn id="16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435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3 0.02037 L 0.09132 0.11667 " pathEditMode="relative" rAng="0" ptsTypes="Ff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4815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0.04876 L 0.04601 0.03765 C 0.06007 0.0466 0.0684 0.13302 0.09028 0.13302 " pathEditMode="relative" rAng="0" ptsTypes="Fff">
                                      <p:cBhvr>
                                        <p:cTn id="16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364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6235 L -0.00209 0.06914 C 0.01198 0.07809 0.00694 0.0463 0.03298 0.13766 " pathEditMode="relative" rAng="0" ptsTypes="Fff">
                                      <p:cBhvr>
                                        <p:cTn id="1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2963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3457 L 0.08524 0.1071 " pathEditMode="relative" rAng="0" ptsTypes="Ff">
                                      <p:cBhvr>
                                        <p:cTn id="1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361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12067 L -0.02256 0.11604 C -0.01423 0.12777 -0.01423 0.18333 0.01389 0.19074 " pathEditMode="relative" rAng="0" ptsTypes="Faf">
                                      <p:cBhvr>
                                        <p:cTn id="17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 animBg="1"/>
      <p:bldP spid="32" grpId="0" uiExpand="1" build="allAtOnce" animBg="1"/>
      <p:bldP spid="46" grpId="0" uiExpand="1" build="allAtOnce" animBg="1"/>
      <p:bldP spid="62" grpId="0" animBg="1"/>
      <p:bldP spid="63" grpId="0" animBg="1"/>
      <p:bldP spid="63" grpId="1" animBg="1"/>
      <p:bldP spid="64" grpId="0" animBg="1"/>
      <p:bldP spid="64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74" grpId="0" animBg="1"/>
      <p:bldP spid="74" grpId="1" animBg="1"/>
      <p:bldP spid="74" grpId="4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4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4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41" grpId="0" animBg="1"/>
      <p:bldP spid="41" grpId="1" animBg="1"/>
      <p:bldP spid="41" grpId="3" animBg="1"/>
      <p:bldP spid="42" grpId="0" animBg="1"/>
      <p:bldP spid="42" grpId="1" animBg="1"/>
      <p:bldP spid="42" grpId="3" animBg="1"/>
      <p:bldP spid="43" grpId="0" animBg="1"/>
      <p:bldP spid="43" grpId="1" animBg="1"/>
      <p:bldP spid="43" grpId="3" animBg="1"/>
      <p:bldP spid="45" grpId="0" animBg="1"/>
      <p:bldP spid="45" grpId="1" animBg="1"/>
      <p:bldP spid="4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\\192.168.1.18\mt_school\2014_15\01 STATE_BOARD_MH\ENGLISH_MED\TAT_2014 - 15\10th std\Biology\Chapter 11\images\wdwd-mouse-click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2541270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8891"/>
            <a:ext cx="2266950" cy="22669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20753" y="3075316"/>
            <a:ext cx="2180218" cy="1609365"/>
            <a:chOff x="2736307" y="3505200"/>
            <a:chExt cx="2180218" cy="1609365"/>
          </a:xfrm>
        </p:grpSpPr>
        <p:sp>
          <p:nvSpPr>
            <p:cNvPr id="6" name="Freeform 5"/>
            <p:cNvSpPr/>
            <p:nvPr/>
          </p:nvSpPr>
          <p:spPr>
            <a:xfrm>
              <a:off x="2819400" y="3505200"/>
              <a:ext cx="2097125" cy="1405155"/>
            </a:xfrm>
            <a:custGeom>
              <a:avLst/>
              <a:gdLst>
                <a:gd name="connsiteX0" fmla="*/ 1625 w 2097125"/>
                <a:gd name="connsiteY0" fmla="*/ 9963 h 1405155"/>
                <a:gd name="connsiteX1" fmla="*/ 177837 w 2097125"/>
                <a:gd name="connsiteY1" fmla="*/ 143313 h 1405155"/>
                <a:gd name="connsiteX2" fmla="*/ 925550 w 2097125"/>
                <a:gd name="connsiteY2" fmla="*/ 333813 h 1405155"/>
                <a:gd name="connsiteX3" fmla="*/ 1506575 w 2097125"/>
                <a:gd name="connsiteY3" fmla="*/ 567176 h 1405155"/>
                <a:gd name="connsiteX4" fmla="*/ 1897100 w 2097125"/>
                <a:gd name="connsiteY4" fmla="*/ 1119626 h 1405155"/>
                <a:gd name="connsiteX5" fmla="*/ 2097125 w 2097125"/>
                <a:gd name="connsiteY5" fmla="*/ 1395851 h 1405155"/>
                <a:gd name="connsiteX6" fmla="*/ 1911387 w 2097125"/>
                <a:gd name="connsiteY6" fmla="*/ 1400613 h 1405155"/>
                <a:gd name="connsiteX7" fmla="*/ 1539912 w 2097125"/>
                <a:gd name="connsiteY7" fmla="*/ 1324413 h 1405155"/>
                <a:gd name="connsiteX8" fmla="*/ 1120812 w 2097125"/>
                <a:gd name="connsiteY8" fmla="*/ 1014851 h 1405155"/>
                <a:gd name="connsiteX9" fmla="*/ 515975 w 2097125"/>
                <a:gd name="connsiteY9" fmla="*/ 686238 h 1405155"/>
                <a:gd name="connsiteX10" fmla="*/ 115925 w 2097125"/>
                <a:gd name="connsiteY10" fmla="*/ 419538 h 1405155"/>
                <a:gd name="connsiteX11" fmla="*/ 1625 w 2097125"/>
                <a:gd name="connsiteY11" fmla="*/ 9963 h 14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7125" h="1405155">
                  <a:moveTo>
                    <a:pt x="1625" y="9963"/>
                  </a:moveTo>
                  <a:cubicBezTo>
                    <a:pt x="11944" y="-36075"/>
                    <a:pt x="23850" y="89338"/>
                    <a:pt x="177837" y="143313"/>
                  </a:cubicBezTo>
                  <a:cubicBezTo>
                    <a:pt x="331824" y="197288"/>
                    <a:pt x="704094" y="263169"/>
                    <a:pt x="925550" y="333813"/>
                  </a:cubicBezTo>
                  <a:cubicBezTo>
                    <a:pt x="1147006" y="404457"/>
                    <a:pt x="1344650" y="436207"/>
                    <a:pt x="1506575" y="567176"/>
                  </a:cubicBezTo>
                  <a:cubicBezTo>
                    <a:pt x="1668500" y="698145"/>
                    <a:pt x="1798675" y="981514"/>
                    <a:pt x="1897100" y="1119626"/>
                  </a:cubicBezTo>
                  <a:cubicBezTo>
                    <a:pt x="1995525" y="1257739"/>
                    <a:pt x="2067756" y="1349020"/>
                    <a:pt x="2097125" y="1395851"/>
                  </a:cubicBezTo>
                  <a:cubicBezTo>
                    <a:pt x="2035212" y="1397438"/>
                    <a:pt x="2004256" y="1412519"/>
                    <a:pt x="1911387" y="1400613"/>
                  </a:cubicBezTo>
                  <a:cubicBezTo>
                    <a:pt x="1818518" y="1388707"/>
                    <a:pt x="1671675" y="1388707"/>
                    <a:pt x="1539912" y="1324413"/>
                  </a:cubicBezTo>
                  <a:cubicBezTo>
                    <a:pt x="1408150" y="1260119"/>
                    <a:pt x="1291468" y="1121213"/>
                    <a:pt x="1120812" y="1014851"/>
                  </a:cubicBezTo>
                  <a:cubicBezTo>
                    <a:pt x="950156" y="908489"/>
                    <a:pt x="683456" y="785457"/>
                    <a:pt x="515975" y="686238"/>
                  </a:cubicBezTo>
                  <a:cubicBezTo>
                    <a:pt x="348494" y="587019"/>
                    <a:pt x="201650" y="528282"/>
                    <a:pt x="115925" y="419538"/>
                  </a:cubicBezTo>
                  <a:cubicBezTo>
                    <a:pt x="30200" y="310794"/>
                    <a:pt x="-8694" y="56001"/>
                    <a:pt x="1625" y="996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307" y="3829305"/>
              <a:ext cx="1229070" cy="191708"/>
              <a:chOff x="2736307" y="3829305"/>
              <a:chExt cx="1229070" cy="191708"/>
            </a:xfrm>
          </p:grpSpPr>
          <p:sp>
            <p:nvSpPr>
              <p:cNvPr id="13" name="Freeform 12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4891416" flipV="1">
              <a:off x="3743843" y="4404176"/>
              <a:ext cx="1229070" cy="191708"/>
              <a:chOff x="2736307" y="3829305"/>
              <a:chExt cx="1229070" cy="191708"/>
            </a:xfrm>
          </p:grpSpPr>
          <p:sp>
            <p:nvSpPr>
              <p:cNvPr id="9" name="Freeform 8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90600" y="361950"/>
            <a:ext cx="3097605" cy="1640671"/>
            <a:chOff x="958850" y="2551810"/>
            <a:chExt cx="6178703" cy="3272599"/>
          </a:xfrm>
        </p:grpSpPr>
        <p:sp>
          <p:nvSpPr>
            <p:cNvPr id="18" name="Freeform 17"/>
            <p:cNvSpPr/>
            <p:nvPr/>
          </p:nvSpPr>
          <p:spPr>
            <a:xfrm>
              <a:off x="958850" y="2669438"/>
              <a:ext cx="6178703" cy="3154971"/>
            </a:xfrm>
            <a:custGeom>
              <a:avLst/>
              <a:gdLst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63600 w 6178703"/>
                <a:gd name="connsiteY294" fmla="*/ 2301633 h 3154971"/>
                <a:gd name="connsiteX0" fmla="*/ 6350 w 6185053"/>
                <a:gd name="connsiteY0" fmla="*/ 1609483 h 3154971"/>
                <a:gd name="connsiteX1" fmla="*/ 203200 w 6185053"/>
                <a:gd name="connsiteY1" fmla="*/ 1596783 h 3154971"/>
                <a:gd name="connsiteX2" fmla="*/ 393700 w 6185053"/>
                <a:gd name="connsiteY2" fmla="*/ 1622183 h 3154971"/>
                <a:gd name="connsiteX3" fmla="*/ 603250 w 6185053"/>
                <a:gd name="connsiteY3" fmla="*/ 1692033 h 3154971"/>
                <a:gd name="connsiteX4" fmla="*/ 774700 w 6185053"/>
                <a:gd name="connsiteY4" fmla="*/ 1717433 h 3154971"/>
                <a:gd name="connsiteX5" fmla="*/ 1028700 w 6185053"/>
                <a:gd name="connsiteY5" fmla="*/ 1679333 h 3154971"/>
                <a:gd name="connsiteX6" fmla="*/ 1104900 w 6185053"/>
                <a:gd name="connsiteY6" fmla="*/ 1558683 h 3154971"/>
                <a:gd name="connsiteX7" fmla="*/ 1060450 w 6185053"/>
                <a:gd name="connsiteY7" fmla="*/ 1450733 h 3154971"/>
                <a:gd name="connsiteX8" fmla="*/ 958850 w 6185053"/>
                <a:gd name="connsiteY8" fmla="*/ 1374533 h 3154971"/>
                <a:gd name="connsiteX9" fmla="*/ 774700 w 6185053"/>
                <a:gd name="connsiteY9" fmla="*/ 1374533 h 3154971"/>
                <a:gd name="connsiteX10" fmla="*/ 615950 w 6185053"/>
                <a:gd name="connsiteY10" fmla="*/ 1380883 h 3154971"/>
                <a:gd name="connsiteX11" fmla="*/ 469900 w 6185053"/>
                <a:gd name="connsiteY11" fmla="*/ 1355483 h 3154971"/>
                <a:gd name="connsiteX12" fmla="*/ 412750 w 6185053"/>
                <a:gd name="connsiteY12" fmla="*/ 1304683 h 3154971"/>
                <a:gd name="connsiteX13" fmla="*/ 520700 w 6185053"/>
                <a:gd name="connsiteY13" fmla="*/ 1330083 h 3154971"/>
                <a:gd name="connsiteX14" fmla="*/ 609600 w 6185053"/>
                <a:gd name="connsiteY14" fmla="*/ 1330083 h 3154971"/>
                <a:gd name="connsiteX15" fmla="*/ 685800 w 6185053"/>
                <a:gd name="connsiteY15" fmla="*/ 1317383 h 3154971"/>
                <a:gd name="connsiteX16" fmla="*/ 571500 w 6185053"/>
                <a:gd name="connsiteY16" fmla="*/ 1260233 h 3154971"/>
                <a:gd name="connsiteX17" fmla="*/ 495300 w 6185053"/>
                <a:gd name="connsiteY17" fmla="*/ 1196733 h 3154971"/>
                <a:gd name="connsiteX18" fmla="*/ 355600 w 6185053"/>
                <a:gd name="connsiteY18" fmla="*/ 1196733 h 3154971"/>
                <a:gd name="connsiteX19" fmla="*/ 317500 w 6185053"/>
                <a:gd name="connsiteY19" fmla="*/ 1190383 h 3154971"/>
                <a:gd name="connsiteX20" fmla="*/ 488950 w 6185053"/>
                <a:gd name="connsiteY20" fmla="*/ 1158633 h 3154971"/>
                <a:gd name="connsiteX21" fmla="*/ 609600 w 6185053"/>
                <a:gd name="connsiteY21" fmla="*/ 1215783 h 3154971"/>
                <a:gd name="connsiteX22" fmla="*/ 730250 w 6185053"/>
                <a:gd name="connsiteY22" fmla="*/ 1291983 h 3154971"/>
                <a:gd name="connsiteX23" fmla="*/ 787400 w 6185053"/>
                <a:gd name="connsiteY23" fmla="*/ 1311033 h 3154971"/>
                <a:gd name="connsiteX24" fmla="*/ 889000 w 6185053"/>
                <a:gd name="connsiteY24" fmla="*/ 1304683 h 3154971"/>
                <a:gd name="connsiteX25" fmla="*/ 762000 w 6185053"/>
                <a:gd name="connsiteY25" fmla="*/ 1171333 h 3154971"/>
                <a:gd name="connsiteX26" fmla="*/ 679450 w 6185053"/>
                <a:gd name="connsiteY26" fmla="*/ 1037983 h 3154971"/>
                <a:gd name="connsiteX27" fmla="*/ 495300 w 6185053"/>
                <a:gd name="connsiteY27" fmla="*/ 936383 h 3154971"/>
                <a:gd name="connsiteX28" fmla="*/ 482600 w 6185053"/>
                <a:gd name="connsiteY28" fmla="*/ 891933 h 3154971"/>
                <a:gd name="connsiteX29" fmla="*/ 666750 w 6185053"/>
                <a:gd name="connsiteY29" fmla="*/ 961783 h 3154971"/>
                <a:gd name="connsiteX30" fmla="*/ 800100 w 6185053"/>
                <a:gd name="connsiteY30" fmla="*/ 1120533 h 3154971"/>
                <a:gd name="connsiteX31" fmla="*/ 914400 w 6185053"/>
                <a:gd name="connsiteY31" fmla="*/ 1253883 h 3154971"/>
                <a:gd name="connsiteX32" fmla="*/ 984250 w 6185053"/>
                <a:gd name="connsiteY32" fmla="*/ 1323733 h 3154971"/>
                <a:gd name="connsiteX33" fmla="*/ 1123950 w 6185053"/>
                <a:gd name="connsiteY33" fmla="*/ 1342783 h 3154971"/>
                <a:gd name="connsiteX34" fmla="*/ 1206500 w 6185053"/>
                <a:gd name="connsiteY34" fmla="*/ 1241183 h 3154971"/>
                <a:gd name="connsiteX35" fmla="*/ 1200150 w 6185053"/>
                <a:gd name="connsiteY35" fmla="*/ 1152283 h 3154971"/>
                <a:gd name="connsiteX36" fmla="*/ 1098550 w 6185053"/>
                <a:gd name="connsiteY36" fmla="*/ 1057033 h 3154971"/>
                <a:gd name="connsiteX37" fmla="*/ 908050 w 6185053"/>
                <a:gd name="connsiteY37" fmla="*/ 1025283 h 3154971"/>
                <a:gd name="connsiteX38" fmla="*/ 825500 w 6185053"/>
                <a:gd name="connsiteY38" fmla="*/ 955433 h 3154971"/>
                <a:gd name="connsiteX39" fmla="*/ 692150 w 6185053"/>
                <a:gd name="connsiteY39" fmla="*/ 841133 h 3154971"/>
                <a:gd name="connsiteX40" fmla="*/ 571500 w 6185053"/>
                <a:gd name="connsiteY40" fmla="*/ 726833 h 3154971"/>
                <a:gd name="connsiteX41" fmla="*/ 501650 w 6185053"/>
                <a:gd name="connsiteY41" fmla="*/ 568083 h 3154971"/>
                <a:gd name="connsiteX42" fmla="*/ 584200 w 6185053"/>
                <a:gd name="connsiteY42" fmla="*/ 669683 h 3154971"/>
                <a:gd name="connsiteX43" fmla="*/ 628650 w 6185053"/>
                <a:gd name="connsiteY43" fmla="*/ 733183 h 3154971"/>
                <a:gd name="connsiteX44" fmla="*/ 615950 w 6185053"/>
                <a:gd name="connsiteY44" fmla="*/ 669683 h 3154971"/>
                <a:gd name="connsiteX45" fmla="*/ 698500 w 6185053"/>
                <a:gd name="connsiteY45" fmla="*/ 771283 h 3154971"/>
                <a:gd name="connsiteX46" fmla="*/ 857250 w 6185053"/>
                <a:gd name="connsiteY46" fmla="*/ 923683 h 3154971"/>
                <a:gd name="connsiteX47" fmla="*/ 1009650 w 6185053"/>
                <a:gd name="connsiteY47" fmla="*/ 968133 h 3154971"/>
                <a:gd name="connsiteX48" fmla="*/ 1073150 w 6185053"/>
                <a:gd name="connsiteY48" fmla="*/ 987183 h 3154971"/>
                <a:gd name="connsiteX49" fmla="*/ 946150 w 6185053"/>
                <a:gd name="connsiteY49" fmla="*/ 771283 h 3154971"/>
                <a:gd name="connsiteX50" fmla="*/ 819150 w 6185053"/>
                <a:gd name="connsiteY50" fmla="*/ 625233 h 3154971"/>
                <a:gd name="connsiteX51" fmla="*/ 762000 w 6185053"/>
                <a:gd name="connsiteY51" fmla="*/ 574433 h 3154971"/>
                <a:gd name="connsiteX52" fmla="*/ 952500 w 6185053"/>
                <a:gd name="connsiteY52" fmla="*/ 676033 h 3154971"/>
                <a:gd name="connsiteX53" fmla="*/ 1066800 w 6185053"/>
                <a:gd name="connsiteY53" fmla="*/ 879233 h 3154971"/>
                <a:gd name="connsiteX54" fmla="*/ 1200150 w 6185053"/>
                <a:gd name="connsiteY54" fmla="*/ 1069733 h 3154971"/>
                <a:gd name="connsiteX55" fmla="*/ 1333500 w 6185053"/>
                <a:gd name="connsiteY55" fmla="*/ 1120533 h 3154971"/>
                <a:gd name="connsiteX56" fmla="*/ 1416050 w 6185053"/>
                <a:gd name="connsiteY56" fmla="*/ 1126883 h 3154971"/>
                <a:gd name="connsiteX57" fmla="*/ 1473200 w 6185053"/>
                <a:gd name="connsiteY57" fmla="*/ 1012583 h 3154971"/>
                <a:gd name="connsiteX58" fmla="*/ 1460500 w 6185053"/>
                <a:gd name="connsiteY58" fmla="*/ 879233 h 3154971"/>
                <a:gd name="connsiteX59" fmla="*/ 1422400 w 6185053"/>
                <a:gd name="connsiteY59" fmla="*/ 745883 h 3154971"/>
                <a:gd name="connsiteX60" fmla="*/ 1397000 w 6185053"/>
                <a:gd name="connsiteY60" fmla="*/ 618883 h 3154971"/>
                <a:gd name="connsiteX61" fmla="*/ 1390650 w 6185053"/>
                <a:gd name="connsiteY61" fmla="*/ 523633 h 3154971"/>
                <a:gd name="connsiteX62" fmla="*/ 1352550 w 6185053"/>
                <a:gd name="connsiteY62" fmla="*/ 409333 h 3154971"/>
                <a:gd name="connsiteX63" fmla="*/ 1308100 w 6185053"/>
                <a:gd name="connsiteY63" fmla="*/ 282333 h 3154971"/>
                <a:gd name="connsiteX64" fmla="*/ 1263650 w 6185053"/>
                <a:gd name="connsiteY64" fmla="*/ 206133 h 3154971"/>
                <a:gd name="connsiteX65" fmla="*/ 1358900 w 6185053"/>
                <a:gd name="connsiteY65" fmla="*/ 295033 h 3154971"/>
                <a:gd name="connsiteX66" fmla="*/ 1447800 w 6185053"/>
                <a:gd name="connsiteY66" fmla="*/ 504583 h 3154971"/>
                <a:gd name="connsiteX67" fmla="*/ 1447800 w 6185053"/>
                <a:gd name="connsiteY67" fmla="*/ 593483 h 3154971"/>
                <a:gd name="connsiteX68" fmla="*/ 1479550 w 6185053"/>
                <a:gd name="connsiteY68" fmla="*/ 764933 h 3154971"/>
                <a:gd name="connsiteX69" fmla="*/ 1504950 w 6185053"/>
                <a:gd name="connsiteY69" fmla="*/ 828433 h 3154971"/>
                <a:gd name="connsiteX70" fmla="*/ 1568450 w 6185053"/>
                <a:gd name="connsiteY70" fmla="*/ 783983 h 3154971"/>
                <a:gd name="connsiteX71" fmla="*/ 1568450 w 6185053"/>
                <a:gd name="connsiteY71" fmla="*/ 625233 h 3154971"/>
                <a:gd name="connsiteX72" fmla="*/ 1562100 w 6185053"/>
                <a:gd name="connsiteY72" fmla="*/ 504583 h 3154971"/>
                <a:gd name="connsiteX73" fmla="*/ 1562100 w 6185053"/>
                <a:gd name="connsiteY73" fmla="*/ 371233 h 3154971"/>
                <a:gd name="connsiteX74" fmla="*/ 1587500 w 6185053"/>
                <a:gd name="connsiteY74" fmla="*/ 250583 h 3154971"/>
                <a:gd name="connsiteX75" fmla="*/ 1600200 w 6185053"/>
                <a:gd name="connsiteY75" fmla="*/ 358533 h 3154971"/>
                <a:gd name="connsiteX76" fmla="*/ 1593850 w 6185053"/>
                <a:gd name="connsiteY76" fmla="*/ 523633 h 3154971"/>
                <a:gd name="connsiteX77" fmla="*/ 1619250 w 6185053"/>
                <a:gd name="connsiteY77" fmla="*/ 637933 h 3154971"/>
                <a:gd name="connsiteX78" fmla="*/ 1657350 w 6185053"/>
                <a:gd name="connsiteY78" fmla="*/ 631583 h 3154971"/>
                <a:gd name="connsiteX79" fmla="*/ 1720850 w 6185053"/>
                <a:gd name="connsiteY79" fmla="*/ 491883 h 3154971"/>
                <a:gd name="connsiteX80" fmla="*/ 1727200 w 6185053"/>
                <a:gd name="connsiteY80" fmla="*/ 212483 h 3154971"/>
                <a:gd name="connsiteX81" fmla="*/ 1720850 w 6185053"/>
                <a:gd name="connsiteY81" fmla="*/ 142633 h 3154971"/>
                <a:gd name="connsiteX82" fmla="*/ 1758950 w 6185053"/>
                <a:gd name="connsiteY82" fmla="*/ 148983 h 3154971"/>
                <a:gd name="connsiteX83" fmla="*/ 1790700 w 6185053"/>
                <a:gd name="connsiteY83" fmla="*/ 333133 h 3154971"/>
                <a:gd name="connsiteX84" fmla="*/ 1758950 w 6185053"/>
                <a:gd name="connsiteY84" fmla="*/ 504583 h 3154971"/>
                <a:gd name="connsiteX85" fmla="*/ 1682750 w 6185053"/>
                <a:gd name="connsiteY85" fmla="*/ 707783 h 3154971"/>
                <a:gd name="connsiteX86" fmla="*/ 1606550 w 6185053"/>
                <a:gd name="connsiteY86" fmla="*/ 841133 h 3154971"/>
                <a:gd name="connsiteX87" fmla="*/ 1574800 w 6185053"/>
                <a:gd name="connsiteY87" fmla="*/ 942733 h 3154971"/>
                <a:gd name="connsiteX88" fmla="*/ 1581150 w 6185053"/>
                <a:gd name="connsiteY88" fmla="*/ 1044333 h 3154971"/>
                <a:gd name="connsiteX89" fmla="*/ 1631950 w 6185053"/>
                <a:gd name="connsiteY89" fmla="*/ 1088783 h 3154971"/>
                <a:gd name="connsiteX90" fmla="*/ 1835150 w 6185053"/>
                <a:gd name="connsiteY90" fmla="*/ 1101483 h 3154971"/>
                <a:gd name="connsiteX91" fmla="*/ 2095500 w 6185053"/>
                <a:gd name="connsiteY91" fmla="*/ 1082433 h 3154971"/>
                <a:gd name="connsiteX92" fmla="*/ 2298700 w 6185053"/>
                <a:gd name="connsiteY92" fmla="*/ 872883 h 3154971"/>
                <a:gd name="connsiteX93" fmla="*/ 2362200 w 6185053"/>
                <a:gd name="connsiteY93" fmla="*/ 688733 h 3154971"/>
                <a:gd name="connsiteX94" fmla="*/ 2444750 w 6185053"/>
                <a:gd name="connsiteY94" fmla="*/ 441083 h 3154971"/>
                <a:gd name="connsiteX95" fmla="*/ 2654300 w 6185053"/>
                <a:gd name="connsiteY95" fmla="*/ 142633 h 3154971"/>
                <a:gd name="connsiteX96" fmla="*/ 2813050 w 6185053"/>
                <a:gd name="connsiteY96" fmla="*/ 21983 h 3154971"/>
                <a:gd name="connsiteX97" fmla="*/ 3136900 w 6185053"/>
                <a:gd name="connsiteY97" fmla="*/ 9283 h 3154971"/>
                <a:gd name="connsiteX98" fmla="*/ 3365500 w 6185053"/>
                <a:gd name="connsiteY98" fmla="*/ 123583 h 3154971"/>
                <a:gd name="connsiteX99" fmla="*/ 3625850 w 6185053"/>
                <a:gd name="connsiteY99" fmla="*/ 345833 h 3154971"/>
                <a:gd name="connsiteX100" fmla="*/ 3733800 w 6185053"/>
                <a:gd name="connsiteY100" fmla="*/ 637933 h 3154971"/>
                <a:gd name="connsiteX101" fmla="*/ 3892550 w 6185053"/>
                <a:gd name="connsiteY101" fmla="*/ 974483 h 3154971"/>
                <a:gd name="connsiteX102" fmla="*/ 4051300 w 6185053"/>
                <a:gd name="connsiteY102" fmla="*/ 1285633 h 3154971"/>
                <a:gd name="connsiteX103" fmla="*/ 4241800 w 6185053"/>
                <a:gd name="connsiteY103" fmla="*/ 1418983 h 3154971"/>
                <a:gd name="connsiteX104" fmla="*/ 4483100 w 6185053"/>
                <a:gd name="connsiteY104" fmla="*/ 1526933 h 3154971"/>
                <a:gd name="connsiteX105" fmla="*/ 4718050 w 6185053"/>
                <a:gd name="connsiteY105" fmla="*/ 1488833 h 3154971"/>
                <a:gd name="connsiteX106" fmla="*/ 5099050 w 6185053"/>
                <a:gd name="connsiteY106" fmla="*/ 1412633 h 3154971"/>
                <a:gd name="connsiteX107" fmla="*/ 5302250 w 6185053"/>
                <a:gd name="connsiteY107" fmla="*/ 1304683 h 3154971"/>
                <a:gd name="connsiteX108" fmla="*/ 5435600 w 6185053"/>
                <a:gd name="connsiteY108" fmla="*/ 1120533 h 3154971"/>
                <a:gd name="connsiteX109" fmla="*/ 5556250 w 6185053"/>
                <a:gd name="connsiteY109" fmla="*/ 1012583 h 3154971"/>
                <a:gd name="connsiteX110" fmla="*/ 5626100 w 6185053"/>
                <a:gd name="connsiteY110" fmla="*/ 1018933 h 3154971"/>
                <a:gd name="connsiteX111" fmla="*/ 5638800 w 6185053"/>
                <a:gd name="connsiteY111" fmla="*/ 1076083 h 3154971"/>
                <a:gd name="connsiteX112" fmla="*/ 5588000 w 6185053"/>
                <a:gd name="connsiteY112" fmla="*/ 1114183 h 3154971"/>
                <a:gd name="connsiteX113" fmla="*/ 5518150 w 6185053"/>
                <a:gd name="connsiteY113" fmla="*/ 1152283 h 3154971"/>
                <a:gd name="connsiteX114" fmla="*/ 5416550 w 6185053"/>
                <a:gd name="connsiteY114" fmla="*/ 1291983 h 3154971"/>
                <a:gd name="connsiteX115" fmla="*/ 5327650 w 6185053"/>
                <a:gd name="connsiteY115" fmla="*/ 1349133 h 3154971"/>
                <a:gd name="connsiteX116" fmla="*/ 5283200 w 6185053"/>
                <a:gd name="connsiteY116" fmla="*/ 1380883 h 3154971"/>
                <a:gd name="connsiteX117" fmla="*/ 5448300 w 6185053"/>
                <a:gd name="connsiteY117" fmla="*/ 1336433 h 3154971"/>
                <a:gd name="connsiteX118" fmla="*/ 5676900 w 6185053"/>
                <a:gd name="connsiteY118" fmla="*/ 1368183 h 3154971"/>
                <a:gd name="connsiteX119" fmla="*/ 5797550 w 6185053"/>
                <a:gd name="connsiteY119" fmla="*/ 1387233 h 3154971"/>
                <a:gd name="connsiteX120" fmla="*/ 6019800 w 6185053"/>
                <a:gd name="connsiteY120" fmla="*/ 1336433 h 3154971"/>
                <a:gd name="connsiteX121" fmla="*/ 6134100 w 6185053"/>
                <a:gd name="connsiteY121" fmla="*/ 1317383 h 3154971"/>
                <a:gd name="connsiteX122" fmla="*/ 6184900 w 6185053"/>
                <a:gd name="connsiteY122" fmla="*/ 1361833 h 3154971"/>
                <a:gd name="connsiteX123" fmla="*/ 6146800 w 6185053"/>
                <a:gd name="connsiteY123" fmla="*/ 1418983 h 3154971"/>
                <a:gd name="connsiteX124" fmla="*/ 6064250 w 6185053"/>
                <a:gd name="connsiteY124" fmla="*/ 1406283 h 3154971"/>
                <a:gd name="connsiteX125" fmla="*/ 5937250 w 6185053"/>
                <a:gd name="connsiteY125" fmla="*/ 1412633 h 3154971"/>
                <a:gd name="connsiteX126" fmla="*/ 5822950 w 6185053"/>
                <a:gd name="connsiteY126" fmla="*/ 1438033 h 3154971"/>
                <a:gd name="connsiteX127" fmla="*/ 5657850 w 6185053"/>
                <a:gd name="connsiteY127" fmla="*/ 1418983 h 3154971"/>
                <a:gd name="connsiteX128" fmla="*/ 5435600 w 6185053"/>
                <a:gd name="connsiteY128" fmla="*/ 1418983 h 3154971"/>
                <a:gd name="connsiteX129" fmla="*/ 5276850 w 6185053"/>
                <a:gd name="connsiteY129" fmla="*/ 1438033 h 3154971"/>
                <a:gd name="connsiteX130" fmla="*/ 5340350 w 6185053"/>
                <a:gd name="connsiteY130" fmla="*/ 1476133 h 3154971"/>
                <a:gd name="connsiteX131" fmla="*/ 5454650 w 6185053"/>
                <a:gd name="connsiteY131" fmla="*/ 1577733 h 3154971"/>
                <a:gd name="connsiteX132" fmla="*/ 5492750 w 6185053"/>
                <a:gd name="connsiteY132" fmla="*/ 1641233 h 3154971"/>
                <a:gd name="connsiteX133" fmla="*/ 5530850 w 6185053"/>
                <a:gd name="connsiteY133" fmla="*/ 1736483 h 3154971"/>
                <a:gd name="connsiteX134" fmla="*/ 5441950 w 6185053"/>
                <a:gd name="connsiteY134" fmla="*/ 1768233 h 3154971"/>
                <a:gd name="connsiteX135" fmla="*/ 5410200 w 6185053"/>
                <a:gd name="connsiteY135" fmla="*/ 1672983 h 3154971"/>
                <a:gd name="connsiteX136" fmla="*/ 5403850 w 6185053"/>
                <a:gd name="connsiteY136" fmla="*/ 1634883 h 3154971"/>
                <a:gd name="connsiteX137" fmla="*/ 5321300 w 6185053"/>
                <a:gd name="connsiteY137" fmla="*/ 1565033 h 3154971"/>
                <a:gd name="connsiteX138" fmla="*/ 5245100 w 6185053"/>
                <a:gd name="connsiteY138" fmla="*/ 1488833 h 3154971"/>
                <a:gd name="connsiteX139" fmla="*/ 5130800 w 6185053"/>
                <a:gd name="connsiteY139" fmla="*/ 1482483 h 3154971"/>
                <a:gd name="connsiteX140" fmla="*/ 4984750 w 6185053"/>
                <a:gd name="connsiteY140" fmla="*/ 1520583 h 3154971"/>
                <a:gd name="connsiteX141" fmla="*/ 4819650 w 6185053"/>
                <a:gd name="connsiteY141" fmla="*/ 1552333 h 3154971"/>
                <a:gd name="connsiteX142" fmla="*/ 4933950 w 6185053"/>
                <a:gd name="connsiteY142" fmla="*/ 1622183 h 3154971"/>
                <a:gd name="connsiteX143" fmla="*/ 4972050 w 6185053"/>
                <a:gd name="connsiteY143" fmla="*/ 1761883 h 3154971"/>
                <a:gd name="connsiteX144" fmla="*/ 5016500 w 6185053"/>
                <a:gd name="connsiteY144" fmla="*/ 1920633 h 3154971"/>
                <a:gd name="connsiteX145" fmla="*/ 5080000 w 6185053"/>
                <a:gd name="connsiteY145" fmla="*/ 1977783 h 3154971"/>
                <a:gd name="connsiteX146" fmla="*/ 5238750 w 6185053"/>
                <a:gd name="connsiteY146" fmla="*/ 2015883 h 3154971"/>
                <a:gd name="connsiteX147" fmla="*/ 5422900 w 6185053"/>
                <a:gd name="connsiteY147" fmla="*/ 2003183 h 3154971"/>
                <a:gd name="connsiteX148" fmla="*/ 5588000 w 6185053"/>
                <a:gd name="connsiteY148" fmla="*/ 1984133 h 3154971"/>
                <a:gd name="connsiteX149" fmla="*/ 5740400 w 6185053"/>
                <a:gd name="connsiteY149" fmla="*/ 2060333 h 3154971"/>
                <a:gd name="connsiteX150" fmla="*/ 5715000 w 6185053"/>
                <a:gd name="connsiteY150" fmla="*/ 2149233 h 3154971"/>
                <a:gd name="connsiteX151" fmla="*/ 5632450 w 6185053"/>
                <a:gd name="connsiteY151" fmla="*/ 2117483 h 3154971"/>
                <a:gd name="connsiteX152" fmla="*/ 5613400 w 6185053"/>
                <a:gd name="connsiteY152" fmla="*/ 2073033 h 3154971"/>
                <a:gd name="connsiteX153" fmla="*/ 5505450 w 6185053"/>
                <a:gd name="connsiteY153" fmla="*/ 2053983 h 3154971"/>
                <a:gd name="connsiteX154" fmla="*/ 5327650 w 6185053"/>
                <a:gd name="connsiteY154" fmla="*/ 2085733 h 3154971"/>
                <a:gd name="connsiteX155" fmla="*/ 5156200 w 6185053"/>
                <a:gd name="connsiteY155" fmla="*/ 2079383 h 3154971"/>
                <a:gd name="connsiteX156" fmla="*/ 5016500 w 6185053"/>
                <a:gd name="connsiteY156" fmla="*/ 2022233 h 3154971"/>
                <a:gd name="connsiteX157" fmla="*/ 4972050 w 6185053"/>
                <a:gd name="connsiteY157" fmla="*/ 1984133 h 3154971"/>
                <a:gd name="connsiteX158" fmla="*/ 4965700 w 6185053"/>
                <a:gd name="connsiteY158" fmla="*/ 2111133 h 3154971"/>
                <a:gd name="connsiteX159" fmla="*/ 4965700 w 6185053"/>
                <a:gd name="connsiteY159" fmla="*/ 2219083 h 3154971"/>
                <a:gd name="connsiteX160" fmla="*/ 5035550 w 6185053"/>
                <a:gd name="connsiteY160" fmla="*/ 2396883 h 3154971"/>
                <a:gd name="connsiteX161" fmla="*/ 5137150 w 6185053"/>
                <a:gd name="connsiteY161" fmla="*/ 2454033 h 3154971"/>
                <a:gd name="connsiteX162" fmla="*/ 5327650 w 6185053"/>
                <a:gd name="connsiteY162" fmla="*/ 2504833 h 3154971"/>
                <a:gd name="connsiteX163" fmla="*/ 5435600 w 6185053"/>
                <a:gd name="connsiteY163" fmla="*/ 2473083 h 3154971"/>
                <a:gd name="connsiteX164" fmla="*/ 5486400 w 6185053"/>
                <a:gd name="connsiteY164" fmla="*/ 2536583 h 3154971"/>
                <a:gd name="connsiteX165" fmla="*/ 5403850 w 6185053"/>
                <a:gd name="connsiteY165" fmla="*/ 2587383 h 3154971"/>
                <a:gd name="connsiteX166" fmla="*/ 5359400 w 6185053"/>
                <a:gd name="connsiteY166" fmla="*/ 2549283 h 3154971"/>
                <a:gd name="connsiteX167" fmla="*/ 5181600 w 6185053"/>
                <a:gd name="connsiteY167" fmla="*/ 2542933 h 3154971"/>
                <a:gd name="connsiteX168" fmla="*/ 5010150 w 6185053"/>
                <a:gd name="connsiteY168" fmla="*/ 2492133 h 3154971"/>
                <a:gd name="connsiteX169" fmla="*/ 5073650 w 6185053"/>
                <a:gd name="connsiteY169" fmla="*/ 2657233 h 3154971"/>
                <a:gd name="connsiteX170" fmla="*/ 5175250 w 6185053"/>
                <a:gd name="connsiteY170" fmla="*/ 2714383 h 3154971"/>
                <a:gd name="connsiteX171" fmla="*/ 5346700 w 6185053"/>
                <a:gd name="connsiteY171" fmla="*/ 2815983 h 3154971"/>
                <a:gd name="connsiteX172" fmla="*/ 5372100 w 6185053"/>
                <a:gd name="connsiteY172" fmla="*/ 2898533 h 3154971"/>
                <a:gd name="connsiteX173" fmla="*/ 5276850 w 6185053"/>
                <a:gd name="connsiteY173" fmla="*/ 2841383 h 3154971"/>
                <a:gd name="connsiteX174" fmla="*/ 5219700 w 6185053"/>
                <a:gd name="connsiteY174" fmla="*/ 2815983 h 3154971"/>
                <a:gd name="connsiteX175" fmla="*/ 5105400 w 6185053"/>
                <a:gd name="connsiteY175" fmla="*/ 2765183 h 3154971"/>
                <a:gd name="connsiteX176" fmla="*/ 5080000 w 6185053"/>
                <a:gd name="connsiteY176" fmla="*/ 2752483 h 3154971"/>
                <a:gd name="connsiteX177" fmla="*/ 5086350 w 6185053"/>
                <a:gd name="connsiteY177" fmla="*/ 2873133 h 3154971"/>
                <a:gd name="connsiteX178" fmla="*/ 5073650 w 6185053"/>
                <a:gd name="connsiteY178" fmla="*/ 3025533 h 3154971"/>
                <a:gd name="connsiteX179" fmla="*/ 5111750 w 6185053"/>
                <a:gd name="connsiteY179" fmla="*/ 3076333 h 3154971"/>
                <a:gd name="connsiteX180" fmla="*/ 5086350 w 6185053"/>
                <a:gd name="connsiteY180" fmla="*/ 3152533 h 3154971"/>
                <a:gd name="connsiteX181" fmla="*/ 5003800 w 6185053"/>
                <a:gd name="connsiteY181" fmla="*/ 3127133 h 3154971"/>
                <a:gd name="connsiteX182" fmla="*/ 5022850 w 6185053"/>
                <a:gd name="connsiteY182" fmla="*/ 3038233 h 3154971"/>
                <a:gd name="connsiteX183" fmla="*/ 5035550 w 6185053"/>
                <a:gd name="connsiteY183" fmla="*/ 2879483 h 3154971"/>
                <a:gd name="connsiteX184" fmla="*/ 5022850 w 6185053"/>
                <a:gd name="connsiteY184" fmla="*/ 2708033 h 3154971"/>
                <a:gd name="connsiteX185" fmla="*/ 4978400 w 6185053"/>
                <a:gd name="connsiteY185" fmla="*/ 2574683 h 3154971"/>
                <a:gd name="connsiteX186" fmla="*/ 4927600 w 6185053"/>
                <a:gd name="connsiteY186" fmla="*/ 2479433 h 3154971"/>
                <a:gd name="connsiteX187" fmla="*/ 4927600 w 6185053"/>
                <a:gd name="connsiteY187" fmla="*/ 2352433 h 3154971"/>
                <a:gd name="connsiteX188" fmla="*/ 4889500 w 6185053"/>
                <a:gd name="connsiteY188" fmla="*/ 2238133 h 3154971"/>
                <a:gd name="connsiteX189" fmla="*/ 4889500 w 6185053"/>
                <a:gd name="connsiteY189" fmla="*/ 2041283 h 3154971"/>
                <a:gd name="connsiteX190" fmla="*/ 4927600 w 6185053"/>
                <a:gd name="connsiteY190" fmla="*/ 1869833 h 3154971"/>
                <a:gd name="connsiteX191" fmla="*/ 4889500 w 6185053"/>
                <a:gd name="connsiteY191" fmla="*/ 1704733 h 3154971"/>
                <a:gd name="connsiteX192" fmla="*/ 4749800 w 6185053"/>
                <a:gd name="connsiteY192" fmla="*/ 1609483 h 3154971"/>
                <a:gd name="connsiteX193" fmla="*/ 4521200 w 6185053"/>
                <a:gd name="connsiteY193" fmla="*/ 1628533 h 3154971"/>
                <a:gd name="connsiteX194" fmla="*/ 4279900 w 6185053"/>
                <a:gd name="connsiteY194" fmla="*/ 1565033 h 3154971"/>
                <a:gd name="connsiteX195" fmla="*/ 3981450 w 6185053"/>
                <a:gd name="connsiteY195" fmla="*/ 1393583 h 3154971"/>
                <a:gd name="connsiteX196" fmla="*/ 3829050 w 6185053"/>
                <a:gd name="connsiteY196" fmla="*/ 1095133 h 3154971"/>
                <a:gd name="connsiteX197" fmla="*/ 3771900 w 6185053"/>
                <a:gd name="connsiteY197" fmla="*/ 930033 h 3154971"/>
                <a:gd name="connsiteX198" fmla="*/ 3676650 w 6185053"/>
                <a:gd name="connsiteY198" fmla="*/ 650633 h 3154971"/>
                <a:gd name="connsiteX199" fmla="*/ 3600450 w 6185053"/>
                <a:gd name="connsiteY199" fmla="*/ 472833 h 3154971"/>
                <a:gd name="connsiteX200" fmla="*/ 3467100 w 6185053"/>
                <a:gd name="connsiteY200" fmla="*/ 326783 h 3154971"/>
                <a:gd name="connsiteX201" fmla="*/ 3251200 w 6185053"/>
                <a:gd name="connsiteY201" fmla="*/ 142633 h 3154971"/>
                <a:gd name="connsiteX202" fmla="*/ 3035300 w 6185053"/>
                <a:gd name="connsiteY202" fmla="*/ 104533 h 3154971"/>
                <a:gd name="connsiteX203" fmla="*/ 2806700 w 6185053"/>
                <a:gd name="connsiteY203" fmla="*/ 142633 h 3154971"/>
                <a:gd name="connsiteX204" fmla="*/ 2673350 w 6185053"/>
                <a:gd name="connsiteY204" fmla="*/ 256933 h 3154971"/>
                <a:gd name="connsiteX205" fmla="*/ 2514600 w 6185053"/>
                <a:gd name="connsiteY205" fmla="*/ 599833 h 3154971"/>
                <a:gd name="connsiteX206" fmla="*/ 2400300 w 6185053"/>
                <a:gd name="connsiteY206" fmla="*/ 866533 h 3154971"/>
                <a:gd name="connsiteX207" fmla="*/ 2222500 w 6185053"/>
                <a:gd name="connsiteY207" fmla="*/ 1196733 h 3154971"/>
                <a:gd name="connsiteX208" fmla="*/ 2063750 w 6185053"/>
                <a:gd name="connsiteY208" fmla="*/ 1412633 h 3154971"/>
                <a:gd name="connsiteX209" fmla="*/ 1968500 w 6185053"/>
                <a:gd name="connsiteY209" fmla="*/ 1590433 h 3154971"/>
                <a:gd name="connsiteX210" fmla="*/ 2032000 w 6185053"/>
                <a:gd name="connsiteY210" fmla="*/ 1787283 h 3154971"/>
                <a:gd name="connsiteX211" fmla="*/ 2184400 w 6185053"/>
                <a:gd name="connsiteY211" fmla="*/ 1787283 h 3154971"/>
                <a:gd name="connsiteX212" fmla="*/ 2273300 w 6185053"/>
                <a:gd name="connsiteY212" fmla="*/ 1761883 h 3154971"/>
                <a:gd name="connsiteX213" fmla="*/ 2501900 w 6185053"/>
                <a:gd name="connsiteY213" fmla="*/ 1558683 h 3154971"/>
                <a:gd name="connsiteX214" fmla="*/ 2698750 w 6185053"/>
                <a:gd name="connsiteY214" fmla="*/ 1533283 h 3154971"/>
                <a:gd name="connsiteX215" fmla="*/ 2540000 w 6185053"/>
                <a:gd name="connsiteY215" fmla="*/ 1596783 h 3154971"/>
                <a:gd name="connsiteX216" fmla="*/ 2406650 w 6185053"/>
                <a:gd name="connsiteY216" fmla="*/ 1730133 h 3154971"/>
                <a:gd name="connsiteX217" fmla="*/ 2298700 w 6185053"/>
                <a:gd name="connsiteY217" fmla="*/ 1806333 h 3154971"/>
                <a:gd name="connsiteX218" fmla="*/ 2197100 w 6185053"/>
                <a:gd name="connsiteY218" fmla="*/ 1838083 h 3154971"/>
                <a:gd name="connsiteX219" fmla="*/ 2127250 w 6185053"/>
                <a:gd name="connsiteY219" fmla="*/ 1850783 h 3154971"/>
                <a:gd name="connsiteX220" fmla="*/ 2203450 w 6185053"/>
                <a:gd name="connsiteY220" fmla="*/ 1907933 h 3154971"/>
                <a:gd name="connsiteX221" fmla="*/ 2298700 w 6185053"/>
                <a:gd name="connsiteY221" fmla="*/ 1933333 h 3154971"/>
                <a:gd name="connsiteX222" fmla="*/ 2406650 w 6185053"/>
                <a:gd name="connsiteY222" fmla="*/ 1939683 h 3154971"/>
                <a:gd name="connsiteX223" fmla="*/ 2463800 w 6185053"/>
                <a:gd name="connsiteY223" fmla="*/ 1984133 h 3154971"/>
                <a:gd name="connsiteX224" fmla="*/ 2527300 w 6185053"/>
                <a:gd name="connsiteY224" fmla="*/ 2015883 h 3154971"/>
                <a:gd name="connsiteX225" fmla="*/ 2616200 w 6185053"/>
                <a:gd name="connsiteY225" fmla="*/ 2053983 h 3154971"/>
                <a:gd name="connsiteX226" fmla="*/ 2609850 w 6185053"/>
                <a:gd name="connsiteY226" fmla="*/ 2104783 h 3154971"/>
                <a:gd name="connsiteX227" fmla="*/ 2489200 w 6185053"/>
                <a:gd name="connsiteY227" fmla="*/ 2047633 h 3154971"/>
                <a:gd name="connsiteX228" fmla="*/ 2406650 w 6185053"/>
                <a:gd name="connsiteY228" fmla="*/ 2009533 h 3154971"/>
                <a:gd name="connsiteX229" fmla="*/ 2311400 w 6185053"/>
                <a:gd name="connsiteY229" fmla="*/ 2003183 h 3154971"/>
                <a:gd name="connsiteX230" fmla="*/ 2228850 w 6185053"/>
                <a:gd name="connsiteY230" fmla="*/ 2009533 h 3154971"/>
                <a:gd name="connsiteX231" fmla="*/ 2368550 w 6185053"/>
                <a:gd name="connsiteY231" fmla="*/ 2085733 h 3154971"/>
                <a:gd name="connsiteX232" fmla="*/ 2444750 w 6185053"/>
                <a:gd name="connsiteY232" fmla="*/ 2111133 h 3154971"/>
                <a:gd name="connsiteX233" fmla="*/ 2578100 w 6185053"/>
                <a:gd name="connsiteY233" fmla="*/ 2136533 h 3154971"/>
                <a:gd name="connsiteX234" fmla="*/ 2508250 w 6185053"/>
                <a:gd name="connsiteY234" fmla="*/ 2180983 h 3154971"/>
                <a:gd name="connsiteX235" fmla="*/ 2355850 w 6185053"/>
                <a:gd name="connsiteY235" fmla="*/ 2149233 h 3154971"/>
                <a:gd name="connsiteX236" fmla="*/ 2216150 w 6185053"/>
                <a:gd name="connsiteY236" fmla="*/ 2079383 h 3154971"/>
                <a:gd name="connsiteX237" fmla="*/ 2152650 w 6185053"/>
                <a:gd name="connsiteY237" fmla="*/ 2009533 h 3154971"/>
                <a:gd name="connsiteX238" fmla="*/ 2082800 w 6185053"/>
                <a:gd name="connsiteY238" fmla="*/ 1933333 h 3154971"/>
                <a:gd name="connsiteX239" fmla="*/ 2006600 w 6185053"/>
                <a:gd name="connsiteY239" fmla="*/ 1876183 h 3154971"/>
                <a:gd name="connsiteX240" fmla="*/ 1930400 w 6185053"/>
                <a:gd name="connsiteY240" fmla="*/ 1888883 h 3154971"/>
                <a:gd name="connsiteX241" fmla="*/ 1841500 w 6185053"/>
                <a:gd name="connsiteY241" fmla="*/ 1958733 h 3154971"/>
                <a:gd name="connsiteX242" fmla="*/ 1841500 w 6185053"/>
                <a:gd name="connsiteY242" fmla="*/ 2142883 h 3154971"/>
                <a:gd name="connsiteX243" fmla="*/ 1987550 w 6185053"/>
                <a:gd name="connsiteY243" fmla="*/ 2327033 h 3154971"/>
                <a:gd name="connsiteX244" fmla="*/ 2178050 w 6185053"/>
                <a:gd name="connsiteY244" fmla="*/ 2454033 h 3154971"/>
                <a:gd name="connsiteX245" fmla="*/ 2254250 w 6185053"/>
                <a:gd name="connsiteY245" fmla="*/ 2523883 h 3154971"/>
                <a:gd name="connsiteX246" fmla="*/ 2114550 w 6185053"/>
                <a:gd name="connsiteY246" fmla="*/ 2479433 h 3154971"/>
                <a:gd name="connsiteX247" fmla="*/ 1968500 w 6185053"/>
                <a:gd name="connsiteY247" fmla="*/ 2390533 h 3154971"/>
                <a:gd name="connsiteX248" fmla="*/ 1854200 w 6185053"/>
                <a:gd name="connsiteY248" fmla="*/ 2301633 h 3154971"/>
                <a:gd name="connsiteX249" fmla="*/ 1917700 w 6185053"/>
                <a:gd name="connsiteY249" fmla="*/ 2422283 h 3154971"/>
                <a:gd name="connsiteX250" fmla="*/ 1917700 w 6185053"/>
                <a:gd name="connsiteY250" fmla="*/ 2536583 h 3154971"/>
                <a:gd name="connsiteX251" fmla="*/ 1930400 w 6185053"/>
                <a:gd name="connsiteY251" fmla="*/ 2638183 h 3154971"/>
                <a:gd name="connsiteX252" fmla="*/ 1936750 w 6185053"/>
                <a:gd name="connsiteY252" fmla="*/ 2682633 h 3154971"/>
                <a:gd name="connsiteX253" fmla="*/ 2101850 w 6185053"/>
                <a:gd name="connsiteY253" fmla="*/ 2809633 h 3154971"/>
                <a:gd name="connsiteX254" fmla="*/ 2152650 w 6185053"/>
                <a:gd name="connsiteY254" fmla="*/ 2917583 h 3154971"/>
                <a:gd name="connsiteX255" fmla="*/ 2044700 w 6185053"/>
                <a:gd name="connsiteY255" fmla="*/ 2828683 h 3154971"/>
                <a:gd name="connsiteX256" fmla="*/ 1917700 w 6185053"/>
                <a:gd name="connsiteY256" fmla="*/ 2727083 h 3154971"/>
                <a:gd name="connsiteX257" fmla="*/ 1981200 w 6185053"/>
                <a:gd name="connsiteY257" fmla="*/ 2911233 h 3154971"/>
                <a:gd name="connsiteX258" fmla="*/ 2000250 w 6185053"/>
                <a:gd name="connsiteY258" fmla="*/ 3006483 h 3154971"/>
                <a:gd name="connsiteX259" fmla="*/ 1898650 w 6185053"/>
                <a:gd name="connsiteY259" fmla="*/ 2898533 h 3154971"/>
                <a:gd name="connsiteX260" fmla="*/ 1866900 w 6185053"/>
                <a:gd name="connsiteY260" fmla="*/ 2701683 h 3154971"/>
                <a:gd name="connsiteX261" fmla="*/ 1873250 w 6185053"/>
                <a:gd name="connsiteY261" fmla="*/ 2549283 h 3154971"/>
                <a:gd name="connsiteX262" fmla="*/ 1841500 w 6185053"/>
                <a:gd name="connsiteY262" fmla="*/ 2403233 h 3154971"/>
                <a:gd name="connsiteX263" fmla="*/ 1752600 w 6185053"/>
                <a:gd name="connsiteY263" fmla="*/ 2238133 h 3154971"/>
                <a:gd name="connsiteX264" fmla="*/ 1746250 w 6185053"/>
                <a:gd name="connsiteY264" fmla="*/ 2073033 h 3154971"/>
                <a:gd name="connsiteX265" fmla="*/ 1676400 w 6185053"/>
                <a:gd name="connsiteY265" fmla="*/ 1977783 h 3154971"/>
                <a:gd name="connsiteX266" fmla="*/ 1625600 w 6185053"/>
                <a:gd name="connsiteY266" fmla="*/ 1965083 h 3154971"/>
                <a:gd name="connsiteX267" fmla="*/ 1524000 w 6185053"/>
                <a:gd name="connsiteY267" fmla="*/ 2092083 h 3154971"/>
                <a:gd name="connsiteX268" fmla="*/ 1492250 w 6185053"/>
                <a:gd name="connsiteY268" fmla="*/ 2307983 h 3154971"/>
                <a:gd name="connsiteX269" fmla="*/ 1549400 w 6185053"/>
                <a:gd name="connsiteY269" fmla="*/ 2466733 h 3154971"/>
                <a:gd name="connsiteX270" fmla="*/ 1587500 w 6185053"/>
                <a:gd name="connsiteY270" fmla="*/ 2669933 h 3154971"/>
                <a:gd name="connsiteX271" fmla="*/ 1524000 w 6185053"/>
                <a:gd name="connsiteY271" fmla="*/ 2892183 h 3154971"/>
                <a:gd name="connsiteX272" fmla="*/ 1498600 w 6185053"/>
                <a:gd name="connsiteY272" fmla="*/ 2765183 h 3154971"/>
                <a:gd name="connsiteX273" fmla="*/ 1517650 w 6185053"/>
                <a:gd name="connsiteY273" fmla="*/ 2593733 h 3154971"/>
                <a:gd name="connsiteX274" fmla="*/ 1454150 w 6185053"/>
                <a:gd name="connsiteY274" fmla="*/ 2396883 h 3154971"/>
                <a:gd name="connsiteX275" fmla="*/ 1377950 w 6185053"/>
                <a:gd name="connsiteY275" fmla="*/ 2561983 h 3154971"/>
                <a:gd name="connsiteX276" fmla="*/ 1295400 w 6185053"/>
                <a:gd name="connsiteY276" fmla="*/ 2765183 h 3154971"/>
                <a:gd name="connsiteX277" fmla="*/ 1270000 w 6185053"/>
                <a:gd name="connsiteY277" fmla="*/ 2923933 h 3154971"/>
                <a:gd name="connsiteX278" fmla="*/ 1238250 w 6185053"/>
                <a:gd name="connsiteY278" fmla="*/ 2809633 h 3154971"/>
                <a:gd name="connsiteX279" fmla="*/ 1282700 w 6185053"/>
                <a:gd name="connsiteY279" fmla="*/ 2650883 h 3154971"/>
                <a:gd name="connsiteX280" fmla="*/ 1327150 w 6185053"/>
                <a:gd name="connsiteY280" fmla="*/ 2511183 h 3154971"/>
                <a:gd name="connsiteX281" fmla="*/ 1409700 w 6185053"/>
                <a:gd name="connsiteY281" fmla="*/ 2346083 h 3154971"/>
                <a:gd name="connsiteX282" fmla="*/ 1428750 w 6185053"/>
                <a:gd name="connsiteY282" fmla="*/ 2225433 h 3154971"/>
                <a:gd name="connsiteX283" fmla="*/ 1435100 w 6185053"/>
                <a:gd name="connsiteY283" fmla="*/ 2060333 h 3154971"/>
                <a:gd name="connsiteX284" fmla="*/ 1384300 w 6185053"/>
                <a:gd name="connsiteY284" fmla="*/ 1958733 h 3154971"/>
                <a:gd name="connsiteX285" fmla="*/ 1308100 w 6185053"/>
                <a:gd name="connsiteY285" fmla="*/ 1920633 h 3154971"/>
                <a:gd name="connsiteX286" fmla="*/ 1123950 w 6185053"/>
                <a:gd name="connsiteY286" fmla="*/ 2098433 h 3154971"/>
                <a:gd name="connsiteX287" fmla="*/ 1111250 w 6185053"/>
                <a:gd name="connsiteY287" fmla="*/ 2212733 h 3154971"/>
                <a:gd name="connsiteX288" fmla="*/ 1085850 w 6185053"/>
                <a:gd name="connsiteY288" fmla="*/ 2492133 h 3154971"/>
                <a:gd name="connsiteX289" fmla="*/ 1092200 w 6185053"/>
                <a:gd name="connsiteY289" fmla="*/ 2676283 h 3154971"/>
                <a:gd name="connsiteX290" fmla="*/ 1041400 w 6185053"/>
                <a:gd name="connsiteY290" fmla="*/ 2619133 h 3154971"/>
                <a:gd name="connsiteX291" fmla="*/ 1041400 w 6185053"/>
                <a:gd name="connsiteY291" fmla="*/ 2466733 h 3154971"/>
                <a:gd name="connsiteX292" fmla="*/ 1035050 w 6185053"/>
                <a:gd name="connsiteY292" fmla="*/ 2333383 h 3154971"/>
                <a:gd name="connsiteX293" fmla="*/ 1047750 w 6185053"/>
                <a:gd name="connsiteY293" fmla="*/ 2161933 h 3154971"/>
                <a:gd name="connsiteX294" fmla="*/ 0 w 6185053"/>
                <a:gd name="connsiteY294" fmla="*/ 1622183 h 3154971"/>
                <a:gd name="connsiteX0" fmla="*/ 15875 w 6194578"/>
                <a:gd name="connsiteY0" fmla="*/ 1609483 h 3154971"/>
                <a:gd name="connsiteX1" fmla="*/ 212725 w 6194578"/>
                <a:gd name="connsiteY1" fmla="*/ 1596783 h 3154971"/>
                <a:gd name="connsiteX2" fmla="*/ 403225 w 6194578"/>
                <a:gd name="connsiteY2" fmla="*/ 1622183 h 3154971"/>
                <a:gd name="connsiteX3" fmla="*/ 612775 w 6194578"/>
                <a:gd name="connsiteY3" fmla="*/ 1692033 h 3154971"/>
                <a:gd name="connsiteX4" fmla="*/ 784225 w 6194578"/>
                <a:gd name="connsiteY4" fmla="*/ 1717433 h 3154971"/>
                <a:gd name="connsiteX5" fmla="*/ 1038225 w 6194578"/>
                <a:gd name="connsiteY5" fmla="*/ 1679333 h 3154971"/>
                <a:gd name="connsiteX6" fmla="*/ 1114425 w 6194578"/>
                <a:gd name="connsiteY6" fmla="*/ 1558683 h 3154971"/>
                <a:gd name="connsiteX7" fmla="*/ 1069975 w 6194578"/>
                <a:gd name="connsiteY7" fmla="*/ 1450733 h 3154971"/>
                <a:gd name="connsiteX8" fmla="*/ 968375 w 6194578"/>
                <a:gd name="connsiteY8" fmla="*/ 1374533 h 3154971"/>
                <a:gd name="connsiteX9" fmla="*/ 784225 w 6194578"/>
                <a:gd name="connsiteY9" fmla="*/ 1374533 h 3154971"/>
                <a:gd name="connsiteX10" fmla="*/ 625475 w 6194578"/>
                <a:gd name="connsiteY10" fmla="*/ 1380883 h 3154971"/>
                <a:gd name="connsiteX11" fmla="*/ 479425 w 6194578"/>
                <a:gd name="connsiteY11" fmla="*/ 1355483 h 3154971"/>
                <a:gd name="connsiteX12" fmla="*/ 422275 w 6194578"/>
                <a:gd name="connsiteY12" fmla="*/ 1304683 h 3154971"/>
                <a:gd name="connsiteX13" fmla="*/ 530225 w 6194578"/>
                <a:gd name="connsiteY13" fmla="*/ 1330083 h 3154971"/>
                <a:gd name="connsiteX14" fmla="*/ 619125 w 6194578"/>
                <a:gd name="connsiteY14" fmla="*/ 1330083 h 3154971"/>
                <a:gd name="connsiteX15" fmla="*/ 695325 w 6194578"/>
                <a:gd name="connsiteY15" fmla="*/ 1317383 h 3154971"/>
                <a:gd name="connsiteX16" fmla="*/ 581025 w 6194578"/>
                <a:gd name="connsiteY16" fmla="*/ 1260233 h 3154971"/>
                <a:gd name="connsiteX17" fmla="*/ 504825 w 6194578"/>
                <a:gd name="connsiteY17" fmla="*/ 1196733 h 3154971"/>
                <a:gd name="connsiteX18" fmla="*/ 365125 w 6194578"/>
                <a:gd name="connsiteY18" fmla="*/ 1196733 h 3154971"/>
                <a:gd name="connsiteX19" fmla="*/ 327025 w 6194578"/>
                <a:gd name="connsiteY19" fmla="*/ 1190383 h 3154971"/>
                <a:gd name="connsiteX20" fmla="*/ 498475 w 6194578"/>
                <a:gd name="connsiteY20" fmla="*/ 1158633 h 3154971"/>
                <a:gd name="connsiteX21" fmla="*/ 619125 w 6194578"/>
                <a:gd name="connsiteY21" fmla="*/ 1215783 h 3154971"/>
                <a:gd name="connsiteX22" fmla="*/ 739775 w 6194578"/>
                <a:gd name="connsiteY22" fmla="*/ 1291983 h 3154971"/>
                <a:gd name="connsiteX23" fmla="*/ 796925 w 6194578"/>
                <a:gd name="connsiteY23" fmla="*/ 1311033 h 3154971"/>
                <a:gd name="connsiteX24" fmla="*/ 898525 w 6194578"/>
                <a:gd name="connsiteY24" fmla="*/ 1304683 h 3154971"/>
                <a:gd name="connsiteX25" fmla="*/ 771525 w 6194578"/>
                <a:gd name="connsiteY25" fmla="*/ 1171333 h 3154971"/>
                <a:gd name="connsiteX26" fmla="*/ 688975 w 6194578"/>
                <a:gd name="connsiteY26" fmla="*/ 1037983 h 3154971"/>
                <a:gd name="connsiteX27" fmla="*/ 504825 w 6194578"/>
                <a:gd name="connsiteY27" fmla="*/ 936383 h 3154971"/>
                <a:gd name="connsiteX28" fmla="*/ 492125 w 6194578"/>
                <a:gd name="connsiteY28" fmla="*/ 891933 h 3154971"/>
                <a:gd name="connsiteX29" fmla="*/ 676275 w 6194578"/>
                <a:gd name="connsiteY29" fmla="*/ 961783 h 3154971"/>
                <a:gd name="connsiteX30" fmla="*/ 809625 w 6194578"/>
                <a:gd name="connsiteY30" fmla="*/ 1120533 h 3154971"/>
                <a:gd name="connsiteX31" fmla="*/ 923925 w 6194578"/>
                <a:gd name="connsiteY31" fmla="*/ 1253883 h 3154971"/>
                <a:gd name="connsiteX32" fmla="*/ 993775 w 6194578"/>
                <a:gd name="connsiteY32" fmla="*/ 1323733 h 3154971"/>
                <a:gd name="connsiteX33" fmla="*/ 1133475 w 6194578"/>
                <a:gd name="connsiteY33" fmla="*/ 1342783 h 3154971"/>
                <a:gd name="connsiteX34" fmla="*/ 1216025 w 6194578"/>
                <a:gd name="connsiteY34" fmla="*/ 1241183 h 3154971"/>
                <a:gd name="connsiteX35" fmla="*/ 1209675 w 6194578"/>
                <a:gd name="connsiteY35" fmla="*/ 1152283 h 3154971"/>
                <a:gd name="connsiteX36" fmla="*/ 1108075 w 6194578"/>
                <a:gd name="connsiteY36" fmla="*/ 1057033 h 3154971"/>
                <a:gd name="connsiteX37" fmla="*/ 917575 w 6194578"/>
                <a:gd name="connsiteY37" fmla="*/ 1025283 h 3154971"/>
                <a:gd name="connsiteX38" fmla="*/ 835025 w 6194578"/>
                <a:gd name="connsiteY38" fmla="*/ 955433 h 3154971"/>
                <a:gd name="connsiteX39" fmla="*/ 701675 w 6194578"/>
                <a:gd name="connsiteY39" fmla="*/ 841133 h 3154971"/>
                <a:gd name="connsiteX40" fmla="*/ 581025 w 6194578"/>
                <a:gd name="connsiteY40" fmla="*/ 726833 h 3154971"/>
                <a:gd name="connsiteX41" fmla="*/ 511175 w 6194578"/>
                <a:gd name="connsiteY41" fmla="*/ 568083 h 3154971"/>
                <a:gd name="connsiteX42" fmla="*/ 593725 w 6194578"/>
                <a:gd name="connsiteY42" fmla="*/ 669683 h 3154971"/>
                <a:gd name="connsiteX43" fmla="*/ 638175 w 6194578"/>
                <a:gd name="connsiteY43" fmla="*/ 733183 h 3154971"/>
                <a:gd name="connsiteX44" fmla="*/ 625475 w 6194578"/>
                <a:gd name="connsiteY44" fmla="*/ 669683 h 3154971"/>
                <a:gd name="connsiteX45" fmla="*/ 708025 w 6194578"/>
                <a:gd name="connsiteY45" fmla="*/ 771283 h 3154971"/>
                <a:gd name="connsiteX46" fmla="*/ 866775 w 6194578"/>
                <a:gd name="connsiteY46" fmla="*/ 923683 h 3154971"/>
                <a:gd name="connsiteX47" fmla="*/ 1019175 w 6194578"/>
                <a:gd name="connsiteY47" fmla="*/ 968133 h 3154971"/>
                <a:gd name="connsiteX48" fmla="*/ 1082675 w 6194578"/>
                <a:gd name="connsiteY48" fmla="*/ 987183 h 3154971"/>
                <a:gd name="connsiteX49" fmla="*/ 955675 w 6194578"/>
                <a:gd name="connsiteY49" fmla="*/ 771283 h 3154971"/>
                <a:gd name="connsiteX50" fmla="*/ 828675 w 6194578"/>
                <a:gd name="connsiteY50" fmla="*/ 625233 h 3154971"/>
                <a:gd name="connsiteX51" fmla="*/ 771525 w 6194578"/>
                <a:gd name="connsiteY51" fmla="*/ 574433 h 3154971"/>
                <a:gd name="connsiteX52" fmla="*/ 962025 w 6194578"/>
                <a:gd name="connsiteY52" fmla="*/ 676033 h 3154971"/>
                <a:gd name="connsiteX53" fmla="*/ 1076325 w 6194578"/>
                <a:gd name="connsiteY53" fmla="*/ 879233 h 3154971"/>
                <a:gd name="connsiteX54" fmla="*/ 1209675 w 6194578"/>
                <a:gd name="connsiteY54" fmla="*/ 1069733 h 3154971"/>
                <a:gd name="connsiteX55" fmla="*/ 1343025 w 6194578"/>
                <a:gd name="connsiteY55" fmla="*/ 1120533 h 3154971"/>
                <a:gd name="connsiteX56" fmla="*/ 1425575 w 6194578"/>
                <a:gd name="connsiteY56" fmla="*/ 1126883 h 3154971"/>
                <a:gd name="connsiteX57" fmla="*/ 1482725 w 6194578"/>
                <a:gd name="connsiteY57" fmla="*/ 1012583 h 3154971"/>
                <a:gd name="connsiteX58" fmla="*/ 1470025 w 6194578"/>
                <a:gd name="connsiteY58" fmla="*/ 879233 h 3154971"/>
                <a:gd name="connsiteX59" fmla="*/ 1431925 w 6194578"/>
                <a:gd name="connsiteY59" fmla="*/ 745883 h 3154971"/>
                <a:gd name="connsiteX60" fmla="*/ 1406525 w 6194578"/>
                <a:gd name="connsiteY60" fmla="*/ 618883 h 3154971"/>
                <a:gd name="connsiteX61" fmla="*/ 1400175 w 6194578"/>
                <a:gd name="connsiteY61" fmla="*/ 523633 h 3154971"/>
                <a:gd name="connsiteX62" fmla="*/ 1362075 w 6194578"/>
                <a:gd name="connsiteY62" fmla="*/ 409333 h 3154971"/>
                <a:gd name="connsiteX63" fmla="*/ 1317625 w 6194578"/>
                <a:gd name="connsiteY63" fmla="*/ 282333 h 3154971"/>
                <a:gd name="connsiteX64" fmla="*/ 1273175 w 6194578"/>
                <a:gd name="connsiteY64" fmla="*/ 206133 h 3154971"/>
                <a:gd name="connsiteX65" fmla="*/ 1368425 w 6194578"/>
                <a:gd name="connsiteY65" fmla="*/ 295033 h 3154971"/>
                <a:gd name="connsiteX66" fmla="*/ 1457325 w 6194578"/>
                <a:gd name="connsiteY66" fmla="*/ 504583 h 3154971"/>
                <a:gd name="connsiteX67" fmla="*/ 1457325 w 6194578"/>
                <a:gd name="connsiteY67" fmla="*/ 593483 h 3154971"/>
                <a:gd name="connsiteX68" fmla="*/ 1489075 w 6194578"/>
                <a:gd name="connsiteY68" fmla="*/ 764933 h 3154971"/>
                <a:gd name="connsiteX69" fmla="*/ 1514475 w 6194578"/>
                <a:gd name="connsiteY69" fmla="*/ 828433 h 3154971"/>
                <a:gd name="connsiteX70" fmla="*/ 1577975 w 6194578"/>
                <a:gd name="connsiteY70" fmla="*/ 783983 h 3154971"/>
                <a:gd name="connsiteX71" fmla="*/ 1577975 w 6194578"/>
                <a:gd name="connsiteY71" fmla="*/ 625233 h 3154971"/>
                <a:gd name="connsiteX72" fmla="*/ 1571625 w 6194578"/>
                <a:gd name="connsiteY72" fmla="*/ 504583 h 3154971"/>
                <a:gd name="connsiteX73" fmla="*/ 1571625 w 6194578"/>
                <a:gd name="connsiteY73" fmla="*/ 371233 h 3154971"/>
                <a:gd name="connsiteX74" fmla="*/ 1597025 w 6194578"/>
                <a:gd name="connsiteY74" fmla="*/ 250583 h 3154971"/>
                <a:gd name="connsiteX75" fmla="*/ 1609725 w 6194578"/>
                <a:gd name="connsiteY75" fmla="*/ 358533 h 3154971"/>
                <a:gd name="connsiteX76" fmla="*/ 1603375 w 6194578"/>
                <a:gd name="connsiteY76" fmla="*/ 523633 h 3154971"/>
                <a:gd name="connsiteX77" fmla="*/ 1628775 w 6194578"/>
                <a:gd name="connsiteY77" fmla="*/ 637933 h 3154971"/>
                <a:gd name="connsiteX78" fmla="*/ 1666875 w 6194578"/>
                <a:gd name="connsiteY78" fmla="*/ 631583 h 3154971"/>
                <a:gd name="connsiteX79" fmla="*/ 1730375 w 6194578"/>
                <a:gd name="connsiteY79" fmla="*/ 491883 h 3154971"/>
                <a:gd name="connsiteX80" fmla="*/ 1736725 w 6194578"/>
                <a:gd name="connsiteY80" fmla="*/ 212483 h 3154971"/>
                <a:gd name="connsiteX81" fmla="*/ 1730375 w 6194578"/>
                <a:gd name="connsiteY81" fmla="*/ 142633 h 3154971"/>
                <a:gd name="connsiteX82" fmla="*/ 1768475 w 6194578"/>
                <a:gd name="connsiteY82" fmla="*/ 148983 h 3154971"/>
                <a:gd name="connsiteX83" fmla="*/ 1800225 w 6194578"/>
                <a:gd name="connsiteY83" fmla="*/ 333133 h 3154971"/>
                <a:gd name="connsiteX84" fmla="*/ 1768475 w 6194578"/>
                <a:gd name="connsiteY84" fmla="*/ 504583 h 3154971"/>
                <a:gd name="connsiteX85" fmla="*/ 1692275 w 6194578"/>
                <a:gd name="connsiteY85" fmla="*/ 707783 h 3154971"/>
                <a:gd name="connsiteX86" fmla="*/ 1616075 w 6194578"/>
                <a:gd name="connsiteY86" fmla="*/ 841133 h 3154971"/>
                <a:gd name="connsiteX87" fmla="*/ 1584325 w 6194578"/>
                <a:gd name="connsiteY87" fmla="*/ 942733 h 3154971"/>
                <a:gd name="connsiteX88" fmla="*/ 1590675 w 6194578"/>
                <a:gd name="connsiteY88" fmla="*/ 1044333 h 3154971"/>
                <a:gd name="connsiteX89" fmla="*/ 1641475 w 6194578"/>
                <a:gd name="connsiteY89" fmla="*/ 1088783 h 3154971"/>
                <a:gd name="connsiteX90" fmla="*/ 1844675 w 6194578"/>
                <a:gd name="connsiteY90" fmla="*/ 1101483 h 3154971"/>
                <a:gd name="connsiteX91" fmla="*/ 2105025 w 6194578"/>
                <a:gd name="connsiteY91" fmla="*/ 1082433 h 3154971"/>
                <a:gd name="connsiteX92" fmla="*/ 2308225 w 6194578"/>
                <a:gd name="connsiteY92" fmla="*/ 872883 h 3154971"/>
                <a:gd name="connsiteX93" fmla="*/ 2371725 w 6194578"/>
                <a:gd name="connsiteY93" fmla="*/ 688733 h 3154971"/>
                <a:gd name="connsiteX94" fmla="*/ 2454275 w 6194578"/>
                <a:gd name="connsiteY94" fmla="*/ 441083 h 3154971"/>
                <a:gd name="connsiteX95" fmla="*/ 2663825 w 6194578"/>
                <a:gd name="connsiteY95" fmla="*/ 142633 h 3154971"/>
                <a:gd name="connsiteX96" fmla="*/ 2822575 w 6194578"/>
                <a:gd name="connsiteY96" fmla="*/ 21983 h 3154971"/>
                <a:gd name="connsiteX97" fmla="*/ 3146425 w 6194578"/>
                <a:gd name="connsiteY97" fmla="*/ 9283 h 3154971"/>
                <a:gd name="connsiteX98" fmla="*/ 3375025 w 6194578"/>
                <a:gd name="connsiteY98" fmla="*/ 123583 h 3154971"/>
                <a:gd name="connsiteX99" fmla="*/ 3635375 w 6194578"/>
                <a:gd name="connsiteY99" fmla="*/ 345833 h 3154971"/>
                <a:gd name="connsiteX100" fmla="*/ 3743325 w 6194578"/>
                <a:gd name="connsiteY100" fmla="*/ 637933 h 3154971"/>
                <a:gd name="connsiteX101" fmla="*/ 3902075 w 6194578"/>
                <a:gd name="connsiteY101" fmla="*/ 974483 h 3154971"/>
                <a:gd name="connsiteX102" fmla="*/ 4060825 w 6194578"/>
                <a:gd name="connsiteY102" fmla="*/ 1285633 h 3154971"/>
                <a:gd name="connsiteX103" fmla="*/ 4251325 w 6194578"/>
                <a:gd name="connsiteY103" fmla="*/ 1418983 h 3154971"/>
                <a:gd name="connsiteX104" fmla="*/ 4492625 w 6194578"/>
                <a:gd name="connsiteY104" fmla="*/ 1526933 h 3154971"/>
                <a:gd name="connsiteX105" fmla="*/ 4727575 w 6194578"/>
                <a:gd name="connsiteY105" fmla="*/ 1488833 h 3154971"/>
                <a:gd name="connsiteX106" fmla="*/ 5108575 w 6194578"/>
                <a:gd name="connsiteY106" fmla="*/ 1412633 h 3154971"/>
                <a:gd name="connsiteX107" fmla="*/ 5311775 w 6194578"/>
                <a:gd name="connsiteY107" fmla="*/ 1304683 h 3154971"/>
                <a:gd name="connsiteX108" fmla="*/ 5445125 w 6194578"/>
                <a:gd name="connsiteY108" fmla="*/ 1120533 h 3154971"/>
                <a:gd name="connsiteX109" fmla="*/ 5565775 w 6194578"/>
                <a:gd name="connsiteY109" fmla="*/ 1012583 h 3154971"/>
                <a:gd name="connsiteX110" fmla="*/ 5635625 w 6194578"/>
                <a:gd name="connsiteY110" fmla="*/ 1018933 h 3154971"/>
                <a:gd name="connsiteX111" fmla="*/ 5648325 w 6194578"/>
                <a:gd name="connsiteY111" fmla="*/ 1076083 h 3154971"/>
                <a:gd name="connsiteX112" fmla="*/ 5597525 w 6194578"/>
                <a:gd name="connsiteY112" fmla="*/ 1114183 h 3154971"/>
                <a:gd name="connsiteX113" fmla="*/ 5527675 w 6194578"/>
                <a:gd name="connsiteY113" fmla="*/ 1152283 h 3154971"/>
                <a:gd name="connsiteX114" fmla="*/ 5426075 w 6194578"/>
                <a:gd name="connsiteY114" fmla="*/ 1291983 h 3154971"/>
                <a:gd name="connsiteX115" fmla="*/ 5337175 w 6194578"/>
                <a:gd name="connsiteY115" fmla="*/ 1349133 h 3154971"/>
                <a:gd name="connsiteX116" fmla="*/ 5292725 w 6194578"/>
                <a:gd name="connsiteY116" fmla="*/ 1380883 h 3154971"/>
                <a:gd name="connsiteX117" fmla="*/ 5457825 w 6194578"/>
                <a:gd name="connsiteY117" fmla="*/ 1336433 h 3154971"/>
                <a:gd name="connsiteX118" fmla="*/ 5686425 w 6194578"/>
                <a:gd name="connsiteY118" fmla="*/ 1368183 h 3154971"/>
                <a:gd name="connsiteX119" fmla="*/ 5807075 w 6194578"/>
                <a:gd name="connsiteY119" fmla="*/ 1387233 h 3154971"/>
                <a:gd name="connsiteX120" fmla="*/ 6029325 w 6194578"/>
                <a:gd name="connsiteY120" fmla="*/ 1336433 h 3154971"/>
                <a:gd name="connsiteX121" fmla="*/ 6143625 w 6194578"/>
                <a:gd name="connsiteY121" fmla="*/ 1317383 h 3154971"/>
                <a:gd name="connsiteX122" fmla="*/ 6194425 w 6194578"/>
                <a:gd name="connsiteY122" fmla="*/ 1361833 h 3154971"/>
                <a:gd name="connsiteX123" fmla="*/ 6156325 w 6194578"/>
                <a:gd name="connsiteY123" fmla="*/ 1418983 h 3154971"/>
                <a:gd name="connsiteX124" fmla="*/ 6073775 w 6194578"/>
                <a:gd name="connsiteY124" fmla="*/ 1406283 h 3154971"/>
                <a:gd name="connsiteX125" fmla="*/ 5946775 w 6194578"/>
                <a:gd name="connsiteY125" fmla="*/ 1412633 h 3154971"/>
                <a:gd name="connsiteX126" fmla="*/ 5832475 w 6194578"/>
                <a:gd name="connsiteY126" fmla="*/ 1438033 h 3154971"/>
                <a:gd name="connsiteX127" fmla="*/ 5667375 w 6194578"/>
                <a:gd name="connsiteY127" fmla="*/ 1418983 h 3154971"/>
                <a:gd name="connsiteX128" fmla="*/ 5445125 w 6194578"/>
                <a:gd name="connsiteY128" fmla="*/ 1418983 h 3154971"/>
                <a:gd name="connsiteX129" fmla="*/ 5286375 w 6194578"/>
                <a:gd name="connsiteY129" fmla="*/ 1438033 h 3154971"/>
                <a:gd name="connsiteX130" fmla="*/ 5349875 w 6194578"/>
                <a:gd name="connsiteY130" fmla="*/ 1476133 h 3154971"/>
                <a:gd name="connsiteX131" fmla="*/ 5464175 w 6194578"/>
                <a:gd name="connsiteY131" fmla="*/ 1577733 h 3154971"/>
                <a:gd name="connsiteX132" fmla="*/ 5502275 w 6194578"/>
                <a:gd name="connsiteY132" fmla="*/ 1641233 h 3154971"/>
                <a:gd name="connsiteX133" fmla="*/ 5540375 w 6194578"/>
                <a:gd name="connsiteY133" fmla="*/ 1736483 h 3154971"/>
                <a:gd name="connsiteX134" fmla="*/ 5451475 w 6194578"/>
                <a:gd name="connsiteY134" fmla="*/ 1768233 h 3154971"/>
                <a:gd name="connsiteX135" fmla="*/ 5419725 w 6194578"/>
                <a:gd name="connsiteY135" fmla="*/ 1672983 h 3154971"/>
                <a:gd name="connsiteX136" fmla="*/ 5413375 w 6194578"/>
                <a:gd name="connsiteY136" fmla="*/ 1634883 h 3154971"/>
                <a:gd name="connsiteX137" fmla="*/ 5330825 w 6194578"/>
                <a:gd name="connsiteY137" fmla="*/ 1565033 h 3154971"/>
                <a:gd name="connsiteX138" fmla="*/ 5254625 w 6194578"/>
                <a:gd name="connsiteY138" fmla="*/ 1488833 h 3154971"/>
                <a:gd name="connsiteX139" fmla="*/ 5140325 w 6194578"/>
                <a:gd name="connsiteY139" fmla="*/ 1482483 h 3154971"/>
                <a:gd name="connsiteX140" fmla="*/ 4994275 w 6194578"/>
                <a:gd name="connsiteY140" fmla="*/ 1520583 h 3154971"/>
                <a:gd name="connsiteX141" fmla="*/ 4829175 w 6194578"/>
                <a:gd name="connsiteY141" fmla="*/ 1552333 h 3154971"/>
                <a:gd name="connsiteX142" fmla="*/ 4943475 w 6194578"/>
                <a:gd name="connsiteY142" fmla="*/ 1622183 h 3154971"/>
                <a:gd name="connsiteX143" fmla="*/ 4981575 w 6194578"/>
                <a:gd name="connsiteY143" fmla="*/ 1761883 h 3154971"/>
                <a:gd name="connsiteX144" fmla="*/ 5026025 w 6194578"/>
                <a:gd name="connsiteY144" fmla="*/ 1920633 h 3154971"/>
                <a:gd name="connsiteX145" fmla="*/ 5089525 w 6194578"/>
                <a:gd name="connsiteY145" fmla="*/ 1977783 h 3154971"/>
                <a:gd name="connsiteX146" fmla="*/ 5248275 w 6194578"/>
                <a:gd name="connsiteY146" fmla="*/ 2015883 h 3154971"/>
                <a:gd name="connsiteX147" fmla="*/ 5432425 w 6194578"/>
                <a:gd name="connsiteY147" fmla="*/ 2003183 h 3154971"/>
                <a:gd name="connsiteX148" fmla="*/ 5597525 w 6194578"/>
                <a:gd name="connsiteY148" fmla="*/ 1984133 h 3154971"/>
                <a:gd name="connsiteX149" fmla="*/ 5749925 w 6194578"/>
                <a:gd name="connsiteY149" fmla="*/ 2060333 h 3154971"/>
                <a:gd name="connsiteX150" fmla="*/ 5724525 w 6194578"/>
                <a:gd name="connsiteY150" fmla="*/ 2149233 h 3154971"/>
                <a:gd name="connsiteX151" fmla="*/ 5641975 w 6194578"/>
                <a:gd name="connsiteY151" fmla="*/ 2117483 h 3154971"/>
                <a:gd name="connsiteX152" fmla="*/ 5622925 w 6194578"/>
                <a:gd name="connsiteY152" fmla="*/ 2073033 h 3154971"/>
                <a:gd name="connsiteX153" fmla="*/ 5514975 w 6194578"/>
                <a:gd name="connsiteY153" fmla="*/ 2053983 h 3154971"/>
                <a:gd name="connsiteX154" fmla="*/ 5337175 w 6194578"/>
                <a:gd name="connsiteY154" fmla="*/ 2085733 h 3154971"/>
                <a:gd name="connsiteX155" fmla="*/ 5165725 w 6194578"/>
                <a:gd name="connsiteY155" fmla="*/ 2079383 h 3154971"/>
                <a:gd name="connsiteX156" fmla="*/ 5026025 w 6194578"/>
                <a:gd name="connsiteY156" fmla="*/ 2022233 h 3154971"/>
                <a:gd name="connsiteX157" fmla="*/ 4981575 w 6194578"/>
                <a:gd name="connsiteY157" fmla="*/ 1984133 h 3154971"/>
                <a:gd name="connsiteX158" fmla="*/ 4975225 w 6194578"/>
                <a:gd name="connsiteY158" fmla="*/ 2111133 h 3154971"/>
                <a:gd name="connsiteX159" fmla="*/ 4975225 w 6194578"/>
                <a:gd name="connsiteY159" fmla="*/ 2219083 h 3154971"/>
                <a:gd name="connsiteX160" fmla="*/ 5045075 w 6194578"/>
                <a:gd name="connsiteY160" fmla="*/ 2396883 h 3154971"/>
                <a:gd name="connsiteX161" fmla="*/ 5146675 w 6194578"/>
                <a:gd name="connsiteY161" fmla="*/ 2454033 h 3154971"/>
                <a:gd name="connsiteX162" fmla="*/ 5337175 w 6194578"/>
                <a:gd name="connsiteY162" fmla="*/ 2504833 h 3154971"/>
                <a:gd name="connsiteX163" fmla="*/ 5445125 w 6194578"/>
                <a:gd name="connsiteY163" fmla="*/ 2473083 h 3154971"/>
                <a:gd name="connsiteX164" fmla="*/ 5495925 w 6194578"/>
                <a:gd name="connsiteY164" fmla="*/ 2536583 h 3154971"/>
                <a:gd name="connsiteX165" fmla="*/ 5413375 w 6194578"/>
                <a:gd name="connsiteY165" fmla="*/ 2587383 h 3154971"/>
                <a:gd name="connsiteX166" fmla="*/ 5368925 w 6194578"/>
                <a:gd name="connsiteY166" fmla="*/ 2549283 h 3154971"/>
                <a:gd name="connsiteX167" fmla="*/ 5191125 w 6194578"/>
                <a:gd name="connsiteY167" fmla="*/ 2542933 h 3154971"/>
                <a:gd name="connsiteX168" fmla="*/ 5019675 w 6194578"/>
                <a:gd name="connsiteY168" fmla="*/ 2492133 h 3154971"/>
                <a:gd name="connsiteX169" fmla="*/ 5083175 w 6194578"/>
                <a:gd name="connsiteY169" fmla="*/ 2657233 h 3154971"/>
                <a:gd name="connsiteX170" fmla="*/ 5184775 w 6194578"/>
                <a:gd name="connsiteY170" fmla="*/ 2714383 h 3154971"/>
                <a:gd name="connsiteX171" fmla="*/ 5356225 w 6194578"/>
                <a:gd name="connsiteY171" fmla="*/ 2815983 h 3154971"/>
                <a:gd name="connsiteX172" fmla="*/ 5381625 w 6194578"/>
                <a:gd name="connsiteY172" fmla="*/ 2898533 h 3154971"/>
                <a:gd name="connsiteX173" fmla="*/ 5286375 w 6194578"/>
                <a:gd name="connsiteY173" fmla="*/ 2841383 h 3154971"/>
                <a:gd name="connsiteX174" fmla="*/ 5229225 w 6194578"/>
                <a:gd name="connsiteY174" fmla="*/ 2815983 h 3154971"/>
                <a:gd name="connsiteX175" fmla="*/ 5114925 w 6194578"/>
                <a:gd name="connsiteY175" fmla="*/ 2765183 h 3154971"/>
                <a:gd name="connsiteX176" fmla="*/ 5089525 w 6194578"/>
                <a:gd name="connsiteY176" fmla="*/ 2752483 h 3154971"/>
                <a:gd name="connsiteX177" fmla="*/ 5095875 w 6194578"/>
                <a:gd name="connsiteY177" fmla="*/ 2873133 h 3154971"/>
                <a:gd name="connsiteX178" fmla="*/ 5083175 w 6194578"/>
                <a:gd name="connsiteY178" fmla="*/ 3025533 h 3154971"/>
                <a:gd name="connsiteX179" fmla="*/ 5121275 w 6194578"/>
                <a:gd name="connsiteY179" fmla="*/ 3076333 h 3154971"/>
                <a:gd name="connsiteX180" fmla="*/ 5095875 w 6194578"/>
                <a:gd name="connsiteY180" fmla="*/ 3152533 h 3154971"/>
                <a:gd name="connsiteX181" fmla="*/ 5013325 w 6194578"/>
                <a:gd name="connsiteY181" fmla="*/ 3127133 h 3154971"/>
                <a:gd name="connsiteX182" fmla="*/ 5032375 w 6194578"/>
                <a:gd name="connsiteY182" fmla="*/ 3038233 h 3154971"/>
                <a:gd name="connsiteX183" fmla="*/ 5045075 w 6194578"/>
                <a:gd name="connsiteY183" fmla="*/ 2879483 h 3154971"/>
                <a:gd name="connsiteX184" fmla="*/ 5032375 w 6194578"/>
                <a:gd name="connsiteY184" fmla="*/ 2708033 h 3154971"/>
                <a:gd name="connsiteX185" fmla="*/ 4987925 w 6194578"/>
                <a:gd name="connsiteY185" fmla="*/ 2574683 h 3154971"/>
                <a:gd name="connsiteX186" fmla="*/ 4937125 w 6194578"/>
                <a:gd name="connsiteY186" fmla="*/ 2479433 h 3154971"/>
                <a:gd name="connsiteX187" fmla="*/ 4937125 w 6194578"/>
                <a:gd name="connsiteY187" fmla="*/ 2352433 h 3154971"/>
                <a:gd name="connsiteX188" fmla="*/ 4899025 w 6194578"/>
                <a:gd name="connsiteY188" fmla="*/ 2238133 h 3154971"/>
                <a:gd name="connsiteX189" fmla="*/ 4899025 w 6194578"/>
                <a:gd name="connsiteY189" fmla="*/ 2041283 h 3154971"/>
                <a:gd name="connsiteX190" fmla="*/ 4937125 w 6194578"/>
                <a:gd name="connsiteY190" fmla="*/ 1869833 h 3154971"/>
                <a:gd name="connsiteX191" fmla="*/ 4899025 w 6194578"/>
                <a:gd name="connsiteY191" fmla="*/ 1704733 h 3154971"/>
                <a:gd name="connsiteX192" fmla="*/ 4759325 w 6194578"/>
                <a:gd name="connsiteY192" fmla="*/ 1609483 h 3154971"/>
                <a:gd name="connsiteX193" fmla="*/ 4530725 w 6194578"/>
                <a:gd name="connsiteY193" fmla="*/ 1628533 h 3154971"/>
                <a:gd name="connsiteX194" fmla="*/ 4289425 w 6194578"/>
                <a:gd name="connsiteY194" fmla="*/ 1565033 h 3154971"/>
                <a:gd name="connsiteX195" fmla="*/ 3990975 w 6194578"/>
                <a:gd name="connsiteY195" fmla="*/ 1393583 h 3154971"/>
                <a:gd name="connsiteX196" fmla="*/ 3838575 w 6194578"/>
                <a:gd name="connsiteY196" fmla="*/ 1095133 h 3154971"/>
                <a:gd name="connsiteX197" fmla="*/ 3781425 w 6194578"/>
                <a:gd name="connsiteY197" fmla="*/ 930033 h 3154971"/>
                <a:gd name="connsiteX198" fmla="*/ 3686175 w 6194578"/>
                <a:gd name="connsiteY198" fmla="*/ 650633 h 3154971"/>
                <a:gd name="connsiteX199" fmla="*/ 3609975 w 6194578"/>
                <a:gd name="connsiteY199" fmla="*/ 472833 h 3154971"/>
                <a:gd name="connsiteX200" fmla="*/ 3476625 w 6194578"/>
                <a:gd name="connsiteY200" fmla="*/ 326783 h 3154971"/>
                <a:gd name="connsiteX201" fmla="*/ 3260725 w 6194578"/>
                <a:gd name="connsiteY201" fmla="*/ 142633 h 3154971"/>
                <a:gd name="connsiteX202" fmla="*/ 3044825 w 6194578"/>
                <a:gd name="connsiteY202" fmla="*/ 104533 h 3154971"/>
                <a:gd name="connsiteX203" fmla="*/ 2816225 w 6194578"/>
                <a:gd name="connsiteY203" fmla="*/ 142633 h 3154971"/>
                <a:gd name="connsiteX204" fmla="*/ 2682875 w 6194578"/>
                <a:gd name="connsiteY204" fmla="*/ 256933 h 3154971"/>
                <a:gd name="connsiteX205" fmla="*/ 2524125 w 6194578"/>
                <a:gd name="connsiteY205" fmla="*/ 599833 h 3154971"/>
                <a:gd name="connsiteX206" fmla="*/ 2409825 w 6194578"/>
                <a:gd name="connsiteY206" fmla="*/ 866533 h 3154971"/>
                <a:gd name="connsiteX207" fmla="*/ 2232025 w 6194578"/>
                <a:gd name="connsiteY207" fmla="*/ 1196733 h 3154971"/>
                <a:gd name="connsiteX208" fmla="*/ 2073275 w 6194578"/>
                <a:gd name="connsiteY208" fmla="*/ 1412633 h 3154971"/>
                <a:gd name="connsiteX209" fmla="*/ 1978025 w 6194578"/>
                <a:gd name="connsiteY209" fmla="*/ 1590433 h 3154971"/>
                <a:gd name="connsiteX210" fmla="*/ 2041525 w 6194578"/>
                <a:gd name="connsiteY210" fmla="*/ 1787283 h 3154971"/>
                <a:gd name="connsiteX211" fmla="*/ 2193925 w 6194578"/>
                <a:gd name="connsiteY211" fmla="*/ 1787283 h 3154971"/>
                <a:gd name="connsiteX212" fmla="*/ 2282825 w 6194578"/>
                <a:gd name="connsiteY212" fmla="*/ 1761883 h 3154971"/>
                <a:gd name="connsiteX213" fmla="*/ 2511425 w 6194578"/>
                <a:gd name="connsiteY213" fmla="*/ 1558683 h 3154971"/>
                <a:gd name="connsiteX214" fmla="*/ 2708275 w 6194578"/>
                <a:gd name="connsiteY214" fmla="*/ 1533283 h 3154971"/>
                <a:gd name="connsiteX215" fmla="*/ 2549525 w 6194578"/>
                <a:gd name="connsiteY215" fmla="*/ 1596783 h 3154971"/>
                <a:gd name="connsiteX216" fmla="*/ 2416175 w 6194578"/>
                <a:gd name="connsiteY216" fmla="*/ 1730133 h 3154971"/>
                <a:gd name="connsiteX217" fmla="*/ 2308225 w 6194578"/>
                <a:gd name="connsiteY217" fmla="*/ 1806333 h 3154971"/>
                <a:gd name="connsiteX218" fmla="*/ 2206625 w 6194578"/>
                <a:gd name="connsiteY218" fmla="*/ 1838083 h 3154971"/>
                <a:gd name="connsiteX219" fmla="*/ 2136775 w 6194578"/>
                <a:gd name="connsiteY219" fmla="*/ 1850783 h 3154971"/>
                <a:gd name="connsiteX220" fmla="*/ 2212975 w 6194578"/>
                <a:gd name="connsiteY220" fmla="*/ 1907933 h 3154971"/>
                <a:gd name="connsiteX221" fmla="*/ 2308225 w 6194578"/>
                <a:gd name="connsiteY221" fmla="*/ 1933333 h 3154971"/>
                <a:gd name="connsiteX222" fmla="*/ 2416175 w 6194578"/>
                <a:gd name="connsiteY222" fmla="*/ 1939683 h 3154971"/>
                <a:gd name="connsiteX223" fmla="*/ 2473325 w 6194578"/>
                <a:gd name="connsiteY223" fmla="*/ 1984133 h 3154971"/>
                <a:gd name="connsiteX224" fmla="*/ 2536825 w 6194578"/>
                <a:gd name="connsiteY224" fmla="*/ 2015883 h 3154971"/>
                <a:gd name="connsiteX225" fmla="*/ 2625725 w 6194578"/>
                <a:gd name="connsiteY225" fmla="*/ 2053983 h 3154971"/>
                <a:gd name="connsiteX226" fmla="*/ 2619375 w 6194578"/>
                <a:gd name="connsiteY226" fmla="*/ 2104783 h 3154971"/>
                <a:gd name="connsiteX227" fmla="*/ 2498725 w 6194578"/>
                <a:gd name="connsiteY227" fmla="*/ 2047633 h 3154971"/>
                <a:gd name="connsiteX228" fmla="*/ 2416175 w 6194578"/>
                <a:gd name="connsiteY228" fmla="*/ 2009533 h 3154971"/>
                <a:gd name="connsiteX229" fmla="*/ 2320925 w 6194578"/>
                <a:gd name="connsiteY229" fmla="*/ 2003183 h 3154971"/>
                <a:gd name="connsiteX230" fmla="*/ 2238375 w 6194578"/>
                <a:gd name="connsiteY230" fmla="*/ 2009533 h 3154971"/>
                <a:gd name="connsiteX231" fmla="*/ 2378075 w 6194578"/>
                <a:gd name="connsiteY231" fmla="*/ 2085733 h 3154971"/>
                <a:gd name="connsiteX232" fmla="*/ 2454275 w 6194578"/>
                <a:gd name="connsiteY232" fmla="*/ 2111133 h 3154971"/>
                <a:gd name="connsiteX233" fmla="*/ 2587625 w 6194578"/>
                <a:gd name="connsiteY233" fmla="*/ 2136533 h 3154971"/>
                <a:gd name="connsiteX234" fmla="*/ 2517775 w 6194578"/>
                <a:gd name="connsiteY234" fmla="*/ 2180983 h 3154971"/>
                <a:gd name="connsiteX235" fmla="*/ 2365375 w 6194578"/>
                <a:gd name="connsiteY235" fmla="*/ 2149233 h 3154971"/>
                <a:gd name="connsiteX236" fmla="*/ 2225675 w 6194578"/>
                <a:gd name="connsiteY236" fmla="*/ 2079383 h 3154971"/>
                <a:gd name="connsiteX237" fmla="*/ 2162175 w 6194578"/>
                <a:gd name="connsiteY237" fmla="*/ 2009533 h 3154971"/>
                <a:gd name="connsiteX238" fmla="*/ 2092325 w 6194578"/>
                <a:gd name="connsiteY238" fmla="*/ 1933333 h 3154971"/>
                <a:gd name="connsiteX239" fmla="*/ 2016125 w 6194578"/>
                <a:gd name="connsiteY239" fmla="*/ 1876183 h 3154971"/>
                <a:gd name="connsiteX240" fmla="*/ 1939925 w 6194578"/>
                <a:gd name="connsiteY240" fmla="*/ 1888883 h 3154971"/>
                <a:gd name="connsiteX241" fmla="*/ 1851025 w 6194578"/>
                <a:gd name="connsiteY241" fmla="*/ 1958733 h 3154971"/>
                <a:gd name="connsiteX242" fmla="*/ 1851025 w 6194578"/>
                <a:gd name="connsiteY242" fmla="*/ 2142883 h 3154971"/>
                <a:gd name="connsiteX243" fmla="*/ 1997075 w 6194578"/>
                <a:gd name="connsiteY243" fmla="*/ 2327033 h 3154971"/>
                <a:gd name="connsiteX244" fmla="*/ 2187575 w 6194578"/>
                <a:gd name="connsiteY244" fmla="*/ 2454033 h 3154971"/>
                <a:gd name="connsiteX245" fmla="*/ 2263775 w 6194578"/>
                <a:gd name="connsiteY245" fmla="*/ 2523883 h 3154971"/>
                <a:gd name="connsiteX246" fmla="*/ 2124075 w 6194578"/>
                <a:gd name="connsiteY246" fmla="*/ 2479433 h 3154971"/>
                <a:gd name="connsiteX247" fmla="*/ 1978025 w 6194578"/>
                <a:gd name="connsiteY247" fmla="*/ 2390533 h 3154971"/>
                <a:gd name="connsiteX248" fmla="*/ 1863725 w 6194578"/>
                <a:gd name="connsiteY248" fmla="*/ 2301633 h 3154971"/>
                <a:gd name="connsiteX249" fmla="*/ 1927225 w 6194578"/>
                <a:gd name="connsiteY249" fmla="*/ 2422283 h 3154971"/>
                <a:gd name="connsiteX250" fmla="*/ 1927225 w 6194578"/>
                <a:gd name="connsiteY250" fmla="*/ 2536583 h 3154971"/>
                <a:gd name="connsiteX251" fmla="*/ 1939925 w 6194578"/>
                <a:gd name="connsiteY251" fmla="*/ 2638183 h 3154971"/>
                <a:gd name="connsiteX252" fmla="*/ 1946275 w 6194578"/>
                <a:gd name="connsiteY252" fmla="*/ 2682633 h 3154971"/>
                <a:gd name="connsiteX253" fmla="*/ 2111375 w 6194578"/>
                <a:gd name="connsiteY253" fmla="*/ 2809633 h 3154971"/>
                <a:gd name="connsiteX254" fmla="*/ 2162175 w 6194578"/>
                <a:gd name="connsiteY254" fmla="*/ 2917583 h 3154971"/>
                <a:gd name="connsiteX255" fmla="*/ 2054225 w 6194578"/>
                <a:gd name="connsiteY255" fmla="*/ 2828683 h 3154971"/>
                <a:gd name="connsiteX256" fmla="*/ 1927225 w 6194578"/>
                <a:gd name="connsiteY256" fmla="*/ 2727083 h 3154971"/>
                <a:gd name="connsiteX257" fmla="*/ 1990725 w 6194578"/>
                <a:gd name="connsiteY257" fmla="*/ 2911233 h 3154971"/>
                <a:gd name="connsiteX258" fmla="*/ 2009775 w 6194578"/>
                <a:gd name="connsiteY258" fmla="*/ 3006483 h 3154971"/>
                <a:gd name="connsiteX259" fmla="*/ 1908175 w 6194578"/>
                <a:gd name="connsiteY259" fmla="*/ 2898533 h 3154971"/>
                <a:gd name="connsiteX260" fmla="*/ 1876425 w 6194578"/>
                <a:gd name="connsiteY260" fmla="*/ 2701683 h 3154971"/>
                <a:gd name="connsiteX261" fmla="*/ 1882775 w 6194578"/>
                <a:gd name="connsiteY261" fmla="*/ 2549283 h 3154971"/>
                <a:gd name="connsiteX262" fmla="*/ 1851025 w 6194578"/>
                <a:gd name="connsiteY262" fmla="*/ 2403233 h 3154971"/>
                <a:gd name="connsiteX263" fmla="*/ 1762125 w 6194578"/>
                <a:gd name="connsiteY263" fmla="*/ 2238133 h 3154971"/>
                <a:gd name="connsiteX264" fmla="*/ 1755775 w 6194578"/>
                <a:gd name="connsiteY264" fmla="*/ 2073033 h 3154971"/>
                <a:gd name="connsiteX265" fmla="*/ 1685925 w 6194578"/>
                <a:gd name="connsiteY265" fmla="*/ 1977783 h 3154971"/>
                <a:gd name="connsiteX266" fmla="*/ 1635125 w 6194578"/>
                <a:gd name="connsiteY266" fmla="*/ 1965083 h 3154971"/>
                <a:gd name="connsiteX267" fmla="*/ 1533525 w 6194578"/>
                <a:gd name="connsiteY267" fmla="*/ 2092083 h 3154971"/>
                <a:gd name="connsiteX268" fmla="*/ 1501775 w 6194578"/>
                <a:gd name="connsiteY268" fmla="*/ 2307983 h 3154971"/>
                <a:gd name="connsiteX269" fmla="*/ 1558925 w 6194578"/>
                <a:gd name="connsiteY269" fmla="*/ 2466733 h 3154971"/>
                <a:gd name="connsiteX270" fmla="*/ 1597025 w 6194578"/>
                <a:gd name="connsiteY270" fmla="*/ 2669933 h 3154971"/>
                <a:gd name="connsiteX271" fmla="*/ 1533525 w 6194578"/>
                <a:gd name="connsiteY271" fmla="*/ 2892183 h 3154971"/>
                <a:gd name="connsiteX272" fmla="*/ 1508125 w 6194578"/>
                <a:gd name="connsiteY272" fmla="*/ 2765183 h 3154971"/>
                <a:gd name="connsiteX273" fmla="*/ 1527175 w 6194578"/>
                <a:gd name="connsiteY273" fmla="*/ 2593733 h 3154971"/>
                <a:gd name="connsiteX274" fmla="*/ 1463675 w 6194578"/>
                <a:gd name="connsiteY274" fmla="*/ 2396883 h 3154971"/>
                <a:gd name="connsiteX275" fmla="*/ 1387475 w 6194578"/>
                <a:gd name="connsiteY275" fmla="*/ 2561983 h 3154971"/>
                <a:gd name="connsiteX276" fmla="*/ 1304925 w 6194578"/>
                <a:gd name="connsiteY276" fmla="*/ 2765183 h 3154971"/>
                <a:gd name="connsiteX277" fmla="*/ 1279525 w 6194578"/>
                <a:gd name="connsiteY277" fmla="*/ 2923933 h 3154971"/>
                <a:gd name="connsiteX278" fmla="*/ 1247775 w 6194578"/>
                <a:gd name="connsiteY278" fmla="*/ 2809633 h 3154971"/>
                <a:gd name="connsiteX279" fmla="*/ 1292225 w 6194578"/>
                <a:gd name="connsiteY279" fmla="*/ 2650883 h 3154971"/>
                <a:gd name="connsiteX280" fmla="*/ 1336675 w 6194578"/>
                <a:gd name="connsiteY280" fmla="*/ 2511183 h 3154971"/>
                <a:gd name="connsiteX281" fmla="*/ 1419225 w 6194578"/>
                <a:gd name="connsiteY281" fmla="*/ 2346083 h 3154971"/>
                <a:gd name="connsiteX282" fmla="*/ 1438275 w 6194578"/>
                <a:gd name="connsiteY282" fmla="*/ 2225433 h 3154971"/>
                <a:gd name="connsiteX283" fmla="*/ 1444625 w 6194578"/>
                <a:gd name="connsiteY283" fmla="*/ 2060333 h 3154971"/>
                <a:gd name="connsiteX284" fmla="*/ 1393825 w 6194578"/>
                <a:gd name="connsiteY284" fmla="*/ 1958733 h 3154971"/>
                <a:gd name="connsiteX285" fmla="*/ 1317625 w 6194578"/>
                <a:gd name="connsiteY285" fmla="*/ 1920633 h 3154971"/>
                <a:gd name="connsiteX286" fmla="*/ 1133475 w 6194578"/>
                <a:gd name="connsiteY286" fmla="*/ 2098433 h 3154971"/>
                <a:gd name="connsiteX287" fmla="*/ 1120775 w 6194578"/>
                <a:gd name="connsiteY287" fmla="*/ 2212733 h 3154971"/>
                <a:gd name="connsiteX288" fmla="*/ 1095375 w 6194578"/>
                <a:gd name="connsiteY288" fmla="*/ 2492133 h 3154971"/>
                <a:gd name="connsiteX289" fmla="*/ 1101725 w 6194578"/>
                <a:gd name="connsiteY289" fmla="*/ 2676283 h 3154971"/>
                <a:gd name="connsiteX290" fmla="*/ 1050925 w 6194578"/>
                <a:gd name="connsiteY290" fmla="*/ 2619133 h 3154971"/>
                <a:gd name="connsiteX291" fmla="*/ 1050925 w 6194578"/>
                <a:gd name="connsiteY291" fmla="*/ 2466733 h 3154971"/>
                <a:gd name="connsiteX292" fmla="*/ 1044575 w 6194578"/>
                <a:gd name="connsiteY292" fmla="*/ 2333383 h 3154971"/>
                <a:gd name="connsiteX293" fmla="*/ 1057275 w 6194578"/>
                <a:gd name="connsiteY293" fmla="*/ 2161933 h 3154971"/>
                <a:gd name="connsiteX294" fmla="*/ 0 w 6194578"/>
                <a:gd name="connsiteY294" fmla="*/ 16348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52400 w 6178703"/>
                <a:gd name="connsiteY294" fmla="*/ 23048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152400 w 6178703"/>
                <a:gd name="connsiteY295" fmla="*/ 2304808 h 3154971"/>
                <a:gd name="connsiteX296" fmla="*/ 0 w 6178703"/>
                <a:gd name="connsiteY296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152400 w 6178703"/>
                <a:gd name="connsiteY296" fmla="*/ 2304808 h 3154971"/>
                <a:gd name="connsiteX297" fmla="*/ 0 w 6178703"/>
                <a:gd name="connsiteY297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152400 w 6178703"/>
                <a:gd name="connsiteY297" fmla="*/ 2304808 h 3154971"/>
                <a:gd name="connsiteX298" fmla="*/ 0 w 6178703"/>
                <a:gd name="connsiteY298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152400 w 6178703"/>
                <a:gd name="connsiteY298" fmla="*/ 2304808 h 3154971"/>
                <a:gd name="connsiteX299" fmla="*/ 0 w 6178703"/>
                <a:gd name="connsiteY299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52400 w 6178703"/>
                <a:gd name="connsiteY299" fmla="*/ 2304808 h 3154971"/>
                <a:gd name="connsiteX300" fmla="*/ 0 w 6178703"/>
                <a:gd name="connsiteY300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52400 w 6178703"/>
                <a:gd name="connsiteY300" fmla="*/ 2304808 h 3154971"/>
                <a:gd name="connsiteX301" fmla="*/ 0 w 6178703"/>
                <a:gd name="connsiteY301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7600 w 6178703"/>
                <a:gd name="connsiteY300" fmla="*/ 18380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52400 w 6178703"/>
                <a:gd name="connsiteY303" fmla="*/ 2304808 h 3154971"/>
                <a:gd name="connsiteX304" fmla="*/ 0 w 6178703"/>
                <a:gd name="connsiteY304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152400 w 6178703"/>
                <a:gd name="connsiteY304" fmla="*/ 2304808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82419 w 6178703"/>
                <a:gd name="connsiteY172" fmla="*/ 2823921 h 3154971"/>
                <a:gd name="connsiteX173" fmla="*/ 5365750 w 6178703"/>
                <a:gd name="connsiteY173" fmla="*/ 2898533 h 3154971"/>
                <a:gd name="connsiteX174" fmla="*/ 5270500 w 6178703"/>
                <a:gd name="connsiteY174" fmla="*/ 2841383 h 3154971"/>
                <a:gd name="connsiteX175" fmla="*/ 5213350 w 6178703"/>
                <a:gd name="connsiteY175" fmla="*/ 2815983 h 3154971"/>
                <a:gd name="connsiteX176" fmla="*/ 5099050 w 6178703"/>
                <a:gd name="connsiteY176" fmla="*/ 2765183 h 3154971"/>
                <a:gd name="connsiteX177" fmla="*/ 5073650 w 6178703"/>
                <a:gd name="connsiteY177" fmla="*/ 2752483 h 3154971"/>
                <a:gd name="connsiteX178" fmla="*/ 5080000 w 6178703"/>
                <a:gd name="connsiteY178" fmla="*/ 2873133 h 3154971"/>
                <a:gd name="connsiteX179" fmla="*/ 5067300 w 6178703"/>
                <a:gd name="connsiteY179" fmla="*/ 3025533 h 3154971"/>
                <a:gd name="connsiteX180" fmla="*/ 5105400 w 6178703"/>
                <a:gd name="connsiteY180" fmla="*/ 3076333 h 3154971"/>
                <a:gd name="connsiteX181" fmla="*/ 5080000 w 6178703"/>
                <a:gd name="connsiteY181" fmla="*/ 3152533 h 3154971"/>
                <a:gd name="connsiteX182" fmla="*/ 4997450 w 6178703"/>
                <a:gd name="connsiteY182" fmla="*/ 3127133 h 3154971"/>
                <a:gd name="connsiteX183" fmla="*/ 5016500 w 6178703"/>
                <a:gd name="connsiteY183" fmla="*/ 3038233 h 3154971"/>
                <a:gd name="connsiteX184" fmla="*/ 5029200 w 6178703"/>
                <a:gd name="connsiteY184" fmla="*/ 2879483 h 3154971"/>
                <a:gd name="connsiteX185" fmla="*/ 5016500 w 6178703"/>
                <a:gd name="connsiteY185" fmla="*/ 2708033 h 3154971"/>
                <a:gd name="connsiteX186" fmla="*/ 4972050 w 6178703"/>
                <a:gd name="connsiteY186" fmla="*/ 2574683 h 3154971"/>
                <a:gd name="connsiteX187" fmla="*/ 4921250 w 6178703"/>
                <a:gd name="connsiteY187" fmla="*/ 2479433 h 3154971"/>
                <a:gd name="connsiteX188" fmla="*/ 4921250 w 6178703"/>
                <a:gd name="connsiteY188" fmla="*/ 2352433 h 3154971"/>
                <a:gd name="connsiteX189" fmla="*/ 4883150 w 6178703"/>
                <a:gd name="connsiteY189" fmla="*/ 2238133 h 3154971"/>
                <a:gd name="connsiteX190" fmla="*/ 4883150 w 6178703"/>
                <a:gd name="connsiteY190" fmla="*/ 2041283 h 3154971"/>
                <a:gd name="connsiteX191" fmla="*/ 4921250 w 6178703"/>
                <a:gd name="connsiteY191" fmla="*/ 1869833 h 3154971"/>
                <a:gd name="connsiteX192" fmla="*/ 4883150 w 6178703"/>
                <a:gd name="connsiteY192" fmla="*/ 1704733 h 3154971"/>
                <a:gd name="connsiteX193" fmla="*/ 4743450 w 6178703"/>
                <a:gd name="connsiteY193" fmla="*/ 1609483 h 3154971"/>
                <a:gd name="connsiteX194" fmla="*/ 4514850 w 6178703"/>
                <a:gd name="connsiteY194" fmla="*/ 1628533 h 3154971"/>
                <a:gd name="connsiteX195" fmla="*/ 4273550 w 6178703"/>
                <a:gd name="connsiteY195" fmla="*/ 1565033 h 3154971"/>
                <a:gd name="connsiteX196" fmla="*/ 3975100 w 6178703"/>
                <a:gd name="connsiteY196" fmla="*/ 1393583 h 3154971"/>
                <a:gd name="connsiteX197" fmla="*/ 3822700 w 6178703"/>
                <a:gd name="connsiteY197" fmla="*/ 1095133 h 3154971"/>
                <a:gd name="connsiteX198" fmla="*/ 3765550 w 6178703"/>
                <a:gd name="connsiteY198" fmla="*/ 930033 h 3154971"/>
                <a:gd name="connsiteX199" fmla="*/ 3670300 w 6178703"/>
                <a:gd name="connsiteY199" fmla="*/ 650633 h 3154971"/>
                <a:gd name="connsiteX200" fmla="*/ 3594100 w 6178703"/>
                <a:gd name="connsiteY200" fmla="*/ 472833 h 3154971"/>
                <a:gd name="connsiteX201" fmla="*/ 3460750 w 6178703"/>
                <a:gd name="connsiteY201" fmla="*/ 326783 h 3154971"/>
                <a:gd name="connsiteX202" fmla="*/ 3244850 w 6178703"/>
                <a:gd name="connsiteY202" fmla="*/ 142633 h 3154971"/>
                <a:gd name="connsiteX203" fmla="*/ 3028950 w 6178703"/>
                <a:gd name="connsiteY203" fmla="*/ 104533 h 3154971"/>
                <a:gd name="connsiteX204" fmla="*/ 2800350 w 6178703"/>
                <a:gd name="connsiteY204" fmla="*/ 142633 h 3154971"/>
                <a:gd name="connsiteX205" fmla="*/ 2667000 w 6178703"/>
                <a:gd name="connsiteY205" fmla="*/ 256933 h 3154971"/>
                <a:gd name="connsiteX206" fmla="*/ 2508250 w 6178703"/>
                <a:gd name="connsiteY206" fmla="*/ 599833 h 3154971"/>
                <a:gd name="connsiteX207" fmla="*/ 2393950 w 6178703"/>
                <a:gd name="connsiteY207" fmla="*/ 866533 h 3154971"/>
                <a:gd name="connsiteX208" fmla="*/ 2216150 w 6178703"/>
                <a:gd name="connsiteY208" fmla="*/ 1196733 h 3154971"/>
                <a:gd name="connsiteX209" fmla="*/ 2057400 w 6178703"/>
                <a:gd name="connsiteY209" fmla="*/ 1412633 h 3154971"/>
                <a:gd name="connsiteX210" fmla="*/ 1962150 w 6178703"/>
                <a:gd name="connsiteY210" fmla="*/ 1590433 h 3154971"/>
                <a:gd name="connsiteX211" fmla="*/ 2025650 w 6178703"/>
                <a:gd name="connsiteY211" fmla="*/ 1787283 h 3154971"/>
                <a:gd name="connsiteX212" fmla="*/ 2178050 w 6178703"/>
                <a:gd name="connsiteY212" fmla="*/ 1787283 h 3154971"/>
                <a:gd name="connsiteX213" fmla="*/ 2266950 w 6178703"/>
                <a:gd name="connsiteY213" fmla="*/ 1761883 h 3154971"/>
                <a:gd name="connsiteX214" fmla="*/ 2495550 w 6178703"/>
                <a:gd name="connsiteY214" fmla="*/ 1558683 h 3154971"/>
                <a:gd name="connsiteX215" fmla="*/ 2692400 w 6178703"/>
                <a:gd name="connsiteY215" fmla="*/ 1533283 h 3154971"/>
                <a:gd name="connsiteX216" fmla="*/ 2533650 w 6178703"/>
                <a:gd name="connsiteY216" fmla="*/ 1596783 h 3154971"/>
                <a:gd name="connsiteX217" fmla="*/ 2400300 w 6178703"/>
                <a:gd name="connsiteY217" fmla="*/ 1730133 h 3154971"/>
                <a:gd name="connsiteX218" fmla="*/ 2292350 w 6178703"/>
                <a:gd name="connsiteY218" fmla="*/ 1806333 h 3154971"/>
                <a:gd name="connsiteX219" fmla="*/ 2190750 w 6178703"/>
                <a:gd name="connsiteY219" fmla="*/ 1838083 h 3154971"/>
                <a:gd name="connsiteX220" fmla="*/ 2120900 w 6178703"/>
                <a:gd name="connsiteY220" fmla="*/ 1850783 h 3154971"/>
                <a:gd name="connsiteX221" fmla="*/ 2197100 w 6178703"/>
                <a:gd name="connsiteY221" fmla="*/ 1907933 h 3154971"/>
                <a:gd name="connsiteX222" fmla="*/ 2292350 w 6178703"/>
                <a:gd name="connsiteY222" fmla="*/ 1933333 h 3154971"/>
                <a:gd name="connsiteX223" fmla="*/ 2400300 w 6178703"/>
                <a:gd name="connsiteY223" fmla="*/ 1939683 h 3154971"/>
                <a:gd name="connsiteX224" fmla="*/ 2476500 w 6178703"/>
                <a:gd name="connsiteY224" fmla="*/ 1984133 h 3154971"/>
                <a:gd name="connsiteX225" fmla="*/ 2520950 w 6178703"/>
                <a:gd name="connsiteY225" fmla="*/ 2015883 h 3154971"/>
                <a:gd name="connsiteX226" fmla="*/ 2609850 w 6178703"/>
                <a:gd name="connsiteY226" fmla="*/ 2053983 h 3154971"/>
                <a:gd name="connsiteX227" fmla="*/ 2603500 w 6178703"/>
                <a:gd name="connsiteY227" fmla="*/ 2104783 h 3154971"/>
                <a:gd name="connsiteX228" fmla="*/ 2482850 w 6178703"/>
                <a:gd name="connsiteY228" fmla="*/ 2047633 h 3154971"/>
                <a:gd name="connsiteX229" fmla="*/ 2400300 w 6178703"/>
                <a:gd name="connsiteY229" fmla="*/ 2009533 h 3154971"/>
                <a:gd name="connsiteX230" fmla="*/ 2305050 w 6178703"/>
                <a:gd name="connsiteY230" fmla="*/ 2003183 h 3154971"/>
                <a:gd name="connsiteX231" fmla="*/ 2222500 w 6178703"/>
                <a:gd name="connsiteY231" fmla="*/ 2009533 h 3154971"/>
                <a:gd name="connsiteX232" fmla="*/ 2362200 w 6178703"/>
                <a:gd name="connsiteY232" fmla="*/ 2085733 h 3154971"/>
                <a:gd name="connsiteX233" fmla="*/ 2438400 w 6178703"/>
                <a:gd name="connsiteY233" fmla="*/ 2111133 h 3154971"/>
                <a:gd name="connsiteX234" fmla="*/ 2571750 w 6178703"/>
                <a:gd name="connsiteY234" fmla="*/ 2136533 h 3154971"/>
                <a:gd name="connsiteX235" fmla="*/ 2501900 w 6178703"/>
                <a:gd name="connsiteY235" fmla="*/ 2180983 h 3154971"/>
                <a:gd name="connsiteX236" fmla="*/ 2349500 w 6178703"/>
                <a:gd name="connsiteY236" fmla="*/ 2149233 h 3154971"/>
                <a:gd name="connsiteX237" fmla="*/ 2209800 w 6178703"/>
                <a:gd name="connsiteY237" fmla="*/ 2079383 h 3154971"/>
                <a:gd name="connsiteX238" fmla="*/ 2146300 w 6178703"/>
                <a:gd name="connsiteY238" fmla="*/ 2009533 h 3154971"/>
                <a:gd name="connsiteX239" fmla="*/ 2076450 w 6178703"/>
                <a:gd name="connsiteY239" fmla="*/ 1933333 h 3154971"/>
                <a:gd name="connsiteX240" fmla="*/ 2000250 w 6178703"/>
                <a:gd name="connsiteY240" fmla="*/ 1876183 h 3154971"/>
                <a:gd name="connsiteX241" fmla="*/ 1924050 w 6178703"/>
                <a:gd name="connsiteY241" fmla="*/ 1888883 h 3154971"/>
                <a:gd name="connsiteX242" fmla="*/ 1835150 w 6178703"/>
                <a:gd name="connsiteY242" fmla="*/ 1958733 h 3154971"/>
                <a:gd name="connsiteX243" fmla="*/ 1835150 w 6178703"/>
                <a:gd name="connsiteY243" fmla="*/ 2142883 h 3154971"/>
                <a:gd name="connsiteX244" fmla="*/ 1981200 w 6178703"/>
                <a:gd name="connsiteY244" fmla="*/ 2327033 h 3154971"/>
                <a:gd name="connsiteX245" fmla="*/ 2171700 w 6178703"/>
                <a:gd name="connsiteY245" fmla="*/ 2454033 h 3154971"/>
                <a:gd name="connsiteX246" fmla="*/ 2247900 w 6178703"/>
                <a:gd name="connsiteY246" fmla="*/ 2523883 h 3154971"/>
                <a:gd name="connsiteX247" fmla="*/ 2108200 w 6178703"/>
                <a:gd name="connsiteY247" fmla="*/ 2479433 h 3154971"/>
                <a:gd name="connsiteX248" fmla="*/ 1962150 w 6178703"/>
                <a:gd name="connsiteY248" fmla="*/ 2390533 h 3154971"/>
                <a:gd name="connsiteX249" fmla="*/ 1847850 w 6178703"/>
                <a:gd name="connsiteY249" fmla="*/ 2301633 h 3154971"/>
                <a:gd name="connsiteX250" fmla="*/ 1911350 w 6178703"/>
                <a:gd name="connsiteY250" fmla="*/ 2422283 h 3154971"/>
                <a:gd name="connsiteX251" fmla="*/ 1911350 w 6178703"/>
                <a:gd name="connsiteY251" fmla="*/ 2536583 h 3154971"/>
                <a:gd name="connsiteX252" fmla="*/ 1924050 w 6178703"/>
                <a:gd name="connsiteY252" fmla="*/ 2638183 h 3154971"/>
                <a:gd name="connsiteX253" fmla="*/ 1930400 w 6178703"/>
                <a:gd name="connsiteY253" fmla="*/ 2682633 h 3154971"/>
                <a:gd name="connsiteX254" fmla="*/ 2095500 w 6178703"/>
                <a:gd name="connsiteY254" fmla="*/ 2809633 h 3154971"/>
                <a:gd name="connsiteX255" fmla="*/ 2130425 w 6178703"/>
                <a:gd name="connsiteY255" fmla="*/ 2949333 h 3154971"/>
                <a:gd name="connsiteX256" fmla="*/ 2041525 w 6178703"/>
                <a:gd name="connsiteY256" fmla="*/ 2819158 h 3154971"/>
                <a:gd name="connsiteX257" fmla="*/ 1911350 w 6178703"/>
                <a:gd name="connsiteY257" fmla="*/ 2727083 h 3154971"/>
                <a:gd name="connsiteX258" fmla="*/ 1930400 w 6178703"/>
                <a:gd name="connsiteY258" fmla="*/ 2866783 h 3154971"/>
                <a:gd name="connsiteX259" fmla="*/ 1993900 w 6178703"/>
                <a:gd name="connsiteY259" fmla="*/ 3006483 h 3154971"/>
                <a:gd name="connsiteX260" fmla="*/ 1892300 w 6178703"/>
                <a:gd name="connsiteY260" fmla="*/ 2898533 h 3154971"/>
                <a:gd name="connsiteX261" fmla="*/ 1860550 w 6178703"/>
                <a:gd name="connsiteY261" fmla="*/ 2701683 h 3154971"/>
                <a:gd name="connsiteX262" fmla="*/ 1866900 w 6178703"/>
                <a:gd name="connsiteY262" fmla="*/ 2549283 h 3154971"/>
                <a:gd name="connsiteX263" fmla="*/ 1835150 w 6178703"/>
                <a:gd name="connsiteY263" fmla="*/ 2403233 h 3154971"/>
                <a:gd name="connsiteX264" fmla="*/ 1746250 w 6178703"/>
                <a:gd name="connsiteY264" fmla="*/ 2238133 h 3154971"/>
                <a:gd name="connsiteX265" fmla="*/ 1739900 w 6178703"/>
                <a:gd name="connsiteY265" fmla="*/ 2073033 h 3154971"/>
                <a:gd name="connsiteX266" fmla="*/ 1670050 w 6178703"/>
                <a:gd name="connsiteY266" fmla="*/ 1977783 h 3154971"/>
                <a:gd name="connsiteX267" fmla="*/ 1619250 w 6178703"/>
                <a:gd name="connsiteY267" fmla="*/ 1965083 h 3154971"/>
                <a:gd name="connsiteX268" fmla="*/ 1517650 w 6178703"/>
                <a:gd name="connsiteY268" fmla="*/ 2092083 h 3154971"/>
                <a:gd name="connsiteX269" fmla="*/ 1485900 w 6178703"/>
                <a:gd name="connsiteY269" fmla="*/ 2307983 h 3154971"/>
                <a:gd name="connsiteX270" fmla="*/ 1543050 w 6178703"/>
                <a:gd name="connsiteY270" fmla="*/ 2466733 h 3154971"/>
                <a:gd name="connsiteX271" fmla="*/ 1581150 w 6178703"/>
                <a:gd name="connsiteY271" fmla="*/ 2669933 h 3154971"/>
                <a:gd name="connsiteX272" fmla="*/ 1517650 w 6178703"/>
                <a:gd name="connsiteY272" fmla="*/ 2892183 h 3154971"/>
                <a:gd name="connsiteX273" fmla="*/ 1492250 w 6178703"/>
                <a:gd name="connsiteY273" fmla="*/ 2765183 h 3154971"/>
                <a:gd name="connsiteX274" fmla="*/ 1511300 w 6178703"/>
                <a:gd name="connsiteY274" fmla="*/ 2593733 h 3154971"/>
                <a:gd name="connsiteX275" fmla="*/ 1447800 w 6178703"/>
                <a:gd name="connsiteY275" fmla="*/ 2396883 h 3154971"/>
                <a:gd name="connsiteX276" fmla="*/ 1371600 w 6178703"/>
                <a:gd name="connsiteY276" fmla="*/ 2561983 h 3154971"/>
                <a:gd name="connsiteX277" fmla="*/ 1289050 w 6178703"/>
                <a:gd name="connsiteY277" fmla="*/ 2765183 h 3154971"/>
                <a:gd name="connsiteX278" fmla="*/ 1263650 w 6178703"/>
                <a:gd name="connsiteY278" fmla="*/ 2923933 h 3154971"/>
                <a:gd name="connsiteX279" fmla="*/ 1231900 w 6178703"/>
                <a:gd name="connsiteY279" fmla="*/ 2809633 h 3154971"/>
                <a:gd name="connsiteX280" fmla="*/ 1276350 w 6178703"/>
                <a:gd name="connsiteY280" fmla="*/ 2650883 h 3154971"/>
                <a:gd name="connsiteX281" fmla="*/ 1320800 w 6178703"/>
                <a:gd name="connsiteY281" fmla="*/ 2511183 h 3154971"/>
                <a:gd name="connsiteX282" fmla="*/ 1403350 w 6178703"/>
                <a:gd name="connsiteY282" fmla="*/ 2346083 h 3154971"/>
                <a:gd name="connsiteX283" fmla="*/ 1422400 w 6178703"/>
                <a:gd name="connsiteY283" fmla="*/ 2225433 h 3154971"/>
                <a:gd name="connsiteX284" fmla="*/ 1428750 w 6178703"/>
                <a:gd name="connsiteY284" fmla="*/ 2060333 h 3154971"/>
                <a:gd name="connsiteX285" fmla="*/ 1377950 w 6178703"/>
                <a:gd name="connsiteY285" fmla="*/ 1958733 h 3154971"/>
                <a:gd name="connsiteX286" fmla="*/ 1301750 w 6178703"/>
                <a:gd name="connsiteY286" fmla="*/ 1920633 h 3154971"/>
                <a:gd name="connsiteX287" fmla="*/ 1117600 w 6178703"/>
                <a:gd name="connsiteY287" fmla="*/ 2098433 h 3154971"/>
                <a:gd name="connsiteX288" fmla="*/ 1104900 w 6178703"/>
                <a:gd name="connsiteY288" fmla="*/ 2212733 h 3154971"/>
                <a:gd name="connsiteX289" fmla="*/ 1095375 w 6178703"/>
                <a:gd name="connsiteY289" fmla="*/ 2495308 h 3154971"/>
                <a:gd name="connsiteX290" fmla="*/ 1085850 w 6178703"/>
                <a:gd name="connsiteY290" fmla="*/ 2676283 h 3154971"/>
                <a:gd name="connsiteX291" fmla="*/ 1035050 w 6178703"/>
                <a:gd name="connsiteY291" fmla="*/ 2619133 h 3154971"/>
                <a:gd name="connsiteX292" fmla="*/ 1035050 w 6178703"/>
                <a:gd name="connsiteY292" fmla="*/ 2466733 h 3154971"/>
                <a:gd name="connsiteX293" fmla="*/ 1028700 w 6178703"/>
                <a:gd name="connsiteY293" fmla="*/ 2333383 h 3154971"/>
                <a:gd name="connsiteX294" fmla="*/ 1041400 w 6178703"/>
                <a:gd name="connsiteY294" fmla="*/ 2161933 h 3154971"/>
                <a:gd name="connsiteX295" fmla="*/ 847725 w 6178703"/>
                <a:gd name="connsiteY295" fmla="*/ 2295283 h 3154971"/>
                <a:gd name="connsiteX296" fmla="*/ 600075 w 6178703"/>
                <a:gd name="connsiteY296" fmla="*/ 2568333 h 3154971"/>
                <a:gd name="connsiteX297" fmla="*/ 755650 w 6178703"/>
                <a:gd name="connsiteY297" fmla="*/ 2320683 h 3154971"/>
                <a:gd name="connsiteX298" fmla="*/ 333375 w 6178703"/>
                <a:gd name="connsiteY298" fmla="*/ 2419108 h 3154971"/>
                <a:gd name="connsiteX299" fmla="*/ 762000 w 6178703"/>
                <a:gd name="connsiteY299" fmla="*/ 2238133 h 3154971"/>
                <a:gd name="connsiteX300" fmla="*/ 1006475 w 6178703"/>
                <a:gd name="connsiteY300" fmla="*/ 2114308 h 3154971"/>
                <a:gd name="connsiteX301" fmla="*/ 1155700 w 6178703"/>
                <a:gd name="connsiteY301" fmla="*/ 1822208 h 3154971"/>
                <a:gd name="connsiteX302" fmla="*/ 898525 w 6178703"/>
                <a:gd name="connsiteY302" fmla="*/ 1790458 h 3154971"/>
                <a:gd name="connsiteX303" fmla="*/ 561975 w 6178703"/>
                <a:gd name="connsiteY303" fmla="*/ 1777758 h 3154971"/>
                <a:gd name="connsiteX304" fmla="*/ 149225 w 6178703"/>
                <a:gd name="connsiteY304" fmla="*/ 1892058 h 3154971"/>
                <a:gd name="connsiteX305" fmla="*/ 447675 w 6178703"/>
                <a:gd name="connsiteY305" fmla="*/ 1698383 h 3154971"/>
                <a:gd name="connsiteX306" fmla="*/ 0 w 6178703"/>
                <a:gd name="connsiteY306" fmla="*/ 1609483 h 315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</a:cxnLst>
              <a:rect l="l" t="t" r="r" b="b"/>
              <a:pathLst>
                <a:path w="6178703" h="3154971">
                  <a:moveTo>
                    <a:pt x="0" y="1609483"/>
                  </a:moveTo>
                  <a:cubicBezTo>
                    <a:pt x="66146" y="1602074"/>
                    <a:pt x="132292" y="1594666"/>
                    <a:pt x="196850" y="1596783"/>
                  </a:cubicBezTo>
                  <a:cubicBezTo>
                    <a:pt x="261408" y="1598900"/>
                    <a:pt x="320675" y="1606308"/>
                    <a:pt x="387350" y="1622183"/>
                  </a:cubicBezTo>
                  <a:cubicBezTo>
                    <a:pt x="454025" y="1638058"/>
                    <a:pt x="533400" y="1676158"/>
                    <a:pt x="596900" y="1692033"/>
                  </a:cubicBezTo>
                  <a:cubicBezTo>
                    <a:pt x="660400" y="1707908"/>
                    <a:pt x="697442" y="1719550"/>
                    <a:pt x="768350" y="1717433"/>
                  </a:cubicBezTo>
                  <a:cubicBezTo>
                    <a:pt x="839258" y="1715316"/>
                    <a:pt x="967317" y="1705791"/>
                    <a:pt x="1022350" y="1679333"/>
                  </a:cubicBezTo>
                  <a:cubicBezTo>
                    <a:pt x="1077383" y="1652875"/>
                    <a:pt x="1093258" y="1596783"/>
                    <a:pt x="1098550" y="1558683"/>
                  </a:cubicBezTo>
                  <a:cubicBezTo>
                    <a:pt x="1103842" y="1520583"/>
                    <a:pt x="1078442" y="1481425"/>
                    <a:pt x="1054100" y="1450733"/>
                  </a:cubicBezTo>
                  <a:cubicBezTo>
                    <a:pt x="1029758" y="1420041"/>
                    <a:pt x="1000125" y="1387233"/>
                    <a:pt x="952500" y="1374533"/>
                  </a:cubicBezTo>
                  <a:cubicBezTo>
                    <a:pt x="904875" y="1361833"/>
                    <a:pt x="825500" y="1373475"/>
                    <a:pt x="768350" y="1374533"/>
                  </a:cubicBezTo>
                  <a:cubicBezTo>
                    <a:pt x="711200" y="1375591"/>
                    <a:pt x="660400" y="1384058"/>
                    <a:pt x="609600" y="1380883"/>
                  </a:cubicBezTo>
                  <a:cubicBezTo>
                    <a:pt x="558800" y="1377708"/>
                    <a:pt x="497417" y="1368183"/>
                    <a:pt x="463550" y="1355483"/>
                  </a:cubicBezTo>
                  <a:cubicBezTo>
                    <a:pt x="429683" y="1342783"/>
                    <a:pt x="397933" y="1308916"/>
                    <a:pt x="406400" y="1304683"/>
                  </a:cubicBezTo>
                  <a:cubicBezTo>
                    <a:pt x="414867" y="1300450"/>
                    <a:pt x="481542" y="1325850"/>
                    <a:pt x="514350" y="1330083"/>
                  </a:cubicBezTo>
                  <a:cubicBezTo>
                    <a:pt x="547158" y="1334316"/>
                    <a:pt x="575733" y="1332200"/>
                    <a:pt x="603250" y="1330083"/>
                  </a:cubicBezTo>
                  <a:cubicBezTo>
                    <a:pt x="630767" y="1327966"/>
                    <a:pt x="685800" y="1329025"/>
                    <a:pt x="679450" y="1317383"/>
                  </a:cubicBezTo>
                  <a:cubicBezTo>
                    <a:pt x="673100" y="1305741"/>
                    <a:pt x="596900" y="1280341"/>
                    <a:pt x="565150" y="1260233"/>
                  </a:cubicBezTo>
                  <a:cubicBezTo>
                    <a:pt x="533400" y="1240125"/>
                    <a:pt x="524933" y="1207316"/>
                    <a:pt x="488950" y="1196733"/>
                  </a:cubicBezTo>
                  <a:cubicBezTo>
                    <a:pt x="452967" y="1186150"/>
                    <a:pt x="378883" y="1197791"/>
                    <a:pt x="349250" y="1196733"/>
                  </a:cubicBezTo>
                  <a:cubicBezTo>
                    <a:pt x="319617" y="1195675"/>
                    <a:pt x="288925" y="1196733"/>
                    <a:pt x="311150" y="1190383"/>
                  </a:cubicBezTo>
                  <a:cubicBezTo>
                    <a:pt x="333375" y="1184033"/>
                    <a:pt x="433917" y="1154400"/>
                    <a:pt x="482600" y="1158633"/>
                  </a:cubicBezTo>
                  <a:cubicBezTo>
                    <a:pt x="531283" y="1162866"/>
                    <a:pt x="563033" y="1193558"/>
                    <a:pt x="603250" y="1215783"/>
                  </a:cubicBezTo>
                  <a:cubicBezTo>
                    <a:pt x="643467" y="1238008"/>
                    <a:pt x="694267" y="1276108"/>
                    <a:pt x="723900" y="1291983"/>
                  </a:cubicBezTo>
                  <a:cubicBezTo>
                    <a:pt x="753533" y="1307858"/>
                    <a:pt x="754592" y="1308916"/>
                    <a:pt x="781050" y="1311033"/>
                  </a:cubicBezTo>
                  <a:cubicBezTo>
                    <a:pt x="807508" y="1313150"/>
                    <a:pt x="886883" y="1327966"/>
                    <a:pt x="882650" y="1304683"/>
                  </a:cubicBezTo>
                  <a:cubicBezTo>
                    <a:pt x="878417" y="1281400"/>
                    <a:pt x="790575" y="1215783"/>
                    <a:pt x="755650" y="1171333"/>
                  </a:cubicBezTo>
                  <a:cubicBezTo>
                    <a:pt x="720725" y="1126883"/>
                    <a:pt x="717550" y="1077141"/>
                    <a:pt x="673100" y="1037983"/>
                  </a:cubicBezTo>
                  <a:cubicBezTo>
                    <a:pt x="628650" y="998825"/>
                    <a:pt x="521758" y="960725"/>
                    <a:pt x="488950" y="936383"/>
                  </a:cubicBezTo>
                  <a:cubicBezTo>
                    <a:pt x="456142" y="912041"/>
                    <a:pt x="447675" y="887700"/>
                    <a:pt x="476250" y="891933"/>
                  </a:cubicBezTo>
                  <a:cubicBezTo>
                    <a:pt x="504825" y="896166"/>
                    <a:pt x="607483" y="923683"/>
                    <a:pt x="660400" y="961783"/>
                  </a:cubicBezTo>
                  <a:cubicBezTo>
                    <a:pt x="713317" y="999883"/>
                    <a:pt x="752475" y="1071850"/>
                    <a:pt x="793750" y="1120533"/>
                  </a:cubicBezTo>
                  <a:cubicBezTo>
                    <a:pt x="835025" y="1169216"/>
                    <a:pt x="877358" y="1220016"/>
                    <a:pt x="908050" y="1253883"/>
                  </a:cubicBezTo>
                  <a:cubicBezTo>
                    <a:pt x="938742" y="1287750"/>
                    <a:pt x="942975" y="1308916"/>
                    <a:pt x="977900" y="1323733"/>
                  </a:cubicBezTo>
                  <a:cubicBezTo>
                    <a:pt x="1012825" y="1338550"/>
                    <a:pt x="1080558" y="1356541"/>
                    <a:pt x="1117600" y="1342783"/>
                  </a:cubicBezTo>
                  <a:cubicBezTo>
                    <a:pt x="1154642" y="1329025"/>
                    <a:pt x="1187450" y="1272933"/>
                    <a:pt x="1200150" y="1241183"/>
                  </a:cubicBezTo>
                  <a:cubicBezTo>
                    <a:pt x="1212850" y="1209433"/>
                    <a:pt x="1211792" y="1182975"/>
                    <a:pt x="1193800" y="1152283"/>
                  </a:cubicBezTo>
                  <a:cubicBezTo>
                    <a:pt x="1175808" y="1121591"/>
                    <a:pt x="1140883" y="1078200"/>
                    <a:pt x="1092200" y="1057033"/>
                  </a:cubicBezTo>
                  <a:cubicBezTo>
                    <a:pt x="1043517" y="1035866"/>
                    <a:pt x="947208" y="1042216"/>
                    <a:pt x="901700" y="1025283"/>
                  </a:cubicBezTo>
                  <a:cubicBezTo>
                    <a:pt x="856192" y="1008350"/>
                    <a:pt x="819150" y="955433"/>
                    <a:pt x="819150" y="955433"/>
                  </a:cubicBezTo>
                  <a:cubicBezTo>
                    <a:pt x="783167" y="924741"/>
                    <a:pt x="728133" y="879233"/>
                    <a:pt x="685800" y="841133"/>
                  </a:cubicBezTo>
                  <a:cubicBezTo>
                    <a:pt x="643467" y="803033"/>
                    <a:pt x="596900" y="772341"/>
                    <a:pt x="565150" y="726833"/>
                  </a:cubicBezTo>
                  <a:cubicBezTo>
                    <a:pt x="533400" y="681325"/>
                    <a:pt x="493183" y="577608"/>
                    <a:pt x="495300" y="568083"/>
                  </a:cubicBezTo>
                  <a:cubicBezTo>
                    <a:pt x="497417" y="558558"/>
                    <a:pt x="556683" y="642166"/>
                    <a:pt x="577850" y="669683"/>
                  </a:cubicBezTo>
                  <a:cubicBezTo>
                    <a:pt x="599017" y="697200"/>
                    <a:pt x="617008" y="733183"/>
                    <a:pt x="622300" y="733183"/>
                  </a:cubicBezTo>
                  <a:cubicBezTo>
                    <a:pt x="627592" y="733183"/>
                    <a:pt x="597958" y="663333"/>
                    <a:pt x="609600" y="669683"/>
                  </a:cubicBezTo>
                  <a:cubicBezTo>
                    <a:pt x="621242" y="676033"/>
                    <a:pt x="651933" y="728950"/>
                    <a:pt x="692150" y="771283"/>
                  </a:cubicBezTo>
                  <a:cubicBezTo>
                    <a:pt x="732367" y="813616"/>
                    <a:pt x="799042" y="890875"/>
                    <a:pt x="850900" y="923683"/>
                  </a:cubicBezTo>
                  <a:cubicBezTo>
                    <a:pt x="902758" y="956491"/>
                    <a:pt x="1003300" y="968133"/>
                    <a:pt x="1003300" y="968133"/>
                  </a:cubicBezTo>
                  <a:cubicBezTo>
                    <a:pt x="1039283" y="978716"/>
                    <a:pt x="1077383" y="1019991"/>
                    <a:pt x="1066800" y="987183"/>
                  </a:cubicBezTo>
                  <a:cubicBezTo>
                    <a:pt x="1056217" y="954375"/>
                    <a:pt x="982133" y="831608"/>
                    <a:pt x="939800" y="771283"/>
                  </a:cubicBezTo>
                  <a:cubicBezTo>
                    <a:pt x="897467" y="710958"/>
                    <a:pt x="843492" y="658041"/>
                    <a:pt x="812800" y="625233"/>
                  </a:cubicBezTo>
                  <a:cubicBezTo>
                    <a:pt x="782108" y="592425"/>
                    <a:pt x="733425" y="565966"/>
                    <a:pt x="755650" y="574433"/>
                  </a:cubicBezTo>
                  <a:cubicBezTo>
                    <a:pt x="777875" y="582900"/>
                    <a:pt x="895350" y="625233"/>
                    <a:pt x="946150" y="676033"/>
                  </a:cubicBezTo>
                  <a:cubicBezTo>
                    <a:pt x="996950" y="726833"/>
                    <a:pt x="1019175" y="813616"/>
                    <a:pt x="1060450" y="879233"/>
                  </a:cubicBezTo>
                  <a:cubicBezTo>
                    <a:pt x="1101725" y="944850"/>
                    <a:pt x="1149350" y="1029516"/>
                    <a:pt x="1193800" y="1069733"/>
                  </a:cubicBezTo>
                  <a:cubicBezTo>
                    <a:pt x="1238250" y="1109950"/>
                    <a:pt x="1291167" y="1111008"/>
                    <a:pt x="1327150" y="1120533"/>
                  </a:cubicBezTo>
                  <a:cubicBezTo>
                    <a:pt x="1363133" y="1130058"/>
                    <a:pt x="1386417" y="1144875"/>
                    <a:pt x="1409700" y="1126883"/>
                  </a:cubicBezTo>
                  <a:cubicBezTo>
                    <a:pt x="1432983" y="1108891"/>
                    <a:pt x="1459442" y="1053858"/>
                    <a:pt x="1466850" y="1012583"/>
                  </a:cubicBezTo>
                  <a:cubicBezTo>
                    <a:pt x="1474258" y="971308"/>
                    <a:pt x="1462617" y="923683"/>
                    <a:pt x="1454150" y="879233"/>
                  </a:cubicBezTo>
                  <a:cubicBezTo>
                    <a:pt x="1445683" y="834783"/>
                    <a:pt x="1426633" y="789275"/>
                    <a:pt x="1416050" y="745883"/>
                  </a:cubicBezTo>
                  <a:cubicBezTo>
                    <a:pt x="1405467" y="702491"/>
                    <a:pt x="1395942" y="655925"/>
                    <a:pt x="1390650" y="618883"/>
                  </a:cubicBezTo>
                  <a:cubicBezTo>
                    <a:pt x="1385358" y="581841"/>
                    <a:pt x="1391708" y="558558"/>
                    <a:pt x="1384300" y="523633"/>
                  </a:cubicBezTo>
                  <a:cubicBezTo>
                    <a:pt x="1376892" y="488708"/>
                    <a:pt x="1359958" y="449550"/>
                    <a:pt x="1346200" y="409333"/>
                  </a:cubicBezTo>
                  <a:cubicBezTo>
                    <a:pt x="1332442" y="369116"/>
                    <a:pt x="1316567" y="316200"/>
                    <a:pt x="1301750" y="282333"/>
                  </a:cubicBezTo>
                  <a:cubicBezTo>
                    <a:pt x="1286933" y="248466"/>
                    <a:pt x="1248833" y="204016"/>
                    <a:pt x="1257300" y="206133"/>
                  </a:cubicBezTo>
                  <a:cubicBezTo>
                    <a:pt x="1265767" y="208250"/>
                    <a:pt x="1321858" y="245291"/>
                    <a:pt x="1352550" y="295033"/>
                  </a:cubicBezTo>
                  <a:cubicBezTo>
                    <a:pt x="1383242" y="344775"/>
                    <a:pt x="1426633" y="454841"/>
                    <a:pt x="1441450" y="504583"/>
                  </a:cubicBezTo>
                  <a:cubicBezTo>
                    <a:pt x="1456267" y="554325"/>
                    <a:pt x="1436158" y="550091"/>
                    <a:pt x="1441450" y="593483"/>
                  </a:cubicBezTo>
                  <a:cubicBezTo>
                    <a:pt x="1446742" y="636875"/>
                    <a:pt x="1463675" y="725775"/>
                    <a:pt x="1473200" y="764933"/>
                  </a:cubicBezTo>
                  <a:cubicBezTo>
                    <a:pt x="1482725" y="804091"/>
                    <a:pt x="1483783" y="825258"/>
                    <a:pt x="1498600" y="828433"/>
                  </a:cubicBezTo>
                  <a:cubicBezTo>
                    <a:pt x="1513417" y="831608"/>
                    <a:pt x="1551517" y="817850"/>
                    <a:pt x="1562100" y="783983"/>
                  </a:cubicBezTo>
                  <a:cubicBezTo>
                    <a:pt x="1572683" y="750116"/>
                    <a:pt x="1563158" y="671800"/>
                    <a:pt x="1562100" y="625233"/>
                  </a:cubicBezTo>
                  <a:cubicBezTo>
                    <a:pt x="1561042" y="578666"/>
                    <a:pt x="1556808" y="546916"/>
                    <a:pt x="1555750" y="504583"/>
                  </a:cubicBezTo>
                  <a:cubicBezTo>
                    <a:pt x="1554692" y="462250"/>
                    <a:pt x="1551517" y="413566"/>
                    <a:pt x="1555750" y="371233"/>
                  </a:cubicBezTo>
                  <a:cubicBezTo>
                    <a:pt x="1559983" y="328900"/>
                    <a:pt x="1574800" y="252700"/>
                    <a:pt x="1581150" y="250583"/>
                  </a:cubicBezTo>
                  <a:cubicBezTo>
                    <a:pt x="1587500" y="248466"/>
                    <a:pt x="1592792" y="313025"/>
                    <a:pt x="1593850" y="358533"/>
                  </a:cubicBezTo>
                  <a:cubicBezTo>
                    <a:pt x="1594908" y="404041"/>
                    <a:pt x="1584325" y="477066"/>
                    <a:pt x="1587500" y="523633"/>
                  </a:cubicBezTo>
                  <a:cubicBezTo>
                    <a:pt x="1590675" y="570200"/>
                    <a:pt x="1602317" y="619941"/>
                    <a:pt x="1612900" y="637933"/>
                  </a:cubicBezTo>
                  <a:cubicBezTo>
                    <a:pt x="1623483" y="655925"/>
                    <a:pt x="1634067" y="655925"/>
                    <a:pt x="1651000" y="631583"/>
                  </a:cubicBezTo>
                  <a:cubicBezTo>
                    <a:pt x="1667933" y="607241"/>
                    <a:pt x="1702858" y="561733"/>
                    <a:pt x="1714500" y="491883"/>
                  </a:cubicBezTo>
                  <a:cubicBezTo>
                    <a:pt x="1726142" y="422033"/>
                    <a:pt x="1720850" y="270691"/>
                    <a:pt x="1720850" y="212483"/>
                  </a:cubicBezTo>
                  <a:cubicBezTo>
                    <a:pt x="1720850" y="154275"/>
                    <a:pt x="1709208" y="153216"/>
                    <a:pt x="1714500" y="142633"/>
                  </a:cubicBezTo>
                  <a:cubicBezTo>
                    <a:pt x="1719792" y="132050"/>
                    <a:pt x="1740958" y="117233"/>
                    <a:pt x="1752600" y="148983"/>
                  </a:cubicBezTo>
                  <a:cubicBezTo>
                    <a:pt x="1764242" y="180733"/>
                    <a:pt x="1784350" y="273866"/>
                    <a:pt x="1784350" y="333133"/>
                  </a:cubicBezTo>
                  <a:cubicBezTo>
                    <a:pt x="1784350" y="392400"/>
                    <a:pt x="1770592" y="442141"/>
                    <a:pt x="1752600" y="504583"/>
                  </a:cubicBezTo>
                  <a:cubicBezTo>
                    <a:pt x="1734608" y="567025"/>
                    <a:pt x="1701800" y="651691"/>
                    <a:pt x="1676400" y="707783"/>
                  </a:cubicBezTo>
                  <a:cubicBezTo>
                    <a:pt x="1651000" y="763875"/>
                    <a:pt x="1618192" y="801975"/>
                    <a:pt x="1600200" y="841133"/>
                  </a:cubicBezTo>
                  <a:cubicBezTo>
                    <a:pt x="1582208" y="880291"/>
                    <a:pt x="1572683" y="908866"/>
                    <a:pt x="1568450" y="942733"/>
                  </a:cubicBezTo>
                  <a:cubicBezTo>
                    <a:pt x="1564217" y="976600"/>
                    <a:pt x="1565275" y="1019991"/>
                    <a:pt x="1574800" y="1044333"/>
                  </a:cubicBezTo>
                  <a:cubicBezTo>
                    <a:pt x="1584325" y="1068675"/>
                    <a:pt x="1583267" y="1079258"/>
                    <a:pt x="1625600" y="1088783"/>
                  </a:cubicBezTo>
                  <a:cubicBezTo>
                    <a:pt x="1667933" y="1098308"/>
                    <a:pt x="1751542" y="1102541"/>
                    <a:pt x="1828800" y="1101483"/>
                  </a:cubicBezTo>
                  <a:cubicBezTo>
                    <a:pt x="1906058" y="1100425"/>
                    <a:pt x="2011892" y="1120533"/>
                    <a:pt x="2089150" y="1082433"/>
                  </a:cubicBezTo>
                  <a:cubicBezTo>
                    <a:pt x="2166408" y="1044333"/>
                    <a:pt x="2247900" y="938500"/>
                    <a:pt x="2292350" y="872883"/>
                  </a:cubicBezTo>
                  <a:cubicBezTo>
                    <a:pt x="2336800" y="807266"/>
                    <a:pt x="2331508" y="760700"/>
                    <a:pt x="2355850" y="688733"/>
                  </a:cubicBezTo>
                  <a:cubicBezTo>
                    <a:pt x="2380192" y="616766"/>
                    <a:pt x="2389717" y="532100"/>
                    <a:pt x="2438400" y="441083"/>
                  </a:cubicBezTo>
                  <a:cubicBezTo>
                    <a:pt x="2487083" y="350066"/>
                    <a:pt x="2586567" y="212483"/>
                    <a:pt x="2647950" y="142633"/>
                  </a:cubicBezTo>
                  <a:cubicBezTo>
                    <a:pt x="2709333" y="72783"/>
                    <a:pt x="2726267" y="44208"/>
                    <a:pt x="2806700" y="21983"/>
                  </a:cubicBezTo>
                  <a:cubicBezTo>
                    <a:pt x="2887133" y="-242"/>
                    <a:pt x="3038475" y="-7650"/>
                    <a:pt x="3130550" y="9283"/>
                  </a:cubicBezTo>
                  <a:cubicBezTo>
                    <a:pt x="3222625" y="26216"/>
                    <a:pt x="3277658" y="67491"/>
                    <a:pt x="3359150" y="123583"/>
                  </a:cubicBezTo>
                  <a:cubicBezTo>
                    <a:pt x="3440642" y="179675"/>
                    <a:pt x="3558117" y="260108"/>
                    <a:pt x="3619500" y="345833"/>
                  </a:cubicBezTo>
                  <a:cubicBezTo>
                    <a:pt x="3680883" y="431558"/>
                    <a:pt x="3683000" y="533158"/>
                    <a:pt x="3727450" y="637933"/>
                  </a:cubicBezTo>
                  <a:cubicBezTo>
                    <a:pt x="3771900" y="742708"/>
                    <a:pt x="3833283" y="866533"/>
                    <a:pt x="3886200" y="974483"/>
                  </a:cubicBezTo>
                  <a:cubicBezTo>
                    <a:pt x="3939117" y="1082433"/>
                    <a:pt x="3986742" y="1211550"/>
                    <a:pt x="4044950" y="1285633"/>
                  </a:cubicBezTo>
                  <a:cubicBezTo>
                    <a:pt x="4103158" y="1359716"/>
                    <a:pt x="4163483" y="1378766"/>
                    <a:pt x="4235450" y="1418983"/>
                  </a:cubicBezTo>
                  <a:cubicBezTo>
                    <a:pt x="4307417" y="1459200"/>
                    <a:pt x="4397375" y="1515291"/>
                    <a:pt x="4476750" y="1526933"/>
                  </a:cubicBezTo>
                  <a:cubicBezTo>
                    <a:pt x="4556125" y="1538575"/>
                    <a:pt x="4609042" y="1507883"/>
                    <a:pt x="4711700" y="1488833"/>
                  </a:cubicBezTo>
                  <a:cubicBezTo>
                    <a:pt x="4814358" y="1469783"/>
                    <a:pt x="4995333" y="1443325"/>
                    <a:pt x="5092700" y="1412633"/>
                  </a:cubicBezTo>
                  <a:cubicBezTo>
                    <a:pt x="5190067" y="1381941"/>
                    <a:pt x="5239808" y="1353366"/>
                    <a:pt x="5295900" y="1304683"/>
                  </a:cubicBezTo>
                  <a:cubicBezTo>
                    <a:pt x="5351992" y="1256000"/>
                    <a:pt x="5386917" y="1169216"/>
                    <a:pt x="5429250" y="1120533"/>
                  </a:cubicBezTo>
                  <a:cubicBezTo>
                    <a:pt x="5471583" y="1071850"/>
                    <a:pt x="5518150" y="1029516"/>
                    <a:pt x="5549900" y="1012583"/>
                  </a:cubicBezTo>
                  <a:cubicBezTo>
                    <a:pt x="5581650" y="995650"/>
                    <a:pt x="5605992" y="1008350"/>
                    <a:pt x="5619750" y="1018933"/>
                  </a:cubicBezTo>
                  <a:cubicBezTo>
                    <a:pt x="5633508" y="1029516"/>
                    <a:pt x="5638800" y="1060208"/>
                    <a:pt x="5632450" y="1076083"/>
                  </a:cubicBezTo>
                  <a:cubicBezTo>
                    <a:pt x="5626100" y="1091958"/>
                    <a:pt x="5601758" y="1101483"/>
                    <a:pt x="5581650" y="1114183"/>
                  </a:cubicBezTo>
                  <a:cubicBezTo>
                    <a:pt x="5561542" y="1126883"/>
                    <a:pt x="5540375" y="1122650"/>
                    <a:pt x="5511800" y="1152283"/>
                  </a:cubicBezTo>
                  <a:cubicBezTo>
                    <a:pt x="5483225" y="1181916"/>
                    <a:pt x="5441950" y="1259175"/>
                    <a:pt x="5410200" y="1291983"/>
                  </a:cubicBezTo>
                  <a:cubicBezTo>
                    <a:pt x="5378450" y="1324791"/>
                    <a:pt x="5343525" y="1334316"/>
                    <a:pt x="5321300" y="1349133"/>
                  </a:cubicBezTo>
                  <a:cubicBezTo>
                    <a:pt x="5299075" y="1363950"/>
                    <a:pt x="5256742" y="1383000"/>
                    <a:pt x="5276850" y="1380883"/>
                  </a:cubicBezTo>
                  <a:cubicBezTo>
                    <a:pt x="5296958" y="1378766"/>
                    <a:pt x="5376333" y="1338550"/>
                    <a:pt x="5441950" y="1336433"/>
                  </a:cubicBezTo>
                  <a:cubicBezTo>
                    <a:pt x="5507567" y="1334316"/>
                    <a:pt x="5612342" y="1359716"/>
                    <a:pt x="5670550" y="1368183"/>
                  </a:cubicBezTo>
                  <a:cubicBezTo>
                    <a:pt x="5728758" y="1376650"/>
                    <a:pt x="5734050" y="1392525"/>
                    <a:pt x="5791200" y="1387233"/>
                  </a:cubicBezTo>
                  <a:cubicBezTo>
                    <a:pt x="5848350" y="1381941"/>
                    <a:pt x="5957358" y="1348075"/>
                    <a:pt x="6013450" y="1336433"/>
                  </a:cubicBezTo>
                  <a:cubicBezTo>
                    <a:pt x="6069542" y="1324791"/>
                    <a:pt x="6100233" y="1313150"/>
                    <a:pt x="6127750" y="1317383"/>
                  </a:cubicBezTo>
                  <a:cubicBezTo>
                    <a:pt x="6155267" y="1321616"/>
                    <a:pt x="6176433" y="1344900"/>
                    <a:pt x="6178550" y="1361833"/>
                  </a:cubicBezTo>
                  <a:cubicBezTo>
                    <a:pt x="6180667" y="1378766"/>
                    <a:pt x="6160558" y="1411575"/>
                    <a:pt x="6140450" y="1418983"/>
                  </a:cubicBezTo>
                  <a:cubicBezTo>
                    <a:pt x="6120342" y="1426391"/>
                    <a:pt x="6092825" y="1407341"/>
                    <a:pt x="6057900" y="1406283"/>
                  </a:cubicBezTo>
                  <a:cubicBezTo>
                    <a:pt x="6022975" y="1405225"/>
                    <a:pt x="5971117" y="1407341"/>
                    <a:pt x="5930900" y="1412633"/>
                  </a:cubicBezTo>
                  <a:cubicBezTo>
                    <a:pt x="5890683" y="1417925"/>
                    <a:pt x="5863167" y="1436975"/>
                    <a:pt x="5816600" y="1438033"/>
                  </a:cubicBezTo>
                  <a:cubicBezTo>
                    <a:pt x="5770033" y="1439091"/>
                    <a:pt x="5716058" y="1422158"/>
                    <a:pt x="5651500" y="1418983"/>
                  </a:cubicBezTo>
                  <a:cubicBezTo>
                    <a:pt x="5586942" y="1415808"/>
                    <a:pt x="5492750" y="1415808"/>
                    <a:pt x="5429250" y="1418983"/>
                  </a:cubicBezTo>
                  <a:cubicBezTo>
                    <a:pt x="5365750" y="1422158"/>
                    <a:pt x="5286375" y="1428508"/>
                    <a:pt x="5270500" y="1438033"/>
                  </a:cubicBezTo>
                  <a:cubicBezTo>
                    <a:pt x="5254625" y="1447558"/>
                    <a:pt x="5304367" y="1452850"/>
                    <a:pt x="5334000" y="1476133"/>
                  </a:cubicBezTo>
                  <a:cubicBezTo>
                    <a:pt x="5363633" y="1499416"/>
                    <a:pt x="5424488" y="1549026"/>
                    <a:pt x="5448300" y="1577733"/>
                  </a:cubicBezTo>
                  <a:cubicBezTo>
                    <a:pt x="5472112" y="1606440"/>
                    <a:pt x="5464175" y="1621919"/>
                    <a:pt x="5476875" y="1648377"/>
                  </a:cubicBezTo>
                  <a:cubicBezTo>
                    <a:pt x="5489575" y="1674835"/>
                    <a:pt x="5531379" y="1716507"/>
                    <a:pt x="5524500" y="1736483"/>
                  </a:cubicBezTo>
                  <a:cubicBezTo>
                    <a:pt x="5517621" y="1756459"/>
                    <a:pt x="5457296" y="1777229"/>
                    <a:pt x="5435600" y="1768233"/>
                  </a:cubicBezTo>
                  <a:cubicBezTo>
                    <a:pt x="5413904" y="1759237"/>
                    <a:pt x="5403056" y="1719815"/>
                    <a:pt x="5394325" y="1682508"/>
                  </a:cubicBezTo>
                  <a:cubicBezTo>
                    <a:pt x="5385594" y="1645201"/>
                    <a:pt x="5396441" y="1649700"/>
                    <a:pt x="5383212" y="1630121"/>
                  </a:cubicBezTo>
                  <a:cubicBezTo>
                    <a:pt x="5369983" y="1610542"/>
                    <a:pt x="5339027" y="1588581"/>
                    <a:pt x="5314950" y="1565033"/>
                  </a:cubicBezTo>
                  <a:cubicBezTo>
                    <a:pt x="5290873" y="1541485"/>
                    <a:pt x="5270500" y="1502591"/>
                    <a:pt x="5238750" y="1488833"/>
                  </a:cubicBezTo>
                  <a:cubicBezTo>
                    <a:pt x="5207000" y="1475075"/>
                    <a:pt x="5167842" y="1477191"/>
                    <a:pt x="5124450" y="1482483"/>
                  </a:cubicBezTo>
                  <a:cubicBezTo>
                    <a:pt x="5081058" y="1487775"/>
                    <a:pt x="5030258" y="1508941"/>
                    <a:pt x="4978400" y="1520583"/>
                  </a:cubicBezTo>
                  <a:cubicBezTo>
                    <a:pt x="4926542" y="1532225"/>
                    <a:pt x="4821767" y="1535400"/>
                    <a:pt x="4813300" y="1552333"/>
                  </a:cubicBezTo>
                  <a:cubicBezTo>
                    <a:pt x="4804833" y="1569266"/>
                    <a:pt x="4902200" y="1587258"/>
                    <a:pt x="4927600" y="1622183"/>
                  </a:cubicBezTo>
                  <a:cubicBezTo>
                    <a:pt x="4953000" y="1657108"/>
                    <a:pt x="4951942" y="1712141"/>
                    <a:pt x="4965700" y="1761883"/>
                  </a:cubicBezTo>
                  <a:cubicBezTo>
                    <a:pt x="4979458" y="1811625"/>
                    <a:pt x="4992158" y="1884650"/>
                    <a:pt x="5010150" y="1920633"/>
                  </a:cubicBezTo>
                  <a:cubicBezTo>
                    <a:pt x="5028142" y="1956616"/>
                    <a:pt x="5036608" y="1961908"/>
                    <a:pt x="5073650" y="1977783"/>
                  </a:cubicBezTo>
                  <a:cubicBezTo>
                    <a:pt x="5110692" y="1993658"/>
                    <a:pt x="5175250" y="2011650"/>
                    <a:pt x="5232400" y="2015883"/>
                  </a:cubicBezTo>
                  <a:cubicBezTo>
                    <a:pt x="5289550" y="2020116"/>
                    <a:pt x="5358342" y="2008475"/>
                    <a:pt x="5416550" y="2003183"/>
                  </a:cubicBezTo>
                  <a:cubicBezTo>
                    <a:pt x="5474758" y="1997891"/>
                    <a:pt x="5528733" y="1974608"/>
                    <a:pt x="5581650" y="1984133"/>
                  </a:cubicBezTo>
                  <a:cubicBezTo>
                    <a:pt x="5634567" y="1993658"/>
                    <a:pt x="5712883" y="2032816"/>
                    <a:pt x="5734050" y="2060333"/>
                  </a:cubicBezTo>
                  <a:cubicBezTo>
                    <a:pt x="5755217" y="2087850"/>
                    <a:pt x="5726642" y="2139708"/>
                    <a:pt x="5708650" y="2149233"/>
                  </a:cubicBezTo>
                  <a:cubicBezTo>
                    <a:pt x="5690658" y="2158758"/>
                    <a:pt x="5643033" y="2130183"/>
                    <a:pt x="5626100" y="2117483"/>
                  </a:cubicBezTo>
                  <a:cubicBezTo>
                    <a:pt x="5609167" y="2104783"/>
                    <a:pt x="5628217" y="2083616"/>
                    <a:pt x="5607050" y="2073033"/>
                  </a:cubicBezTo>
                  <a:cubicBezTo>
                    <a:pt x="5585883" y="2062450"/>
                    <a:pt x="5546725" y="2051866"/>
                    <a:pt x="5499100" y="2053983"/>
                  </a:cubicBezTo>
                  <a:cubicBezTo>
                    <a:pt x="5451475" y="2056100"/>
                    <a:pt x="5379508" y="2081500"/>
                    <a:pt x="5321300" y="2085733"/>
                  </a:cubicBezTo>
                  <a:cubicBezTo>
                    <a:pt x="5263092" y="2089966"/>
                    <a:pt x="5201708" y="2089966"/>
                    <a:pt x="5149850" y="2079383"/>
                  </a:cubicBezTo>
                  <a:cubicBezTo>
                    <a:pt x="5097992" y="2068800"/>
                    <a:pt x="5040842" y="2038108"/>
                    <a:pt x="5010150" y="2022233"/>
                  </a:cubicBezTo>
                  <a:cubicBezTo>
                    <a:pt x="4979458" y="2006358"/>
                    <a:pt x="4974167" y="1969316"/>
                    <a:pt x="4965700" y="1984133"/>
                  </a:cubicBezTo>
                  <a:cubicBezTo>
                    <a:pt x="4957233" y="1998950"/>
                    <a:pt x="4960408" y="2071975"/>
                    <a:pt x="4959350" y="2111133"/>
                  </a:cubicBezTo>
                  <a:cubicBezTo>
                    <a:pt x="4958292" y="2150291"/>
                    <a:pt x="4947708" y="2171458"/>
                    <a:pt x="4959350" y="2219083"/>
                  </a:cubicBezTo>
                  <a:cubicBezTo>
                    <a:pt x="4970992" y="2266708"/>
                    <a:pt x="5000625" y="2357725"/>
                    <a:pt x="5029200" y="2396883"/>
                  </a:cubicBezTo>
                  <a:cubicBezTo>
                    <a:pt x="5057775" y="2436041"/>
                    <a:pt x="5082117" y="2436041"/>
                    <a:pt x="5130800" y="2454033"/>
                  </a:cubicBezTo>
                  <a:cubicBezTo>
                    <a:pt x="5179483" y="2472025"/>
                    <a:pt x="5271558" y="2501658"/>
                    <a:pt x="5321300" y="2504833"/>
                  </a:cubicBezTo>
                  <a:cubicBezTo>
                    <a:pt x="5371042" y="2508008"/>
                    <a:pt x="5402792" y="2467791"/>
                    <a:pt x="5429250" y="2473083"/>
                  </a:cubicBezTo>
                  <a:cubicBezTo>
                    <a:pt x="5455708" y="2478375"/>
                    <a:pt x="5481770" y="2518327"/>
                    <a:pt x="5480050" y="2536583"/>
                  </a:cubicBezTo>
                  <a:cubicBezTo>
                    <a:pt x="5478330" y="2554839"/>
                    <a:pt x="5440099" y="2580503"/>
                    <a:pt x="5418932" y="2582620"/>
                  </a:cubicBezTo>
                  <a:cubicBezTo>
                    <a:pt x="5397765" y="2584737"/>
                    <a:pt x="5393664" y="2555897"/>
                    <a:pt x="5353050" y="2549283"/>
                  </a:cubicBezTo>
                  <a:cubicBezTo>
                    <a:pt x="5312436" y="2542669"/>
                    <a:pt x="5233458" y="2552458"/>
                    <a:pt x="5175250" y="2542933"/>
                  </a:cubicBezTo>
                  <a:cubicBezTo>
                    <a:pt x="5117042" y="2533408"/>
                    <a:pt x="5021792" y="2473083"/>
                    <a:pt x="5003800" y="2492133"/>
                  </a:cubicBezTo>
                  <a:cubicBezTo>
                    <a:pt x="4985808" y="2511183"/>
                    <a:pt x="5039783" y="2620191"/>
                    <a:pt x="5067300" y="2657233"/>
                  </a:cubicBezTo>
                  <a:cubicBezTo>
                    <a:pt x="5094817" y="2694275"/>
                    <a:pt x="5125773" y="2690703"/>
                    <a:pt x="5168900" y="2714383"/>
                  </a:cubicBezTo>
                  <a:lnTo>
                    <a:pt x="5326062" y="2799314"/>
                  </a:lnTo>
                  <a:cubicBezTo>
                    <a:pt x="5361649" y="2817570"/>
                    <a:pt x="5375804" y="2807385"/>
                    <a:pt x="5382419" y="2823921"/>
                  </a:cubicBezTo>
                  <a:cubicBezTo>
                    <a:pt x="5389034" y="2840458"/>
                    <a:pt x="5384403" y="2895623"/>
                    <a:pt x="5365750" y="2898533"/>
                  </a:cubicBezTo>
                  <a:cubicBezTo>
                    <a:pt x="5347097" y="2901443"/>
                    <a:pt x="5295900" y="2855141"/>
                    <a:pt x="5270500" y="2841383"/>
                  </a:cubicBezTo>
                  <a:cubicBezTo>
                    <a:pt x="5245100" y="2827625"/>
                    <a:pt x="5213350" y="2815983"/>
                    <a:pt x="5213350" y="2815983"/>
                  </a:cubicBezTo>
                  <a:lnTo>
                    <a:pt x="5099050" y="2765183"/>
                  </a:lnTo>
                  <a:cubicBezTo>
                    <a:pt x="5075767" y="2754600"/>
                    <a:pt x="5076825" y="2734491"/>
                    <a:pt x="5073650" y="2752483"/>
                  </a:cubicBezTo>
                  <a:cubicBezTo>
                    <a:pt x="5070475" y="2770475"/>
                    <a:pt x="5081058" y="2827625"/>
                    <a:pt x="5080000" y="2873133"/>
                  </a:cubicBezTo>
                  <a:cubicBezTo>
                    <a:pt x="5078942" y="2918641"/>
                    <a:pt x="5063067" y="2991666"/>
                    <a:pt x="5067300" y="3025533"/>
                  </a:cubicBezTo>
                  <a:cubicBezTo>
                    <a:pt x="5071533" y="3059400"/>
                    <a:pt x="5103283" y="3055166"/>
                    <a:pt x="5105400" y="3076333"/>
                  </a:cubicBezTo>
                  <a:cubicBezTo>
                    <a:pt x="5107517" y="3097500"/>
                    <a:pt x="5097992" y="3144066"/>
                    <a:pt x="5080000" y="3152533"/>
                  </a:cubicBezTo>
                  <a:cubicBezTo>
                    <a:pt x="5062008" y="3161000"/>
                    <a:pt x="5008033" y="3146183"/>
                    <a:pt x="4997450" y="3127133"/>
                  </a:cubicBezTo>
                  <a:cubicBezTo>
                    <a:pt x="4986867" y="3108083"/>
                    <a:pt x="5011208" y="3079508"/>
                    <a:pt x="5016500" y="3038233"/>
                  </a:cubicBezTo>
                  <a:cubicBezTo>
                    <a:pt x="5021792" y="2996958"/>
                    <a:pt x="5029200" y="2934516"/>
                    <a:pt x="5029200" y="2879483"/>
                  </a:cubicBezTo>
                  <a:cubicBezTo>
                    <a:pt x="5029200" y="2824450"/>
                    <a:pt x="5026025" y="2758833"/>
                    <a:pt x="5016500" y="2708033"/>
                  </a:cubicBezTo>
                  <a:cubicBezTo>
                    <a:pt x="5006975" y="2657233"/>
                    <a:pt x="4987925" y="2612783"/>
                    <a:pt x="4972050" y="2574683"/>
                  </a:cubicBezTo>
                  <a:cubicBezTo>
                    <a:pt x="4956175" y="2536583"/>
                    <a:pt x="4929717" y="2516475"/>
                    <a:pt x="4921250" y="2479433"/>
                  </a:cubicBezTo>
                  <a:cubicBezTo>
                    <a:pt x="4912783" y="2442391"/>
                    <a:pt x="4927600" y="2392650"/>
                    <a:pt x="4921250" y="2352433"/>
                  </a:cubicBezTo>
                  <a:cubicBezTo>
                    <a:pt x="4914900" y="2312216"/>
                    <a:pt x="4889500" y="2289991"/>
                    <a:pt x="4883150" y="2238133"/>
                  </a:cubicBezTo>
                  <a:cubicBezTo>
                    <a:pt x="4876800" y="2186275"/>
                    <a:pt x="4876800" y="2102666"/>
                    <a:pt x="4883150" y="2041283"/>
                  </a:cubicBezTo>
                  <a:cubicBezTo>
                    <a:pt x="4889500" y="1979900"/>
                    <a:pt x="4921250" y="1925925"/>
                    <a:pt x="4921250" y="1869833"/>
                  </a:cubicBezTo>
                  <a:cubicBezTo>
                    <a:pt x="4921250" y="1813741"/>
                    <a:pt x="4912783" y="1748125"/>
                    <a:pt x="4883150" y="1704733"/>
                  </a:cubicBezTo>
                  <a:cubicBezTo>
                    <a:pt x="4853517" y="1661341"/>
                    <a:pt x="4804833" y="1622183"/>
                    <a:pt x="4743450" y="1609483"/>
                  </a:cubicBezTo>
                  <a:cubicBezTo>
                    <a:pt x="4682067" y="1596783"/>
                    <a:pt x="4593167" y="1635941"/>
                    <a:pt x="4514850" y="1628533"/>
                  </a:cubicBezTo>
                  <a:cubicBezTo>
                    <a:pt x="4436533" y="1621125"/>
                    <a:pt x="4363508" y="1604191"/>
                    <a:pt x="4273550" y="1565033"/>
                  </a:cubicBezTo>
                  <a:cubicBezTo>
                    <a:pt x="4183592" y="1525875"/>
                    <a:pt x="4050242" y="1471900"/>
                    <a:pt x="3975100" y="1393583"/>
                  </a:cubicBezTo>
                  <a:cubicBezTo>
                    <a:pt x="3899958" y="1315266"/>
                    <a:pt x="3857625" y="1172391"/>
                    <a:pt x="3822700" y="1095133"/>
                  </a:cubicBezTo>
                  <a:cubicBezTo>
                    <a:pt x="3787775" y="1017875"/>
                    <a:pt x="3790950" y="1004116"/>
                    <a:pt x="3765550" y="930033"/>
                  </a:cubicBezTo>
                  <a:cubicBezTo>
                    <a:pt x="3740150" y="855950"/>
                    <a:pt x="3698875" y="726833"/>
                    <a:pt x="3670300" y="650633"/>
                  </a:cubicBezTo>
                  <a:cubicBezTo>
                    <a:pt x="3641725" y="574433"/>
                    <a:pt x="3629025" y="526808"/>
                    <a:pt x="3594100" y="472833"/>
                  </a:cubicBezTo>
                  <a:cubicBezTo>
                    <a:pt x="3559175" y="418858"/>
                    <a:pt x="3518958" y="381816"/>
                    <a:pt x="3460750" y="326783"/>
                  </a:cubicBezTo>
                  <a:cubicBezTo>
                    <a:pt x="3402542" y="271750"/>
                    <a:pt x="3316817" y="179675"/>
                    <a:pt x="3244850" y="142633"/>
                  </a:cubicBezTo>
                  <a:cubicBezTo>
                    <a:pt x="3172883" y="105591"/>
                    <a:pt x="3103033" y="104533"/>
                    <a:pt x="3028950" y="104533"/>
                  </a:cubicBezTo>
                  <a:cubicBezTo>
                    <a:pt x="2954867" y="104533"/>
                    <a:pt x="2860675" y="117233"/>
                    <a:pt x="2800350" y="142633"/>
                  </a:cubicBezTo>
                  <a:cubicBezTo>
                    <a:pt x="2740025" y="168033"/>
                    <a:pt x="2715683" y="180733"/>
                    <a:pt x="2667000" y="256933"/>
                  </a:cubicBezTo>
                  <a:cubicBezTo>
                    <a:pt x="2618317" y="333133"/>
                    <a:pt x="2553758" y="498233"/>
                    <a:pt x="2508250" y="599833"/>
                  </a:cubicBezTo>
                  <a:cubicBezTo>
                    <a:pt x="2462742" y="701433"/>
                    <a:pt x="2442633" y="767050"/>
                    <a:pt x="2393950" y="866533"/>
                  </a:cubicBezTo>
                  <a:cubicBezTo>
                    <a:pt x="2345267" y="966016"/>
                    <a:pt x="2272242" y="1105716"/>
                    <a:pt x="2216150" y="1196733"/>
                  </a:cubicBezTo>
                  <a:cubicBezTo>
                    <a:pt x="2160058" y="1287750"/>
                    <a:pt x="2099733" y="1347016"/>
                    <a:pt x="2057400" y="1412633"/>
                  </a:cubicBezTo>
                  <a:cubicBezTo>
                    <a:pt x="2015067" y="1478250"/>
                    <a:pt x="1967442" y="1527991"/>
                    <a:pt x="1962150" y="1590433"/>
                  </a:cubicBezTo>
                  <a:cubicBezTo>
                    <a:pt x="1956858" y="1652875"/>
                    <a:pt x="1989667" y="1754475"/>
                    <a:pt x="2025650" y="1787283"/>
                  </a:cubicBezTo>
                  <a:cubicBezTo>
                    <a:pt x="2061633" y="1820091"/>
                    <a:pt x="2137833" y="1791516"/>
                    <a:pt x="2178050" y="1787283"/>
                  </a:cubicBezTo>
                  <a:cubicBezTo>
                    <a:pt x="2218267" y="1783050"/>
                    <a:pt x="2214033" y="1799983"/>
                    <a:pt x="2266950" y="1761883"/>
                  </a:cubicBezTo>
                  <a:cubicBezTo>
                    <a:pt x="2319867" y="1723783"/>
                    <a:pt x="2424642" y="1596783"/>
                    <a:pt x="2495550" y="1558683"/>
                  </a:cubicBezTo>
                  <a:cubicBezTo>
                    <a:pt x="2566458" y="1520583"/>
                    <a:pt x="2686050" y="1526933"/>
                    <a:pt x="2692400" y="1533283"/>
                  </a:cubicBezTo>
                  <a:cubicBezTo>
                    <a:pt x="2698750" y="1539633"/>
                    <a:pt x="2582333" y="1563975"/>
                    <a:pt x="2533650" y="1596783"/>
                  </a:cubicBezTo>
                  <a:cubicBezTo>
                    <a:pt x="2484967" y="1629591"/>
                    <a:pt x="2440517" y="1695208"/>
                    <a:pt x="2400300" y="1730133"/>
                  </a:cubicBezTo>
                  <a:cubicBezTo>
                    <a:pt x="2360083" y="1765058"/>
                    <a:pt x="2327275" y="1788341"/>
                    <a:pt x="2292350" y="1806333"/>
                  </a:cubicBezTo>
                  <a:cubicBezTo>
                    <a:pt x="2257425" y="1824325"/>
                    <a:pt x="2219325" y="1830675"/>
                    <a:pt x="2190750" y="1838083"/>
                  </a:cubicBezTo>
                  <a:cubicBezTo>
                    <a:pt x="2162175" y="1845491"/>
                    <a:pt x="2119842" y="1839141"/>
                    <a:pt x="2120900" y="1850783"/>
                  </a:cubicBezTo>
                  <a:cubicBezTo>
                    <a:pt x="2121958" y="1862425"/>
                    <a:pt x="2168525" y="1894175"/>
                    <a:pt x="2197100" y="1907933"/>
                  </a:cubicBezTo>
                  <a:cubicBezTo>
                    <a:pt x="2225675" y="1921691"/>
                    <a:pt x="2258483" y="1928041"/>
                    <a:pt x="2292350" y="1933333"/>
                  </a:cubicBezTo>
                  <a:cubicBezTo>
                    <a:pt x="2326217" y="1938625"/>
                    <a:pt x="2369608" y="1931216"/>
                    <a:pt x="2400300" y="1939683"/>
                  </a:cubicBezTo>
                  <a:cubicBezTo>
                    <a:pt x="2430992" y="1948150"/>
                    <a:pt x="2456392" y="1971433"/>
                    <a:pt x="2476500" y="1984133"/>
                  </a:cubicBezTo>
                  <a:cubicBezTo>
                    <a:pt x="2496608" y="1996833"/>
                    <a:pt x="2498725" y="2004241"/>
                    <a:pt x="2520950" y="2015883"/>
                  </a:cubicBezTo>
                  <a:cubicBezTo>
                    <a:pt x="2543175" y="2027525"/>
                    <a:pt x="2596092" y="2039166"/>
                    <a:pt x="2609850" y="2053983"/>
                  </a:cubicBezTo>
                  <a:cubicBezTo>
                    <a:pt x="2623608" y="2068800"/>
                    <a:pt x="2624667" y="2105841"/>
                    <a:pt x="2603500" y="2104783"/>
                  </a:cubicBezTo>
                  <a:cubicBezTo>
                    <a:pt x="2582333" y="2103725"/>
                    <a:pt x="2482850" y="2047633"/>
                    <a:pt x="2482850" y="2047633"/>
                  </a:cubicBezTo>
                  <a:cubicBezTo>
                    <a:pt x="2448983" y="2031758"/>
                    <a:pt x="2429933" y="2016941"/>
                    <a:pt x="2400300" y="2009533"/>
                  </a:cubicBezTo>
                  <a:cubicBezTo>
                    <a:pt x="2370667" y="2002125"/>
                    <a:pt x="2334683" y="2003183"/>
                    <a:pt x="2305050" y="2003183"/>
                  </a:cubicBezTo>
                  <a:cubicBezTo>
                    <a:pt x="2275417" y="2003183"/>
                    <a:pt x="2212975" y="1995775"/>
                    <a:pt x="2222500" y="2009533"/>
                  </a:cubicBezTo>
                  <a:cubicBezTo>
                    <a:pt x="2232025" y="2023291"/>
                    <a:pt x="2326217" y="2068800"/>
                    <a:pt x="2362200" y="2085733"/>
                  </a:cubicBezTo>
                  <a:cubicBezTo>
                    <a:pt x="2398183" y="2102666"/>
                    <a:pt x="2403475" y="2102666"/>
                    <a:pt x="2438400" y="2111133"/>
                  </a:cubicBezTo>
                  <a:cubicBezTo>
                    <a:pt x="2473325" y="2119600"/>
                    <a:pt x="2561167" y="2124891"/>
                    <a:pt x="2571750" y="2136533"/>
                  </a:cubicBezTo>
                  <a:cubicBezTo>
                    <a:pt x="2582333" y="2148175"/>
                    <a:pt x="2538942" y="2178866"/>
                    <a:pt x="2501900" y="2180983"/>
                  </a:cubicBezTo>
                  <a:cubicBezTo>
                    <a:pt x="2464858" y="2183100"/>
                    <a:pt x="2398183" y="2166166"/>
                    <a:pt x="2349500" y="2149233"/>
                  </a:cubicBezTo>
                  <a:cubicBezTo>
                    <a:pt x="2300817" y="2132300"/>
                    <a:pt x="2243667" y="2102666"/>
                    <a:pt x="2209800" y="2079383"/>
                  </a:cubicBezTo>
                  <a:cubicBezTo>
                    <a:pt x="2175933" y="2056100"/>
                    <a:pt x="2146300" y="2009533"/>
                    <a:pt x="2146300" y="2009533"/>
                  </a:cubicBezTo>
                  <a:cubicBezTo>
                    <a:pt x="2124075" y="1985191"/>
                    <a:pt x="2100792" y="1955558"/>
                    <a:pt x="2076450" y="1933333"/>
                  </a:cubicBezTo>
                  <a:cubicBezTo>
                    <a:pt x="2052108" y="1911108"/>
                    <a:pt x="2025650" y="1883591"/>
                    <a:pt x="2000250" y="1876183"/>
                  </a:cubicBezTo>
                  <a:cubicBezTo>
                    <a:pt x="1974850" y="1868775"/>
                    <a:pt x="1951567" y="1875125"/>
                    <a:pt x="1924050" y="1888883"/>
                  </a:cubicBezTo>
                  <a:cubicBezTo>
                    <a:pt x="1896533" y="1902641"/>
                    <a:pt x="1849967" y="1916400"/>
                    <a:pt x="1835150" y="1958733"/>
                  </a:cubicBezTo>
                  <a:cubicBezTo>
                    <a:pt x="1820333" y="2001066"/>
                    <a:pt x="1810808" y="2081500"/>
                    <a:pt x="1835150" y="2142883"/>
                  </a:cubicBezTo>
                  <a:cubicBezTo>
                    <a:pt x="1859492" y="2204266"/>
                    <a:pt x="1925108" y="2275175"/>
                    <a:pt x="1981200" y="2327033"/>
                  </a:cubicBezTo>
                  <a:cubicBezTo>
                    <a:pt x="2037292" y="2378891"/>
                    <a:pt x="2127250" y="2421225"/>
                    <a:pt x="2171700" y="2454033"/>
                  </a:cubicBezTo>
                  <a:cubicBezTo>
                    <a:pt x="2216150" y="2486841"/>
                    <a:pt x="2258483" y="2519650"/>
                    <a:pt x="2247900" y="2523883"/>
                  </a:cubicBezTo>
                  <a:cubicBezTo>
                    <a:pt x="2237317" y="2528116"/>
                    <a:pt x="2155825" y="2501658"/>
                    <a:pt x="2108200" y="2479433"/>
                  </a:cubicBezTo>
                  <a:cubicBezTo>
                    <a:pt x="2060575" y="2457208"/>
                    <a:pt x="2005542" y="2420166"/>
                    <a:pt x="1962150" y="2390533"/>
                  </a:cubicBezTo>
                  <a:cubicBezTo>
                    <a:pt x="1918758" y="2360900"/>
                    <a:pt x="1856317" y="2296341"/>
                    <a:pt x="1847850" y="2301633"/>
                  </a:cubicBezTo>
                  <a:cubicBezTo>
                    <a:pt x="1839383" y="2306925"/>
                    <a:pt x="1900767" y="2383125"/>
                    <a:pt x="1911350" y="2422283"/>
                  </a:cubicBezTo>
                  <a:cubicBezTo>
                    <a:pt x="1921933" y="2461441"/>
                    <a:pt x="1909233" y="2500600"/>
                    <a:pt x="1911350" y="2536583"/>
                  </a:cubicBezTo>
                  <a:cubicBezTo>
                    <a:pt x="1913467" y="2572566"/>
                    <a:pt x="1920875" y="2613841"/>
                    <a:pt x="1924050" y="2638183"/>
                  </a:cubicBezTo>
                  <a:cubicBezTo>
                    <a:pt x="1927225" y="2662525"/>
                    <a:pt x="1901825" y="2654058"/>
                    <a:pt x="1930400" y="2682633"/>
                  </a:cubicBezTo>
                  <a:cubicBezTo>
                    <a:pt x="1958975" y="2711208"/>
                    <a:pt x="2062163" y="2765183"/>
                    <a:pt x="2095500" y="2809633"/>
                  </a:cubicBezTo>
                  <a:cubicBezTo>
                    <a:pt x="2128837" y="2854083"/>
                    <a:pt x="2139421" y="2947746"/>
                    <a:pt x="2130425" y="2949333"/>
                  </a:cubicBezTo>
                  <a:cubicBezTo>
                    <a:pt x="2121429" y="2950920"/>
                    <a:pt x="2078037" y="2856200"/>
                    <a:pt x="2041525" y="2819158"/>
                  </a:cubicBezTo>
                  <a:cubicBezTo>
                    <a:pt x="2005013" y="2782116"/>
                    <a:pt x="1929871" y="2719146"/>
                    <a:pt x="1911350" y="2727083"/>
                  </a:cubicBezTo>
                  <a:cubicBezTo>
                    <a:pt x="1892829" y="2735020"/>
                    <a:pt x="1916642" y="2820216"/>
                    <a:pt x="1930400" y="2866783"/>
                  </a:cubicBezTo>
                  <a:cubicBezTo>
                    <a:pt x="1944158" y="2913350"/>
                    <a:pt x="2000250" y="3001191"/>
                    <a:pt x="1993900" y="3006483"/>
                  </a:cubicBezTo>
                  <a:cubicBezTo>
                    <a:pt x="1987550" y="3011775"/>
                    <a:pt x="1914525" y="2949333"/>
                    <a:pt x="1892300" y="2898533"/>
                  </a:cubicBezTo>
                  <a:cubicBezTo>
                    <a:pt x="1870075" y="2847733"/>
                    <a:pt x="1864783" y="2759891"/>
                    <a:pt x="1860550" y="2701683"/>
                  </a:cubicBezTo>
                  <a:cubicBezTo>
                    <a:pt x="1856317" y="2643475"/>
                    <a:pt x="1871133" y="2599025"/>
                    <a:pt x="1866900" y="2549283"/>
                  </a:cubicBezTo>
                  <a:cubicBezTo>
                    <a:pt x="1862667" y="2499541"/>
                    <a:pt x="1855258" y="2455091"/>
                    <a:pt x="1835150" y="2403233"/>
                  </a:cubicBezTo>
                  <a:cubicBezTo>
                    <a:pt x="1815042" y="2351375"/>
                    <a:pt x="1762125" y="2293166"/>
                    <a:pt x="1746250" y="2238133"/>
                  </a:cubicBezTo>
                  <a:cubicBezTo>
                    <a:pt x="1730375" y="2183100"/>
                    <a:pt x="1752600" y="2116425"/>
                    <a:pt x="1739900" y="2073033"/>
                  </a:cubicBezTo>
                  <a:cubicBezTo>
                    <a:pt x="1727200" y="2029641"/>
                    <a:pt x="1690158" y="1995775"/>
                    <a:pt x="1670050" y="1977783"/>
                  </a:cubicBezTo>
                  <a:cubicBezTo>
                    <a:pt x="1649942" y="1959791"/>
                    <a:pt x="1644650" y="1946033"/>
                    <a:pt x="1619250" y="1965083"/>
                  </a:cubicBezTo>
                  <a:cubicBezTo>
                    <a:pt x="1593850" y="1984133"/>
                    <a:pt x="1539875" y="2034933"/>
                    <a:pt x="1517650" y="2092083"/>
                  </a:cubicBezTo>
                  <a:cubicBezTo>
                    <a:pt x="1495425" y="2149233"/>
                    <a:pt x="1481667" y="2245541"/>
                    <a:pt x="1485900" y="2307983"/>
                  </a:cubicBezTo>
                  <a:cubicBezTo>
                    <a:pt x="1490133" y="2370425"/>
                    <a:pt x="1527175" y="2406408"/>
                    <a:pt x="1543050" y="2466733"/>
                  </a:cubicBezTo>
                  <a:cubicBezTo>
                    <a:pt x="1558925" y="2527058"/>
                    <a:pt x="1585383" y="2599025"/>
                    <a:pt x="1581150" y="2669933"/>
                  </a:cubicBezTo>
                  <a:cubicBezTo>
                    <a:pt x="1576917" y="2740841"/>
                    <a:pt x="1532467" y="2876308"/>
                    <a:pt x="1517650" y="2892183"/>
                  </a:cubicBezTo>
                  <a:cubicBezTo>
                    <a:pt x="1502833" y="2908058"/>
                    <a:pt x="1493308" y="2814925"/>
                    <a:pt x="1492250" y="2765183"/>
                  </a:cubicBezTo>
                  <a:cubicBezTo>
                    <a:pt x="1491192" y="2715441"/>
                    <a:pt x="1518708" y="2655116"/>
                    <a:pt x="1511300" y="2593733"/>
                  </a:cubicBezTo>
                  <a:cubicBezTo>
                    <a:pt x="1503892" y="2532350"/>
                    <a:pt x="1471083" y="2402175"/>
                    <a:pt x="1447800" y="2396883"/>
                  </a:cubicBezTo>
                  <a:cubicBezTo>
                    <a:pt x="1424517" y="2391591"/>
                    <a:pt x="1398058" y="2500600"/>
                    <a:pt x="1371600" y="2561983"/>
                  </a:cubicBezTo>
                  <a:cubicBezTo>
                    <a:pt x="1345142" y="2623366"/>
                    <a:pt x="1307042" y="2704858"/>
                    <a:pt x="1289050" y="2765183"/>
                  </a:cubicBezTo>
                  <a:cubicBezTo>
                    <a:pt x="1271058" y="2825508"/>
                    <a:pt x="1273175" y="2916525"/>
                    <a:pt x="1263650" y="2923933"/>
                  </a:cubicBezTo>
                  <a:cubicBezTo>
                    <a:pt x="1254125" y="2931341"/>
                    <a:pt x="1229783" y="2855141"/>
                    <a:pt x="1231900" y="2809633"/>
                  </a:cubicBezTo>
                  <a:cubicBezTo>
                    <a:pt x="1234017" y="2764125"/>
                    <a:pt x="1261533" y="2700625"/>
                    <a:pt x="1276350" y="2650883"/>
                  </a:cubicBezTo>
                  <a:cubicBezTo>
                    <a:pt x="1291167" y="2601141"/>
                    <a:pt x="1299633" y="2561983"/>
                    <a:pt x="1320800" y="2511183"/>
                  </a:cubicBezTo>
                  <a:cubicBezTo>
                    <a:pt x="1341967" y="2460383"/>
                    <a:pt x="1386417" y="2393708"/>
                    <a:pt x="1403350" y="2346083"/>
                  </a:cubicBezTo>
                  <a:cubicBezTo>
                    <a:pt x="1420283" y="2298458"/>
                    <a:pt x="1418167" y="2273058"/>
                    <a:pt x="1422400" y="2225433"/>
                  </a:cubicBezTo>
                  <a:cubicBezTo>
                    <a:pt x="1426633" y="2177808"/>
                    <a:pt x="1436158" y="2104783"/>
                    <a:pt x="1428750" y="2060333"/>
                  </a:cubicBezTo>
                  <a:cubicBezTo>
                    <a:pt x="1421342" y="2015883"/>
                    <a:pt x="1399117" y="1982016"/>
                    <a:pt x="1377950" y="1958733"/>
                  </a:cubicBezTo>
                  <a:cubicBezTo>
                    <a:pt x="1356783" y="1935450"/>
                    <a:pt x="1345142" y="1897350"/>
                    <a:pt x="1301750" y="1920633"/>
                  </a:cubicBezTo>
                  <a:cubicBezTo>
                    <a:pt x="1258358" y="1943916"/>
                    <a:pt x="1150408" y="2049750"/>
                    <a:pt x="1117600" y="2098433"/>
                  </a:cubicBezTo>
                  <a:cubicBezTo>
                    <a:pt x="1084792" y="2147116"/>
                    <a:pt x="1108604" y="2146587"/>
                    <a:pt x="1104900" y="2212733"/>
                  </a:cubicBezTo>
                  <a:cubicBezTo>
                    <a:pt x="1101196" y="2278879"/>
                    <a:pt x="1098550" y="2418050"/>
                    <a:pt x="1095375" y="2495308"/>
                  </a:cubicBezTo>
                  <a:cubicBezTo>
                    <a:pt x="1092200" y="2572566"/>
                    <a:pt x="1095904" y="2655645"/>
                    <a:pt x="1085850" y="2676283"/>
                  </a:cubicBezTo>
                  <a:cubicBezTo>
                    <a:pt x="1075796" y="2696921"/>
                    <a:pt x="1043517" y="2654058"/>
                    <a:pt x="1035050" y="2619133"/>
                  </a:cubicBezTo>
                  <a:cubicBezTo>
                    <a:pt x="1026583" y="2584208"/>
                    <a:pt x="1036108" y="2514358"/>
                    <a:pt x="1035050" y="2466733"/>
                  </a:cubicBezTo>
                  <a:cubicBezTo>
                    <a:pt x="1033992" y="2419108"/>
                    <a:pt x="1027642" y="2384183"/>
                    <a:pt x="1028700" y="2333383"/>
                  </a:cubicBezTo>
                  <a:cubicBezTo>
                    <a:pt x="1029758" y="2282583"/>
                    <a:pt x="1071562" y="2168283"/>
                    <a:pt x="1041400" y="2161933"/>
                  </a:cubicBezTo>
                  <a:cubicBezTo>
                    <a:pt x="1011238" y="2155583"/>
                    <a:pt x="893763" y="2270941"/>
                    <a:pt x="847725" y="2295283"/>
                  </a:cubicBezTo>
                  <a:cubicBezTo>
                    <a:pt x="801688" y="2319625"/>
                    <a:pt x="672042" y="2532879"/>
                    <a:pt x="600075" y="2568333"/>
                  </a:cubicBezTo>
                  <a:cubicBezTo>
                    <a:pt x="528108" y="2603787"/>
                    <a:pt x="790046" y="2356137"/>
                    <a:pt x="755650" y="2320683"/>
                  </a:cubicBezTo>
                  <a:cubicBezTo>
                    <a:pt x="721254" y="2285229"/>
                    <a:pt x="428096" y="2409583"/>
                    <a:pt x="333375" y="2419108"/>
                  </a:cubicBezTo>
                  <a:cubicBezTo>
                    <a:pt x="238654" y="2428633"/>
                    <a:pt x="709613" y="2265121"/>
                    <a:pt x="762000" y="2238133"/>
                  </a:cubicBezTo>
                  <a:cubicBezTo>
                    <a:pt x="814388" y="2211146"/>
                    <a:pt x="1024467" y="2116954"/>
                    <a:pt x="1006475" y="2114308"/>
                  </a:cubicBezTo>
                  <a:cubicBezTo>
                    <a:pt x="988483" y="2111662"/>
                    <a:pt x="1160992" y="1863483"/>
                    <a:pt x="1155700" y="1822208"/>
                  </a:cubicBezTo>
                  <a:cubicBezTo>
                    <a:pt x="1150408" y="1780933"/>
                    <a:pt x="966788" y="1777758"/>
                    <a:pt x="898525" y="1790458"/>
                  </a:cubicBezTo>
                  <a:cubicBezTo>
                    <a:pt x="830262" y="1803158"/>
                    <a:pt x="631825" y="1758708"/>
                    <a:pt x="561975" y="1777758"/>
                  </a:cubicBezTo>
                  <a:cubicBezTo>
                    <a:pt x="492125" y="1796808"/>
                    <a:pt x="228600" y="1930158"/>
                    <a:pt x="149225" y="1892058"/>
                  </a:cubicBezTo>
                  <a:cubicBezTo>
                    <a:pt x="296863" y="1852371"/>
                    <a:pt x="527579" y="1747595"/>
                    <a:pt x="447675" y="1698383"/>
                  </a:cubicBezTo>
                  <a:cubicBezTo>
                    <a:pt x="298450" y="1668750"/>
                    <a:pt x="189706" y="1631972"/>
                    <a:pt x="0" y="160948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302093" y="2743410"/>
              <a:ext cx="454532" cy="593349"/>
            </a:xfrm>
            <a:custGeom>
              <a:avLst/>
              <a:gdLst>
                <a:gd name="connsiteX0" fmla="*/ 3082 w 454532"/>
                <a:gd name="connsiteY0" fmla="*/ 447280 h 593349"/>
                <a:gd name="connsiteX1" fmla="*/ 24513 w 454532"/>
                <a:gd name="connsiteY1" fmla="*/ 306786 h 593349"/>
                <a:gd name="connsiteX2" fmla="*/ 95951 w 454532"/>
                <a:gd name="connsiteY2" fmla="*/ 166292 h 593349"/>
                <a:gd name="connsiteX3" fmla="*/ 217395 w 454532"/>
                <a:gd name="connsiteY3" fmla="*/ 25798 h 593349"/>
                <a:gd name="connsiteX4" fmla="*/ 281688 w 454532"/>
                <a:gd name="connsiteY4" fmla="*/ 1986 h 593349"/>
                <a:gd name="connsiteX5" fmla="*/ 345982 w 454532"/>
                <a:gd name="connsiteY5" fmla="*/ 51992 h 593349"/>
                <a:gd name="connsiteX6" fmla="*/ 450757 w 454532"/>
                <a:gd name="connsiteY6" fmla="*/ 132955 h 593349"/>
                <a:gd name="connsiteX7" fmla="*/ 422182 w 454532"/>
                <a:gd name="connsiteY7" fmla="*/ 252017 h 593349"/>
                <a:gd name="connsiteX8" fmla="*/ 334076 w 454532"/>
                <a:gd name="connsiteY8" fmla="*/ 380605 h 593349"/>
                <a:gd name="connsiteX9" fmla="*/ 286451 w 454532"/>
                <a:gd name="connsiteY9" fmla="*/ 504430 h 593349"/>
                <a:gd name="connsiteX10" fmla="*/ 248351 w 454532"/>
                <a:gd name="connsiteY10" fmla="*/ 583011 h 593349"/>
                <a:gd name="connsiteX11" fmla="*/ 167388 w 454532"/>
                <a:gd name="connsiteY11" fmla="*/ 590155 h 593349"/>
                <a:gd name="connsiteX12" fmla="*/ 84045 w 454532"/>
                <a:gd name="connsiteY12" fmla="*/ 561580 h 593349"/>
                <a:gd name="connsiteX13" fmla="*/ 3082 w 454532"/>
                <a:gd name="connsiteY13" fmla="*/ 447280 h 59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532" h="593349">
                  <a:moveTo>
                    <a:pt x="3082" y="447280"/>
                  </a:moveTo>
                  <a:cubicBezTo>
                    <a:pt x="-6840" y="404814"/>
                    <a:pt x="9035" y="353617"/>
                    <a:pt x="24513" y="306786"/>
                  </a:cubicBezTo>
                  <a:cubicBezTo>
                    <a:pt x="39991" y="259955"/>
                    <a:pt x="63804" y="213123"/>
                    <a:pt x="95951" y="166292"/>
                  </a:cubicBezTo>
                  <a:cubicBezTo>
                    <a:pt x="128098" y="119461"/>
                    <a:pt x="186439" y="53182"/>
                    <a:pt x="217395" y="25798"/>
                  </a:cubicBezTo>
                  <a:cubicBezTo>
                    <a:pt x="248351" y="-1586"/>
                    <a:pt x="260257" y="-2380"/>
                    <a:pt x="281688" y="1986"/>
                  </a:cubicBezTo>
                  <a:cubicBezTo>
                    <a:pt x="303119" y="6352"/>
                    <a:pt x="345982" y="51992"/>
                    <a:pt x="345982" y="51992"/>
                  </a:cubicBezTo>
                  <a:cubicBezTo>
                    <a:pt x="374160" y="73820"/>
                    <a:pt x="438057" y="99617"/>
                    <a:pt x="450757" y="132955"/>
                  </a:cubicBezTo>
                  <a:cubicBezTo>
                    <a:pt x="463457" y="166292"/>
                    <a:pt x="441629" y="210742"/>
                    <a:pt x="422182" y="252017"/>
                  </a:cubicBezTo>
                  <a:cubicBezTo>
                    <a:pt x="402735" y="293292"/>
                    <a:pt x="356698" y="338536"/>
                    <a:pt x="334076" y="380605"/>
                  </a:cubicBezTo>
                  <a:cubicBezTo>
                    <a:pt x="311454" y="422674"/>
                    <a:pt x="300738" y="470696"/>
                    <a:pt x="286451" y="504430"/>
                  </a:cubicBezTo>
                  <a:cubicBezTo>
                    <a:pt x="272164" y="538164"/>
                    <a:pt x="268195" y="568724"/>
                    <a:pt x="248351" y="583011"/>
                  </a:cubicBezTo>
                  <a:cubicBezTo>
                    <a:pt x="228507" y="597298"/>
                    <a:pt x="194772" y="593727"/>
                    <a:pt x="167388" y="590155"/>
                  </a:cubicBezTo>
                  <a:cubicBezTo>
                    <a:pt x="140004" y="586583"/>
                    <a:pt x="112223" y="584996"/>
                    <a:pt x="84045" y="561580"/>
                  </a:cubicBezTo>
                  <a:cubicBezTo>
                    <a:pt x="55867" y="538164"/>
                    <a:pt x="13004" y="489746"/>
                    <a:pt x="3082" y="44728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82509" y="2551810"/>
              <a:ext cx="569153" cy="321112"/>
            </a:xfrm>
            <a:custGeom>
              <a:avLst/>
              <a:gdLst>
                <a:gd name="connsiteX0" fmla="*/ 1285 w 569153"/>
                <a:gd name="connsiteY0" fmla="*/ 136436 h 321112"/>
                <a:gd name="connsiteX1" fmla="*/ 32241 w 569153"/>
                <a:gd name="connsiteY1" fmla="*/ 243592 h 321112"/>
                <a:gd name="connsiteX2" fmla="*/ 115585 w 569153"/>
                <a:gd name="connsiteY2" fmla="*/ 319792 h 321112"/>
                <a:gd name="connsiteX3" fmla="*/ 260841 w 569153"/>
                <a:gd name="connsiteY3" fmla="*/ 291217 h 321112"/>
                <a:gd name="connsiteX4" fmla="*/ 418004 w 569153"/>
                <a:gd name="connsiteY4" fmla="*/ 281692 h 321112"/>
                <a:gd name="connsiteX5" fmla="*/ 518016 w 569153"/>
                <a:gd name="connsiteY5" fmla="*/ 291217 h 321112"/>
                <a:gd name="connsiteX6" fmla="*/ 548972 w 569153"/>
                <a:gd name="connsiteY6" fmla="*/ 188823 h 321112"/>
                <a:gd name="connsiteX7" fmla="*/ 568022 w 569153"/>
                <a:gd name="connsiteY7" fmla="*/ 69761 h 321112"/>
                <a:gd name="connsiteX8" fmla="*/ 515635 w 569153"/>
                <a:gd name="connsiteY8" fmla="*/ 22136 h 321112"/>
                <a:gd name="connsiteX9" fmla="*/ 398954 w 569153"/>
                <a:gd name="connsiteY9" fmla="*/ 5467 h 321112"/>
                <a:gd name="connsiteX10" fmla="*/ 184641 w 569153"/>
                <a:gd name="connsiteY10" fmla="*/ 3086 h 321112"/>
                <a:gd name="connsiteX11" fmla="*/ 70341 w 569153"/>
                <a:gd name="connsiteY11" fmla="*/ 45948 h 321112"/>
                <a:gd name="connsiteX12" fmla="*/ 1285 w 569153"/>
                <a:gd name="connsiteY12" fmla="*/ 136436 h 3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153" h="321112">
                  <a:moveTo>
                    <a:pt x="1285" y="136436"/>
                  </a:moveTo>
                  <a:cubicBezTo>
                    <a:pt x="-5065" y="169377"/>
                    <a:pt x="13191" y="213033"/>
                    <a:pt x="32241" y="243592"/>
                  </a:cubicBezTo>
                  <a:cubicBezTo>
                    <a:pt x="51291" y="274151"/>
                    <a:pt x="77485" y="311855"/>
                    <a:pt x="115585" y="319792"/>
                  </a:cubicBezTo>
                  <a:cubicBezTo>
                    <a:pt x="153685" y="327729"/>
                    <a:pt x="210438" y="297567"/>
                    <a:pt x="260841" y="291217"/>
                  </a:cubicBezTo>
                  <a:cubicBezTo>
                    <a:pt x="311244" y="284867"/>
                    <a:pt x="375142" y="281692"/>
                    <a:pt x="418004" y="281692"/>
                  </a:cubicBezTo>
                  <a:cubicBezTo>
                    <a:pt x="460866" y="281692"/>
                    <a:pt x="496188" y="306695"/>
                    <a:pt x="518016" y="291217"/>
                  </a:cubicBezTo>
                  <a:cubicBezTo>
                    <a:pt x="539844" y="275739"/>
                    <a:pt x="540638" y="225732"/>
                    <a:pt x="548972" y="188823"/>
                  </a:cubicBezTo>
                  <a:cubicBezTo>
                    <a:pt x="557306" y="151914"/>
                    <a:pt x="573578" y="97542"/>
                    <a:pt x="568022" y="69761"/>
                  </a:cubicBezTo>
                  <a:cubicBezTo>
                    <a:pt x="562466" y="41980"/>
                    <a:pt x="543813" y="32852"/>
                    <a:pt x="515635" y="22136"/>
                  </a:cubicBezTo>
                  <a:cubicBezTo>
                    <a:pt x="487457" y="11420"/>
                    <a:pt x="454120" y="8642"/>
                    <a:pt x="398954" y="5467"/>
                  </a:cubicBezTo>
                  <a:cubicBezTo>
                    <a:pt x="343788" y="2292"/>
                    <a:pt x="239410" y="-3661"/>
                    <a:pt x="184641" y="3086"/>
                  </a:cubicBezTo>
                  <a:cubicBezTo>
                    <a:pt x="129872" y="9833"/>
                    <a:pt x="100900" y="24120"/>
                    <a:pt x="70341" y="45948"/>
                  </a:cubicBezTo>
                  <a:cubicBezTo>
                    <a:pt x="39782" y="67776"/>
                    <a:pt x="7635" y="103495"/>
                    <a:pt x="1285" y="136436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28974" y="2696022"/>
              <a:ext cx="435895" cy="466626"/>
            </a:xfrm>
            <a:custGeom>
              <a:avLst/>
              <a:gdLst>
                <a:gd name="connsiteX0" fmla="*/ 109664 w 435895"/>
                <a:gd name="connsiteY0" fmla="*/ 1749 h 466626"/>
                <a:gd name="connsiteX1" fmla="*/ 38226 w 435895"/>
                <a:gd name="connsiteY1" fmla="*/ 87474 h 466626"/>
                <a:gd name="connsiteX2" fmla="*/ 126 w 435895"/>
                <a:gd name="connsiteY2" fmla="*/ 161293 h 466626"/>
                <a:gd name="connsiteX3" fmla="*/ 50132 w 435895"/>
                <a:gd name="connsiteY3" fmla="*/ 258924 h 466626"/>
                <a:gd name="connsiteX4" fmla="*/ 143001 w 435895"/>
                <a:gd name="connsiteY4" fmla="*/ 337505 h 466626"/>
                <a:gd name="connsiteX5" fmla="*/ 185864 w 435895"/>
                <a:gd name="connsiteY5" fmla="*/ 413705 h 466626"/>
                <a:gd name="connsiteX6" fmla="*/ 240632 w 435895"/>
                <a:gd name="connsiteY6" fmla="*/ 466093 h 466626"/>
                <a:gd name="connsiteX7" fmla="*/ 314451 w 435895"/>
                <a:gd name="connsiteY7" fmla="*/ 437518 h 466626"/>
                <a:gd name="connsiteX8" fmla="*/ 395414 w 435895"/>
                <a:gd name="connsiteY8" fmla="*/ 385130 h 466626"/>
                <a:gd name="connsiteX9" fmla="*/ 435895 w 435895"/>
                <a:gd name="connsiteY9" fmla="*/ 337505 h 466626"/>
                <a:gd name="connsiteX10" fmla="*/ 395414 w 435895"/>
                <a:gd name="connsiteY10" fmla="*/ 247018 h 466626"/>
                <a:gd name="connsiteX11" fmla="*/ 312070 w 435895"/>
                <a:gd name="connsiteY11" fmla="*/ 142243 h 466626"/>
                <a:gd name="connsiteX12" fmla="*/ 204914 w 435895"/>
                <a:gd name="connsiteY12" fmla="*/ 37468 h 466626"/>
                <a:gd name="connsiteX13" fmla="*/ 109664 w 435895"/>
                <a:gd name="connsiteY13" fmla="*/ 1749 h 46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895" h="466626">
                  <a:moveTo>
                    <a:pt x="109664" y="1749"/>
                  </a:moveTo>
                  <a:cubicBezTo>
                    <a:pt x="81883" y="10083"/>
                    <a:pt x="56482" y="60883"/>
                    <a:pt x="38226" y="87474"/>
                  </a:cubicBezTo>
                  <a:cubicBezTo>
                    <a:pt x="19970" y="114065"/>
                    <a:pt x="-1858" y="132718"/>
                    <a:pt x="126" y="161293"/>
                  </a:cubicBezTo>
                  <a:cubicBezTo>
                    <a:pt x="2110" y="189868"/>
                    <a:pt x="26320" y="229555"/>
                    <a:pt x="50132" y="258924"/>
                  </a:cubicBezTo>
                  <a:cubicBezTo>
                    <a:pt x="73944" y="288293"/>
                    <a:pt x="120379" y="311708"/>
                    <a:pt x="143001" y="337505"/>
                  </a:cubicBezTo>
                  <a:cubicBezTo>
                    <a:pt x="165623" y="363302"/>
                    <a:pt x="169592" y="392274"/>
                    <a:pt x="185864" y="413705"/>
                  </a:cubicBezTo>
                  <a:cubicBezTo>
                    <a:pt x="202136" y="435136"/>
                    <a:pt x="219201" y="462124"/>
                    <a:pt x="240632" y="466093"/>
                  </a:cubicBezTo>
                  <a:cubicBezTo>
                    <a:pt x="262063" y="470062"/>
                    <a:pt x="288654" y="451012"/>
                    <a:pt x="314451" y="437518"/>
                  </a:cubicBezTo>
                  <a:cubicBezTo>
                    <a:pt x="340248" y="424024"/>
                    <a:pt x="375173" y="401799"/>
                    <a:pt x="395414" y="385130"/>
                  </a:cubicBezTo>
                  <a:cubicBezTo>
                    <a:pt x="415655" y="368461"/>
                    <a:pt x="435895" y="360524"/>
                    <a:pt x="435895" y="337505"/>
                  </a:cubicBezTo>
                  <a:cubicBezTo>
                    <a:pt x="435895" y="314486"/>
                    <a:pt x="416052" y="279562"/>
                    <a:pt x="395414" y="247018"/>
                  </a:cubicBezTo>
                  <a:cubicBezTo>
                    <a:pt x="374777" y="214474"/>
                    <a:pt x="343820" y="177168"/>
                    <a:pt x="312070" y="142243"/>
                  </a:cubicBezTo>
                  <a:cubicBezTo>
                    <a:pt x="280320" y="107318"/>
                    <a:pt x="237061" y="58503"/>
                    <a:pt x="204914" y="37468"/>
                  </a:cubicBezTo>
                  <a:cubicBezTo>
                    <a:pt x="172767" y="16433"/>
                    <a:pt x="137445" y="-6585"/>
                    <a:pt x="109664" y="1749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529387" y="3109758"/>
              <a:ext cx="326207" cy="473439"/>
            </a:xfrm>
            <a:custGeom>
              <a:avLst/>
              <a:gdLst>
                <a:gd name="connsiteX0" fmla="*/ 145007 w 326207"/>
                <a:gd name="connsiteY0" fmla="*/ 2350 h 473439"/>
                <a:gd name="connsiteX1" fmla="*/ 52138 w 326207"/>
                <a:gd name="connsiteY1" fmla="*/ 40450 h 473439"/>
                <a:gd name="connsiteX2" fmla="*/ 9276 w 326207"/>
                <a:gd name="connsiteY2" fmla="*/ 83313 h 473439"/>
                <a:gd name="connsiteX3" fmla="*/ 2132 w 326207"/>
                <a:gd name="connsiteY3" fmla="*/ 169038 h 473439"/>
                <a:gd name="connsiteX4" fmla="*/ 37851 w 326207"/>
                <a:gd name="connsiteY4" fmla="*/ 278576 h 473439"/>
                <a:gd name="connsiteX5" fmla="*/ 54519 w 326207"/>
                <a:gd name="connsiteY5" fmla="*/ 354776 h 473439"/>
                <a:gd name="connsiteX6" fmla="*/ 95001 w 326207"/>
                <a:gd name="connsiteY6" fmla="*/ 461932 h 473439"/>
                <a:gd name="connsiteX7" fmla="*/ 164057 w 326207"/>
                <a:gd name="connsiteY7" fmla="*/ 466694 h 473439"/>
                <a:gd name="connsiteX8" fmla="*/ 268832 w 326207"/>
                <a:gd name="connsiteY8" fmla="*/ 428594 h 473439"/>
                <a:gd name="connsiteX9" fmla="*/ 306932 w 326207"/>
                <a:gd name="connsiteY9" fmla="*/ 411926 h 473439"/>
                <a:gd name="connsiteX10" fmla="*/ 325982 w 326207"/>
                <a:gd name="connsiteY10" fmla="*/ 369063 h 473439"/>
                <a:gd name="connsiteX11" fmla="*/ 295026 w 326207"/>
                <a:gd name="connsiteY11" fmla="*/ 252382 h 473439"/>
                <a:gd name="connsiteX12" fmla="*/ 256926 w 326207"/>
                <a:gd name="connsiteY12" fmla="*/ 111888 h 473439"/>
                <a:gd name="connsiteX13" fmla="*/ 145007 w 326207"/>
                <a:gd name="connsiteY13" fmla="*/ 2350 h 47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207" h="473439">
                  <a:moveTo>
                    <a:pt x="145007" y="2350"/>
                  </a:moveTo>
                  <a:cubicBezTo>
                    <a:pt x="110876" y="-9556"/>
                    <a:pt x="74760" y="26956"/>
                    <a:pt x="52138" y="40450"/>
                  </a:cubicBezTo>
                  <a:cubicBezTo>
                    <a:pt x="29516" y="53944"/>
                    <a:pt x="17610" y="61882"/>
                    <a:pt x="9276" y="83313"/>
                  </a:cubicBezTo>
                  <a:cubicBezTo>
                    <a:pt x="942" y="104744"/>
                    <a:pt x="-2630" y="136494"/>
                    <a:pt x="2132" y="169038"/>
                  </a:cubicBezTo>
                  <a:cubicBezTo>
                    <a:pt x="6894" y="201582"/>
                    <a:pt x="29120" y="247620"/>
                    <a:pt x="37851" y="278576"/>
                  </a:cubicBezTo>
                  <a:cubicBezTo>
                    <a:pt x="46582" y="309532"/>
                    <a:pt x="44994" y="324217"/>
                    <a:pt x="54519" y="354776"/>
                  </a:cubicBezTo>
                  <a:cubicBezTo>
                    <a:pt x="64044" y="385335"/>
                    <a:pt x="76745" y="443279"/>
                    <a:pt x="95001" y="461932"/>
                  </a:cubicBezTo>
                  <a:cubicBezTo>
                    <a:pt x="113257" y="480585"/>
                    <a:pt x="135085" y="472250"/>
                    <a:pt x="164057" y="466694"/>
                  </a:cubicBezTo>
                  <a:cubicBezTo>
                    <a:pt x="193029" y="461138"/>
                    <a:pt x="245020" y="437722"/>
                    <a:pt x="268832" y="428594"/>
                  </a:cubicBezTo>
                  <a:cubicBezTo>
                    <a:pt x="292644" y="419466"/>
                    <a:pt x="297407" y="421848"/>
                    <a:pt x="306932" y="411926"/>
                  </a:cubicBezTo>
                  <a:cubicBezTo>
                    <a:pt x="316457" y="402004"/>
                    <a:pt x="327966" y="395654"/>
                    <a:pt x="325982" y="369063"/>
                  </a:cubicBezTo>
                  <a:cubicBezTo>
                    <a:pt x="323998" y="342472"/>
                    <a:pt x="306535" y="295245"/>
                    <a:pt x="295026" y="252382"/>
                  </a:cubicBezTo>
                  <a:cubicBezTo>
                    <a:pt x="283517" y="209519"/>
                    <a:pt x="274785" y="151179"/>
                    <a:pt x="256926" y="111888"/>
                  </a:cubicBezTo>
                  <a:cubicBezTo>
                    <a:pt x="239067" y="72597"/>
                    <a:pt x="179138" y="14256"/>
                    <a:pt x="145007" y="235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673616" y="3549128"/>
              <a:ext cx="400828" cy="499610"/>
            </a:xfrm>
            <a:custGeom>
              <a:avLst/>
              <a:gdLst>
                <a:gd name="connsiteX0" fmla="*/ 174609 w 400828"/>
                <a:gd name="connsiteY0" fmla="*/ 15418 h 499610"/>
                <a:gd name="connsiteX1" fmla="*/ 229378 w 400828"/>
                <a:gd name="connsiteY1" fmla="*/ 3512 h 499610"/>
                <a:gd name="connsiteX2" fmla="*/ 269859 w 400828"/>
                <a:gd name="connsiteY2" fmla="*/ 79712 h 499610"/>
                <a:gd name="connsiteX3" fmla="*/ 310340 w 400828"/>
                <a:gd name="connsiteY3" fmla="*/ 158293 h 499610"/>
                <a:gd name="connsiteX4" fmla="*/ 374634 w 400828"/>
                <a:gd name="connsiteY4" fmla="*/ 270212 h 499610"/>
                <a:gd name="connsiteX5" fmla="*/ 400828 w 400828"/>
                <a:gd name="connsiteY5" fmla="*/ 334506 h 499610"/>
                <a:gd name="connsiteX6" fmla="*/ 374634 w 400828"/>
                <a:gd name="connsiteY6" fmla="*/ 394037 h 499610"/>
                <a:gd name="connsiteX7" fmla="*/ 310340 w 400828"/>
                <a:gd name="connsiteY7" fmla="*/ 401181 h 499610"/>
                <a:gd name="connsiteX8" fmla="*/ 286528 w 400828"/>
                <a:gd name="connsiteY8" fmla="*/ 441662 h 499610"/>
                <a:gd name="connsiteX9" fmla="*/ 248428 w 400828"/>
                <a:gd name="connsiteY9" fmla="*/ 486906 h 499610"/>
                <a:gd name="connsiteX10" fmla="*/ 205565 w 400828"/>
                <a:gd name="connsiteY10" fmla="*/ 496431 h 499610"/>
                <a:gd name="connsiteX11" fmla="*/ 143653 w 400828"/>
                <a:gd name="connsiteY11" fmla="*/ 439281 h 499610"/>
                <a:gd name="connsiteX12" fmla="*/ 7922 w 400828"/>
                <a:gd name="connsiteY12" fmla="*/ 153531 h 499610"/>
                <a:gd name="connsiteX13" fmla="*/ 26972 w 400828"/>
                <a:gd name="connsiteY13" fmla="*/ 96381 h 499610"/>
                <a:gd name="connsiteX14" fmla="*/ 117459 w 400828"/>
                <a:gd name="connsiteY14" fmla="*/ 39231 h 499610"/>
                <a:gd name="connsiteX15" fmla="*/ 174609 w 400828"/>
                <a:gd name="connsiteY15" fmla="*/ 15418 h 4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828" h="499610">
                  <a:moveTo>
                    <a:pt x="174609" y="15418"/>
                  </a:moveTo>
                  <a:cubicBezTo>
                    <a:pt x="193262" y="9465"/>
                    <a:pt x="213503" y="-7204"/>
                    <a:pt x="229378" y="3512"/>
                  </a:cubicBezTo>
                  <a:cubicBezTo>
                    <a:pt x="245253" y="14228"/>
                    <a:pt x="256365" y="53915"/>
                    <a:pt x="269859" y="79712"/>
                  </a:cubicBezTo>
                  <a:cubicBezTo>
                    <a:pt x="283353" y="105509"/>
                    <a:pt x="292878" y="126543"/>
                    <a:pt x="310340" y="158293"/>
                  </a:cubicBezTo>
                  <a:cubicBezTo>
                    <a:pt x="327802" y="190043"/>
                    <a:pt x="359553" y="240843"/>
                    <a:pt x="374634" y="270212"/>
                  </a:cubicBezTo>
                  <a:cubicBezTo>
                    <a:pt x="389715" y="299581"/>
                    <a:pt x="400828" y="313869"/>
                    <a:pt x="400828" y="334506"/>
                  </a:cubicBezTo>
                  <a:cubicBezTo>
                    <a:pt x="400828" y="355143"/>
                    <a:pt x="389715" y="382924"/>
                    <a:pt x="374634" y="394037"/>
                  </a:cubicBezTo>
                  <a:cubicBezTo>
                    <a:pt x="359553" y="405150"/>
                    <a:pt x="325024" y="393244"/>
                    <a:pt x="310340" y="401181"/>
                  </a:cubicBezTo>
                  <a:cubicBezTo>
                    <a:pt x="295656" y="409119"/>
                    <a:pt x="296847" y="427375"/>
                    <a:pt x="286528" y="441662"/>
                  </a:cubicBezTo>
                  <a:cubicBezTo>
                    <a:pt x="276209" y="455949"/>
                    <a:pt x="261922" y="477778"/>
                    <a:pt x="248428" y="486906"/>
                  </a:cubicBezTo>
                  <a:cubicBezTo>
                    <a:pt x="234934" y="496034"/>
                    <a:pt x="223027" y="504368"/>
                    <a:pt x="205565" y="496431"/>
                  </a:cubicBezTo>
                  <a:cubicBezTo>
                    <a:pt x="188103" y="488494"/>
                    <a:pt x="176593" y="496431"/>
                    <a:pt x="143653" y="439281"/>
                  </a:cubicBezTo>
                  <a:cubicBezTo>
                    <a:pt x="110713" y="382131"/>
                    <a:pt x="27369" y="210681"/>
                    <a:pt x="7922" y="153531"/>
                  </a:cubicBezTo>
                  <a:cubicBezTo>
                    <a:pt x="-11525" y="96381"/>
                    <a:pt x="8716" y="115431"/>
                    <a:pt x="26972" y="96381"/>
                  </a:cubicBezTo>
                  <a:cubicBezTo>
                    <a:pt x="45228" y="77331"/>
                    <a:pt x="87694" y="53122"/>
                    <a:pt x="117459" y="39231"/>
                  </a:cubicBezTo>
                  <a:cubicBezTo>
                    <a:pt x="147224" y="25340"/>
                    <a:pt x="155956" y="21371"/>
                    <a:pt x="174609" y="15418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76496" y="3961151"/>
              <a:ext cx="505220" cy="412903"/>
            </a:xfrm>
            <a:custGeom>
              <a:avLst/>
              <a:gdLst>
                <a:gd name="connsiteX0" fmla="*/ 119379 w 505220"/>
                <a:gd name="connsiteY0" fmla="*/ 3445 h 412903"/>
                <a:gd name="connsiteX1" fmla="*/ 45560 w 505220"/>
                <a:gd name="connsiteY1" fmla="*/ 51070 h 412903"/>
                <a:gd name="connsiteX2" fmla="*/ 12223 w 505220"/>
                <a:gd name="connsiteY2" fmla="*/ 124889 h 412903"/>
                <a:gd name="connsiteX3" fmla="*/ 2698 w 505220"/>
                <a:gd name="connsiteY3" fmla="*/ 184420 h 412903"/>
                <a:gd name="connsiteX4" fmla="*/ 57467 w 505220"/>
                <a:gd name="connsiteY4" fmla="*/ 282051 h 412903"/>
                <a:gd name="connsiteX5" fmla="*/ 374173 w 505220"/>
                <a:gd name="connsiteY5" fmla="*/ 408258 h 412903"/>
                <a:gd name="connsiteX6" fmla="*/ 483710 w 505220"/>
                <a:gd name="connsiteY6" fmla="*/ 372539 h 412903"/>
                <a:gd name="connsiteX7" fmla="*/ 505142 w 505220"/>
                <a:gd name="connsiteY7" fmla="*/ 248714 h 412903"/>
                <a:gd name="connsiteX8" fmla="*/ 486092 w 505220"/>
                <a:gd name="connsiteY8" fmla="*/ 162989 h 412903"/>
                <a:gd name="connsiteX9" fmla="*/ 390842 w 505220"/>
                <a:gd name="connsiteY9" fmla="*/ 141558 h 412903"/>
                <a:gd name="connsiteX10" fmla="*/ 252729 w 505220"/>
                <a:gd name="connsiteY10" fmla="*/ 77264 h 412903"/>
                <a:gd name="connsiteX11" fmla="*/ 190817 w 505220"/>
                <a:gd name="connsiteY11" fmla="*/ 10589 h 412903"/>
                <a:gd name="connsiteX12" fmla="*/ 119379 w 505220"/>
                <a:gd name="connsiteY12" fmla="*/ 3445 h 4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5220" h="412903">
                  <a:moveTo>
                    <a:pt x="119379" y="3445"/>
                  </a:moveTo>
                  <a:cubicBezTo>
                    <a:pt x="95169" y="10192"/>
                    <a:pt x="63419" y="30829"/>
                    <a:pt x="45560" y="51070"/>
                  </a:cubicBezTo>
                  <a:cubicBezTo>
                    <a:pt x="27701" y="71311"/>
                    <a:pt x="19367" y="102664"/>
                    <a:pt x="12223" y="124889"/>
                  </a:cubicBezTo>
                  <a:cubicBezTo>
                    <a:pt x="5079" y="147114"/>
                    <a:pt x="-4843" y="158226"/>
                    <a:pt x="2698" y="184420"/>
                  </a:cubicBezTo>
                  <a:cubicBezTo>
                    <a:pt x="10239" y="210614"/>
                    <a:pt x="-4446" y="244745"/>
                    <a:pt x="57467" y="282051"/>
                  </a:cubicBezTo>
                  <a:cubicBezTo>
                    <a:pt x="119380" y="319357"/>
                    <a:pt x="303133" y="393177"/>
                    <a:pt x="374173" y="408258"/>
                  </a:cubicBezTo>
                  <a:cubicBezTo>
                    <a:pt x="445213" y="423339"/>
                    <a:pt x="461882" y="399130"/>
                    <a:pt x="483710" y="372539"/>
                  </a:cubicBezTo>
                  <a:cubicBezTo>
                    <a:pt x="505538" y="345948"/>
                    <a:pt x="504745" y="283639"/>
                    <a:pt x="505142" y="248714"/>
                  </a:cubicBezTo>
                  <a:cubicBezTo>
                    <a:pt x="505539" y="213789"/>
                    <a:pt x="505142" y="180848"/>
                    <a:pt x="486092" y="162989"/>
                  </a:cubicBezTo>
                  <a:cubicBezTo>
                    <a:pt x="467042" y="145130"/>
                    <a:pt x="429736" y="155845"/>
                    <a:pt x="390842" y="141558"/>
                  </a:cubicBezTo>
                  <a:cubicBezTo>
                    <a:pt x="351948" y="127271"/>
                    <a:pt x="286066" y="99092"/>
                    <a:pt x="252729" y="77264"/>
                  </a:cubicBezTo>
                  <a:cubicBezTo>
                    <a:pt x="219392" y="55436"/>
                    <a:pt x="215423" y="20908"/>
                    <a:pt x="190817" y="10589"/>
                  </a:cubicBezTo>
                  <a:cubicBezTo>
                    <a:pt x="166211" y="270"/>
                    <a:pt x="143589" y="-3302"/>
                    <a:pt x="119379" y="3445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362200" y="3989253"/>
              <a:ext cx="344360" cy="420045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V="1">
              <a:off x="2148270" y="4095750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7027182" flipV="1">
              <a:off x="2216805" y="4009993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7027182" flipV="1">
              <a:off x="2783544" y="4202875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17027182" flipV="1">
              <a:off x="2509700" y="4467194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17027182" flipV="1">
              <a:off x="2681150" y="3886169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7027182" flipV="1">
              <a:off x="2897844" y="3886170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2381633" y="3940968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6200000" flipV="1">
              <a:off x="2250664" y="4355306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3629016" flipV="1">
              <a:off x="2753738" y="4039269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7027182" flipV="1">
              <a:off x="2704888" y="4349580"/>
              <a:ext cx="30464" cy="37531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 flipH="1" flipV="1">
            <a:off x="3041062" y="1740488"/>
            <a:ext cx="3097605" cy="1640671"/>
            <a:chOff x="958850" y="2551810"/>
            <a:chExt cx="6178703" cy="3272599"/>
          </a:xfrm>
        </p:grpSpPr>
        <p:sp>
          <p:nvSpPr>
            <p:cNvPr id="37" name="Freeform 36"/>
            <p:cNvSpPr/>
            <p:nvPr/>
          </p:nvSpPr>
          <p:spPr>
            <a:xfrm>
              <a:off x="958850" y="2669438"/>
              <a:ext cx="6178703" cy="3154971"/>
            </a:xfrm>
            <a:custGeom>
              <a:avLst/>
              <a:gdLst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63600 w 6178703"/>
                <a:gd name="connsiteY294" fmla="*/ 2301633 h 3154971"/>
                <a:gd name="connsiteX0" fmla="*/ 6350 w 6185053"/>
                <a:gd name="connsiteY0" fmla="*/ 1609483 h 3154971"/>
                <a:gd name="connsiteX1" fmla="*/ 203200 w 6185053"/>
                <a:gd name="connsiteY1" fmla="*/ 1596783 h 3154971"/>
                <a:gd name="connsiteX2" fmla="*/ 393700 w 6185053"/>
                <a:gd name="connsiteY2" fmla="*/ 1622183 h 3154971"/>
                <a:gd name="connsiteX3" fmla="*/ 603250 w 6185053"/>
                <a:gd name="connsiteY3" fmla="*/ 1692033 h 3154971"/>
                <a:gd name="connsiteX4" fmla="*/ 774700 w 6185053"/>
                <a:gd name="connsiteY4" fmla="*/ 1717433 h 3154971"/>
                <a:gd name="connsiteX5" fmla="*/ 1028700 w 6185053"/>
                <a:gd name="connsiteY5" fmla="*/ 1679333 h 3154971"/>
                <a:gd name="connsiteX6" fmla="*/ 1104900 w 6185053"/>
                <a:gd name="connsiteY6" fmla="*/ 1558683 h 3154971"/>
                <a:gd name="connsiteX7" fmla="*/ 1060450 w 6185053"/>
                <a:gd name="connsiteY7" fmla="*/ 1450733 h 3154971"/>
                <a:gd name="connsiteX8" fmla="*/ 958850 w 6185053"/>
                <a:gd name="connsiteY8" fmla="*/ 1374533 h 3154971"/>
                <a:gd name="connsiteX9" fmla="*/ 774700 w 6185053"/>
                <a:gd name="connsiteY9" fmla="*/ 1374533 h 3154971"/>
                <a:gd name="connsiteX10" fmla="*/ 615950 w 6185053"/>
                <a:gd name="connsiteY10" fmla="*/ 1380883 h 3154971"/>
                <a:gd name="connsiteX11" fmla="*/ 469900 w 6185053"/>
                <a:gd name="connsiteY11" fmla="*/ 1355483 h 3154971"/>
                <a:gd name="connsiteX12" fmla="*/ 412750 w 6185053"/>
                <a:gd name="connsiteY12" fmla="*/ 1304683 h 3154971"/>
                <a:gd name="connsiteX13" fmla="*/ 520700 w 6185053"/>
                <a:gd name="connsiteY13" fmla="*/ 1330083 h 3154971"/>
                <a:gd name="connsiteX14" fmla="*/ 609600 w 6185053"/>
                <a:gd name="connsiteY14" fmla="*/ 1330083 h 3154971"/>
                <a:gd name="connsiteX15" fmla="*/ 685800 w 6185053"/>
                <a:gd name="connsiteY15" fmla="*/ 1317383 h 3154971"/>
                <a:gd name="connsiteX16" fmla="*/ 571500 w 6185053"/>
                <a:gd name="connsiteY16" fmla="*/ 1260233 h 3154971"/>
                <a:gd name="connsiteX17" fmla="*/ 495300 w 6185053"/>
                <a:gd name="connsiteY17" fmla="*/ 1196733 h 3154971"/>
                <a:gd name="connsiteX18" fmla="*/ 355600 w 6185053"/>
                <a:gd name="connsiteY18" fmla="*/ 1196733 h 3154971"/>
                <a:gd name="connsiteX19" fmla="*/ 317500 w 6185053"/>
                <a:gd name="connsiteY19" fmla="*/ 1190383 h 3154971"/>
                <a:gd name="connsiteX20" fmla="*/ 488950 w 6185053"/>
                <a:gd name="connsiteY20" fmla="*/ 1158633 h 3154971"/>
                <a:gd name="connsiteX21" fmla="*/ 609600 w 6185053"/>
                <a:gd name="connsiteY21" fmla="*/ 1215783 h 3154971"/>
                <a:gd name="connsiteX22" fmla="*/ 730250 w 6185053"/>
                <a:gd name="connsiteY22" fmla="*/ 1291983 h 3154971"/>
                <a:gd name="connsiteX23" fmla="*/ 787400 w 6185053"/>
                <a:gd name="connsiteY23" fmla="*/ 1311033 h 3154971"/>
                <a:gd name="connsiteX24" fmla="*/ 889000 w 6185053"/>
                <a:gd name="connsiteY24" fmla="*/ 1304683 h 3154971"/>
                <a:gd name="connsiteX25" fmla="*/ 762000 w 6185053"/>
                <a:gd name="connsiteY25" fmla="*/ 1171333 h 3154971"/>
                <a:gd name="connsiteX26" fmla="*/ 679450 w 6185053"/>
                <a:gd name="connsiteY26" fmla="*/ 1037983 h 3154971"/>
                <a:gd name="connsiteX27" fmla="*/ 495300 w 6185053"/>
                <a:gd name="connsiteY27" fmla="*/ 936383 h 3154971"/>
                <a:gd name="connsiteX28" fmla="*/ 482600 w 6185053"/>
                <a:gd name="connsiteY28" fmla="*/ 891933 h 3154971"/>
                <a:gd name="connsiteX29" fmla="*/ 666750 w 6185053"/>
                <a:gd name="connsiteY29" fmla="*/ 961783 h 3154971"/>
                <a:gd name="connsiteX30" fmla="*/ 800100 w 6185053"/>
                <a:gd name="connsiteY30" fmla="*/ 1120533 h 3154971"/>
                <a:gd name="connsiteX31" fmla="*/ 914400 w 6185053"/>
                <a:gd name="connsiteY31" fmla="*/ 1253883 h 3154971"/>
                <a:gd name="connsiteX32" fmla="*/ 984250 w 6185053"/>
                <a:gd name="connsiteY32" fmla="*/ 1323733 h 3154971"/>
                <a:gd name="connsiteX33" fmla="*/ 1123950 w 6185053"/>
                <a:gd name="connsiteY33" fmla="*/ 1342783 h 3154971"/>
                <a:gd name="connsiteX34" fmla="*/ 1206500 w 6185053"/>
                <a:gd name="connsiteY34" fmla="*/ 1241183 h 3154971"/>
                <a:gd name="connsiteX35" fmla="*/ 1200150 w 6185053"/>
                <a:gd name="connsiteY35" fmla="*/ 1152283 h 3154971"/>
                <a:gd name="connsiteX36" fmla="*/ 1098550 w 6185053"/>
                <a:gd name="connsiteY36" fmla="*/ 1057033 h 3154971"/>
                <a:gd name="connsiteX37" fmla="*/ 908050 w 6185053"/>
                <a:gd name="connsiteY37" fmla="*/ 1025283 h 3154971"/>
                <a:gd name="connsiteX38" fmla="*/ 825500 w 6185053"/>
                <a:gd name="connsiteY38" fmla="*/ 955433 h 3154971"/>
                <a:gd name="connsiteX39" fmla="*/ 692150 w 6185053"/>
                <a:gd name="connsiteY39" fmla="*/ 841133 h 3154971"/>
                <a:gd name="connsiteX40" fmla="*/ 571500 w 6185053"/>
                <a:gd name="connsiteY40" fmla="*/ 726833 h 3154971"/>
                <a:gd name="connsiteX41" fmla="*/ 501650 w 6185053"/>
                <a:gd name="connsiteY41" fmla="*/ 568083 h 3154971"/>
                <a:gd name="connsiteX42" fmla="*/ 584200 w 6185053"/>
                <a:gd name="connsiteY42" fmla="*/ 669683 h 3154971"/>
                <a:gd name="connsiteX43" fmla="*/ 628650 w 6185053"/>
                <a:gd name="connsiteY43" fmla="*/ 733183 h 3154971"/>
                <a:gd name="connsiteX44" fmla="*/ 615950 w 6185053"/>
                <a:gd name="connsiteY44" fmla="*/ 669683 h 3154971"/>
                <a:gd name="connsiteX45" fmla="*/ 698500 w 6185053"/>
                <a:gd name="connsiteY45" fmla="*/ 771283 h 3154971"/>
                <a:gd name="connsiteX46" fmla="*/ 857250 w 6185053"/>
                <a:gd name="connsiteY46" fmla="*/ 923683 h 3154971"/>
                <a:gd name="connsiteX47" fmla="*/ 1009650 w 6185053"/>
                <a:gd name="connsiteY47" fmla="*/ 968133 h 3154971"/>
                <a:gd name="connsiteX48" fmla="*/ 1073150 w 6185053"/>
                <a:gd name="connsiteY48" fmla="*/ 987183 h 3154971"/>
                <a:gd name="connsiteX49" fmla="*/ 946150 w 6185053"/>
                <a:gd name="connsiteY49" fmla="*/ 771283 h 3154971"/>
                <a:gd name="connsiteX50" fmla="*/ 819150 w 6185053"/>
                <a:gd name="connsiteY50" fmla="*/ 625233 h 3154971"/>
                <a:gd name="connsiteX51" fmla="*/ 762000 w 6185053"/>
                <a:gd name="connsiteY51" fmla="*/ 574433 h 3154971"/>
                <a:gd name="connsiteX52" fmla="*/ 952500 w 6185053"/>
                <a:gd name="connsiteY52" fmla="*/ 676033 h 3154971"/>
                <a:gd name="connsiteX53" fmla="*/ 1066800 w 6185053"/>
                <a:gd name="connsiteY53" fmla="*/ 879233 h 3154971"/>
                <a:gd name="connsiteX54" fmla="*/ 1200150 w 6185053"/>
                <a:gd name="connsiteY54" fmla="*/ 1069733 h 3154971"/>
                <a:gd name="connsiteX55" fmla="*/ 1333500 w 6185053"/>
                <a:gd name="connsiteY55" fmla="*/ 1120533 h 3154971"/>
                <a:gd name="connsiteX56" fmla="*/ 1416050 w 6185053"/>
                <a:gd name="connsiteY56" fmla="*/ 1126883 h 3154971"/>
                <a:gd name="connsiteX57" fmla="*/ 1473200 w 6185053"/>
                <a:gd name="connsiteY57" fmla="*/ 1012583 h 3154971"/>
                <a:gd name="connsiteX58" fmla="*/ 1460500 w 6185053"/>
                <a:gd name="connsiteY58" fmla="*/ 879233 h 3154971"/>
                <a:gd name="connsiteX59" fmla="*/ 1422400 w 6185053"/>
                <a:gd name="connsiteY59" fmla="*/ 745883 h 3154971"/>
                <a:gd name="connsiteX60" fmla="*/ 1397000 w 6185053"/>
                <a:gd name="connsiteY60" fmla="*/ 618883 h 3154971"/>
                <a:gd name="connsiteX61" fmla="*/ 1390650 w 6185053"/>
                <a:gd name="connsiteY61" fmla="*/ 523633 h 3154971"/>
                <a:gd name="connsiteX62" fmla="*/ 1352550 w 6185053"/>
                <a:gd name="connsiteY62" fmla="*/ 409333 h 3154971"/>
                <a:gd name="connsiteX63" fmla="*/ 1308100 w 6185053"/>
                <a:gd name="connsiteY63" fmla="*/ 282333 h 3154971"/>
                <a:gd name="connsiteX64" fmla="*/ 1263650 w 6185053"/>
                <a:gd name="connsiteY64" fmla="*/ 206133 h 3154971"/>
                <a:gd name="connsiteX65" fmla="*/ 1358900 w 6185053"/>
                <a:gd name="connsiteY65" fmla="*/ 295033 h 3154971"/>
                <a:gd name="connsiteX66" fmla="*/ 1447800 w 6185053"/>
                <a:gd name="connsiteY66" fmla="*/ 504583 h 3154971"/>
                <a:gd name="connsiteX67" fmla="*/ 1447800 w 6185053"/>
                <a:gd name="connsiteY67" fmla="*/ 593483 h 3154971"/>
                <a:gd name="connsiteX68" fmla="*/ 1479550 w 6185053"/>
                <a:gd name="connsiteY68" fmla="*/ 764933 h 3154971"/>
                <a:gd name="connsiteX69" fmla="*/ 1504950 w 6185053"/>
                <a:gd name="connsiteY69" fmla="*/ 828433 h 3154971"/>
                <a:gd name="connsiteX70" fmla="*/ 1568450 w 6185053"/>
                <a:gd name="connsiteY70" fmla="*/ 783983 h 3154971"/>
                <a:gd name="connsiteX71" fmla="*/ 1568450 w 6185053"/>
                <a:gd name="connsiteY71" fmla="*/ 625233 h 3154971"/>
                <a:gd name="connsiteX72" fmla="*/ 1562100 w 6185053"/>
                <a:gd name="connsiteY72" fmla="*/ 504583 h 3154971"/>
                <a:gd name="connsiteX73" fmla="*/ 1562100 w 6185053"/>
                <a:gd name="connsiteY73" fmla="*/ 371233 h 3154971"/>
                <a:gd name="connsiteX74" fmla="*/ 1587500 w 6185053"/>
                <a:gd name="connsiteY74" fmla="*/ 250583 h 3154971"/>
                <a:gd name="connsiteX75" fmla="*/ 1600200 w 6185053"/>
                <a:gd name="connsiteY75" fmla="*/ 358533 h 3154971"/>
                <a:gd name="connsiteX76" fmla="*/ 1593850 w 6185053"/>
                <a:gd name="connsiteY76" fmla="*/ 523633 h 3154971"/>
                <a:gd name="connsiteX77" fmla="*/ 1619250 w 6185053"/>
                <a:gd name="connsiteY77" fmla="*/ 637933 h 3154971"/>
                <a:gd name="connsiteX78" fmla="*/ 1657350 w 6185053"/>
                <a:gd name="connsiteY78" fmla="*/ 631583 h 3154971"/>
                <a:gd name="connsiteX79" fmla="*/ 1720850 w 6185053"/>
                <a:gd name="connsiteY79" fmla="*/ 491883 h 3154971"/>
                <a:gd name="connsiteX80" fmla="*/ 1727200 w 6185053"/>
                <a:gd name="connsiteY80" fmla="*/ 212483 h 3154971"/>
                <a:gd name="connsiteX81" fmla="*/ 1720850 w 6185053"/>
                <a:gd name="connsiteY81" fmla="*/ 142633 h 3154971"/>
                <a:gd name="connsiteX82" fmla="*/ 1758950 w 6185053"/>
                <a:gd name="connsiteY82" fmla="*/ 148983 h 3154971"/>
                <a:gd name="connsiteX83" fmla="*/ 1790700 w 6185053"/>
                <a:gd name="connsiteY83" fmla="*/ 333133 h 3154971"/>
                <a:gd name="connsiteX84" fmla="*/ 1758950 w 6185053"/>
                <a:gd name="connsiteY84" fmla="*/ 504583 h 3154971"/>
                <a:gd name="connsiteX85" fmla="*/ 1682750 w 6185053"/>
                <a:gd name="connsiteY85" fmla="*/ 707783 h 3154971"/>
                <a:gd name="connsiteX86" fmla="*/ 1606550 w 6185053"/>
                <a:gd name="connsiteY86" fmla="*/ 841133 h 3154971"/>
                <a:gd name="connsiteX87" fmla="*/ 1574800 w 6185053"/>
                <a:gd name="connsiteY87" fmla="*/ 942733 h 3154971"/>
                <a:gd name="connsiteX88" fmla="*/ 1581150 w 6185053"/>
                <a:gd name="connsiteY88" fmla="*/ 1044333 h 3154971"/>
                <a:gd name="connsiteX89" fmla="*/ 1631950 w 6185053"/>
                <a:gd name="connsiteY89" fmla="*/ 1088783 h 3154971"/>
                <a:gd name="connsiteX90" fmla="*/ 1835150 w 6185053"/>
                <a:gd name="connsiteY90" fmla="*/ 1101483 h 3154971"/>
                <a:gd name="connsiteX91" fmla="*/ 2095500 w 6185053"/>
                <a:gd name="connsiteY91" fmla="*/ 1082433 h 3154971"/>
                <a:gd name="connsiteX92" fmla="*/ 2298700 w 6185053"/>
                <a:gd name="connsiteY92" fmla="*/ 872883 h 3154971"/>
                <a:gd name="connsiteX93" fmla="*/ 2362200 w 6185053"/>
                <a:gd name="connsiteY93" fmla="*/ 688733 h 3154971"/>
                <a:gd name="connsiteX94" fmla="*/ 2444750 w 6185053"/>
                <a:gd name="connsiteY94" fmla="*/ 441083 h 3154971"/>
                <a:gd name="connsiteX95" fmla="*/ 2654300 w 6185053"/>
                <a:gd name="connsiteY95" fmla="*/ 142633 h 3154971"/>
                <a:gd name="connsiteX96" fmla="*/ 2813050 w 6185053"/>
                <a:gd name="connsiteY96" fmla="*/ 21983 h 3154971"/>
                <a:gd name="connsiteX97" fmla="*/ 3136900 w 6185053"/>
                <a:gd name="connsiteY97" fmla="*/ 9283 h 3154971"/>
                <a:gd name="connsiteX98" fmla="*/ 3365500 w 6185053"/>
                <a:gd name="connsiteY98" fmla="*/ 123583 h 3154971"/>
                <a:gd name="connsiteX99" fmla="*/ 3625850 w 6185053"/>
                <a:gd name="connsiteY99" fmla="*/ 345833 h 3154971"/>
                <a:gd name="connsiteX100" fmla="*/ 3733800 w 6185053"/>
                <a:gd name="connsiteY100" fmla="*/ 637933 h 3154971"/>
                <a:gd name="connsiteX101" fmla="*/ 3892550 w 6185053"/>
                <a:gd name="connsiteY101" fmla="*/ 974483 h 3154971"/>
                <a:gd name="connsiteX102" fmla="*/ 4051300 w 6185053"/>
                <a:gd name="connsiteY102" fmla="*/ 1285633 h 3154971"/>
                <a:gd name="connsiteX103" fmla="*/ 4241800 w 6185053"/>
                <a:gd name="connsiteY103" fmla="*/ 1418983 h 3154971"/>
                <a:gd name="connsiteX104" fmla="*/ 4483100 w 6185053"/>
                <a:gd name="connsiteY104" fmla="*/ 1526933 h 3154971"/>
                <a:gd name="connsiteX105" fmla="*/ 4718050 w 6185053"/>
                <a:gd name="connsiteY105" fmla="*/ 1488833 h 3154971"/>
                <a:gd name="connsiteX106" fmla="*/ 5099050 w 6185053"/>
                <a:gd name="connsiteY106" fmla="*/ 1412633 h 3154971"/>
                <a:gd name="connsiteX107" fmla="*/ 5302250 w 6185053"/>
                <a:gd name="connsiteY107" fmla="*/ 1304683 h 3154971"/>
                <a:gd name="connsiteX108" fmla="*/ 5435600 w 6185053"/>
                <a:gd name="connsiteY108" fmla="*/ 1120533 h 3154971"/>
                <a:gd name="connsiteX109" fmla="*/ 5556250 w 6185053"/>
                <a:gd name="connsiteY109" fmla="*/ 1012583 h 3154971"/>
                <a:gd name="connsiteX110" fmla="*/ 5626100 w 6185053"/>
                <a:gd name="connsiteY110" fmla="*/ 1018933 h 3154971"/>
                <a:gd name="connsiteX111" fmla="*/ 5638800 w 6185053"/>
                <a:gd name="connsiteY111" fmla="*/ 1076083 h 3154971"/>
                <a:gd name="connsiteX112" fmla="*/ 5588000 w 6185053"/>
                <a:gd name="connsiteY112" fmla="*/ 1114183 h 3154971"/>
                <a:gd name="connsiteX113" fmla="*/ 5518150 w 6185053"/>
                <a:gd name="connsiteY113" fmla="*/ 1152283 h 3154971"/>
                <a:gd name="connsiteX114" fmla="*/ 5416550 w 6185053"/>
                <a:gd name="connsiteY114" fmla="*/ 1291983 h 3154971"/>
                <a:gd name="connsiteX115" fmla="*/ 5327650 w 6185053"/>
                <a:gd name="connsiteY115" fmla="*/ 1349133 h 3154971"/>
                <a:gd name="connsiteX116" fmla="*/ 5283200 w 6185053"/>
                <a:gd name="connsiteY116" fmla="*/ 1380883 h 3154971"/>
                <a:gd name="connsiteX117" fmla="*/ 5448300 w 6185053"/>
                <a:gd name="connsiteY117" fmla="*/ 1336433 h 3154971"/>
                <a:gd name="connsiteX118" fmla="*/ 5676900 w 6185053"/>
                <a:gd name="connsiteY118" fmla="*/ 1368183 h 3154971"/>
                <a:gd name="connsiteX119" fmla="*/ 5797550 w 6185053"/>
                <a:gd name="connsiteY119" fmla="*/ 1387233 h 3154971"/>
                <a:gd name="connsiteX120" fmla="*/ 6019800 w 6185053"/>
                <a:gd name="connsiteY120" fmla="*/ 1336433 h 3154971"/>
                <a:gd name="connsiteX121" fmla="*/ 6134100 w 6185053"/>
                <a:gd name="connsiteY121" fmla="*/ 1317383 h 3154971"/>
                <a:gd name="connsiteX122" fmla="*/ 6184900 w 6185053"/>
                <a:gd name="connsiteY122" fmla="*/ 1361833 h 3154971"/>
                <a:gd name="connsiteX123" fmla="*/ 6146800 w 6185053"/>
                <a:gd name="connsiteY123" fmla="*/ 1418983 h 3154971"/>
                <a:gd name="connsiteX124" fmla="*/ 6064250 w 6185053"/>
                <a:gd name="connsiteY124" fmla="*/ 1406283 h 3154971"/>
                <a:gd name="connsiteX125" fmla="*/ 5937250 w 6185053"/>
                <a:gd name="connsiteY125" fmla="*/ 1412633 h 3154971"/>
                <a:gd name="connsiteX126" fmla="*/ 5822950 w 6185053"/>
                <a:gd name="connsiteY126" fmla="*/ 1438033 h 3154971"/>
                <a:gd name="connsiteX127" fmla="*/ 5657850 w 6185053"/>
                <a:gd name="connsiteY127" fmla="*/ 1418983 h 3154971"/>
                <a:gd name="connsiteX128" fmla="*/ 5435600 w 6185053"/>
                <a:gd name="connsiteY128" fmla="*/ 1418983 h 3154971"/>
                <a:gd name="connsiteX129" fmla="*/ 5276850 w 6185053"/>
                <a:gd name="connsiteY129" fmla="*/ 1438033 h 3154971"/>
                <a:gd name="connsiteX130" fmla="*/ 5340350 w 6185053"/>
                <a:gd name="connsiteY130" fmla="*/ 1476133 h 3154971"/>
                <a:gd name="connsiteX131" fmla="*/ 5454650 w 6185053"/>
                <a:gd name="connsiteY131" fmla="*/ 1577733 h 3154971"/>
                <a:gd name="connsiteX132" fmla="*/ 5492750 w 6185053"/>
                <a:gd name="connsiteY132" fmla="*/ 1641233 h 3154971"/>
                <a:gd name="connsiteX133" fmla="*/ 5530850 w 6185053"/>
                <a:gd name="connsiteY133" fmla="*/ 1736483 h 3154971"/>
                <a:gd name="connsiteX134" fmla="*/ 5441950 w 6185053"/>
                <a:gd name="connsiteY134" fmla="*/ 1768233 h 3154971"/>
                <a:gd name="connsiteX135" fmla="*/ 5410200 w 6185053"/>
                <a:gd name="connsiteY135" fmla="*/ 1672983 h 3154971"/>
                <a:gd name="connsiteX136" fmla="*/ 5403850 w 6185053"/>
                <a:gd name="connsiteY136" fmla="*/ 1634883 h 3154971"/>
                <a:gd name="connsiteX137" fmla="*/ 5321300 w 6185053"/>
                <a:gd name="connsiteY137" fmla="*/ 1565033 h 3154971"/>
                <a:gd name="connsiteX138" fmla="*/ 5245100 w 6185053"/>
                <a:gd name="connsiteY138" fmla="*/ 1488833 h 3154971"/>
                <a:gd name="connsiteX139" fmla="*/ 5130800 w 6185053"/>
                <a:gd name="connsiteY139" fmla="*/ 1482483 h 3154971"/>
                <a:gd name="connsiteX140" fmla="*/ 4984750 w 6185053"/>
                <a:gd name="connsiteY140" fmla="*/ 1520583 h 3154971"/>
                <a:gd name="connsiteX141" fmla="*/ 4819650 w 6185053"/>
                <a:gd name="connsiteY141" fmla="*/ 1552333 h 3154971"/>
                <a:gd name="connsiteX142" fmla="*/ 4933950 w 6185053"/>
                <a:gd name="connsiteY142" fmla="*/ 1622183 h 3154971"/>
                <a:gd name="connsiteX143" fmla="*/ 4972050 w 6185053"/>
                <a:gd name="connsiteY143" fmla="*/ 1761883 h 3154971"/>
                <a:gd name="connsiteX144" fmla="*/ 5016500 w 6185053"/>
                <a:gd name="connsiteY144" fmla="*/ 1920633 h 3154971"/>
                <a:gd name="connsiteX145" fmla="*/ 5080000 w 6185053"/>
                <a:gd name="connsiteY145" fmla="*/ 1977783 h 3154971"/>
                <a:gd name="connsiteX146" fmla="*/ 5238750 w 6185053"/>
                <a:gd name="connsiteY146" fmla="*/ 2015883 h 3154971"/>
                <a:gd name="connsiteX147" fmla="*/ 5422900 w 6185053"/>
                <a:gd name="connsiteY147" fmla="*/ 2003183 h 3154971"/>
                <a:gd name="connsiteX148" fmla="*/ 5588000 w 6185053"/>
                <a:gd name="connsiteY148" fmla="*/ 1984133 h 3154971"/>
                <a:gd name="connsiteX149" fmla="*/ 5740400 w 6185053"/>
                <a:gd name="connsiteY149" fmla="*/ 2060333 h 3154971"/>
                <a:gd name="connsiteX150" fmla="*/ 5715000 w 6185053"/>
                <a:gd name="connsiteY150" fmla="*/ 2149233 h 3154971"/>
                <a:gd name="connsiteX151" fmla="*/ 5632450 w 6185053"/>
                <a:gd name="connsiteY151" fmla="*/ 2117483 h 3154971"/>
                <a:gd name="connsiteX152" fmla="*/ 5613400 w 6185053"/>
                <a:gd name="connsiteY152" fmla="*/ 2073033 h 3154971"/>
                <a:gd name="connsiteX153" fmla="*/ 5505450 w 6185053"/>
                <a:gd name="connsiteY153" fmla="*/ 2053983 h 3154971"/>
                <a:gd name="connsiteX154" fmla="*/ 5327650 w 6185053"/>
                <a:gd name="connsiteY154" fmla="*/ 2085733 h 3154971"/>
                <a:gd name="connsiteX155" fmla="*/ 5156200 w 6185053"/>
                <a:gd name="connsiteY155" fmla="*/ 2079383 h 3154971"/>
                <a:gd name="connsiteX156" fmla="*/ 5016500 w 6185053"/>
                <a:gd name="connsiteY156" fmla="*/ 2022233 h 3154971"/>
                <a:gd name="connsiteX157" fmla="*/ 4972050 w 6185053"/>
                <a:gd name="connsiteY157" fmla="*/ 1984133 h 3154971"/>
                <a:gd name="connsiteX158" fmla="*/ 4965700 w 6185053"/>
                <a:gd name="connsiteY158" fmla="*/ 2111133 h 3154971"/>
                <a:gd name="connsiteX159" fmla="*/ 4965700 w 6185053"/>
                <a:gd name="connsiteY159" fmla="*/ 2219083 h 3154971"/>
                <a:gd name="connsiteX160" fmla="*/ 5035550 w 6185053"/>
                <a:gd name="connsiteY160" fmla="*/ 2396883 h 3154971"/>
                <a:gd name="connsiteX161" fmla="*/ 5137150 w 6185053"/>
                <a:gd name="connsiteY161" fmla="*/ 2454033 h 3154971"/>
                <a:gd name="connsiteX162" fmla="*/ 5327650 w 6185053"/>
                <a:gd name="connsiteY162" fmla="*/ 2504833 h 3154971"/>
                <a:gd name="connsiteX163" fmla="*/ 5435600 w 6185053"/>
                <a:gd name="connsiteY163" fmla="*/ 2473083 h 3154971"/>
                <a:gd name="connsiteX164" fmla="*/ 5486400 w 6185053"/>
                <a:gd name="connsiteY164" fmla="*/ 2536583 h 3154971"/>
                <a:gd name="connsiteX165" fmla="*/ 5403850 w 6185053"/>
                <a:gd name="connsiteY165" fmla="*/ 2587383 h 3154971"/>
                <a:gd name="connsiteX166" fmla="*/ 5359400 w 6185053"/>
                <a:gd name="connsiteY166" fmla="*/ 2549283 h 3154971"/>
                <a:gd name="connsiteX167" fmla="*/ 5181600 w 6185053"/>
                <a:gd name="connsiteY167" fmla="*/ 2542933 h 3154971"/>
                <a:gd name="connsiteX168" fmla="*/ 5010150 w 6185053"/>
                <a:gd name="connsiteY168" fmla="*/ 2492133 h 3154971"/>
                <a:gd name="connsiteX169" fmla="*/ 5073650 w 6185053"/>
                <a:gd name="connsiteY169" fmla="*/ 2657233 h 3154971"/>
                <a:gd name="connsiteX170" fmla="*/ 5175250 w 6185053"/>
                <a:gd name="connsiteY170" fmla="*/ 2714383 h 3154971"/>
                <a:gd name="connsiteX171" fmla="*/ 5346700 w 6185053"/>
                <a:gd name="connsiteY171" fmla="*/ 2815983 h 3154971"/>
                <a:gd name="connsiteX172" fmla="*/ 5372100 w 6185053"/>
                <a:gd name="connsiteY172" fmla="*/ 2898533 h 3154971"/>
                <a:gd name="connsiteX173" fmla="*/ 5276850 w 6185053"/>
                <a:gd name="connsiteY173" fmla="*/ 2841383 h 3154971"/>
                <a:gd name="connsiteX174" fmla="*/ 5219700 w 6185053"/>
                <a:gd name="connsiteY174" fmla="*/ 2815983 h 3154971"/>
                <a:gd name="connsiteX175" fmla="*/ 5105400 w 6185053"/>
                <a:gd name="connsiteY175" fmla="*/ 2765183 h 3154971"/>
                <a:gd name="connsiteX176" fmla="*/ 5080000 w 6185053"/>
                <a:gd name="connsiteY176" fmla="*/ 2752483 h 3154971"/>
                <a:gd name="connsiteX177" fmla="*/ 5086350 w 6185053"/>
                <a:gd name="connsiteY177" fmla="*/ 2873133 h 3154971"/>
                <a:gd name="connsiteX178" fmla="*/ 5073650 w 6185053"/>
                <a:gd name="connsiteY178" fmla="*/ 3025533 h 3154971"/>
                <a:gd name="connsiteX179" fmla="*/ 5111750 w 6185053"/>
                <a:gd name="connsiteY179" fmla="*/ 3076333 h 3154971"/>
                <a:gd name="connsiteX180" fmla="*/ 5086350 w 6185053"/>
                <a:gd name="connsiteY180" fmla="*/ 3152533 h 3154971"/>
                <a:gd name="connsiteX181" fmla="*/ 5003800 w 6185053"/>
                <a:gd name="connsiteY181" fmla="*/ 3127133 h 3154971"/>
                <a:gd name="connsiteX182" fmla="*/ 5022850 w 6185053"/>
                <a:gd name="connsiteY182" fmla="*/ 3038233 h 3154971"/>
                <a:gd name="connsiteX183" fmla="*/ 5035550 w 6185053"/>
                <a:gd name="connsiteY183" fmla="*/ 2879483 h 3154971"/>
                <a:gd name="connsiteX184" fmla="*/ 5022850 w 6185053"/>
                <a:gd name="connsiteY184" fmla="*/ 2708033 h 3154971"/>
                <a:gd name="connsiteX185" fmla="*/ 4978400 w 6185053"/>
                <a:gd name="connsiteY185" fmla="*/ 2574683 h 3154971"/>
                <a:gd name="connsiteX186" fmla="*/ 4927600 w 6185053"/>
                <a:gd name="connsiteY186" fmla="*/ 2479433 h 3154971"/>
                <a:gd name="connsiteX187" fmla="*/ 4927600 w 6185053"/>
                <a:gd name="connsiteY187" fmla="*/ 2352433 h 3154971"/>
                <a:gd name="connsiteX188" fmla="*/ 4889500 w 6185053"/>
                <a:gd name="connsiteY188" fmla="*/ 2238133 h 3154971"/>
                <a:gd name="connsiteX189" fmla="*/ 4889500 w 6185053"/>
                <a:gd name="connsiteY189" fmla="*/ 2041283 h 3154971"/>
                <a:gd name="connsiteX190" fmla="*/ 4927600 w 6185053"/>
                <a:gd name="connsiteY190" fmla="*/ 1869833 h 3154971"/>
                <a:gd name="connsiteX191" fmla="*/ 4889500 w 6185053"/>
                <a:gd name="connsiteY191" fmla="*/ 1704733 h 3154971"/>
                <a:gd name="connsiteX192" fmla="*/ 4749800 w 6185053"/>
                <a:gd name="connsiteY192" fmla="*/ 1609483 h 3154971"/>
                <a:gd name="connsiteX193" fmla="*/ 4521200 w 6185053"/>
                <a:gd name="connsiteY193" fmla="*/ 1628533 h 3154971"/>
                <a:gd name="connsiteX194" fmla="*/ 4279900 w 6185053"/>
                <a:gd name="connsiteY194" fmla="*/ 1565033 h 3154971"/>
                <a:gd name="connsiteX195" fmla="*/ 3981450 w 6185053"/>
                <a:gd name="connsiteY195" fmla="*/ 1393583 h 3154971"/>
                <a:gd name="connsiteX196" fmla="*/ 3829050 w 6185053"/>
                <a:gd name="connsiteY196" fmla="*/ 1095133 h 3154971"/>
                <a:gd name="connsiteX197" fmla="*/ 3771900 w 6185053"/>
                <a:gd name="connsiteY197" fmla="*/ 930033 h 3154971"/>
                <a:gd name="connsiteX198" fmla="*/ 3676650 w 6185053"/>
                <a:gd name="connsiteY198" fmla="*/ 650633 h 3154971"/>
                <a:gd name="connsiteX199" fmla="*/ 3600450 w 6185053"/>
                <a:gd name="connsiteY199" fmla="*/ 472833 h 3154971"/>
                <a:gd name="connsiteX200" fmla="*/ 3467100 w 6185053"/>
                <a:gd name="connsiteY200" fmla="*/ 326783 h 3154971"/>
                <a:gd name="connsiteX201" fmla="*/ 3251200 w 6185053"/>
                <a:gd name="connsiteY201" fmla="*/ 142633 h 3154971"/>
                <a:gd name="connsiteX202" fmla="*/ 3035300 w 6185053"/>
                <a:gd name="connsiteY202" fmla="*/ 104533 h 3154971"/>
                <a:gd name="connsiteX203" fmla="*/ 2806700 w 6185053"/>
                <a:gd name="connsiteY203" fmla="*/ 142633 h 3154971"/>
                <a:gd name="connsiteX204" fmla="*/ 2673350 w 6185053"/>
                <a:gd name="connsiteY204" fmla="*/ 256933 h 3154971"/>
                <a:gd name="connsiteX205" fmla="*/ 2514600 w 6185053"/>
                <a:gd name="connsiteY205" fmla="*/ 599833 h 3154971"/>
                <a:gd name="connsiteX206" fmla="*/ 2400300 w 6185053"/>
                <a:gd name="connsiteY206" fmla="*/ 866533 h 3154971"/>
                <a:gd name="connsiteX207" fmla="*/ 2222500 w 6185053"/>
                <a:gd name="connsiteY207" fmla="*/ 1196733 h 3154971"/>
                <a:gd name="connsiteX208" fmla="*/ 2063750 w 6185053"/>
                <a:gd name="connsiteY208" fmla="*/ 1412633 h 3154971"/>
                <a:gd name="connsiteX209" fmla="*/ 1968500 w 6185053"/>
                <a:gd name="connsiteY209" fmla="*/ 1590433 h 3154971"/>
                <a:gd name="connsiteX210" fmla="*/ 2032000 w 6185053"/>
                <a:gd name="connsiteY210" fmla="*/ 1787283 h 3154971"/>
                <a:gd name="connsiteX211" fmla="*/ 2184400 w 6185053"/>
                <a:gd name="connsiteY211" fmla="*/ 1787283 h 3154971"/>
                <a:gd name="connsiteX212" fmla="*/ 2273300 w 6185053"/>
                <a:gd name="connsiteY212" fmla="*/ 1761883 h 3154971"/>
                <a:gd name="connsiteX213" fmla="*/ 2501900 w 6185053"/>
                <a:gd name="connsiteY213" fmla="*/ 1558683 h 3154971"/>
                <a:gd name="connsiteX214" fmla="*/ 2698750 w 6185053"/>
                <a:gd name="connsiteY214" fmla="*/ 1533283 h 3154971"/>
                <a:gd name="connsiteX215" fmla="*/ 2540000 w 6185053"/>
                <a:gd name="connsiteY215" fmla="*/ 1596783 h 3154971"/>
                <a:gd name="connsiteX216" fmla="*/ 2406650 w 6185053"/>
                <a:gd name="connsiteY216" fmla="*/ 1730133 h 3154971"/>
                <a:gd name="connsiteX217" fmla="*/ 2298700 w 6185053"/>
                <a:gd name="connsiteY217" fmla="*/ 1806333 h 3154971"/>
                <a:gd name="connsiteX218" fmla="*/ 2197100 w 6185053"/>
                <a:gd name="connsiteY218" fmla="*/ 1838083 h 3154971"/>
                <a:gd name="connsiteX219" fmla="*/ 2127250 w 6185053"/>
                <a:gd name="connsiteY219" fmla="*/ 1850783 h 3154971"/>
                <a:gd name="connsiteX220" fmla="*/ 2203450 w 6185053"/>
                <a:gd name="connsiteY220" fmla="*/ 1907933 h 3154971"/>
                <a:gd name="connsiteX221" fmla="*/ 2298700 w 6185053"/>
                <a:gd name="connsiteY221" fmla="*/ 1933333 h 3154971"/>
                <a:gd name="connsiteX222" fmla="*/ 2406650 w 6185053"/>
                <a:gd name="connsiteY222" fmla="*/ 1939683 h 3154971"/>
                <a:gd name="connsiteX223" fmla="*/ 2463800 w 6185053"/>
                <a:gd name="connsiteY223" fmla="*/ 1984133 h 3154971"/>
                <a:gd name="connsiteX224" fmla="*/ 2527300 w 6185053"/>
                <a:gd name="connsiteY224" fmla="*/ 2015883 h 3154971"/>
                <a:gd name="connsiteX225" fmla="*/ 2616200 w 6185053"/>
                <a:gd name="connsiteY225" fmla="*/ 2053983 h 3154971"/>
                <a:gd name="connsiteX226" fmla="*/ 2609850 w 6185053"/>
                <a:gd name="connsiteY226" fmla="*/ 2104783 h 3154971"/>
                <a:gd name="connsiteX227" fmla="*/ 2489200 w 6185053"/>
                <a:gd name="connsiteY227" fmla="*/ 2047633 h 3154971"/>
                <a:gd name="connsiteX228" fmla="*/ 2406650 w 6185053"/>
                <a:gd name="connsiteY228" fmla="*/ 2009533 h 3154971"/>
                <a:gd name="connsiteX229" fmla="*/ 2311400 w 6185053"/>
                <a:gd name="connsiteY229" fmla="*/ 2003183 h 3154971"/>
                <a:gd name="connsiteX230" fmla="*/ 2228850 w 6185053"/>
                <a:gd name="connsiteY230" fmla="*/ 2009533 h 3154971"/>
                <a:gd name="connsiteX231" fmla="*/ 2368550 w 6185053"/>
                <a:gd name="connsiteY231" fmla="*/ 2085733 h 3154971"/>
                <a:gd name="connsiteX232" fmla="*/ 2444750 w 6185053"/>
                <a:gd name="connsiteY232" fmla="*/ 2111133 h 3154971"/>
                <a:gd name="connsiteX233" fmla="*/ 2578100 w 6185053"/>
                <a:gd name="connsiteY233" fmla="*/ 2136533 h 3154971"/>
                <a:gd name="connsiteX234" fmla="*/ 2508250 w 6185053"/>
                <a:gd name="connsiteY234" fmla="*/ 2180983 h 3154971"/>
                <a:gd name="connsiteX235" fmla="*/ 2355850 w 6185053"/>
                <a:gd name="connsiteY235" fmla="*/ 2149233 h 3154971"/>
                <a:gd name="connsiteX236" fmla="*/ 2216150 w 6185053"/>
                <a:gd name="connsiteY236" fmla="*/ 2079383 h 3154971"/>
                <a:gd name="connsiteX237" fmla="*/ 2152650 w 6185053"/>
                <a:gd name="connsiteY237" fmla="*/ 2009533 h 3154971"/>
                <a:gd name="connsiteX238" fmla="*/ 2082800 w 6185053"/>
                <a:gd name="connsiteY238" fmla="*/ 1933333 h 3154971"/>
                <a:gd name="connsiteX239" fmla="*/ 2006600 w 6185053"/>
                <a:gd name="connsiteY239" fmla="*/ 1876183 h 3154971"/>
                <a:gd name="connsiteX240" fmla="*/ 1930400 w 6185053"/>
                <a:gd name="connsiteY240" fmla="*/ 1888883 h 3154971"/>
                <a:gd name="connsiteX241" fmla="*/ 1841500 w 6185053"/>
                <a:gd name="connsiteY241" fmla="*/ 1958733 h 3154971"/>
                <a:gd name="connsiteX242" fmla="*/ 1841500 w 6185053"/>
                <a:gd name="connsiteY242" fmla="*/ 2142883 h 3154971"/>
                <a:gd name="connsiteX243" fmla="*/ 1987550 w 6185053"/>
                <a:gd name="connsiteY243" fmla="*/ 2327033 h 3154971"/>
                <a:gd name="connsiteX244" fmla="*/ 2178050 w 6185053"/>
                <a:gd name="connsiteY244" fmla="*/ 2454033 h 3154971"/>
                <a:gd name="connsiteX245" fmla="*/ 2254250 w 6185053"/>
                <a:gd name="connsiteY245" fmla="*/ 2523883 h 3154971"/>
                <a:gd name="connsiteX246" fmla="*/ 2114550 w 6185053"/>
                <a:gd name="connsiteY246" fmla="*/ 2479433 h 3154971"/>
                <a:gd name="connsiteX247" fmla="*/ 1968500 w 6185053"/>
                <a:gd name="connsiteY247" fmla="*/ 2390533 h 3154971"/>
                <a:gd name="connsiteX248" fmla="*/ 1854200 w 6185053"/>
                <a:gd name="connsiteY248" fmla="*/ 2301633 h 3154971"/>
                <a:gd name="connsiteX249" fmla="*/ 1917700 w 6185053"/>
                <a:gd name="connsiteY249" fmla="*/ 2422283 h 3154971"/>
                <a:gd name="connsiteX250" fmla="*/ 1917700 w 6185053"/>
                <a:gd name="connsiteY250" fmla="*/ 2536583 h 3154971"/>
                <a:gd name="connsiteX251" fmla="*/ 1930400 w 6185053"/>
                <a:gd name="connsiteY251" fmla="*/ 2638183 h 3154971"/>
                <a:gd name="connsiteX252" fmla="*/ 1936750 w 6185053"/>
                <a:gd name="connsiteY252" fmla="*/ 2682633 h 3154971"/>
                <a:gd name="connsiteX253" fmla="*/ 2101850 w 6185053"/>
                <a:gd name="connsiteY253" fmla="*/ 2809633 h 3154971"/>
                <a:gd name="connsiteX254" fmla="*/ 2152650 w 6185053"/>
                <a:gd name="connsiteY254" fmla="*/ 2917583 h 3154971"/>
                <a:gd name="connsiteX255" fmla="*/ 2044700 w 6185053"/>
                <a:gd name="connsiteY255" fmla="*/ 2828683 h 3154971"/>
                <a:gd name="connsiteX256" fmla="*/ 1917700 w 6185053"/>
                <a:gd name="connsiteY256" fmla="*/ 2727083 h 3154971"/>
                <a:gd name="connsiteX257" fmla="*/ 1981200 w 6185053"/>
                <a:gd name="connsiteY257" fmla="*/ 2911233 h 3154971"/>
                <a:gd name="connsiteX258" fmla="*/ 2000250 w 6185053"/>
                <a:gd name="connsiteY258" fmla="*/ 3006483 h 3154971"/>
                <a:gd name="connsiteX259" fmla="*/ 1898650 w 6185053"/>
                <a:gd name="connsiteY259" fmla="*/ 2898533 h 3154971"/>
                <a:gd name="connsiteX260" fmla="*/ 1866900 w 6185053"/>
                <a:gd name="connsiteY260" fmla="*/ 2701683 h 3154971"/>
                <a:gd name="connsiteX261" fmla="*/ 1873250 w 6185053"/>
                <a:gd name="connsiteY261" fmla="*/ 2549283 h 3154971"/>
                <a:gd name="connsiteX262" fmla="*/ 1841500 w 6185053"/>
                <a:gd name="connsiteY262" fmla="*/ 2403233 h 3154971"/>
                <a:gd name="connsiteX263" fmla="*/ 1752600 w 6185053"/>
                <a:gd name="connsiteY263" fmla="*/ 2238133 h 3154971"/>
                <a:gd name="connsiteX264" fmla="*/ 1746250 w 6185053"/>
                <a:gd name="connsiteY264" fmla="*/ 2073033 h 3154971"/>
                <a:gd name="connsiteX265" fmla="*/ 1676400 w 6185053"/>
                <a:gd name="connsiteY265" fmla="*/ 1977783 h 3154971"/>
                <a:gd name="connsiteX266" fmla="*/ 1625600 w 6185053"/>
                <a:gd name="connsiteY266" fmla="*/ 1965083 h 3154971"/>
                <a:gd name="connsiteX267" fmla="*/ 1524000 w 6185053"/>
                <a:gd name="connsiteY267" fmla="*/ 2092083 h 3154971"/>
                <a:gd name="connsiteX268" fmla="*/ 1492250 w 6185053"/>
                <a:gd name="connsiteY268" fmla="*/ 2307983 h 3154971"/>
                <a:gd name="connsiteX269" fmla="*/ 1549400 w 6185053"/>
                <a:gd name="connsiteY269" fmla="*/ 2466733 h 3154971"/>
                <a:gd name="connsiteX270" fmla="*/ 1587500 w 6185053"/>
                <a:gd name="connsiteY270" fmla="*/ 2669933 h 3154971"/>
                <a:gd name="connsiteX271" fmla="*/ 1524000 w 6185053"/>
                <a:gd name="connsiteY271" fmla="*/ 2892183 h 3154971"/>
                <a:gd name="connsiteX272" fmla="*/ 1498600 w 6185053"/>
                <a:gd name="connsiteY272" fmla="*/ 2765183 h 3154971"/>
                <a:gd name="connsiteX273" fmla="*/ 1517650 w 6185053"/>
                <a:gd name="connsiteY273" fmla="*/ 2593733 h 3154971"/>
                <a:gd name="connsiteX274" fmla="*/ 1454150 w 6185053"/>
                <a:gd name="connsiteY274" fmla="*/ 2396883 h 3154971"/>
                <a:gd name="connsiteX275" fmla="*/ 1377950 w 6185053"/>
                <a:gd name="connsiteY275" fmla="*/ 2561983 h 3154971"/>
                <a:gd name="connsiteX276" fmla="*/ 1295400 w 6185053"/>
                <a:gd name="connsiteY276" fmla="*/ 2765183 h 3154971"/>
                <a:gd name="connsiteX277" fmla="*/ 1270000 w 6185053"/>
                <a:gd name="connsiteY277" fmla="*/ 2923933 h 3154971"/>
                <a:gd name="connsiteX278" fmla="*/ 1238250 w 6185053"/>
                <a:gd name="connsiteY278" fmla="*/ 2809633 h 3154971"/>
                <a:gd name="connsiteX279" fmla="*/ 1282700 w 6185053"/>
                <a:gd name="connsiteY279" fmla="*/ 2650883 h 3154971"/>
                <a:gd name="connsiteX280" fmla="*/ 1327150 w 6185053"/>
                <a:gd name="connsiteY280" fmla="*/ 2511183 h 3154971"/>
                <a:gd name="connsiteX281" fmla="*/ 1409700 w 6185053"/>
                <a:gd name="connsiteY281" fmla="*/ 2346083 h 3154971"/>
                <a:gd name="connsiteX282" fmla="*/ 1428750 w 6185053"/>
                <a:gd name="connsiteY282" fmla="*/ 2225433 h 3154971"/>
                <a:gd name="connsiteX283" fmla="*/ 1435100 w 6185053"/>
                <a:gd name="connsiteY283" fmla="*/ 2060333 h 3154971"/>
                <a:gd name="connsiteX284" fmla="*/ 1384300 w 6185053"/>
                <a:gd name="connsiteY284" fmla="*/ 1958733 h 3154971"/>
                <a:gd name="connsiteX285" fmla="*/ 1308100 w 6185053"/>
                <a:gd name="connsiteY285" fmla="*/ 1920633 h 3154971"/>
                <a:gd name="connsiteX286" fmla="*/ 1123950 w 6185053"/>
                <a:gd name="connsiteY286" fmla="*/ 2098433 h 3154971"/>
                <a:gd name="connsiteX287" fmla="*/ 1111250 w 6185053"/>
                <a:gd name="connsiteY287" fmla="*/ 2212733 h 3154971"/>
                <a:gd name="connsiteX288" fmla="*/ 1085850 w 6185053"/>
                <a:gd name="connsiteY288" fmla="*/ 2492133 h 3154971"/>
                <a:gd name="connsiteX289" fmla="*/ 1092200 w 6185053"/>
                <a:gd name="connsiteY289" fmla="*/ 2676283 h 3154971"/>
                <a:gd name="connsiteX290" fmla="*/ 1041400 w 6185053"/>
                <a:gd name="connsiteY290" fmla="*/ 2619133 h 3154971"/>
                <a:gd name="connsiteX291" fmla="*/ 1041400 w 6185053"/>
                <a:gd name="connsiteY291" fmla="*/ 2466733 h 3154971"/>
                <a:gd name="connsiteX292" fmla="*/ 1035050 w 6185053"/>
                <a:gd name="connsiteY292" fmla="*/ 2333383 h 3154971"/>
                <a:gd name="connsiteX293" fmla="*/ 1047750 w 6185053"/>
                <a:gd name="connsiteY293" fmla="*/ 2161933 h 3154971"/>
                <a:gd name="connsiteX294" fmla="*/ 0 w 6185053"/>
                <a:gd name="connsiteY294" fmla="*/ 1622183 h 3154971"/>
                <a:gd name="connsiteX0" fmla="*/ 15875 w 6194578"/>
                <a:gd name="connsiteY0" fmla="*/ 1609483 h 3154971"/>
                <a:gd name="connsiteX1" fmla="*/ 212725 w 6194578"/>
                <a:gd name="connsiteY1" fmla="*/ 1596783 h 3154971"/>
                <a:gd name="connsiteX2" fmla="*/ 403225 w 6194578"/>
                <a:gd name="connsiteY2" fmla="*/ 1622183 h 3154971"/>
                <a:gd name="connsiteX3" fmla="*/ 612775 w 6194578"/>
                <a:gd name="connsiteY3" fmla="*/ 1692033 h 3154971"/>
                <a:gd name="connsiteX4" fmla="*/ 784225 w 6194578"/>
                <a:gd name="connsiteY4" fmla="*/ 1717433 h 3154971"/>
                <a:gd name="connsiteX5" fmla="*/ 1038225 w 6194578"/>
                <a:gd name="connsiteY5" fmla="*/ 1679333 h 3154971"/>
                <a:gd name="connsiteX6" fmla="*/ 1114425 w 6194578"/>
                <a:gd name="connsiteY6" fmla="*/ 1558683 h 3154971"/>
                <a:gd name="connsiteX7" fmla="*/ 1069975 w 6194578"/>
                <a:gd name="connsiteY7" fmla="*/ 1450733 h 3154971"/>
                <a:gd name="connsiteX8" fmla="*/ 968375 w 6194578"/>
                <a:gd name="connsiteY8" fmla="*/ 1374533 h 3154971"/>
                <a:gd name="connsiteX9" fmla="*/ 784225 w 6194578"/>
                <a:gd name="connsiteY9" fmla="*/ 1374533 h 3154971"/>
                <a:gd name="connsiteX10" fmla="*/ 625475 w 6194578"/>
                <a:gd name="connsiteY10" fmla="*/ 1380883 h 3154971"/>
                <a:gd name="connsiteX11" fmla="*/ 479425 w 6194578"/>
                <a:gd name="connsiteY11" fmla="*/ 1355483 h 3154971"/>
                <a:gd name="connsiteX12" fmla="*/ 422275 w 6194578"/>
                <a:gd name="connsiteY12" fmla="*/ 1304683 h 3154971"/>
                <a:gd name="connsiteX13" fmla="*/ 530225 w 6194578"/>
                <a:gd name="connsiteY13" fmla="*/ 1330083 h 3154971"/>
                <a:gd name="connsiteX14" fmla="*/ 619125 w 6194578"/>
                <a:gd name="connsiteY14" fmla="*/ 1330083 h 3154971"/>
                <a:gd name="connsiteX15" fmla="*/ 695325 w 6194578"/>
                <a:gd name="connsiteY15" fmla="*/ 1317383 h 3154971"/>
                <a:gd name="connsiteX16" fmla="*/ 581025 w 6194578"/>
                <a:gd name="connsiteY16" fmla="*/ 1260233 h 3154971"/>
                <a:gd name="connsiteX17" fmla="*/ 504825 w 6194578"/>
                <a:gd name="connsiteY17" fmla="*/ 1196733 h 3154971"/>
                <a:gd name="connsiteX18" fmla="*/ 365125 w 6194578"/>
                <a:gd name="connsiteY18" fmla="*/ 1196733 h 3154971"/>
                <a:gd name="connsiteX19" fmla="*/ 327025 w 6194578"/>
                <a:gd name="connsiteY19" fmla="*/ 1190383 h 3154971"/>
                <a:gd name="connsiteX20" fmla="*/ 498475 w 6194578"/>
                <a:gd name="connsiteY20" fmla="*/ 1158633 h 3154971"/>
                <a:gd name="connsiteX21" fmla="*/ 619125 w 6194578"/>
                <a:gd name="connsiteY21" fmla="*/ 1215783 h 3154971"/>
                <a:gd name="connsiteX22" fmla="*/ 739775 w 6194578"/>
                <a:gd name="connsiteY22" fmla="*/ 1291983 h 3154971"/>
                <a:gd name="connsiteX23" fmla="*/ 796925 w 6194578"/>
                <a:gd name="connsiteY23" fmla="*/ 1311033 h 3154971"/>
                <a:gd name="connsiteX24" fmla="*/ 898525 w 6194578"/>
                <a:gd name="connsiteY24" fmla="*/ 1304683 h 3154971"/>
                <a:gd name="connsiteX25" fmla="*/ 771525 w 6194578"/>
                <a:gd name="connsiteY25" fmla="*/ 1171333 h 3154971"/>
                <a:gd name="connsiteX26" fmla="*/ 688975 w 6194578"/>
                <a:gd name="connsiteY26" fmla="*/ 1037983 h 3154971"/>
                <a:gd name="connsiteX27" fmla="*/ 504825 w 6194578"/>
                <a:gd name="connsiteY27" fmla="*/ 936383 h 3154971"/>
                <a:gd name="connsiteX28" fmla="*/ 492125 w 6194578"/>
                <a:gd name="connsiteY28" fmla="*/ 891933 h 3154971"/>
                <a:gd name="connsiteX29" fmla="*/ 676275 w 6194578"/>
                <a:gd name="connsiteY29" fmla="*/ 961783 h 3154971"/>
                <a:gd name="connsiteX30" fmla="*/ 809625 w 6194578"/>
                <a:gd name="connsiteY30" fmla="*/ 1120533 h 3154971"/>
                <a:gd name="connsiteX31" fmla="*/ 923925 w 6194578"/>
                <a:gd name="connsiteY31" fmla="*/ 1253883 h 3154971"/>
                <a:gd name="connsiteX32" fmla="*/ 993775 w 6194578"/>
                <a:gd name="connsiteY32" fmla="*/ 1323733 h 3154971"/>
                <a:gd name="connsiteX33" fmla="*/ 1133475 w 6194578"/>
                <a:gd name="connsiteY33" fmla="*/ 1342783 h 3154971"/>
                <a:gd name="connsiteX34" fmla="*/ 1216025 w 6194578"/>
                <a:gd name="connsiteY34" fmla="*/ 1241183 h 3154971"/>
                <a:gd name="connsiteX35" fmla="*/ 1209675 w 6194578"/>
                <a:gd name="connsiteY35" fmla="*/ 1152283 h 3154971"/>
                <a:gd name="connsiteX36" fmla="*/ 1108075 w 6194578"/>
                <a:gd name="connsiteY36" fmla="*/ 1057033 h 3154971"/>
                <a:gd name="connsiteX37" fmla="*/ 917575 w 6194578"/>
                <a:gd name="connsiteY37" fmla="*/ 1025283 h 3154971"/>
                <a:gd name="connsiteX38" fmla="*/ 835025 w 6194578"/>
                <a:gd name="connsiteY38" fmla="*/ 955433 h 3154971"/>
                <a:gd name="connsiteX39" fmla="*/ 701675 w 6194578"/>
                <a:gd name="connsiteY39" fmla="*/ 841133 h 3154971"/>
                <a:gd name="connsiteX40" fmla="*/ 581025 w 6194578"/>
                <a:gd name="connsiteY40" fmla="*/ 726833 h 3154971"/>
                <a:gd name="connsiteX41" fmla="*/ 511175 w 6194578"/>
                <a:gd name="connsiteY41" fmla="*/ 568083 h 3154971"/>
                <a:gd name="connsiteX42" fmla="*/ 593725 w 6194578"/>
                <a:gd name="connsiteY42" fmla="*/ 669683 h 3154971"/>
                <a:gd name="connsiteX43" fmla="*/ 638175 w 6194578"/>
                <a:gd name="connsiteY43" fmla="*/ 733183 h 3154971"/>
                <a:gd name="connsiteX44" fmla="*/ 625475 w 6194578"/>
                <a:gd name="connsiteY44" fmla="*/ 669683 h 3154971"/>
                <a:gd name="connsiteX45" fmla="*/ 708025 w 6194578"/>
                <a:gd name="connsiteY45" fmla="*/ 771283 h 3154971"/>
                <a:gd name="connsiteX46" fmla="*/ 866775 w 6194578"/>
                <a:gd name="connsiteY46" fmla="*/ 923683 h 3154971"/>
                <a:gd name="connsiteX47" fmla="*/ 1019175 w 6194578"/>
                <a:gd name="connsiteY47" fmla="*/ 968133 h 3154971"/>
                <a:gd name="connsiteX48" fmla="*/ 1082675 w 6194578"/>
                <a:gd name="connsiteY48" fmla="*/ 987183 h 3154971"/>
                <a:gd name="connsiteX49" fmla="*/ 955675 w 6194578"/>
                <a:gd name="connsiteY49" fmla="*/ 771283 h 3154971"/>
                <a:gd name="connsiteX50" fmla="*/ 828675 w 6194578"/>
                <a:gd name="connsiteY50" fmla="*/ 625233 h 3154971"/>
                <a:gd name="connsiteX51" fmla="*/ 771525 w 6194578"/>
                <a:gd name="connsiteY51" fmla="*/ 574433 h 3154971"/>
                <a:gd name="connsiteX52" fmla="*/ 962025 w 6194578"/>
                <a:gd name="connsiteY52" fmla="*/ 676033 h 3154971"/>
                <a:gd name="connsiteX53" fmla="*/ 1076325 w 6194578"/>
                <a:gd name="connsiteY53" fmla="*/ 879233 h 3154971"/>
                <a:gd name="connsiteX54" fmla="*/ 1209675 w 6194578"/>
                <a:gd name="connsiteY54" fmla="*/ 1069733 h 3154971"/>
                <a:gd name="connsiteX55" fmla="*/ 1343025 w 6194578"/>
                <a:gd name="connsiteY55" fmla="*/ 1120533 h 3154971"/>
                <a:gd name="connsiteX56" fmla="*/ 1425575 w 6194578"/>
                <a:gd name="connsiteY56" fmla="*/ 1126883 h 3154971"/>
                <a:gd name="connsiteX57" fmla="*/ 1482725 w 6194578"/>
                <a:gd name="connsiteY57" fmla="*/ 1012583 h 3154971"/>
                <a:gd name="connsiteX58" fmla="*/ 1470025 w 6194578"/>
                <a:gd name="connsiteY58" fmla="*/ 879233 h 3154971"/>
                <a:gd name="connsiteX59" fmla="*/ 1431925 w 6194578"/>
                <a:gd name="connsiteY59" fmla="*/ 745883 h 3154971"/>
                <a:gd name="connsiteX60" fmla="*/ 1406525 w 6194578"/>
                <a:gd name="connsiteY60" fmla="*/ 618883 h 3154971"/>
                <a:gd name="connsiteX61" fmla="*/ 1400175 w 6194578"/>
                <a:gd name="connsiteY61" fmla="*/ 523633 h 3154971"/>
                <a:gd name="connsiteX62" fmla="*/ 1362075 w 6194578"/>
                <a:gd name="connsiteY62" fmla="*/ 409333 h 3154971"/>
                <a:gd name="connsiteX63" fmla="*/ 1317625 w 6194578"/>
                <a:gd name="connsiteY63" fmla="*/ 282333 h 3154971"/>
                <a:gd name="connsiteX64" fmla="*/ 1273175 w 6194578"/>
                <a:gd name="connsiteY64" fmla="*/ 206133 h 3154971"/>
                <a:gd name="connsiteX65" fmla="*/ 1368425 w 6194578"/>
                <a:gd name="connsiteY65" fmla="*/ 295033 h 3154971"/>
                <a:gd name="connsiteX66" fmla="*/ 1457325 w 6194578"/>
                <a:gd name="connsiteY66" fmla="*/ 504583 h 3154971"/>
                <a:gd name="connsiteX67" fmla="*/ 1457325 w 6194578"/>
                <a:gd name="connsiteY67" fmla="*/ 593483 h 3154971"/>
                <a:gd name="connsiteX68" fmla="*/ 1489075 w 6194578"/>
                <a:gd name="connsiteY68" fmla="*/ 764933 h 3154971"/>
                <a:gd name="connsiteX69" fmla="*/ 1514475 w 6194578"/>
                <a:gd name="connsiteY69" fmla="*/ 828433 h 3154971"/>
                <a:gd name="connsiteX70" fmla="*/ 1577975 w 6194578"/>
                <a:gd name="connsiteY70" fmla="*/ 783983 h 3154971"/>
                <a:gd name="connsiteX71" fmla="*/ 1577975 w 6194578"/>
                <a:gd name="connsiteY71" fmla="*/ 625233 h 3154971"/>
                <a:gd name="connsiteX72" fmla="*/ 1571625 w 6194578"/>
                <a:gd name="connsiteY72" fmla="*/ 504583 h 3154971"/>
                <a:gd name="connsiteX73" fmla="*/ 1571625 w 6194578"/>
                <a:gd name="connsiteY73" fmla="*/ 371233 h 3154971"/>
                <a:gd name="connsiteX74" fmla="*/ 1597025 w 6194578"/>
                <a:gd name="connsiteY74" fmla="*/ 250583 h 3154971"/>
                <a:gd name="connsiteX75" fmla="*/ 1609725 w 6194578"/>
                <a:gd name="connsiteY75" fmla="*/ 358533 h 3154971"/>
                <a:gd name="connsiteX76" fmla="*/ 1603375 w 6194578"/>
                <a:gd name="connsiteY76" fmla="*/ 523633 h 3154971"/>
                <a:gd name="connsiteX77" fmla="*/ 1628775 w 6194578"/>
                <a:gd name="connsiteY77" fmla="*/ 637933 h 3154971"/>
                <a:gd name="connsiteX78" fmla="*/ 1666875 w 6194578"/>
                <a:gd name="connsiteY78" fmla="*/ 631583 h 3154971"/>
                <a:gd name="connsiteX79" fmla="*/ 1730375 w 6194578"/>
                <a:gd name="connsiteY79" fmla="*/ 491883 h 3154971"/>
                <a:gd name="connsiteX80" fmla="*/ 1736725 w 6194578"/>
                <a:gd name="connsiteY80" fmla="*/ 212483 h 3154971"/>
                <a:gd name="connsiteX81" fmla="*/ 1730375 w 6194578"/>
                <a:gd name="connsiteY81" fmla="*/ 142633 h 3154971"/>
                <a:gd name="connsiteX82" fmla="*/ 1768475 w 6194578"/>
                <a:gd name="connsiteY82" fmla="*/ 148983 h 3154971"/>
                <a:gd name="connsiteX83" fmla="*/ 1800225 w 6194578"/>
                <a:gd name="connsiteY83" fmla="*/ 333133 h 3154971"/>
                <a:gd name="connsiteX84" fmla="*/ 1768475 w 6194578"/>
                <a:gd name="connsiteY84" fmla="*/ 504583 h 3154971"/>
                <a:gd name="connsiteX85" fmla="*/ 1692275 w 6194578"/>
                <a:gd name="connsiteY85" fmla="*/ 707783 h 3154971"/>
                <a:gd name="connsiteX86" fmla="*/ 1616075 w 6194578"/>
                <a:gd name="connsiteY86" fmla="*/ 841133 h 3154971"/>
                <a:gd name="connsiteX87" fmla="*/ 1584325 w 6194578"/>
                <a:gd name="connsiteY87" fmla="*/ 942733 h 3154971"/>
                <a:gd name="connsiteX88" fmla="*/ 1590675 w 6194578"/>
                <a:gd name="connsiteY88" fmla="*/ 1044333 h 3154971"/>
                <a:gd name="connsiteX89" fmla="*/ 1641475 w 6194578"/>
                <a:gd name="connsiteY89" fmla="*/ 1088783 h 3154971"/>
                <a:gd name="connsiteX90" fmla="*/ 1844675 w 6194578"/>
                <a:gd name="connsiteY90" fmla="*/ 1101483 h 3154971"/>
                <a:gd name="connsiteX91" fmla="*/ 2105025 w 6194578"/>
                <a:gd name="connsiteY91" fmla="*/ 1082433 h 3154971"/>
                <a:gd name="connsiteX92" fmla="*/ 2308225 w 6194578"/>
                <a:gd name="connsiteY92" fmla="*/ 872883 h 3154971"/>
                <a:gd name="connsiteX93" fmla="*/ 2371725 w 6194578"/>
                <a:gd name="connsiteY93" fmla="*/ 688733 h 3154971"/>
                <a:gd name="connsiteX94" fmla="*/ 2454275 w 6194578"/>
                <a:gd name="connsiteY94" fmla="*/ 441083 h 3154971"/>
                <a:gd name="connsiteX95" fmla="*/ 2663825 w 6194578"/>
                <a:gd name="connsiteY95" fmla="*/ 142633 h 3154971"/>
                <a:gd name="connsiteX96" fmla="*/ 2822575 w 6194578"/>
                <a:gd name="connsiteY96" fmla="*/ 21983 h 3154971"/>
                <a:gd name="connsiteX97" fmla="*/ 3146425 w 6194578"/>
                <a:gd name="connsiteY97" fmla="*/ 9283 h 3154971"/>
                <a:gd name="connsiteX98" fmla="*/ 3375025 w 6194578"/>
                <a:gd name="connsiteY98" fmla="*/ 123583 h 3154971"/>
                <a:gd name="connsiteX99" fmla="*/ 3635375 w 6194578"/>
                <a:gd name="connsiteY99" fmla="*/ 345833 h 3154971"/>
                <a:gd name="connsiteX100" fmla="*/ 3743325 w 6194578"/>
                <a:gd name="connsiteY100" fmla="*/ 637933 h 3154971"/>
                <a:gd name="connsiteX101" fmla="*/ 3902075 w 6194578"/>
                <a:gd name="connsiteY101" fmla="*/ 974483 h 3154971"/>
                <a:gd name="connsiteX102" fmla="*/ 4060825 w 6194578"/>
                <a:gd name="connsiteY102" fmla="*/ 1285633 h 3154971"/>
                <a:gd name="connsiteX103" fmla="*/ 4251325 w 6194578"/>
                <a:gd name="connsiteY103" fmla="*/ 1418983 h 3154971"/>
                <a:gd name="connsiteX104" fmla="*/ 4492625 w 6194578"/>
                <a:gd name="connsiteY104" fmla="*/ 1526933 h 3154971"/>
                <a:gd name="connsiteX105" fmla="*/ 4727575 w 6194578"/>
                <a:gd name="connsiteY105" fmla="*/ 1488833 h 3154971"/>
                <a:gd name="connsiteX106" fmla="*/ 5108575 w 6194578"/>
                <a:gd name="connsiteY106" fmla="*/ 1412633 h 3154971"/>
                <a:gd name="connsiteX107" fmla="*/ 5311775 w 6194578"/>
                <a:gd name="connsiteY107" fmla="*/ 1304683 h 3154971"/>
                <a:gd name="connsiteX108" fmla="*/ 5445125 w 6194578"/>
                <a:gd name="connsiteY108" fmla="*/ 1120533 h 3154971"/>
                <a:gd name="connsiteX109" fmla="*/ 5565775 w 6194578"/>
                <a:gd name="connsiteY109" fmla="*/ 1012583 h 3154971"/>
                <a:gd name="connsiteX110" fmla="*/ 5635625 w 6194578"/>
                <a:gd name="connsiteY110" fmla="*/ 1018933 h 3154971"/>
                <a:gd name="connsiteX111" fmla="*/ 5648325 w 6194578"/>
                <a:gd name="connsiteY111" fmla="*/ 1076083 h 3154971"/>
                <a:gd name="connsiteX112" fmla="*/ 5597525 w 6194578"/>
                <a:gd name="connsiteY112" fmla="*/ 1114183 h 3154971"/>
                <a:gd name="connsiteX113" fmla="*/ 5527675 w 6194578"/>
                <a:gd name="connsiteY113" fmla="*/ 1152283 h 3154971"/>
                <a:gd name="connsiteX114" fmla="*/ 5426075 w 6194578"/>
                <a:gd name="connsiteY114" fmla="*/ 1291983 h 3154971"/>
                <a:gd name="connsiteX115" fmla="*/ 5337175 w 6194578"/>
                <a:gd name="connsiteY115" fmla="*/ 1349133 h 3154971"/>
                <a:gd name="connsiteX116" fmla="*/ 5292725 w 6194578"/>
                <a:gd name="connsiteY116" fmla="*/ 1380883 h 3154971"/>
                <a:gd name="connsiteX117" fmla="*/ 5457825 w 6194578"/>
                <a:gd name="connsiteY117" fmla="*/ 1336433 h 3154971"/>
                <a:gd name="connsiteX118" fmla="*/ 5686425 w 6194578"/>
                <a:gd name="connsiteY118" fmla="*/ 1368183 h 3154971"/>
                <a:gd name="connsiteX119" fmla="*/ 5807075 w 6194578"/>
                <a:gd name="connsiteY119" fmla="*/ 1387233 h 3154971"/>
                <a:gd name="connsiteX120" fmla="*/ 6029325 w 6194578"/>
                <a:gd name="connsiteY120" fmla="*/ 1336433 h 3154971"/>
                <a:gd name="connsiteX121" fmla="*/ 6143625 w 6194578"/>
                <a:gd name="connsiteY121" fmla="*/ 1317383 h 3154971"/>
                <a:gd name="connsiteX122" fmla="*/ 6194425 w 6194578"/>
                <a:gd name="connsiteY122" fmla="*/ 1361833 h 3154971"/>
                <a:gd name="connsiteX123" fmla="*/ 6156325 w 6194578"/>
                <a:gd name="connsiteY123" fmla="*/ 1418983 h 3154971"/>
                <a:gd name="connsiteX124" fmla="*/ 6073775 w 6194578"/>
                <a:gd name="connsiteY124" fmla="*/ 1406283 h 3154971"/>
                <a:gd name="connsiteX125" fmla="*/ 5946775 w 6194578"/>
                <a:gd name="connsiteY125" fmla="*/ 1412633 h 3154971"/>
                <a:gd name="connsiteX126" fmla="*/ 5832475 w 6194578"/>
                <a:gd name="connsiteY126" fmla="*/ 1438033 h 3154971"/>
                <a:gd name="connsiteX127" fmla="*/ 5667375 w 6194578"/>
                <a:gd name="connsiteY127" fmla="*/ 1418983 h 3154971"/>
                <a:gd name="connsiteX128" fmla="*/ 5445125 w 6194578"/>
                <a:gd name="connsiteY128" fmla="*/ 1418983 h 3154971"/>
                <a:gd name="connsiteX129" fmla="*/ 5286375 w 6194578"/>
                <a:gd name="connsiteY129" fmla="*/ 1438033 h 3154971"/>
                <a:gd name="connsiteX130" fmla="*/ 5349875 w 6194578"/>
                <a:gd name="connsiteY130" fmla="*/ 1476133 h 3154971"/>
                <a:gd name="connsiteX131" fmla="*/ 5464175 w 6194578"/>
                <a:gd name="connsiteY131" fmla="*/ 1577733 h 3154971"/>
                <a:gd name="connsiteX132" fmla="*/ 5502275 w 6194578"/>
                <a:gd name="connsiteY132" fmla="*/ 1641233 h 3154971"/>
                <a:gd name="connsiteX133" fmla="*/ 5540375 w 6194578"/>
                <a:gd name="connsiteY133" fmla="*/ 1736483 h 3154971"/>
                <a:gd name="connsiteX134" fmla="*/ 5451475 w 6194578"/>
                <a:gd name="connsiteY134" fmla="*/ 1768233 h 3154971"/>
                <a:gd name="connsiteX135" fmla="*/ 5419725 w 6194578"/>
                <a:gd name="connsiteY135" fmla="*/ 1672983 h 3154971"/>
                <a:gd name="connsiteX136" fmla="*/ 5413375 w 6194578"/>
                <a:gd name="connsiteY136" fmla="*/ 1634883 h 3154971"/>
                <a:gd name="connsiteX137" fmla="*/ 5330825 w 6194578"/>
                <a:gd name="connsiteY137" fmla="*/ 1565033 h 3154971"/>
                <a:gd name="connsiteX138" fmla="*/ 5254625 w 6194578"/>
                <a:gd name="connsiteY138" fmla="*/ 1488833 h 3154971"/>
                <a:gd name="connsiteX139" fmla="*/ 5140325 w 6194578"/>
                <a:gd name="connsiteY139" fmla="*/ 1482483 h 3154971"/>
                <a:gd name="connsiteX140" fmla="*/ 4994275 w 6194578"/>
                <a:gd name="connsiteY140" fmla="*/ 1520583 h 3154971"/>
                <a:gd name="connsiteX141" fmla="*/ 4829175 w 6194578"/>
                <a:gd name="connsiteY141" fmla="*/ 1552333 h 3154971"/>
                <a:gd name="connsiteX142" fmla="*/ 4943475 w 6194578"/>
                <a:gd name="connsiteY142" fmla="*/ 1622183 h 3154971"/>
                <a:gd name="connsiteX143" fmla="*/ 4981575 w 6194578"/>
                <a:gd name="connsiteY143" fmla="*/ 1761883 h 3154971"/>
                <a:gd name="connsiteX144" fmla="*/ 5026025 w 6194578"/>
                <a:gd name="connsiteY144" fmla="*/ 1920633 h 3154971"/>
                <a:gd name="connsiteX145" fmla="*/ 5089525 w 6194578"/>
                <a:gd name="connsiteY145" fmla="*/ 1977783 h 3154971"/>
                <a:gd name="connsiteX146" fmla="*/ 5248275 w 6194578"/>
                <a:gd name="connsiteY146" fmla="*/ 2015883 h 3154971"/>
                <a:gd name="connsiteX147" fmla="*/ 5432425 w 6194578"/>
                <a:gd name="connsiteY147" fmla="*/ 2003183 h 3154971"/>
                <a:gd name="connsiteX148" fmla="*/ 5597525 w 6194578"/>
                <a:gd name="connsiteY148" fmla="*/ 1984133 h 3154971"/>
                <a:gd name="connsiteX149" fmla="*/ 5749925 w 6194578"/>
                <a:gd name="connsiteY149" fmla="*/ 2060333 h 3154971"/>
                <a:gd name="connsiteX150" fmla="*/ 5724525 w 6194578"/>
                <a:gd name="connsiteY150" fmla="*/ 2149233 h 3154971"/>
                <a:gd name="connsiteX151" fmla="*/ 5641975 w 6194578"/>
                <a:gd name="connsiteY151" fmla="*/ 2117483 h 3154971"/>
                <a:gd name="connsiteX152" fmla="*/ 5622925 w 6194578"/>
                <a:gd name="connsiteY152" fmla="*/ 2073033 h 3154971"/>
                <a:gd name="connsiteX153" fmla="*/ 5514975 w 6194578"/>
                <a:gd name="connsiteY153" fmla="*/ 2053983 h 3154971"/>
                <a:gd name="connsiteX154" fmla="*/ 5337175 w 6194578"/>
                <a:gd name="connsiteY154" fmla="*/ 2085733 h 3154971"/>
                <a:gd name="connsiteX155" fmla="*/ 5165725 w 6194578"/>
                <a:gd name="connsiteY155" fmla="*/ 2079383 h 3154971"/>
                <a:gd name="connsiteX156" fmla="*/ 5026025 w 6194578"/>
                <a:gd name="connsiteY156" fmla="*/ 2022233 h 3154971"/>
                <a:gd name="connsiteX157" fmla="*/ 4981575 w 6194578"/>
                <a:gd name="connsiteY157" fmla="*/ 1984133 h 3154971"/>
                <a:gd name="connsiteX158" fmla="*/ 4975225 w 6194578"/>
                <a:gd name="connsiteY158" fmla="*/ 2111133 h 3154971"/>
                <a:gd name="connsiteX159" fmla="*/ 4975225 w 6194578"/>
                <a:gd name="connsiteY159" fmla="*/ 2219083 h 3154971"/>
                <a:gd name="connsiteX160" fmla="*/ 5045075 w 6194578"/>
                <a:gd name="connsiteY160" fmla="*/ 2396883 h 3154971"/>
                <a:gd name="connsiteX161" fmla="*/ 5146675 w 6194578"/>
                <a:gd name="connsiteY161" fmla="*/ 2454033 h 3154971"/>
                <a:gd name="connsiteX162" fmla="*/ 5337175 w 6194578"/>
                <a:gd name="connsiteY162" fmla="*/ 2504833 h 3154971"/>
                <a:gd name="connsiteX163" fmla="*/ 5445125 w 6194578"/>
                <a:gd name="connsiteY163" fmla="*/ 2473083 h 3154971"/>
                <a:gd name="connsiteX164" fmla="*/ 5495925 w 6194578"/>
                <a:gd name="connsiteY164" fmla="*/ 2536583 h 3154971"/>
                <a:gd name="connsiteX165" fmla="*/ 5413375 w 6194578"/>
                <a:gd name="connsiteY165" fmla="*/ 2587383 h 3154971"/>
                <a:gd name="connsiteX166" fmla="*/ 5368925 w 6194578"/>
                <a:gd name="connsiteY166" fmla="*/ 2549283 h 3154971"/>
                <a:gd name="connsiteX167" fmla="*/ 5191125 w 6194578"/>
                <a:gd name="connsiteY167" fmla="*/ 2542933 h 3154971"/>
                <a:gd name="connsiteX168" fmla="*/ 5019675 w 6194578"/>
                <a:gd name="connsiteY168" fmla="*/ 2492133 h 3154971"/>
                <a:gd name="connsiteX169" fmla="*/ 5083175 w 6194578"/>
                <a:gd name="connsiteY169" fmla="*/ 2657233 h 3154971"/>
                <a:gd name="connsiteX170" fmla="*/ 5184775 w 6194578"/>
                <a:gd name="connsiteY170" fmla="*/ 2714383 h 3154971"/>
                <a:gd name="connsiteX171" fmla="*/ 5356225 w 6194578"/>
                <a:gd name="connsiteY171" fmla="*/ 2815983 h 3154971"/>
                <a:gd name="connsiteX172" fmla="*/ 5381625 w 6194578"/>
                <a:gd name="connsiteY172" fmla="*/ 2898533 h 3154971"/>
                <a:gd name="connsiteX173" fmla="*/ 5286375 w 6194578"/>
                <a:gd name="connsiteY173" fmla="*/ 2841383 h 3154971"/>
                <a:gd name="connsiteX174" fmla="*/ 5229225 w 6194578"/>
                <a:gd name="connsiteY174" fmla="*/ 2815983 h 3154971"/>
                <a:gd name="connsiteX175" fmla="*/ 5114925 w 6194578"/>
                <a:gd name="connsiteY175" fmla="*/ 2765183 h 3154971"/>
                <a:gd name="connsiteX176" fmla="*/ 5089525 w 6194578"/>
                <a:gd name="connsiteY176" fmla="*/ 2752483 h 3154971"/>
                <a:gd name="connsiteX177" fmla="*/ 5095875 w 6194578"/>
                <a:gd name="connsiteY177" fmla="*/ 2873133 h 3154971"/>
                <a:gd name="connsiteX178" fmla="*/ 5083175 w 6194578"/>
                <a:gd name="connsiteY178" fmla="*/ 3025533 h 3154971"/>
                <a:gd name="connsiteX179" fmla="*/ 5121275 w 6194578"/>
                <a:gd name="connsiteY179" fmla="*/ 3076333 h 3154971"/>
                <a:gd name="connsiteX180" fmla="*/ 5095875 w 6194578"/>
                <a:gd name="connsiteY180" fmla="*/ 3152533 h 3154971"/>
                <a:gd name="connsiteX181" fmla="*/ 5013325 w 6194578"/>
                <a:gd name="connsiteY181" fmla="*/ 3127133 h 3154971"/>
                <a:gd name="connsiteX182" fmla="*/ 5032375 w 6194578"/>
                <a:gd name="connsiteY182" fmla="*/ 3038233 h 3154971"/>
                <a:gd name="connsiteX183" fmla="*/ 5045075 w 6194578"/>
                <a:gd name="connsiteY183" fmla="*/ 2879483 h 3154971"/>
                <a:gd name="connsiteX184" fmla="*/ 5032375 w 6194578"/>
                <a:gd name="connsiteY184" fmla="*/ 2708033 h 3154971"/>
                <a:gd name="connsiteX185" fmla="*/ 4987925 w 6194578"/>
                <a:gd name="connsiteY185" fmla="*/ 2574683 h 3154971"/>
                <a:gd name="connsiteX186" fmla="*/ 4937125 w 6194578"/>
                <a:gd name="connsiteY186" fmla="*/ 2479433 h 3154971"/>
                <a:gd name="connsiteX187" fmla="*/ 4937125 w 6194578"/>
                <a:gd name="connsiteY187" fmla="*/ 2352433 h 3154971"/>
                <a:gd name="connsiteX188" fmla="*/ 4899025 w 6194578"/>
                <a:gd name="connsiteY188" fmla="*/ 2238133 h 3154971"/>
                <a:gd name="connsiteX189" fmla="*/ 4899025 w 6194578"/>
                <a:gd name="connsiteY189" fmla="*/ 2041283 h 3154971"/>
                <a:gd name="connsiteX190" fmla="*/ 4937125 w 6194578"/>
                <a:gd name="connsiteY190" fmla="*/ 1869833 h 3154971"/>
                <a:gd name="connsiteX191" fmla="*/ 4899025 w 6194578"/>
                <a:gd name="connsiteY191" fmla="*/ 1704733 h 3154971"/>
                <a:gd name="connsiteX192" fmla="*/ 4759325 w 6194578"/>
                <a:gd name="connsiteY192" fmla="*/ 1609483 h 3154971"/>
                <a:gd name="connsiteX193" fmla="*/ 4530725 w 6194578"/>
                <a:gd name="connsiteY193" fmla="*/ 1628533 h 3154971"/>
                <a:gd name="connsiteX194" fmla="*/ 4289425 w 6194578"/>
                <a:gd name="connsiteY194" fmla="*/ 1565033 h 3154971"/>
                <a:gd name="connsiteX195" fmla="*/ 3990975 w 6194578"/>
                <a:gd name="connsiteY195" fmla="*/ 1393583 h 3154971"/>
                <a:gd name="connsiteX196" fmla="*/ 3838575 w 6194578"/>
                <a:gd name="connsiteY196" fmla="*/ 1095133 h 3154971"/>
                <a:gd name="connsiteX197" fmla="*/ 3781425 w 6194578"/>
                <a:gd name="connsiteY197" fmla="*/ 930033 h 3154971"/>
                <a:gd name="connsiteX198" fmla="*/ 3686175 w 6194578"/>
                <a:gd name="connsiteY198" fmla="*/ 650633 h 3154971"/>
                <a:gd name="connsiteX199" fmla="*/ 3609975 w 6194578"/>
                <a:gd name="connsiteY199" fmla="*/ 472833 h 3154971"/>
                <a:gd name="connsiteX200" fmla="*/ 3476625 w 6194578"/>
                <a:gd name="connsiteY200" fmla="*/ 326783 h 3154971"/>
                <a:gd name="connsiteX201" fmla="*/ 3260725 w 6194578"/>
                <a:gd name="connsiteY201" fmla="*/ 142633 h 3154971"/>
                <a:gd name="connsiteX202" fmla="*/ 3044825 w 6194578"/>
                <a:gd name="connsiteY202" fmla="*/ 104533 h 3154971"/>
                <a:gd name="connsiteX203" fmla="*/ 2816225 w 6194578"/>
                <a:gd name="connsiteY203" fmla="*/ 142633 h 3154971"/>
                <a:gd name="connsiteX204" fmla="*/ 2682875 w 6194578"/>
                <a:gd name="connsiteY204" fmla="*/ 256933 h 3154971"/>
                <a:gd name="connsiteX205" fmla="*/ 2524125 w 6194578"/>
                <a:gd name="connsiteY205" fmla="*/ 599833 h 3154971"/>
                <a:gd name="connsiteX206" fmla="*/ 2409825 w 6194578"/>
                <a:gd name="connsiteY206" fmla="*/ 866533 h 3154971"/>
                <a:gd name="connsiteX207" fmla="*/ 2232025 w 6194578"/>
                <a:gd name="connsiteY207" fmla="*/ 1196733 h 3154971"/>
                <a:gd name="connsiteX208" fmla="*/ 2073275 w 6194578"/>
                <a:gd name="connsiteY208" fmla="*/ 1412633 h 3154971"/>
                <a:gd name="connsiteX209" fmla="*/ 1978025 w 6194578"/>
                <a:gd name="connsiteY209" fmla="*/ 1590433 h 3154971"/>
                <a:gd name="connsiteX210" fmla="*/ 2041525 w 6194578"/>
                <a:gd name="connsiteY210" fmla="*/ 1787283 h 3154971"/>
                <a:gd name="connsiteX211" fmla="*/ 2193925 w 6194578"/>
                <a:gd name="connsiteY211" fmla="*/ 1787283 h 3154971"/>
                <a:gd name="connsiteX212" fmla="*/ 2282825 w 6194578"/>
                <a:gd name="connsiteY212" fmla="*/ 1761883 h 3154971"/>
                <a:gd name="connsiteX213" fmla="*/ 2511425 w 6194578"/>
                <a:gd name="connsiteY213" fmla="*/ 1558683 h 3154971"/>
                <a:gd name="connsiteX214" fmla="*/ 2708275 w 6194578"/>
                <a:gd name="connsiteY214" fmla="*/ 1533283 h 3154971"/>
                <a:gd name="connsiteX215" fmla="*/ 2549525 w 6194578"/>
                <a:gd name="connsiteY215" fmla="*/ 1596783 h 3154971"/>
                <a:gd name="connsiteX216" fmla="*/ 2416175 w 6194578"/>
                <a:gd name="connsiteY216" fmla="*/ 1730133 h 3154971"/>
                <a:gd name="connsiteX217" fmla="*/ 2308225 w 6194578"/>
                <a:gd name="connsiteY217" fmla="*/ 1806333 h 3154971"/>
                <a:gd name="connsiteX218" fmla="*/ 2206625 w 6194578"/>
                <a:gd name="connsiteY218" fmla="*/ 1838083 h 3154971"/>
                <a:gd name="connsiteX219" fmla="*/ 2136775 w 6194578"/>
                <a:gd name="connsiteY219" fmla="*/ 1850783 h 3154971"/>
                <a:gd name="connsiteX220" fmla="*/ 2212975 w 6194578"/>
                <a:gd name="connsiteY220" fmla="*/ 1907933 h 3154971"/>
                <a:gd name="connsiteX221" fmla="*/ 2308225 w 6194578"/>
                <a:gd name="connsiteY221" fmla="*/ 1933333 h 3154971"/>
                <a:gd name="connsiteX222" fmla="*/ 2416175 w 6194578"/>
                <a:gd name="connsiteY222" fmla="*/ 1939683 h 3154971"/>
                <a:gd name="connsiteX223" fmla="*/ 2473325 w 6194578"/>
                <a:gd name="connsiteY223" fmla="*/ 1984133 h 3154971"/>
                <a:gd name="connsiteX224" fmla="*/ 2536825 w 6194578"/>
                <a:gd name="connsiteY224" fmla="*/ 2015883 h 3154971"/>
                <a:gd name="connsiteX225" fmla="*/ 2625725 w 6194578"/>
                <a:gd name="connsiteY225" fmla="*/ 2053983 h 3154971"/>
                <a:gd name="connsiteX226" fmla="*/ 2619375 w 6194578"/>
                <a:gd name="connsiteY226" fmla="*/ 2104783 h 3154971"/>
                <a:gd name="connsiteX227" fmla="*/ 2498725 w 6194578"/>
                <a:gd name="connsiteY227" fmla="*/ 2047633 h 3154971"/>
                <a:gd name="connsiteX228" fmla="*/ 2416175 w 6194578"/>
                <a:gd name="connsiteY228" fmla="*/ 2009533 h 3154971"/>
                <a:gd name="connsiteX229" fmla="*/ 2320925 w 6194578"/>
                <a:gd name="connsiteY229" fmla="*/ 2003183 h 3154971"/>
                <a:gd name="connsiteX230" fmla="*/ 2238375 w 6194578"/>
                <a:gd name="connsiteY230" fmla="*/ 2009533 h 3154971"/>
                <a:gd name="connsiteX231" fmla="*/ 2378075 w 6194578"/>
                <a:gd name="connsiteY231" fmla="*/ 2085733 h 3154971"/>
                <a:gd name="connsiteX232" fmla="*/ 2454275 w 6194578"/>
                <a:gd name="connsiteY232" fmla="*/ 2111133 h 3154971"/>
                <a:gd name="connsiteX233" fmla="*/ 2587625 w 6194578"/>
                <a:gd name="connsiteY233" fmla="*/ 2136533 h 3154971"/>
                <a:gd name="connsiteX234" fmla="*/ 2517775 w 6194578"/>
                <a:gd name="connsiteY234" fmla="*/ 2180983 h 3154971"/>
                <a:gd name="connsiteX235" fmla="*/ 2365375 w 6194578"/>
                <a:gd name="connsiteY235" fmla="*/ 2149233 h 3154971"/>
                <a:gd name="connsiteX236" fmla="*/ 2225675 w 6194578"/>
                <a:gd name="connsiteY236" fmla="*/ 2079383 h 3154971"/>
                <a:gd name="connsiteX237" fmla="*/ 2162175 w 6194578"/>
                <a:gd name="connsiteY237" fmla="*/ 2009533 h 3154971"/>
                <a:gd name="connsiteX238" fmla="*/ 2092325 w 6194578"/>
                <a:gd name="connsiteY238" fmla="*/ 1933333 h 3154971"/>
                <a:gd name="connsiteX239" fmla="*/ 2016125 w 6194578"/>
                <a:gd name="connsiteY239" fmla="*/ 1876183 h 3154971"/>
                <a:gd name="connsiteX240" fmla="*/ 1939925 w 6194578"/>
                <a:gd name="connsiteY240" fmla="*/ 1888883 h 3154971"/>
                <a:gd name="connsiteX241" fmla="*/ 1851025 w 6194578"/>
                <a:gd name="connsiteY241" fmla="*/ 1958733 h 3154971"/>
                <a:gd name="connsiteX242" fmla="*/ 1851025 w 6194578"/>
                <a:gd name="connsiteY242" fmla="*/ 2142883 h 3154971"/>
                <a:gd name="connsiteX243" fmla="*/ 1997075 w 6194578"/>
                <a:gd name="connsiteY243" fmla="*/ 2327033 h 3154971"/>
                <a:gd name="connsiteX244" fmla="*/ 2187575 w 6194578"/>
                <a:gd name="connsiteY244" fmla="*/ 2454033 h 3154971"/>
                <a:gd name="connsiteX245" fmla="*/ 2263775 w 6194578"/>
                <a:gd name="connsiteY245" fmla="*/ 2523883 h 3154971"/>
                <a:gd name="connsiteX246" fmla="*/ 2124075 w 6194578"/>
                <a:gd name="connsiteY246" fmla="*/ 2479433 h 3154971"/>
                <a:gd name="connsiteX247" fmla="*/ 1978025 w 6194578"/>
                <a:gd name="connsiteY247" fmla="*/ 2390533 h 3154971"/>
                <a:gd name="connsiteX248" fmla="*/ 1863725 w 6194578"/>
                <a:gd name="connsiteY248" fmla="*/ 2301633 h 3154971"/>
                <a:gd name="connsiteX249" fmla="*/ 1927225 w 6194578"/>
                <a:gd name="connsiteY249" fmla="*/ 2422283 h 3154971"/>
                <a:gd name="connsiteX250" fmla="*/ 1927225 w 6194578"/>
                <a:gd name="connsiteY250" fmla="*/ 2536583 h 3154971"/>
                <a:gd name="connsiteX251" fmla="*/ 1939925 w 6194578"/>
                <a:gd name="connsiteY251" fmla="*/ 2638183 h 3154971"/>
                <a:gd name="connsiteX252" fmla="*/ 1946275 w 6194578"/>
                <a:gd name="connsiteY252" fmla="*/ 2682633 h 3154971"/>
                <a:gd name="connsiteX253" fmla="*/ 2111375 w 6194578"/>
                <a:gd name="connsiteY253" fmla="*/ 2809633 h 3154971"/>
                <a:gd name="connsiteX254" fmla="*/ 2162175 w 6194578"/>
                <a:gd name="connsiteY254" fmla="*/ 2917583 h 3154971"/>
                <a:gd name="connsiteX255" fmla="*/ 2054225 w 6194578"/>
                <a:gd name="connsiteY255" fmla="*/ 2828683 h 3154971"/>
                <a:gd name="connsiteX256" fmla="*/ 1927225 w 6194578"/>
                <a:gd name="connsiteY256" fmla="*/ 2727083 h 3154971"/>
                <a:gd name="connsiteX257" fmla="*/ 1990725 w 6194578"/>
                <a:gd name="connsiteY257" fmla="*/ 2911233 h 3154971"/>
                <a:gd name="connsiteX258" fmla="*/ 2009775 w 6194578"/>
                <a:gd name="connsiteY258" fmla="*/ 3006483 h 3154971"/>
                <a:gd name="connsiteX259" fmla="*/ 1908175 w 6194578"/>
                <a:gd name="connsiteY259" fmla="*/ 2898533 h 3154971"/>
                <a:gd name="connsiteX260" fmla="*/ 1876425 w 6194578"/>
                <a:gd name="connsiteY260" fmla="*/ 2701683 h 3154971"/>
                <a:gd name="connsiteX261" fmla="*/ 1882775 w 6194578"/>
                <a:gd name="connsiteY261" fmla="*/ 2549283 h 3154971"/>
                <a:gd name="connsiteX262" fmla="*/ 1851025 w 6194578"/>
                <a:gd name="connsiteY262" fmla="*/ 2403233 h 3154971"/>
                <a:gd name="connsiteX263" fmla="*/ 1762125 w 6194578"/>
                <a:gd name="connsiteY263" fmla="*/ 2238133 h 3154971"/>
                <a:gd name="connsiteX264" fmla="*/ 1755775 w 6194578"/>
                <a:gd name="connsiteY264" fmla="*/ 2073033 h 3154971"/>
                <a:gd name="connsiteX265" fmla="*/ 1685925 w 6194578"/>
                <a:gd name="connsiteY265" fmla="*/ 1977783 h 3154971"/>
                <a:gd name="connsiteX266" fmla="*/ 1635125 w 6194578"/>
                <a:gd name="connsiteY266" fmla="*/ 1965083 h 3154971"/>
                <a:gd name="connsiteX267" fmla="*/ 1533525 w 6194578"/>
                <a:gd name="connsiteY267" fmla="*/ 2092083 h 3154971"/>
                <a:gd name="connsiteX268" fmla="*/ 1501775 w 6194578"/>
                <a:gd name="connsiteY268" fmla="*/ 2307983 h 3154971"/>
                <a:gd name="connsiteX269" fmla="*/ 1558925 w 6194578"/>
                <a:gd name="connsiteY269" fmla="*/ 2466733 h 3154971"/>
                <a:gd name="connsiteX270" fmla="*/ 1597025 w 6194578"/>
                <a:gd name="connsiteY270" fmla="*/ 2669933 h 3154971"/>
                <a:gd name="connsiteX271" fmla="*/ 1533525 w 6194578"/>
                <a:gd name="connsiteY271" fmla="*/ 2892183 h 3154971"/>
                <a:gd name="connsiteX272" fmla="*/ 1508125 w 6194578"/>
                <a:gd name="connsiteY272" fmla="*/ 2765183 h 3154971"/>
                <a:gd name="connsiteX273" fmla="*/ 1527175 w 6194578"/>
                <a:gd name="connsiteY273" fmla="*/ 2593733 h 3154971"/>
                <a:gd name="connsiteX274" fmla="*/ 1463675 w 6194578"/>
                <a:gd name="connsiteY274" fmla="*/ 2396883 h 3154971"/>
                <a:gd name="connsiteX275" fmla="*/ 1387475 w 6194578"/>
                <a:gd name="connsiteY275" fmla="*/ 2561983 h 3154971"/>
                <a:gd name="connsiteX276" fmla="*/ 1304925 w 6194578"/>
                <a:gd name="connsiteY276" fmla="*/ 2765183 h 3154971"/>
                <a:gd name="connsiteX277" fmla="*/ 1279525 w 6194578"/>
                <a:gd name="connsiteY277" fmla="*/ 2923933 h 3154971"/>
                <a:gd name="connsiteX278" fmla="*/ 1247775 w 6194578"/>
                <a:gd name="connsiteY278" fmla="*/ 2809633 h 3154971"/>
                <a:gd name="connsiteX279" fmla="*/ 1292225 w 6194578"/>
                <a:gd name="connsiteY279" fmla="*/ 2650883 h 3154971"/>
                <a:gd name="connsiteX280" fmla="*/ 1336675 w 6194578"/>
                <a:gd name="connsiteY280" fmla="*/ 2511183 h 3154971"/>
                <a:gd name="connsiteX281" fmla="*/ 1419225 w 6194578"/>
                <a:gd name="connsiteY281" fmla="*/ 2346083 h 3154971"/>
                <a:gd name="connsiteX282" fmla="*/ 1438275 w 6194578"/>
                <a:gd name="connsiteY282" fmla="*/ 2225433 h 3154971"/>
                <a:gd name="connsiteX283" fmla="*/ 1444625 w 6194578"/>
                <a:gd name="connsiteY283" fmla="*/ 2060333 h 3154971"/>
                <a:gd name="connsiteX284" fmla="*/ 1393825 w 6194578"/>
                <a:gd name="connsiteY284" fmla="*/ 1958733 h 3154971"/>
                <a:gd name="connsiteX285" fmla="*/ 1317625 w 6194578"/>
                <a:gd name="connsiteY285" fmla="*/ 1920633 h 3154971"/>
                <a:gd name="connsiteX286" fmla="*/ 1133475 w 6194578"/>
                <a:gd name="connsiteY286" fmla="*/ 2098433 h 3154971"/>
                <a:gd name="connsiteX287" fmla="*/ 1120775 w 6194578"/>
                <a:gd name="connsiteY287" fmla="*/ 2212733 h 3154971"/>
                <a:gd name="connsiteX288" fmla="*/ 1095375 w 6194578"/>
                <a:gd name="connsiteY288" fmla="*/ 2492133 h 3154971"/>
                <a:gd name="connsiteX289" fmla="*/ 1101725 w 6194578"/>
                <a:gd name="connsiteY289" fmla="*/ 2676283 h 3154971"/>
                <a:gd name="connsiteX290" fmla="*/ 1050925 w 6194578"/>
                <a:gd name="connsiteY290" fmla="*/ 2619133 h 3154971"/>
                <a:gd name="connsiteX291" fmla="*/ 1050925 w 6194578"/>
                <a:gd name="connsiteY291" fmla="*/ 2466733 h 3154971"/>
                <a:gd name="connsiteX292" fmla="*/ 1044575 w 6194578"/>
                <a:gd name="connsiteY292" fmla="*/ 2333383 h 3154971"/>
                <a:gd name="connsiteX293" fmla="*/ 1057275 w 6194578"/>
                <a:gd name="connsiteY293" fmla="*/ 2161933 h 3154971"/>
                <a:gd name="connsiteX294" fmla="*/ 0 w 6194578"/>
                <a:gd name="connsiteY294" fmla="*/ 16348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17475 w 6178703"/>
                <a:gd name="connsiteY294" fmla="*/ 18095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152400 w 6178703"/>
                <a:gd name="connsiteY294" fmla="*/ 2304808 h 3154971"/>
                <a:gd name="connsiteX295" fmla="*/ 0 w 6178703"/>
                <a:gd name="connsiteY29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152400 w 6178703"/>
                <a:gd name="connsiteY295" fmla="*/ 2304808 h 3154971"/>
                <a:gd name="connsiteX296" fmla="*/ 0 w 6178703"/>
                <a:gd name="connsiteY296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152400 w 6178703"/>
                <a:gd name="connsiteY296" fmla="*/ 2304808 h 3154971"/>
                <a:gd name="connsiteX297" fmla="*/ 0 w 6178703"/>
                <a:gd name="connsiteY297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152400 w 6178703"/>
                <a:gd name="connsiteY297" fmla="*/ 2304808 h 3154971"/>
                <a:gd name="connsiteX298" fmla="*/ 0 w 6178703"/>
                <a:gd name="connsiteY298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152400 w 6178703"/>
                <a:gd name="connsiteY298" fmla="*/ 2304808 h 3154971"/>
                <a:gd name="connsiteX299" fmla="*/ 0 w 6178703"/>
                <a:gd name="connsiteY299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52400 w 6178703"/>
                <a:gd name="connsiteY299" fmla="*/ 2304808 h 3154971"/>
                <a:gd name="connsiteX300" fmla="*/ 0 w 6178703"/>
                <a:gd name="connsiteY300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52400 w 6178703"/>
                <a:gd name="connsiteY300" fmla="*/ 2304808 h 3154971"/>
                <a:gd name="connsiteX301" fmla="*/ 0 w 6178703"/>
                <a:gd name="connsiteY301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7600 w 6178703"/>
                <a:gd name="connsiteY300" fmla="*/ 18380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152400 w 6178703"/>
                <a:gd name="connsiteY301" fmla="*/ 2304808 h 3154971"/>
                <a:gd name="connsiteX302" fmla="*/ 0 w 6178703"/>
                <a:gd name="connsiteY302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14425 w 6178703"/>
                <a:gd name="connsiteY300" fmla="*/ 1799983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152400 w 6178703"/>
                <a:gd name="connsiteY302" fmla="*/ 2304808 h 3154971"/>
                <a:gd name="connsiteX303" fmla="*/ 0 w 6178703"/>
                <a:gd name="connsiteY303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52400 w 6178703"/>
                <a:gd name="connsiteY303" fmla="*/ 2304808 h 3154971"/>
                <a:gd name="connsiteX304" fmla="*/ 0 w 6178703"/>
                <a:gd name="connsiteY304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152400 w 6178703"/>
                <a:gd name="connsiteY304" fmla="*/ 2304808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52450 w 6178703"/>
                <a:gd name="connsiteY302" fmla="*/ 18285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68275 w 6178703"/>
                <a:gd name="connsiteY303" fmla="*/ 1895233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74850 w 6178703"/>
                <a:gd name="connsiteY257" fmla="*/ 291123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38350 w 6178703"/>
                <a:gd name="connsiteY255" fmla="*/ 2828683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46300 w 6178703"/>
                <a:gd name="connsiteY254" fmla="*/ 291758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5745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79500 w 6178703"/>
                <a:gd name="connsiteY288" fmla="*/ 2492133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86400 w 6178703"/>
                <a:gd name="connsiteY132" fmla="*/ 1641233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97500 w 6178703"/>
                <a:gd name="connsiteY136" fmla="*/ 1634883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403850 w 6178703"/>
                <a:gd name="connsiteY135" fmla="*/ 1672983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397500 w 6178703"/>
                <a:gd name="connsiteY165" fmla="*/ 2587383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40350 w 6178703"/>
                <a:gd name="connsiteY171" fmla="*/ 2815983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65750 w 6178703"/>
                <a:gd name="connsiteY172" fmla="*/ 2898533 h 3154971"/>
                <a:gd name="connsiteX173" fmla="*/ 5270500 w 6178703"/>
                <a:gd name="connsiteY173" fmla="*/ 2841383 h 3154971"/>
                <a:gd name="connsiteX174" fmla="*/ 5213350 w 6178703"/>
                <a:gd name="connsiteY174" fmla="*/ 2815983 h 3154971"/>
                <a:gd name="connsiteX175" fmla="*/ 5099050 w 6178703"/>
                <a:gd name="connsiteY175" fmla="*/ 2765183 h 3154971"/>
                <a:gd name="connsiteX176" fmla="*/ 5073650 w 6178703"/>
                <a:gd name="connsiteY176" fmla="*/ 2752483 h 3154971"/>
                <a:gd name="connsiteX177" fmla="*/ 5080000 w 6178703"/>
                <a:gd name="connsiteY177" fmla="*/ 2873133 h 3154971"/>
                <a:gd name="connsiteX178" fmla="*/ 5067300 w 6178703"/>
                <a:gd name="connsiteY178" fmla="*/ 3025533 h 3154971"/>
                <a:gd name="connsiteX179" fmla="*/ 5105400 w 6178703"/>
                <a:gd name="connsiteY179" fmla="*/ 3076333 h 3154971"/>
                <a:gd name="connsiteX180" fmla="*/ 5080000 w 6178703"/>
                <a:gd name="connsiteY180" fmla="*/ 3152533 h 3154971"/>
                <a:gd name="connsiteX181" fmla="*/ 4997450 w 6178703"/>
                <a:gd name="connsiteY181" fmla="*/ 3127133 h 3154971"/>
                <a:gd name="connsiteX182" fmla="*/ 5016500 w 6178703"/>
                <a:gd name="connsiteY182" fmla="*/ 3038233 h 3154971"/>
                <a:gd name="connsiteX183" fmla="*/ 5029200 w 6178703"/>
                <a:gd name="connsiteY183" fmla="*/ 2879483 h 3154971"/>
                <a:gd name="connsiteX184" fmla="*/ 5016500 w 6178703"/>
                <a:gd name="connsiteY184" fmla="*/ 2708033 h 3154971"/>
                <a:gd name="connsiteX185" fmla="*/ 4972050 w 6178703"/>
                <a:gd name="connsiteY185" fmla="*/ 2574683 h 3154971"/>
                <a:gd name="connsiteX186" fmla="*/ 4921250 w 6178703"/>
                <a:gd name="connsiteY186" fmla="*/ 2479433 h 3154971"/>
                <a:gd name="connsiteX187" fmla="*/ 4921250 w 6178703"/>
                <a:gd name="connsiteY187" fmla="*/ 2352433 h 3154971"/>
                <a:gd name="connsiteX188" fmla="*/ 4883150 w 6178703"/>
                <a:gd name="connsiteY188" fmla="*/ 2238133 h 3154971"/>
                <a:gd name="connsiteX189" fmla="*/ 4883150 w 6178703"/>
                <a:gd name="connsiteY189" fmla="*/ 2041283 h 3154971"/>
                <a:gd name="connsiteX190" fmla="*/ 4921250 w 6178703"/>
                <a:gd name="connsiteY190" fmla="*/ 1869833 h 3154971"/>
                <a:gd name="connsiteX191" fmla="*/ 4883150 w 6178703"/>
                <a:gd name="connsiteY191" fmla="*/ 1704733 h 3154971"/>
                <a:gd name="connsiteX192" fmla="*/ 4743450 w 6178703"/>
                <a:gd name="connsiteY192" fmla="*/ 1609483 h 3154971"/>
                <a:gd name="connsiteX193" fmla="*/ 4514850 w 6178703"/>
                <a:gd name="connsiteY193" fmla="*/ 1628533 h 3154971"/>
                <a:gd name="connsiteX194" fmla="*/ 4273550 w 6178703"/>
                <a:gd name="connsiteY194" fmla="*/ 1565033 h 3154971"/>
                <a:gd name="connsiteX195" fmla="*/ 3975100 w 6178703"/>
                <a:gd name="connsiteY195" fmla="*/ 1393583 h 3154971"/>
                <a:gd name="connsiteX196" fmla="*/ 3822700 w 6178703"/>
                <a:gd name="connsiteY196" fmla="*/ 1095133 h 3154971"/>
                <a:gd name="connsiteX197" fmla="*/ 3765550 w 6178703"/>
                <a:gd name="connsiteY197" fmla="*/ 930033 h 3154971"/>
                <a:gd name="connsiteX198" fmla="*/ 3670300 w 6178703"/>
                <a:gd name="connsiteY198" fmla="*/ 650633 h 3154971"/>
                <a:gd name="connsiteX199" fmla="*/ 3594100 w 6178703"/>
                <a:gd name="connsiteY199" fmla="*/ 472833 h 3154971"/>
                <a:gd name="connsiteX200" fmla="*/ 3460750 w 6178703"/>
                <a:gd name="connsiteY200" fmla="*/ 326783 h 3154971"/>
                <a:gd name="connsiteX201" fmla="*/ 3244850 w 6178703"/>
                <a:gd name="connsiteY201" fmla="*/ 142633 h 3154971"/>
                <a:gd name="connsiteX202" fmla="*/ 3028950 w 6178703"/>
                <a:gd name="connsiteY202" fmla="*/ 104533 h 3154971"/>
                <a:gd name="connsiteX203" fmla="*/ 2800350 w 6178703"/>
                <a:gd name="connsiteY203" fmla="*/ 142633 h 3154971"/>
                <a:gd name="connsiteX204" fmla="*/ 2667000 w 6178703"/>
                <a:gd name="connsiteY204" fmla="*/ 256933 h 3154971"/>
                <a:gd name="connsiteX205" fmla="*/ 2508250 w 6178703"/>
                <a:gd name="connsiteY205" fmla="*/ 599833 h 3154971"/>
                <a:gd name="connsiteX206" fmla="*/ 2393950 w 6178703"/>
                <a:gd name="connsiteY206" fmla="*/ 866533 h 3154971"/>
                <a:gd name="connsiteX207" fmla="*/ 2216150 w 6178703"/>
                <a:gd name="connsiteY207" fmla="*/ 1196733 h 3154971"/>
                <a:gd name="connsiteX208" fmla="*/ 2057400 w 6178703"/>
                <a:gd name="connsiteY208" fmla="*/ 1412633 h 3154971"/>
                <a:gd name="connsiteX209" fmla="*/ 1962150 w 6178703"/>
                <a:gd name="connsiteY209" fmla="*/ 1590433 h 3154971"/>
                <a:gd name="connsiteX210" fmla="*/ 2025650 w 6178703"/>
                <a:gd name="connsiteY210" fmla="*/ 1787283 h 3154971"/>
                <a:gd name="connsiteX211" fmla="*/ 2178050 w 6178703"/>
                <a:gd name="connsiteY211" fmla="*/ 1787283 h 3154971"/>
                <a:gd name="connsiteX212" fmla="*/ 2266950 w 6178703"/>
                <a:gd name="connsiteY212" fmla="*/ 1761883 h 3154971"/>
                <a:gd name="connsiteX213" fmla="*/ 2495550 w 6178703"/>
                <a:gd name="connsiteY213" fmla="*/ 1558683 h 3154971"/>
                <a:gd name="connsiteX214" fmla="*/ 2692400 w 6178703"/>
                <a:gd name="connsiteY214" fmla="*/ 1533283 h 3154971"/>
                <a:gd name="connsiteX215" fmla="*/ 2533650 w 6178703"/>
                <a:gd name="connsiteY215" fmla="*/ 1596783 h 3154971"/>
                <a:gd name="connsiteX216" fmla="*/ 2400300 w 6178703"/>
                <a:gd name="connsiteY216" fmla="*/ 1730133 h 3154971"/>
                <a:gd name="connsiteX217" fmla="*/ 2292350 w 6178703"/>
                <a:gd name="connsiteY217" fmla="*/ 1806333 h 3154971"/>
                <a:gd name="connsiteX218" fmla="*/ 2190750 w 6178703"/>
                <a:gd name="connsiteY218" fmla="*/ 1838083 h 3154971"/>
                <a:gd name="connsiteX219" fmla="*/ 2120900 w 6178703"/>
                <a:gd name="connsiteY219" fmla="*/ 1850783 h 3154971"/>
                <a:gd name="connsiteX220" fmla="*/ 2197100 w 6178703"/>
                <a:gd name="connsiteY220" fmla="*/ 1907933 h 3154971"/>
                <a:gd name="connsiteX221" fmla="*/ 2292350 w 6178703"/>
                <a:gd name="connsiteY221" fmla="*/ 1933333 h 3154971"/>
                <a:gd name="connsiteX222" fmla="*/ 2400300 w 6178703"/>
                <a:gd name="connsiteY222" fmla="*/ 1939683 h 3154971"/>
                <a:gd name="connsiteX223" fmla="*/ 2476500 w 6178703"/>
                <a:gd name="connsiteY223" fmla="*/ 1984133 h 3154971"/>
                <a:gd name="connsiteX224" fmla="*/ 2520950 w 6178703"/>
                <a:gd name="connsiteY224" fmla="*/ 2015883 h 3154971"/>
                <a:gd name="connsiteX225" fmla="*/ 2609850 w 6178703"/>
                <a:gd name="connsiteY225" fmla="*/ 2053983 h 3154971"/>
                <a:gd name="connsiteX226" fmla="*/ 2603500 w 6178703"/>
                <a:gd name="connsiteY226" fmla="*/ 2104783 h 3154971"/>
                <a:gd name="connsiteX227" fmla="*/ 2482850 w 6178703"/>
                <a:gd name="connsiteY227" fmla="*/ 2047633 h 3154971"/>
                <a:gd name="connsiteX228" fmla="*/ 2400300 w 6178703"/>
                <a:gd name="connsiteY228" fmla="*/ 2009533 h 3154971"/>
                <a:gd name="connsiteX229" fmla="*/ 2305050 w 6178703"/>
                <a:gd name="connsiteY229" fmla="*/ 2003183 h 3154971"/>
                <a:gd name="connsiteX230" fmla="*/ 2222500 w 6178703"/>
                <a:gd name="connsiteY230" fmla="*/ 2009533 h 3154971"/>
                <a:gd name="connsiteX231" fmla="*/ 2362200 w 6178703"/>
                <a:gd name="connsiteY231" fmla="*/ 2085733 h 3154971"/>
                <a:gd name="connsiteX232" fmla="*/ 2438400 w 6178703"/>
                <a:gd name="connsiteY232" fmla="*/ 2111133 h 3154971"/>
                <a:gd name="connsiteX233" fmla="*/ 2571750 w 6178703"/>
                <a:gd name="connsiteY233" fmla="*/ 2136533 h 3154971"/>
                <a:gd name="connsiteX234" fmla="*/ 2501900 w 6178703"/>
                <a:gd name="connsiteY234" fmla="*/ 2180983 h 3154971"/>
                <a:gd name="connsiteX235" fmla="*/ 2349500 w 6178703"/>
                <a:gd name="connsiteY235" fmla="*/ 2149233 h 3154971"/>
                <a:gd name="connsiteX236" fmla="*/ 2209800 w 6178703"/>
                <a:gd name="connsiteY236" fmla="*/ 2079383 h 3154971"/>
                <a:gd name="connsiteX237" fmla="*/ 2146300 w 6178703"/>
                <a:gd name="connsiteY237" fmla="*/ 2009533 h 3154971"/>
                <a:gd name="connsiteX238" fmla="*/ 2076450 w 6178703"/>
                <a:gd name="connsiteY238" fmla="*/ 1933333 h 3154971"/>
                <a:gd name="connsiteX239" fmla="*/ 2000250 w 6178703"/>
                <a:gd name="connsiteY239" fmla="*/ 1876183 h 3154971"/>
                <a:gd name="connsiteX240" fmla="*/ 1924050 w 6178703"/>
                <a:gd name="connsiteY240" fmla="*/ 1888883 h 3154971"/>
                <a:gd name="connsiteX241" fmla="*/ 1835150 w 6178703"/>
                <a:gd name="connsiteY241" fmla="*/ 1958733 h 3154971"/>
                <a:gd name="connsiteX242" fmla="*/ 1835150 w 6178703"/>
                <a:gd name="connsiteY242" fmla="*/ 2142883 h 3154971"/>
                <a:gd name="connsiteX243" fmla="*/ 1981200 w 6178703"/>
                <a:gd name="connsiteY243" fmla="*/ 2327033 h 3154971"/>
                <a:gd name="connsiteX244" fmla="*/ 2171700 w 6178703"/>
                <a:gd name="connsiteY244" fmla="*/ 2454033 h 3154971"/>
                <a:gd name="connsiteX245" fmla="*/ 2247900 w 6178703"/>
                <a:gd name="connsiteY245" fmla="*/ 2523883 h 3154971"/>
                <a:gd name="connsiteX246" fmla="*/ 2108200 w 6178703"/>
                <a:gd name="connsiteY246" fmla="*/ 2479433 h 3154971"/>
                <a:gd name="connsiteX247" fmla="*/ 1962150 w 6178703"/>
                <a:gd name="connsiteY247" fmla="*/ 2390533 h 3154971"/>
                <a:gd name="connsiteX248" fmla="*/ 1847850 w 6178703"/>
                <a:gd name="connsiteY248" fmla="*/ 2301633 h 3154971"/>
                <a:gd name="connsiteX249" fmla="*/ 1911350 w 6178703"/>
                <a:gd name="connsiteY249" fmla="*/ 2422283 h 3154971"/>
                <a:gd name="connsiteX250" fmla="*/ 1911350 w 6178703"/>
                <a:gd name="connsiteY250" fmla="*/ 2536583 h 3154971"/>
                <a:gd name="connsiteX251" fmla="*/ 1924050 w 6178703"/>
                <a:gd name="connsiteY251" fmla="*/ 2638183 h 3154971"/>
                <a:gd name="connsiteX252" fmla="*/ 1930400 w 6178703"/>
                <a:gd name="connsiteY252" fmla="*/ 2682633 h 3154971"/>
                <a:gd name="connsiteX253" fmla="*/ 2095500 w 6178703"/>
                <a:gd name="connsiteY253" fmla="*/ 2809633 h 3154971"/>
                <a:gd name="connsiteX254" fmla="*/ 2130425 w 6178703"/>
                <a:gd name="connsiteY254" fmla="*/ 2949333 h 3154971"/>
                <a:gd name="connsiteX255" fmla="*/ 2041525 w 6178703"/>
                <a:gd name="connsiteY255" fmla="*/ 2819158 h 3154971"/>
                <a:gd name="connsiteX256" fmla="*/ 1911350 w 6178703"/>
                <a:gd name="connsiteY256" fmla="*/ 2727083 h 3154971"/>
                <a:gd name="connsiteX257" fmla="*/ 1930400 w 6178703"/>
                <a:gd name="connsiteY257" fmla="*/ 2866783 h 3154971"/>
                <a:gd name="connsiteX258" fmla="*/ 1993900 w 6178703"/>
                <a:gd name="connsiteY258" fmla="*/ 3006483 h 3154971"/>
                <a:gd name="connsiteX259" fmla="*/ 1892300 w 6178703"/>
                <a:gd name="connsiteY259" fmla="*/ 2898533 h 3154971"/>
                <a:gd name="connsiteX260" fmla="*/ 1860550 w 6178703"/>
                <a:gd name="connsiteY260" fmla="*/ 2701683 h 3154971"/>
                <a:gd name="connsiteX261" fmla="*/ 1866900 w 6178703"/>
                <a:gd name="connsiteY261" fmla="*/ 2549283 h 3154971"/>
                <a:gd name="connsiteX262" fmla="*/ 1835150 w 6178703"/>
                <a:gd name="connsiteY262" fmla="*/ 2403233 h 3154971"/>
                <a:gd name="connsiteX263" fmla="*/ 1746250 w 6178703"/>
                <a:gd name="connsiteY263" fmla="*/ 2238133 h 3154971"/>
                <a:gd name="connsiteX264" fmla="*/ 1739900 w 6178703"/>
                <a:gd name="connsiteY264" fmla="*/ 2073033 h 3154971"/>
                <a:gd name="connsiteX265" fmla="*/ 1670050 w 6178703"/>
                <a:gd name="connsiteY265" fmla="*/ 1977783 h 3154971"/>
                <a:gd name="connsiteX266" fmla="*/ 1619250 w 6178703"/>
                <a:gd name="connsiteY266" fmla="*/ 1965083 h 3154971"/>
                <a:gd name="connsiteX267" fmla="*/ 1517650 w 6178703"/>
                <a:gd name="connsiteY267" fmla="*/ 2092083 h 3154971"/>
                <a:gd name="connsiteX268" fmla="*/ 1485900 w 6178703"/>
                <a:gd name="connsiteY268" fmla="*/ 2307983 h 3154971"/>
                <a:gd name="connsiteX269" fmla="*/ 1543050 w 6178703"/>
                <a:gd name="connsiteY269" fmla="*/ 2466733 h 3154971"/>
                <a:gd name="connsiteX270" fmla="*/ 1581150 w 6178703"/>
                <a:gd name="connsiteY270" fmla="*/ 2669933 h 3154971"/>
                <a:gd name="connsiteX271" fmla="*/ 1517650 w 6178703"/>
                <a:gd name="connsiteY271" fmla="*/ 2892183 h 3154971"/>
                <a:gd name="connsiteX272" fmla="*/ 1492250 w 6178703"/>
                <a:gd name="connsiteY272" fmla="*/ 2765183 h 3154971"/>
                <a:gd name="connsiteX273" fmla="*/ 1511300 w 6178703"/>
                <a:gd name="connsiteY273" fmla="*/ 2593733 h 3154971"/>
                <a:gd name="connsiteX274" fmla="*/ 1447800 w 6178703"/>
                <a:gd name="connsiteY274" fmla="*/ 2396883 h 3154971"/>
                <a:gd name="connsiteX275" fmla="*/ 1371600 w 6178703"/>
                <a:gd name="connsiteY275" fmla="*/ 2561983 h 3154971"/>
                <a:gd name="connsiteX276" fmla="*/ 1289050 w 6178703"/>
                <a:gd name="connsiteY276" fmla="*/ 2765183 h 3154971"/>
                <a:gd name="connsiteX277" fmla="*/ 1263650 w 6178703"/>
                <a:gd name="connsiteY277" fmla="*/ 2923933 h 3154971"/>
                <a:gd name="connsiteX278" fmla="*/ 1231900 w 6178703"/>
                <a:gd name="connsiteY278" fmla="*/ 2809633 h 3154971"/>
                <a:gd name="connsiteX279" fmla="*/ 1276350 w 6178703"/>
                <a:gd name="connsiteY279" fmla="*/ 2650883 h 3154971"/>
                <a:gd name="connsiteX280" fmla="*/ 1320800 w 6178703"/>
                <a:gd name="connsiteY280" fmla="*/ 2511183 h 3154971"/>
                <a:gd name="connsiteX281" fmla="*/ 1403350 w 6178703"/>
                <a:gd name="connsiteY281" fmla="*/ 2346083 h 3154971"/>
                <a:gd name="connsiteX282" fmla="*/ 1422400 w 6178703"/>
                <a:gd name="connsiteY282" fmla="*/ 2225433 h 3154971"/>
                <a:gd name="connsiteX283" fmla="*/ 1428750 w 6178703"/>
                <a:gd name="connsiteY283" fmla="*/ 2060333 h 3154971"/>
                <a:gd name="connsiteX284" fmla="*/ 1377950 w 6178703"/>
                <a:gd name="connsiteY284" fmla="*/ 1958733 h 3154971"/>
                <a:gd name="connsiteX285" fmla="*/ 1301750 w 6178703"/>
                <a:gd name="connsiteY285" fmla="*/ 1920633 h 3154971"/>
                <a:gd name="connsiteX286" fmla="*/ 1117600 w 6178703"/>
                <a:gd name="connsiteY286" fmla="*/ 2098433 h 3154971"/>
                <a:gd name="connsiteX287" fmla="*/ 1104900 w 6178703"/>
                <a:gd name="connsiteY287" fmla="*/ 2212733 h 3154971"/>
                <a:gd name="connsiteX288" fmla="*/ 1095375 w 6178703"/>
                <a:gd name="connsiteY288" fmla="*/ 2495308 h 3154971"/>
                <a:gd name="connsiteX289" fmla="*/ 1085850 w 6178703"/>
                <a:gd name="connsiteY289" fmla="*/ 2676283 h 3154971"/>
                <a:gd name="connsiteX290" fmla="*/ 1035050 w 6178703"/>
                <a:gd name="connsiteY290" fmla="*/ 2619133 h 3154971"/>
                <a:gd name="connsiteX291" fmla="*/ 1035050 w 6178703"/>
                <a:gd name="connsiteY291" fmla="*/ 2466733 h 3154971"/>
                <a:gd name="connsiteX292" fmla="*/ 1028700 w 6178703"/>
                <a:gd name="connsiteY292" fmla="*/ 2333383 h 3154971"/>
                <a:gd name="connsiteX293" fmla="*/ 1041400 w 6178703"/>
                <a:gd name="connsiteY293" fmla="*/ 2161933 h 3154971"/>
                <a:gd name="connsiteX294" fmla="*/ 847725 w 6178703"/>
                <a:gd name="connsiteY294" fmla="*/ 2295283 h 3154971"/>
                <a:gd name="connsiteX295" fmla="*/ 600075 w 6178703"/>
                <a:gd name="connsiteY295" fmla="*/ 2568333 h 3154971"/>
                <a:gd name="connsiteX296" fmla="*/ 755650 w 6178703"/>
                <a:gd name="connsiteY296" fmla="*/ 2320683 h 3154971"/>
                <a:gd name="connsiteX297" fmla="*/ 333375 w 6178703"/>
                <a:gd name="connsiteY297" fmla="*/ 2419108 h 3154971"/>
                <a:gd name="connsiteX298" fmla="*/ 762000 w 6178703"/>
                <a:gd name="connsiteY298" fmla="*/ 2238133 h 3154971"/>
                <a:gd name="connsiteX299" fmla="*/ 1006475 w 6178703"/>
                <a:gd name="connsiteY299" fmla="*/ 2114308 h 3154971"/>
                <a:gd name="connsiteX300" fmla="*/ 1155700 w 6178703"/>
                <a:gd name="connsiteY300" fmla="*/ 1822208 h 3154971"/>
                <a:gd name="connsiteX301" fmla="*/ 898525 w 6178703"/>
                <a:gd name="connsiteY301" fmla="*/ 1790458 h 3154971"/>
                <a:gd name="connsiteX302" fmla="*/ 561975 w 6178703"/>
                <a:gd name="connsiteY302" fmla="*/ 1777758 h 3154971"/>
                <a:gd name="connsiteX303" fmla="*/ 149225 w 6178703"/>
                <a:gd name="connsiteY303" fmla="*/ 1892058 h 3154971"/>
                <a:gd name="connsiteX304" fmla="*/ 447675 w 6178703"/>
                <a:gd name="connsiteY304" fmla="*/ 1698383 h 3154971"/>
                <a:gd name="connsiteX305" fmla="*/ 0 w 6178703"/>
                <a:gd name="connsiteY305" fmla="*/ 1609483 h 3154971"/>
                <a:gd name="connsiteX0" fmla="*/ 0 w 6178703"/>
                <a:gd name="connsiteY0" fmla="*/ 1609483 h 3154971"/>
                <a:gd name="connsiteX1" fmla="*/ 196850 w 6178703"/>
                <a:gd name="connsiteY1" fmla="*/ 1596783 h 3154971"/>
                <a:gd name="connsiteX2" fmla="*/ 387350 w 6178703"/>
                <a:gd name="connsiteY2" fmla="*/ 1622183 h 3154971"/>
                <a:gd name="connsiteX3" fmla="*/ 596900 w 6178703"/>
                <a:gd name="connsiteY3" fmla="*/ 1692033 h 3154971"/>
                <a:gd name="connsiteX4" fmla="*/ 768350 w 6178703"/>
                <a:gd name="connsiteY4" fmla="*/ 1717433 h 3154971"/>
                <a:gd name="connsiteX5" fmla="*/ 1022350 w 6178703"/>
                <a:gd name="connsiteY5" fmla="*/ 1679333 h 3154971"/>
                <a:gd name="connsiteX6" fmla="*/ 1098550 w 6178703"/>
                <a:gd name="connsiteY6" fmla="*/ 1558683 h 3154971"/>
                <a:gd name="connsiteX7" fmla="*/ 1054100 w 6178703"/>
                <a:gd name="connsiteY7" fmla="*/ 1450733 h 3154971"/>
                <a:gd name="connsiteX8" fmla="*/ 952500 w 6178703"/>
                <a:gd name="connsiteY8" fmla="*/ 1374533 h 3154971"/>
                <a:gd name="connsiteX9" fmla="*/ 768350 w 6178703"/>
                <a:gd name="connsiteY9" fmla="*/ 1374533 h 3154971"/>
                <a:gd name="connsiteX10" fmla="*/ 609600 w 6178703"/>
                <a:gd name="connsiteY10" fmla="*/ 1380883 h 3154971"/>
                <a:gd name="connsiteX11" fmla="*/ 463550 w 6178703"/>
                <a:gd name="connsiteY11" fmla="*/ 1355483 h 3154971"/>
                <a:gd name="connsiteX12" fmla="*/ 406400 w 6178703"/>
                <a:gd name="connsiteY12" fmla="*/ 1304683 h 3154971"/>
                <a:gd name="connsiteX13" fmla="*/ 514350 w 6178703"/>
                <a:gd name="connsiteY13" fmla="*/ 1330083 h 3154971"/>
                <a:gd name="connsiteX14" fmla="*/ 603250 w 6178703"/>
                <a:gd name="connsiteY14" fmla="*/ 1330083 h 3154971"/>
                <a:gd name="connsiteX15" fmla="*/ 679450 w 6178703"/>
                <a:gd name="connsiteY15" fmla="*/ 1317383 h 3154971"/>
                <a:gd name="connsiteX16" fmla="*/ 565150 w 6178703"/>
                <a:gd name="connsiteY16" fmla="*/ 1260233 h 3154971"/>
                <a:gd name="connsiteX17" fmla="*/ 488950 w 6178703"/>
                <a:gd name="connsiteY17" fmla="*/ 1196733 h 3154971"/>
                <a:gd name="connsiteX18" fmla="*/ 349250 w 6178703"/>
                <a:gd name="connsiteY18" fmla="*/ 1196733 h 3154971"/>
                <a:gd name="connsiteX19" fmla="*/ 311150 w 6178703"/>
                <a:gd name="connsiteY19" fmla="*/ 1190383 h 3154971"/>
                <a:gd name="connsiteX20" fmla="*/ 482600 w 6178703"/>
                <a:gd name="connsiteY20" fmla="*/ 1158633 h 3154971"/>
                <a:gd name="connsiteX21" fmla="*/ 603250 w 6178703"/>
                <a:gd name="connsiteY21" fmla="*/ 1215783 h 3154971"/>
                <a:gd name="connsiteX22" fmla="*/ 723900 w 6178703"/>
                <a:gd name="connsiteY22" fmla="*/ 1291983 h 3154971"/>
                <a:gd name="connsiteX23" fmla="*/ 781050 w 6178703"/>
                <a:gd name="connsiteY23" fmla="*/ 1311033 h 3154971"/>
                <a:gd name="connsiteX24" fmla="*/ 882650 w 6178703"/>
                <a:gd name="connsiteY24" fmla="*/ 1304683 h 3154971"/>
                <a:gd name="connsiteX25" fmla="*/ 755650 w 6178703"/>
                <a:gd name="connsiteY25" fmla="*/ 1171333 h 3154971"/>
                <a:gd name="connsiteX26" fmla="*/ 673100 w 6178703"/>
                <a:gd name="connsiteY26" fmla="*/ 1037983 h 3154971"/>
                <a:gd name="connsiteX27" fmla="*/ 488950 w 6178703"/>
                <a:gd name="connsiteY27" fmla="*/ 936383 h 3154971"/>
                <a:gd name="connsiteX28" fmla="*/ 476250 w 6178703"/>
                <a:gd name="connsiteY28" fmla="*/ 891933 h 3154971"/>
                <a:gd name="connsiteX29" fmla="*/ 660400 w 6178703"/>
                <a:gd name="connsiteY29" fmla="*/ 961783 h 3154971"/>
                <a:gd name="connsiteX30" fmla="*/ 793750 w 6178703"/>
                <a:gd name="connsiteY30" fmla="*/ 1120533 h 3154971"/>
                <a:gd name="connsiteX31" fmla="*/ 908050 w 6178703"/>
                <a:gd name="connsiteY31" fmla="*/ 1253883 h 3154971"/>
                <a:gd name="connsiteX32" fmla="*/ 977900 w 6178703"/>
                <a:gd name="connsiteY32" fmla="*/ 1323733 h 3154971"/>
                <a:gd name="connsiteX33" fmla="*/ 1117600 w 6178703"/>
                <a:gd name="connsiteY33" fmla="*/ 1342783 h 3154971"/>
                <a:gd name="connsiteX34" fmla="*/ 1200150 w 6178703"/>
                <a:gd name="connsiteY34" fmla="*/ 1241183 h 3154971"/>
                <a:gd name="connsiteX35" fmla="*/ 1193800 w 6178703"/>
                <a:gd name="connsiteY35" fmla="*/ 1152283 h 3154971"/>
                <a:gd name="connsiteX36" fmla="*/ 1092200 w 6178703"/>
                <a:gd name="connsiteY36" fmla="*/ 1057033 h 3154971"/>
                <a:gd name="connsiteX37" fmla="*/ 901700 w 6178703"/>
                <a:gd name="connsiteY37" fmla="*/ 1025283 h 3154971"/>
                <a:gd name="connsiteX38" fmla="*/ 819150 w 6178703"/>
                <a:gd name="connsiteY38" fmla="*/ 955433 h 3154971"/>
                <a:gd name="connsiteX39" fmla="*/ 685800 w 6178703"/>
                <a:gd name="connsiteY39" fmla="*/ 841133 h 3154971"/>
                <a:gd name="connsiteX40" fmla="*/ 565150 w 6178703"/>
                <a:gd name="connsiteY40" fmla="*/ 726833 h 3154971"/>
                <a:gd name="connsiteX41" fmla="*/ 495300 w 6178703"/>
                <a:gd name="connsiteY41" fmla="*/ 568083 h 3154971"/>
                <a:gd name="connsiteX42" fmla="*/ 577850 w 6178703"/>
                <a:gd name="connsiteY42" fmla="*/ 669683 h 3154971"/>
                <a:gd name="connsiteX43" fmla="*/ 622300 w 6178703"/>
                <a:gd name="connsiteY43" fmla="*/ 733183 h 3154971"/>
                <a:gd name="connsiteX44" fmla="*/ 609600 w 6178703"/>
                <a:gd name="connsiteY44" fmla="*/ 669683 h 3154971"/>
                <a:gd name="connsiteX45" fmla="*/ 692150 w 6178703"/>
                <a:gd name="connsiteY45" fmla="*/ 771283 h 3154971"/>
                <a:gd name="connsiteX46" fmla="*/ 850900 w 6178703"/>
                <a:gd name="connsiteY46" fmla="*/ 923683 h 3154971"/>
                <a:gd name="connsiteX47" fmla="*/ 1003300 w 6178703"/>
                <a:gd name="connsiteY47" fmla="*/ 968133 h 3154971"/>
                <a:gd name="connsiteX48" fmla="*/ 1066800 w 6178703"/>
                <a:gd name="connsiteY48" fmla="*/ 987183 h 3154971"/>
                <a:gd name="connsiteX49" fmla="*/ 939800 w 6178703"/>
                <a:gd name="connsiteY49" fmla="*/ 771283 h 3154971"/>
                <a:gd name="connsiteX50" fmla="*/ 812800 w 6178703"/>
                <a:gd name="connsiteY50" fmla="*/ 625233 h 3154971"/>
                <a:gd name="connsiteX51" fmla="*/ 755650 w 6178703"/>
                <a:gd name="connsiteY51" fmla="*/ 574433 h 3154971"/>
                <a:gd name="connsiteX52" fmla="*/ 946150 w 6178703"/>
                <a:gd name="connsiteY52" fmla="*/ 676033 h 3154971"/>
                <a:gd name="connsiteX53" fmla="*/ 1060450 w 6178703"/>
                <a:gd name="connsiteY53" fmla="*/ 879233 h 3154971"/>
                <a:gd name="connsiteX54" fmla="*/ 1193800 w 6178703"/>
                <a:gd name="connsiteY54" fmla="*/ 1069733 h 3154971"/>
                <a:gd name="connsiteX55" fmla="*/ 1327150 w 6178703"/>
                <a:gd name="connsiteY55" fmla="*/ 1120533 h 3154971"/>
                <a:gd name="connsiteX56" fmla="*/ 1409700 w 6178703"/>
                <a:gd name="connsiteY56" fmla="*/ 1126883 h 3154971"/>
                <a:gd name="connsiteX57" fmla="*/ 1466850 w 6178703"/>
                <a:gd name="connsiteY57" fmla="*/ 1012583 h 3154971"/>
                <a:gd name="connsiteX58" fmla="*/ 1454150 w 6178703"/>
                <a:gd name="connsiteY58" fmla="*/ 879233 h 3154971"/>
                <a:gd name="connsiteX59" fmla="*/ 1416050 w 6178703"/>
                <a:gd name="connsiteY59" fmla="*/ 745883 h 3154971"/>
                <a:gd name="connsiteX60" fmla="*/ 1390650 w 6178703"/>
                <a:gd name="connsiteY60" fmla="*/ 618883 h 3154971"/>
                <a:gd name="connsiteX61" fmla="*/ 1384300 w 6178703"/>
                <a:gd name="connsiteY61" fmla="*/ 523633 h 3154971"/>
                <a:gd name="connsiteX62" fmla="*/ 1346200 w 6178703"/>
                <a:gd name="connsiteY62" fmla="*/ 409333 h 3154971"/>
                <a:gd name="connsiteX63" fmla="*/ 1301750 w 6178703"/>
                <a:gd name="connsiteY63" fmla="*/ 282333 h 3154971"/>
                <a:gd name="connsiteX64" fmla="*/ 1257300 w 6178703"/>
                <a:gd name="connsiteY64" fmla="*/ 206133 h 3154971"/>
                <a:gd name="connsiteX65" fmla="*/ 1352550 w 6178703"/>
                <a:gd name="connsiteY65" fmla="*/ 295033 h 3154971"/>
                <a:gd name="connsiteX66" fmla="*/ 1441450 w 6178703"/>
                <a:gd name="connsiteY66" fmla="*/ 504583 h 3154971"/>
                <a:gd name="connsiteX67" fmla="*/ 1441450 w 6178703"/>
                <a:gd name="connsiteY67" fmla="*/ 593483 h 3154971"/>
                <a:gd name="connsiteX68" fmla="*/ 1473200 w 6178703"/>
                <a:gd name="connsiteY68" fmla="*/ 764933 h 3154971"/>
                <a:gd name="connsiteX69" fmla="*/ 1498600 w 6178703"/>
                <a:gd name="connsiteY69" fmla="*/ 828433 h 3154971"/>
                <a:gd name="connsiteX70" fmla="*/ 1562100 w 6178703"/>
                <a:gd name="connsiteY70" fmla="*/ 783983 h 3154971"/>
                <a:gd name="connsiteX71" fmla="*/ 1562100 w 6178703"/>
                <a:gd name="connsiteY71" fmla="*/ 625233 h 3154971"/>
                <a:gd name="connsiteX72" fmla="*/ 1555750 w 6178703"/>
                <a:gd name="connsiteY72" fmla="*/ 504583 h 3154971"/>
                <a:gd name="connsiteX73" fmla="*/ 1555750 w 6178703"/>
                <a:gd name="connsiteY73" fmla="*/ 371233 h 3154971"/>
                <a:gd name="connsiteX74" fmla="*/ 1581150 w 6178703"/>
                <a:gd name="connsiteY74" fmla="*/ 250583 h 3154971"/>
                <a:gd name="connsiteX75" fmla="*/ 1593850 w 6178703"/>
                <a:gd name="connsiteY75" fmla="*/ 358533 h 3154971"/>
                <a:gd name="connsiteX76" fmla="*/ 1587500 w 6178703"/>
                <a:gd name="connsiteY76" fmla="*/ 523633 h 3154971"/>
                <a:gd name="connsiteX77" fmla="*/ 1612900 w 6178703"/>
                <a:gd name="connsiteY77" fmla="*/ 637933 h 3154971"/>
                <a:gd name="connsiteX78" fmla="*/ 1651000 w 6178703"/>
                <a:gd name="connsiteY78" fmla="*/ 631583 h 3154971"/>
                <a:gd name="connsiteX79" fmla="*/ 1714500 w 6178703"/>
                <a:gd name="connsiteY79" fmla="*/ 491883 h 3154971"/>
                <a:gd name="connsiteX80" fmla="*/ 1720850 w 6178703"/>
                <a:gd name="connsiteY80" fmla="*/ 212483 h 3154971"/>
                <a:gd name="connsiteX81" fmla="*/ 1714500 w 6178703"/>
                <a:gd name="connsiteY81" fmla="*/ 142633 h 3154971"/>
                <a:gd name="connsiteX82" fmla="*/ 1752600 w 6178703"/>
                <a:gd name="connsiteY82" fmla="*/ 148983 h 3154971"/>
                <a:gd name="connsiteX83" fmla="*/ 1784350 w 6178703"/>
                <a:gd name="connsiteY83" fmla="*/ 333133 h 3154971"/>
                <a:gd name="connsiteX84" fmla="*/ 1752600 w 6178703"/>
                <a:gd name="connsiteY84" fmla="*/ 504583 h 3154971"/>
                <a:gd name="connsiteX85" fmla="*/ 1676400 w 6178703"/>
                <a:gd name="connsiteY85" fmla="*/ 707783 h 3154971"/>
                <a:gd name="connsiteX86" fmla="*/ 1600200 w 6178703"/>
                <a:gd name="connsiteY86" fmla="*/ 841133 h 3154971"/>
                <a:gd name="connsiteX87" fmla="*/ 1568450 w 6178703"/>
                <a:gd name="connsiteY87" fmla="*/ 942733 h 3154971"/>
                <a:gd name="connsiteX88" fmla="*/ 1574800 w 6178703"/>
                <a:gd name="connsiteY88" fmla="*/ 1044333 h 3154971"/>
                <a:gd name="connsiteX89" fmla="*/ 1625600 w 6178703"/>
                <a:gd name="connsiteY89" fmla="*/ 1088783 h 3154971"/>
                <a:gd name="connsiteX90" fmla="*/ 1828800 w 6178703"/>
                <a:gd name="connsiteY90" fmla="*/ 1101483 h 3154971"/>
                <a:gd name="connsiteX91" fmla="*/ 2089150 w 6178703"/>
                <a:gd name="connsiteY91" fmla="*/ 1082433 h 3154971"/>
                <a:gd name="connsiteX92" fmla="*/ 2292350 w 6178703"/>
                <a:gd name="connsiteY92" fmla="*/ 872883 h 3154971"/>
                <a:gd name="connsiteX93" fmla="*/ 2355850 w 6178703"/>
                <a:gd name="connsiteY93" fmla="*/ 688733 h 3154971"/>
                <a:gd name="connsiteX94" fmla="*/ 2438400 w 6178703"/>
                <a:gd name="connsiteY94" fmla="*/ 441083 h 3154971"/>
                <a:gd name="connsiteX95" fmla="*/ 2647950 w 6178703"/>
                <a:gd name="connsiteY95" fmla="*/ 142633 h 3154971"/>
                <a:gd name="connsiteX96" fmla="*/ 2806700 w 6178703"/>
                <a:gd name="connsiteY96" fmla="*/ 21983 h 3154971"/>
                <a:gd name="connsiteX97" fmla="*/ 3130550 w 6178703"/>
                <a:gd name="connsiteY97" fmla="*/ 9283 h 3154971"/>
                <a:gd name="connsiteX98" fmla="*/ 3359150 w 6178703"/>
                <a:gd name="connsiteY98" fmla="*/ 123583 h 3154971"/>
                <a:gd name="connsiteX99" fmla="*/ 3619500 w 6178703"/>
                <a:gd name="connsiteY99" fmla="*/ 345833 h 3154971"/>
                <a:gd name="connsiteX100" fmla="*/ 3727450 w 6178703"/>
                <a:gd name="connsiteY100" fmla="*/ 637933 h 3154971"/>
                <a:gd name="connsiteX101" fmla="*/ 3886200 w 6178703"/>
                <a:gd name="connsiteY101" fmla="*/ 974483 h 3154971"/>
                <a:gd name="connsiteX102" fmla="*/ 4044950 w 6178703"/>
                <a:gd name="connsiteY102" fmla="*/ 1285633 h 3154971"/>
                <a:gd name="connsiteX103" fmla="*/ 4235450 w 6178703"/>
                <a:gd name="connsiteY103" fmla="*/ 1418983 h 3154971"/>
                <a:gd name="connsiteX104" fmla="*/ 4476750 w 6178703"/>
                <a:gd name="connsiteY104" fmla="*/ 1526933 h 3154971"/>
                <a:gd name="connsiteX105" fmla="*/ 4711700 w 6178703"/>
                <a:gd name="connsiteY105" fmla="*/ 1488833 h 3154971"/>
                <a:gd name="connsiteX106" fmla="*/ 5092700 w 6178703"/>
                <a:gd name="connsiteY106" fmla="*/ 1412633 h 3154971"/>
                <a:gd name="connsiteX107" fmla="*/ 5295900 w 6178703"/>
                <a:gd name="connsiteY107" fmla="*/ 1304683 h 3154971"/>
                <a:gd name="connsiteX108" fmla="*/ 5429250 w 6178703"/>
                <a:gd name="connsiteY108" fmla="*/ 1120533 h 3154971"/>
                <a:gd name="connsiteX109" fmla="*/ 5549900 w 6178703"/>
                <a:gd name="connsiteY109" fmla="*/ 1012583 h 3154971"/>
                <a:gd name="connsiteX110" fmla="*/ 5619750 w 6178703"/>
                <a:gd name="connsiteY110" fmla="*/ 1018933 h 3154971"/>
                <a:gd name="connsiteX111" fmla="*/ 5632450 w 6178703"/>
                <a:gd name="connsiteY111" fmla="*/ 1076083 h 3154971"/>
                <a:gd name="connsiteX112" fmla="*/ 5581650 w 6178703"/>
                <a:gd name="connsiteY112" fmla="*/ 1114183 h 3154971"/>
                <a:gd name="connsiteX113" fmla="*/ 5511800 w 6178703"/>
                <a:gd name="connsiteY113" fmla="*/ 1152283 h 3154971"/>
                <a:gd name="connsiteX114" fmla="*/ 5410200 w 6178703"/>
                <a:gd name="connsiteY114" fmla="*/ 1291983 h 3154971"/>
                <a:gd name="connsiteX115" fmla="*/ 5321300 w 6178703"/>
                <a:gd name="connsiteY115" fmla="*/ 1349133 h 3154971"/>
                <a:gd name="connsiteX116" fmla="*/ 5276850 w 6178703"/>
                <a:gd name="connsiteY116" fmla="*/ 1380883 h 3154971"/>
                <a:gd name="connsiteX117" fmla="*/ 5441950 w 6178703"/>
                <a:gd name="connsiteY117" fmla="*/ 1336433 h 3154971"/>
                <a:gd name="connsiteX118" fmla="*/ 5670550 w 6178703"/>
                <a:gd name="connsiteY118" fmla="*/ 1368183 h 3154971"/>
                <a:gd name="connsiteX119" fmla="*/ 5791200 w 6178703"/>
                <a:gd name="connsiteY119" fmla="*/ 1387233 h 3154971"/>
                <a:gd name="connsiteX120" fmla="*/ 6013450 w 6178703"/>
                <a:gd name="connsiteY120" fmla="*/ 1336433 h 3154971"/>
                <a:gd name="connsiteX121" fmla="*/ 6127750 w 6178703"/>
                <a:gd name="connsiteY121" fmla="*/ 1317383 h 3154971"/>
                <a:gd name="connsiteX122" fmla="*/ 6178550 w 6178703"/>
                <a:gd name="connsiteY122" fmla="*/ 1361833 h 3154971"/>
                <a:gd name="connsiteX123" fmla="*/ 6140450 w 6178703"/>
                <a:gd name="connsiteY123" fmla="*/ 1418983 h 3154971"/>
                <a:gd name="connsiteX124" fmla="*/ 6057900 w 6178703"/>
                <a:gd name="connsiteY124" fmla="*/ 1406283 h 3154971"/>
                <a:gd name="connsiteX125" fmla="*/ 5930900 w 6178703"/>
                <a:gd name="connsiteY125" fmla="*/ 1412633 h 3154971"/>
                <a:gd name="connsiteX126" fmla="*/ 5816600 w 6178703"/>
                <a:gd name="connsiteY126" fmla="*/ 1438033 h 3154971"/>
                <a:gd name="connsiteX127" fmla="*/ 5651500 w 6178703"/>
                <a:gd name="connsiteY127" fmla="*/ 1418983 h 3154971"/>
                <a:gd name="connsiteX128" fmla="*/ 5429250 w 6178703"/>
                <a:gd name="connsiteY128" fmla="*/ 1418983 h 3154971"/>
                <a:gd name="connsiteX129" fmla="*/ 5270500 w 6178703"/>
                <a:gd name="connsiteY129" fmla="*/ 1438033 h 3154971"/>
                <a:gd name="connsiteX130" fmla="*/ 5334000 w 6178703"/>
                <a:gd name="connsiteY130" fmla="*/ 1476133 h 3154971"/>
                <a:gd name="connsiteX131" fmla="*/ 5448300 w 6178703"/>
                <a:gd name="connsiteY131" fmla="*/ 1577733 h 3154971"/>
                <a:gd name="connsiteX132" fmla="*/ 5476875 w 6178703"/>
                <a:gd name="connsiteY132" fmla="*/ 1648377 h 3154971"/>
                <a:gd name="connsiteX133" fmla="*/ 5524500 w 6178703"/>
                <a:gd name="connsiteY133" fmla="*/ 1736483 h 3154971"/>
                <a:gd name="connsiteX134" fmla="*/ 5435600 w 6178703"/>
                <a:gd name="connsiteY134" fmla="*/ 1768233 h 3154971"/>
                <a:gd name="connsiteX135" fmla="*/ 5394325 w 6178703"/>
                <a:gd name="connsiteY135" fmla="*/ 1682508 h 3154971"/>
                <a:gd name="connsiteX136" fmla="*/ 5383212 w 6178703"/>
                <a:gd name="connsiteY136" fmla="*/ 1630121 h 3154971"/>
                <a:gd name="connsiteX137" fmla="*/ 5314950 w 6178703"/>
                <a:gd name="connsiteY137" fmla="*/ 1565033 h 3154971"/>
                <a:gd name="connsiteX138" fmla="*/ 5238750 w 6178703"/>
                <a:gd name="connsiteY138" fmla="*/ 1488833 h 3154971"/>
                <a:gd name="connsiteX139" fmla="*/ 5124450 w 6178703"/>
                <a:gd name="connsiteY139" fmla="*/ 1482483 h 3154971"/>
                <a:gd name="connsiteX140" fmla="*/ 4978400 w 6178703"/>
                <a:gd name="connsiteY140" fmla="*/ 1520583 h 3154971"/>
                <a:gd name="connsiteX141" fmla="*/ 4813300 w 6178703"/>
                <a:gd name="connsiteY141" fmla="*/ 1552333 h 3154971"/>
                <a:gd name="connsiteX142" fmla="*/ 4927600 w 6178703"/>
                <a:gd name="connsiteY142" fmla="*/ 1622183 h 3154971"/>
                <a:gd name="connsiteX143" fmla="*/ 4965700 w 6178703"/>
                <a:gd name="connsiteY143" fmla="*/ 1761883 h 3154971"/>
                <a:gd name="connsiteX144" fmla="*/ 5010150 w 6178703"/>
                <a:gd name="connsiteY144" fmla="*/ 1920633 h 3154971"/>
                <a:gd name="connsiteX145" fmla="*/ 5073650 w 6178703"/>
                <a:gd name="connsiteY145" fmla="*/ 1977783 h 3154971"/>
                <a:gd name="connsiteX146" fmla="*/ 5232400 w 6178703"/>
                <a:gd name="connsiteY146" fmla="*/ 2015883 h 3154971"/>
                <a:gd name="connsiteX147" fmla="*/ 5416550 w 6178703"/>
                <a:gd name="connsiteY147" fmla="*/ 2003183 h 3154971"/>
                <a:gd name="connsiteX148" fmla="*/ 5581650 w 6178703"/>
                <a:gd name="connsiteY148" fmla="*/ 1984133 h 3154971"/>
                <a:gd name="connsiteX149" fmla="*/ 5734050 w 6178703"/>
                <a:gd name="connsiteY149" fmla="*/ 2060333 h 3154971"/>
                <a:gd name="connsiteX150" fmla="*/ 5708650 w 6178703"/>
                <a:gd name="connsiteY150" fmla="*/ 2149233 h 3154971"/>
                <a:gd name="connsiteX151" fmla="*/ 5626100 w 6178703"/>
                <a:gd name="connsiteY151" fmla="*/ 2117483 h 3154971"/>
                <a:gd name="connsiteX152" fmla="*/ 5607050 w 6178703"/>
                <a:gd name="connsiteY152" fmla="*/ 2073033 h 3154971"/>
                <a:gd name="connsiteX153" fmla="*/ 5499100 w 6178703"/>
                <a:gd name="connsiteY153" fmla="*/ 2053983 h 3154971"/>
                <a:gd name="connsiteX154" fmla="*/ 5321300 w 6178703"/>
                <a:gd name="connsiteY154" fmla="*/ 2085733 h 3154971"/>
                <a:gd name="connsiteX155" fmla="*/ 5149850 w 6178703"/>
                <a:gd name="connsiteY155" fmla="*/ 2079383 h 3154971"/>
                <a:gd name="connsiteX156" fmla="*/ 5010150 w 6178703"/>
                <a:gd name="connsiteY156" fmla="*/ 2022233 h 3154971"/>
                <a:gd name="connsiteX157" fmla="*/ 4965700 w 6178703"/>
                <a:gd name="connsiteY157" fmla="*/ 1984133 h 3154971"/>
                <a:gd name="connsiteX158" fmla="*/ 4959350 w 6178703"/>
                <a:gd name="connsiteY158" fmla="*/ 2111133 h 3154971"/>
                <a:gd name="connsiteX159" fmla="*/ 4959350 w 6178703"/>
                <a:gd name="connsiteY159" fmla="*/ 2219083 h 3154971"/>
                <a:gd name="connsiteX160" fmla="*/ 5029200 w 6178703"/>
                <a:gd name="connsiteY160" fmla="*/ 2396883 h 3154971"/>
                <a:gd name="connsiteX161" fmla="*/ 5130800 w 6178703"/>
                <a:gd name="connsiteY161" fmla="*/ 2454033 h 3154971"/>
                <a:gd name="connsiteX162" fmla="*/ 5321300 w 6178703"/>
                <a:gd name="connsiteY162" fmla="*/ 2504833 h 3154971"/>
                <a:gd name="connsiteX163" fmla="*/ 5429250 w 6178703"/>
                <a:gd name="connsiteY163" fmla="*/ 2473083 h 3154971"/>
                <a:gd name="connsiteX164" fmla="*/ 5480050 w 6178703"/>
                <a:gd name="connsiteY164" fmla="*/ 2536583 h 3154971"/>
                <a:gd name="connsiteX165" fmla="*/ 5418932 w 6178703"/>
                <a:gd name="connsiteY165" fmla="*/ 2582620 h 3154971"/>
                <a:gd name="connsiteX166" fmla="*/ 5353050 w 6178703"/>
                <a:gd name="connsiteY166" fmla="*/ 2549283 h 3154971"/>
                <a:gd name="connsiteX167" fmla="*/ 5175250 w 6178703"/>
                <a:gd name="connsiteY167" fmla="*/ 2542933 h 3154971"/>
                <a:gd name="connsiteX168" fmla="*/ 5003800 w 6178703"/>
                <a:gd name="connsiteY168" fmla="*/ 2492133 h 3154971"/>
                <a:gd name="connsiteX169" fmla="*/ 5067300 w 6178703"/>
                <a:gd name="connsiteY169" fmla="*/ 2657233 h 3154971"/>
                <a:gd name="connsiteX170" fmla="*/ 5168900 w 6178703"/>
                <a:gd name="connsiteY170" fmla="*/ 2714383 h 3154971"/>
                <a:gd name="connsiteX171" fmla="*/ 5326062 w 6178703"/>
                <a:gd name="connsiteY171" fmla="*/ 2799314 h 3154971"/>
                <a:gd name="connsiteX172" fmla="*/ 5382419 w 6178703"/>
                <a:gd name="connsiteY172" fmla="*/ 2823921 h 3154971"/>
                <a:gd name="connsiteX173" fmla="*/ 5365750 w 6178703"/>
                <a:gd name="connsiteY173" fmla="*/ 2898533 h 3154971"/>
                <a:gd name="connsiteX174" fmla="*/ 5270500 w 6178703"/>
                <a:gd name="connsiteY174" fmla="*/ 2841383 h 3154971"/>
                <a:gd name="connsiteX175" fmla="*/ 5213350 w 6178703"/>
                <a:gd name="connsiteY175" fmla="*/ 2815983 h 3154971"/>
                <a:gd name="connsiteX176" fmla="*/ 5099050 w 6178703"/>
                <a:gd name="connsiteY176" fmla="*/ 2765183 h 3154971"/>
                <a:gd name="connsiteX177" fmla="*/ 5073650 w 6178703"/>
                <a:gd name="connsiteY177" fmla="*/ 2752483 h 3154971"/>
                <a:gd name="connsiteX178" fmla="*/ 5080000 w 6178703"/>
                <a:gd name="connsiteY178" fmla="*/ 2873133 h 3154971"/>
                <a:gd name="connsiteX179" fmla="*/ 5067300 w 6178703"/>
                <a:gd name="connsiteY179" fmla="*/ 3025533 h 3154971"/>
                <a:gd name="connsiteX180" fmla="*/ 5105400 w 6178703"/>
                <a:gd name="connsiteY180" fmla="*/ 3076333 h 3154971"/>
                <a:gd name="connsiteX181" fmla="*/ 5080000 w 6178703"/>
                <a:gd name="connsiteY181" fmla="*/ 3152533 h 3154971"/>
                <a:gd name="connsiteX182" fmla="*/ 4997450 w 6178703"/>
                <a:gd name="connsiteY182" fmla="*/ 3127133 h 3154971"/>
                <a:gd name="connsiteX183" fmla="*/ 5016500 w 6178703"/>
                <a:gd name="connsiteY183" fmla="*/ 3038233 h 3154971"/>
                <a:gd name="connsiteX184" fmla="*/ 5029200 w 6178703"/>
                <a:gd name="connsiteY184" fmla="*/ 2879483 h 3154971"/>
                <a:gd name="connsiteX185" fmla="*/ 5016500 w 6178703"/>
                <a:gd name="connsiteY185" fmla="*/ 2708033 h 3154971"/>
                <a:gd name="connsiteX186" fmla="*/ 4972050 w 6178703"/>
                <a:gd name="connsiteY186" fmla="*/ 2574683 h 3154971"/>
                <a:gd name="connsiteX187" fmla="*/ 4921250 w 6178703"/>
                <a:gd name="connsiteY187" fmla="*/ 2479433 h 3154971"/>
                <a:gd name="connsiteX188" fmla="*/ 4921250 w 6178703"/>
                <a:gd name="connsiteY188" fmla="*/ 2352433 h 3154971"/>
                <a:gd name="connsiteX189" fmla="*/ 4883150 w 6178703"/>
                <a:gd name="connsiteY189" fmla="*/ 2238133 h 3154971"/>
                <a:gd name="connsiteX190" fmla="*/ 4883150 w 6178703"/>
                <a:gd name="connsiteY190" fmla="*/ 2041283 h 3154971"/>
                <a:gd name="connsiteX191" fmla="*/ 4921250 w 6178703"/>
                <a:gd name="connsiteY191" fmla="*/ 1869833 h 3154971"/>
                <a:gd name="connsiteX192" fmla="*/ 4883150 w 6178703"/>
                <a:gd name="connsiteY192" fmla="*/ 1704733 h 3154971"/>
                <a:gd name="connsiteX193" fmla="*/ 4743450 w 6178703"/>
                <a:gd name="connsiteY193" fmla="*/ 1609483 h 3154971"/>
                <a:gd name="connsiteX194" fmla="*/ 4514850 w 6178703"/>
                <a:gd name="connsiteY194" fmla="*/ 1628533 h 3154971"/>
                <a:gd name="connsiteX195" fmla="*/ 4273550 w 6178703"/>
                <a:gd name="connsiteY195" fmla="*/ 1565033 h 3154971"/>
                <a:gd name="connsiteX196" fmla="*/ 3975100 w 6178703"/>
                <a:gd name="connsiteY196" fmla="*/ 1393583 h 3154971"/>
                <a:gd name="connsiteX197" fmla="*/ 3822700 w 6178703"/>
                <a:gd name="connsiteY197" fmla="*/ 1095133 h 3154971"/>
                <a:gd name="connsiteX198" fmla="*/ 3765550 w 6178703"/>
                <a:gd name="connsiteY198" fmla="*/ 930033 h 3154971"/>
                <a:gd name="connsiteX199" fmla="*/ 3670300 w 6178703"/>
                <a:gd name="connsiteY199" fmla="*/ 650633 h 3154971"/>
                <a:gd name="connsiteX200" fmla="*/ 3594100 w 6178703"/>
                <a:gd name="connsiteY200" fmla="*/ 472833 h 3154971"/>
                <a:gd name="connsiteX201" fmla="*/ 3460750 w 6178703"/>
                <a:gd name="connsiteY201" fmla="*/ 326783 h 3154971"/>
                <a:gd name="connsiteX202" fmla="*/ 3244850 w 6178703"/>
                <a:gd name="connsiteY202" fmla="*/ 142633 h 3154971"/>
                <a:gd name="connsiteX203" fmla="*/ 3028950 w 6178703"/>
                <a:gd name="connsiteY203" fmla="*/ 104533 h 3154971"/>
                <a:gd name="connsiteX204" fmla="*/ 2800350 w 6178703"/>
                <a:gd name="connsiteY204" fmla="*/ 142633 h 3154971"/>
                <a:gd name="connsiteX205" fmla="*/ 2667000 w 6178703"/>
                <a:gd name="connsiteY205" fmla="*/ 256933 h 3154971"/>
                <a:gd name="connsiteX206" fmla="*/ 2508250 w 6178703"/>
                <a:gd name="connsiteY206" fmla="*/ 599833 h 3154971"/>
                <a:gd name="connsiteX207" fmla="*/ 2393950 w 6178703"/>
                <a:gd name="connsiteY207" fmla="*/ 866533 h 3154971"/>
                <a:gd name="connsiteX208" fmla="*/ 2216150 w 6178703"/>
                <a:gd name="connsiteY208" fmla="*/ 1196733 h 3154971"/>
                <a:gd name="connsiteX209" fmla="*/ 2057400 w 6178703"/>
                <a:gd name="connsiteY209" fmla="*/ 1412633 h 3154971"/>
                <a:gd name="connsiteX210" fmla="*/ 1962150 w 6178703"/>
                <a:gd name="connsiteY210" fmla="*/ 1590433 h 3154971"/>
                <a:gd name="connsiteX211" fmla="*/ 2025650 w 6178703"/>
                <a:gd name="connsiteY211" fmla="*/ 1787283 h 3154971"/>
                <a:gd name="connsiteX212" fmla="*/ 2178050 w 6178703"/>
                <a:gd name="connsiteY212" fmla="*/ 1787283 h 3154971"/>
                <a:gd name="connsiteX213" fmla="*/ 2266950 w 6178703"/>
                <a:gd name="connsiteY213" fmla="*/ 1761883 h 3154971"/>
                <a:gd name="connsiteX214" fmla="*/ 2495550 w 6178703"/>
                <a:gd name="connsiteY214" fmla="*/ 1558683 h 3154971"/>
                <a:gd name="connsiteX215" fmla="*/ 2692400 w 6178703"/>
                <a:gd name="connsiteY215" fmla="*/ 1533283 h 3154971"/>
                <a:gd name="connsiteX216" fmla="*/ 2533650 w 6178703"/>
                <a:gd name="connsiteY216" fmla="*/ 1596783 h 3154971"/>
                <a:gd name="connsiteX217" fmla="*/ 2400300 w 6178703"/>
                <a:gd name="connsiteY217" fmla="*/ 1730133 h 3154971"/>
                <a:gd name="connsiteX218" fmla="*/ 2292350 w 6178703"/>
                <a:gd name="connsiteY218" fmla="*/ 1806333 h 3154971"/>
                <a:gd name="connsiteX219" fmla="*/ 2190750 w 6178703"/>
                <a:gd name="connsiteY219" fmla="*/ 1838083 h 3154971"/>
                <a:gd name="connsiteX220" fmla="*/ 2120900 w 6178703"/>
                <a:gd name="connsiteY220" fmla="*/ 1850783 h 3154971"/>
                <a:gd name="connsiteX221" fmla="*/ 2197100 w 6178703"/>
                <a:gd name="connsiteY221" fmla="*/ 1907933 h 3154971"/>
                <a:gd name="connsiteX222" fmla="*/ 2292350 w 6178703"/>
                <a:gd name="connsiteY222" fmla="*/ 1933333 h 3154971"/>
                <a:gd name="connsiteX223" fmla="*/ 2400300 w 6178703"/>
                <a:gd name="connsiteY223" fmla="*/ 1939683 h 3154971"/>
                <a:gd name="connsiteX224" fmla="*/ 2476500 w 6178703"/>
                <a:gd name="connsiteY224" fmla="*/ 1984133 h 3154971"/>
                <a:gd name="connsiteX225" fmla="*/ 2520950 w 6178703"/>
                <a:gd name="connsiteY225" fmla="*/ 2015883 h 3154971"/>
                <a:gd name="connsiteX226" fmla="*/ 2609850 w 6178703"/>
                <a:gd name="connsiteY226" fmla="*/ 2053983 h 3154971"/>
                <a:gd name="connsiteX227" fmla="*/ 2603500 w 6178703"/>
                <a:gd name="connsiteY227" fmla="*/ 2104783 h 3154971"/>
                <a:gd name="connsiteX228" fmla="*/ 2482850 w 6178703"/>
                <a:gd name="connsiteY228" fmla="*/ 2047633 h 3154971"/>
                <a:gd name="connsiteX229" fmla="*/ 2400300 w 6178703"/>
                <a:gd name="connsiteY229" fmla="*/ 2009533 h 3154971"/>
                <a:gd name="connsiteX230" fmla="*/ 2305050 w 6178703"/>
                <a:gd name="connsiteY230" fmla="*/ 2003183 h 3154971"/>
                <a:gd name="connsiteX231" fmla="*/ 2222500 w 6178703"/>
                <a:gd name="connsiteY231" fmla="*/ 2009533 h 3154971"/>
                <a:gd name="connsiteX232" fmla="*/ 2362200 w 6178703"/>
                <a:gd name="connsiteY232" fmla="*/ 2085733 h 3154971"/>
                <a:gd name="connsiteX233" fmla="*/ 2438400 w 6178703"/>
                <a:gd name="connsiteY233" fmla="*/ 2111133 h 3154971"/>
                <a:gd name="connsiteX234" fmla="*/ 2571750 w 6178703"/>
                <a:gd name="connsiteY234" fmla="*/ 2136533 h 3154971"/>
                <a:gd name="connsiteX235" fmla="*/ 2501900 w 6178703"/>
                <a:gd name="connsiteY235" fmla="*/ 2180983 h 3154971"/>
                <a:gd name="connsiteX236" fmla="*/ 2349500 w 6178703"/>
                <a:gd name="connsiteY236" fmla="*/ 2149233 h 3154971"/>
                <a:gd name="connsiteX237" fmla="*/ 2209800 w 6178703"/>
                <a:gd name="connsiteY237" fmla="*/ 2079383 h 3154971"/>
                <a:gd name="connsiteX238" fmla="*/ 2146300 w 6178703"/>
                <a:gd name="connsiteY238" fmla="*/ 2009533 h 3154971"/>
                <a:gd name="connsiteX239" fmla="*/ 2076450 w 6178703"/>
                <a:gd name="connsiteY239" fmla="*/ 1933333 h 3154971"/>
                <a:gd name="connsiteX240" fmla="*/ 2000250 w 6178703"/>
                <a:gd name="connsiteY240" fmla="*/ 1876183 h 3154971"/>
                <a:gd name="connsiteX241" fmla="*/ 1924050 w 6178703"/>
                <a:gd name="connsiteY241" fmla="*/ 1888883 h 3154971"/>
                <a:gd name="connsiteX242" fmla="*/ 1835150 w 6178703"/>
                <a:gd name="connsiteY242" fmla="*/ 1958733 h 3154971"/>
                <a:gd name="connsiteX243" fmla="*/ 1835150 w 6178703"/>
                <a:gd name="connsiteY243" fmla="*/ 2142883 h 3154971"/>
                <a:gd name="connsiteX244" fmla="*/ 1981200 w 6178703"/>
                <a:gd name="connsiteY244" fmla="*/ 2327033 h 3154971"/>
                <a:gd name="connsiteX245" fmla="*/ 2171700 w 6178703"/>
                <a:gd name="connsiteY245" fmla="*/ 2454033 h 3154971"/>
                <a:gd name="connsiteX246" fmla="*/ 2247900 w 6178703"/>
                <a:gd name="connsiteY246" fmla="*/ 2523883 h 3154971"/>
                <a:gd name="connsiteX247" fmla="*/ 2108200 w 6178703"/>
                <a:gd name="connsiteY247" fmla="*/ 2479433 h 3154971"/>
                <a:gd name="connsiteX248" fmla="*/ 1962150 w 6178703"/>
                <a:gd name="connsiteY248" fmla="*/ 2390533 h 3154971"/>
                <a:gd name="connsiteX249" fmla="*/ 1847850 w 6178703"/>
                <a:gd name="connsiteY249" fmla="*/ 2301633 h 3154971"/>
                <a:gd name="connsiteX250" fmla="*/ 1911350 w 6178703"/>
                <a:gd name="connsiteY250" fmla="*/ 2422283 h 3154971"/>
                <a:gd name="connsiteX251" fmla="*/ 1911350 w 6178703"/>
                <a:gd name="connsiteY251" fmla="*/ 2536583 h 3154971"/>
                <a:gd name="connsiteX252" fmla="*/ 1924050 w 6178703"/>
                <a:gd name="connsiteY252" fmla="*/ 2638183 h 3154971"/>
                <a:gd name="connsiteX253" fmla="*/ 1930400 w 6178703"/>
                <a:gd name="connsiteY253" fmla="*/ 2682633 h 3154971"/>
                <a:gd name="connsiteX254" fmla="*/ 2095500 w 6178703"/>
                <a:gd name="connsiteY254" fmla="*/ 2809633 h 3154971"/>
                <a:gd name="connsiteX255" fmla="*/ 2130425 w 6178703"/>
                <a:gd name="connsiteY255" fmla="*/ 2949333 h 3154971"/>
                <a:gd name="connsiteX256" fmla="*/ 2041525 w 6178703"/>
                <a:gd name="connsiteY256" fmla="*/ 2819158 h 3154971"/>
                <a:gd name="connsiteX257" fmla="*/ 1911350 w 6178703"/>
                <a:gd name="connsiteY257" fmla="*/ 2727083 h 3154971"/>
                <a:gd name="connsiteX258" fmla="*/ 1930400 w 6178703"/>
                <a:gd name="connsiteY258" fmla="*/ 2866783 h 3154971"/>
                <a:gd name="connsiteX259" fmla="*/ 1993900 w 6178703"/>
                <a:gd name="connsiteY259" fmla="*/ 3006483 h 3154971"/>
                <a:gd name="connsiteX260" fmla="*/ 1892300 w 6178703"/>
                <a:gd name="connsiteY260" fmla="*/ 2898533 h 3154971"/>
                <a:gd name="connsiteX261" fmla="*/ 1860550 w 6178703"/>
                <a:gd name="connsiteY261" fmla="*/ 2701683 h 3154971"/>
                <a:gd name="connsiteX262" fmla="*/ 1866900 w 6178703"/>
                <a:gd name="connsiteY262" fmla="*/ 2549283 h 3154971"/>
                <a:gd name="connsiteX263" fmla="*/ 1835150 w 6178703"/>
                <a:gd name="connsiteY263" fmla="*/ 2403233 h 3154971"/>
                <a:gd name="connsiteX264" fmla="*/ 1746250 w 6178703"/>
                <a:gd name="connsiteY264" fmla="*/ 2238133 h 3154971"/>
                <a:gd name="connsiteX265" fmla="*/ 1739900 w 6178703"/>
                <a:gd name="connsiteY265" fmla="*/ 2073033 h 3154971"/>
                <a:gd name="connsiteX266" fmla="*/ 1670050 w 6178703"/>
                <a:gd name="connsiteY266" fmla="*/ 1977783 h 3154971"/>
                <a:gd name="connsiteX267" fmla="*/ 1619250 w 6178703"/>
                <a:gd name="connsiteY267" fmla="*/ 1965083 h 3154971"/>
                <a:gd name="connsiteX268" fmla="*/ 1517650 w 6178703"/>
                <a:gd name="connsiteY268" fmla="*/ 2092083 h 3154971"/>
                <a:gd name="connsiteX269" fmla="*/ 1485900 w 6178703"/>
                <a:gd name="connsiteY269" fmla="*/ 2307983 h 3154971"/>
                <a:gd name="connsiteX270" fmla="*/ 1543050 w 6178703"/>
                <a:gd name="connsiteY270" fmla="*/ 2466733 h 3154971"/>
                <a:gd name="connsiteX271" fmla="*/ 1581150 w 6178703"/>
                <a:gd name="connsiteY271" fmla="*/ 2669933 h 3154971"/>
                <a:gd name="connsiteX272" fmla="*/ 1517650 w 6178703"/>
                <a:gd name="connsiteY272" fmla="*/ 2892183 h 3154971"/>
                <a:gd name="connsiteX273" fmla="*/ 1492250 w 6178703"/>
                <a:gd name="connsiteY273" fmla="*/ 2765183 h 3154971"/>
                <a:gd name="connsiteX274" fmla="*/ 1511300 w 6178703"/>
                <a:gd name="connsiteY274" fmla="*/ 2593733 h 3154971"/>
                <a:gd name="connsiteX275" fmla="*/ 1447800 w 6178703"/>
                <a:gd name="connsiteY275" fmla="*/ 2396883 h 3154971"/>
                <a:gd name="connsiteX276" fmla="*/ 1371600 w 6178703"/>
                <a:gd name="connsiteY276" fmla="*/ 2561983 h 3154971"/>
                <a:gd name="connsiteX277" fmla="*/ 1289050 w 6178703"/>
                <a:gd name="connsiteY277" fmla="*/ 2765183 h 3154971"/>
                <a:gd name="connsiteX278" fmla="*/ 1263650 w 6178703"/>
                <a:gd name="connsiteY278" fmla="*/ 2923933 h 3154971"/>
                <a:gd name="connsiteX279" fmla="*/ 1231900 w 6178703"/>
                <a:gd name="connsiteY279" fmla="*/ 2809633 h 3154971"/>
                <a:gd name="connsiteX280" fmla="*/ 1276350 w 6178703"/>
                <a:gd name="connsiteY280" fmla="*/ 2650883 h 3154971"/>
                <a:gd name="connsiteX281" fmla="*/ 1320800 w 6178703"/>
                <a:gd name="connsiteY281" fmla="*/ 2511183 h 3154971"/>
                <a:gd name="connsiteX282" fmla="*/ 1403350 w 6178703"/>
                <a:gd name="connsiteY282" fmla="*/ 2346083 h 3154971"/>
                <a:gd name="connsiteX283" fmla="*/ 1422400 w 6178703"/>
                <a:gd name="connsiteY283" fmla="*/ 2225433 h 3154971"/>
                <a:gd name="connsiteX284" fmla="*/ 1428750 w 6178703"/>
                <a:gd name="connsiteY284" fmla="*/ 2060333 h 3154971"/>
                <a:gd name="connsiteX285" fmla="*/ 1377950 w 6178703"/>
                <a:gd name="connsiteY285" fmla="*/ 1958733 h 3154971"/>
                <a:gd name="connsiteX286" fmla="*/ 1301750 w 6178703"/>
                <a:gd name="connsiteY286" fmla="*/ 1920633 h 3154971"/>
                <a:gd name="connsiteX287" fmla="*/ 1117600 w 6178703"/>
                <a:gd name="connsiteY287" fmla="*/ 2098433 h 3154971"/>
                <a:gd name="connsiteX288" fmla="*/ 1104900 w 6178703"/>
                <a:gd name="connsiteY288" fmla="*/ 2212733 h 3154971"/>
                <a:gd name="connsiteX289" fmla="*/ 1095375 w 6178703"/>
                <a:gd name="connsiteY289" fmla="*/ 2495308 h 3154971"/>
                <a:gd name="connsiteX290" fmla="*/ 1085850 w 6178703"/>
                <a:gd name="connsiteY290" fmla="*/ 2676283 h 3154971"/>
                <a:gd name="connsiteX291" fmla="*/ 1035050 w 6178703"/>
                <a:gd name="connsiteY291" fmla="*/ 2619133 h 3154971"/>
                <a:gd name="connsiteX292" fmla="*/ 1035050 w 6178703"/>
                <a:gd name="connsiteY292" fmla="*/ 2466733 h 3154971"/>
                <a:gd name="connsiteX293" fmla="*/ 1028700 w 6178703"/>
                <a:gd name="connsiteY293" fmla="*/ 2333383 h 3154971"/>
                <a:gd name="connsiteX294" fmla="*/ 1041400 w 6178703"/>
                <a:gd name="connsiteY294" fmla="*/ 2161933 h 3154971"/>
                <a:gd name="connsiteX295" fmla="*/ 847725 w 6178703"/>
                <a:gd name="connsiteY295" fmla="*/ 2295283 h 3154971"/>
                <a:gd name="connsiteX296" fmla="*/ 600075 w 6178703"/>
                <a:gd name="connsiteY296" fmla="*/ 2568333 h 3154971"/>
                <a:gd name="connsiteX297" fmla="*/ 755650 w 6178703"/>
                <a:gd name="connsiteY297" fmla="*/ 2320683 h 3154971"/>
                <a:gd name="connsiteX298" fmla="*/ 333375 w 6178703"/>
                <a:gd name="connsiteY298" fmla="*/ 2419108 h 3154971"/>
                <a:gd name="connsiteX299" fmla="*/ 762000 w 6178703"/>
                <a:gd name="connsiteY299" fmla="*/ 2238133 h 3154971"/>
                <a:gd name="connsiteX300" fmla="*/ 1006475 w 6178703"/>
                <a:gd name="connsiteY300" fmla="*/ 2114308 h 3154971"/>
                <a:gd name="connsiteX301" fmla="*/ 1155700 w 6178703"/>
                <a:gd name="connsiteY301" fmla="*/ 1822208 h 3154971"/>
                <a:gd name="connsiteX302" fmla="*/ 898525 w 6178703"/>
                <a:gd name="connsiteY302" fmla="*/ 1790458 h 3154971"/>
                <a:gd name="connsiteX303" fmla="*/ 561975 w 6178703"/>
                <a:gd name="connsiteY303" fmla="*/ 1777758 h 3154971"/>
                <a:gd name="connsiteX304" fmla="*/ 149225 w 6178703"/>
                <a:gd name="connsiteY304" fmla="*/ 1892058 h 3154971"/>
                <a:gd name="connsiteX305" fmla="*/ 447675 w 6178703"/>
                <a:gd name="connsiteY305" fmla="*/ 1698383 h 3154971"/>
                <a:gd name="connsiteX306" fmla="*/ 0 w 6178703"/>
                <a:gd name="connsiteY306" fmla="*/ 1609483 h 315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</a:cxnLst>
              <a:rect l="l" t="t" r="r" b="b"/>
              <a:pathLst>
                <a:path w="6178703" h="3154971">
                  <a:moveTo>
                    <a:pt x="0" y="1609483"/>
                  </a:moveTo>
                  <a:cubicBezTo>
                    <a:pt x="66146" y="1602074"/>
                    <a:pt x="132292" y="1594666"/>
                    <a:pt x="196850" y="1596783"/>
                  </a:cubicBezTo>
                  <a:cubicBezTo>
                    <a:pt x="261408" y="1598900"/>
                    <a:pt x="320675" y="1606308"/>
                    <a:pt x="387350" y="1622183"/>
                  </a:cubicBezTo>
                  <a:cubicBezTo>
                    <a:pt x="454025" y="1638058"/>
                    <a:pt x="533400" y="1676158"/>
                    <a:pt x="596900" y="1692033"/>
                  </a:cubicBezTo>
                  <a:cubicBezTo>
                    <a:pt x="660400" y="1707908"/>
                    <a:pt x="697442" y="1719550"/>
                    <a:pt x="768350" y="1717433"/>
                  </a:cubicBezTo>
                  <a:cubicBezTo>
                    <a:pt x="839258" y="1715316"/>
                    <a:pt x="967317" y="1705791"/>
                    <a:pt x="1022350" y="1679333"/>
                  </a:cubicBezTo>
                  <a:cubicBezTo>
                    <a:pt x="1077383" y="1652875"/>
                    <a:pt x="1093258" y="1596783"/>
                    <a:pt x="1098550" y="1558683"/>
                  </a:cubicBezTo>
                  <a:cubicBezTo>
                    <a:pt x="1103842" y="1520583"/>
                    <a:pt x="1078442" y="1481425"/>
                    <a:pt x="1054100" y="1450733"/>
                  </a:cubicBezTo>
                  <a:cubicBezTo>
                    <a:pt x="1029758" y="1420041"/>
                    <a:pt x="1000125" y="1387233"/>
                    <a:pt x="952500" y="1374533"/>
                  </a:cubicBezTo>
                  <a:cubicBezTo>
                    <a:pt x="904875" y="1361833"/>
                    <a:pt x="825500" y="1373475"/>
                    <a:pt x="768350" y="1374533"/>
                  </a:cubicBezTo>
                  <a:cubicBezTo>
                    <a:pt x="711200" y="1375591"/>
                    <a:pt x="660400" y="1384058"/>
                    <a:pt x="609600" y="1380883"/>
                  </a:cubicBezTo>
                  <a:cubicBezTo>
                    <a:pt x="558800" y="1377708"/>
                    <a:pt x="497417" y="1368183"/>
                    <a:pt x="463550" y="1355483"/>
                  </a:cubicBezTo>
                  <a:cubicBezTo>
                    <a:pt x="429683" y="1342783"/>
                    <a:pt x="397933" y="1308916"/>
                    <a:pt x="406400" y="1304683"/>
                  </a:cubicBezTo>
                  <a:cubicBezTo>
                    <a:pt x="414867" y="1300450"/>
                    <a:pt x="481542" y="1325850"/>
                    <a:pt x="514350" y="1330083"/>
                  </a:cubicBezTo>
                  <a:cubicBezTo>
                    <a:pt x="547158" y="1334316"/>
                    <a:pt x="575733" y="1332200"/>
                    <a:pt x="603250" y="1330083"/>
                  </a:cubicBezTo>
                  <a:cubicBezTo>
                    <a:pt x="630767" y="1327966"/>
                    <a:pt x="685800" y="1329025"/>
                    <a:pt x="679450" y="1317383"/>
                  </a:cubicBezTo>
                  <a:cubicBezTo>
                    <a:pt x="673100" y="1305741"/>
                    <a:pt x="596900" y="1280341"/>
                    <a:pt x="565150" y="1260233"/>
                  </a:cubicBezTo>
                  <a:cubicBezTo>
                    <a:pt x="533400" y="1240125"/>
                    <a:pt x="524933" y="1207316"/>
                    <a:pt x="488950" y="1196733"/>
                  </a:cubicBezTo>
                  <a:cubicBezTo>
                    <a:pt x="452967" y="1186150"/>
                    <a:pt x="378883" y="1197791"/>
                    <a:pt x="349250" y="1196733"/>
                  </a:cubicBezTo>
                  <a:cubicBezTo>
                    <a:pt x="319617" y="1195675"/>
                    <a:pt x="288925" y="1196733"/>
                    <a:pt x="311150" y="1190383"/>
                  </a:cubicBezTo>
                  <a:cubicBezTo>
                    <a:pt x="333375" y="1184033"/>
                    <a:pt x="433917" y="1154400"/>
                    <a:pt x="482600" y="1158633"/>
                  </a:cubicBezTo>
                  <a:cubicBezTo>
                    <a:pt x="531283" y="1162866"/>
                    <a:pt x="563033" y="1193558"/>
                    <a:pt x="603250" y="1215783"/>
                  </a:cubicBezTo>
                  <a:cubicBezTo>
                    <a:pt x="643467" y="1238008"/>
                    <a:pt x="694267" y="1276108"/>
                    <a:pt x="723900" y="1291983"/>
                  </a:cubicBezTo>
                  <a:cubicBezTo>
                    <a:pt x="753533" y="1307858"/>
                    <a:pt x="754592" y="1308916"/>
                    <a:pt x="781050" y="1311033"/>
                  </a:cubicBezTo>
                  <a:cubicBezTo>
                    <a:pt x="807508" y="1313150"/>
                    <a:pt x="886883" y="1327966"/>
                    <a:pt x="882650" y="1304683"/>
                  </a:cubicBezTo>
                  <a:cubicBezTo>
                    <a:pt x="878417" y="1281400"/>
                    <a:pt x="790575" y="1215783"/>
                    <a:pt x="755650" y="1171333"/>
                  </a:cubicBezTo>
                  <a:cubicBezTo>
                    <a:pt x="720725" y="1126883"/>
                    <a:pt x="717550" y="1077141"/>
                    <a:pt x="673100" y="1037983"/>
                  </a:cubicBezTo>
                  <a:cubicBezTo>
                    <a:pt x="628650" y="998825"/>
                    <a:pt x="521758" y="960725"/>
                    <a:pt x="488950" y="936383"/>
                  </a:cubicBezTo>
                  <a:cubicBezTo>
                    <a:pt x="456142" y="912041"/>
                    <a:pt x="447675" y="887700"/>
                    <a:pt x="476250" y="891933"/>
                  </a:cubicBezTo>
                  <a:cubicBezTo>
                    <a:pt x="504825" y="896166"/>
                    <a:pt x="607483" y="923683"/>
                    <a:pt x="660400" y="961783"/>
                  </a:cubicBezTo>
                  <a:cubicBezTo>
                    <a:pt x="713317" y="999883"/>
                    <a:pt x="752475" y="1071850"/>
                    <a:pt x="793750" y="1120533"/>
                  </a:cubicBezTo>
                  <a:cubicBezTo>
                    <a:pt x="835025" y="1169216"/>
                    <a:pt x="877358" y="1220016"/>
                    <a:pt x="908050" y="1253883"/>
                  </a:cubicBezTo>
                  <a:cubicBezTo>
                    <a:pt x="938742" y="1287750"/>
                    <a:pt x="942975" y="1308916"/>
                    <a:pt x="977900" y="1323733"/>
                  </a:cubicBezTo>
                  <a:cubicBezTo>
                    <a:pt x="1012825" y="1338550"/>
                    <a:pt x="1080558" y="1356541"/>
                    <a:pt x="1117600" y="1342783"/>
                  </a:cubicBezTo>
                  <a:cubicBezTo>
                    <a:pt x="1154642" y="1329025"/>
                    <a:pt x="1187450" y="1272933"/>
                    <a:pt x="1200150" y="1241183"/>
                  </a:cubicBezTo>
                  <a:cubicBezTo>
                    <a:pt x="1212850" y="1209433"/>
                    <a:pt x="1211792" y="1182975"/>
                    <a:pt x="1193800" y="1152283"/>
                  </a:cubicBezTo>
                  <a:cubicBezTo>
                    <a:pt x="1175808" y="1121591"/>
                    <a:pt x="1140883" y="1078200"/>
                    <a:pt x="1092200" y="1057033"/>
                  </a:cubicBezTo>
                  <a:cubicBezTo>
                    <a:pt x="1043517" y="1035866"/>
                    <a:pt x="947208" y="1042216"/>
                    <a:pt x="901700" y="1025283"/>
                  </a:cubicBezTo>
                  <a:cubicBezTo>
                    <a:pt x="856192" y="1008350"/>
                    <a:pt x="819150" y="955433"/>
                    <a:pt x="819150" y="955433"/>
                  </a:cubicBezTo>
                  <a:cubicBezTo>
                    <a:pt x="783167" y="924741"/>
                    <a:pt x="728133" y="879233"/>
                    <a:pt x="685800" y="841133"/>
                  </a:cubicBezTo>
                  <a:cubicBezTo>
                    <a:pt x="643467" y="803033"/>
                    <a:pt x="596900" y="772341"/>
                    <a:pt x="565150" y="726833"/>
                  </a:cubicBezTo>
                  <a:cubicBezTo>
                    <a:pt x="533400" y="681325"/>
                    <a:pt x="493183" y="577608"/>
                    <a:pt x="495300" y="568083"/>
                  </a:cubicBezTo>
                  <a:cubicBezTo>
                    <a:pt x="497417" y="558558"/>
                    <a:pt x="556683" y="642166"/>
                    <a:pt x="577850" y="669683"/>
                  </a:cubicBezTo>
                  <a:cubicBezTo>
                    <a:pt x="599017" y="697200"/>
                    <a:pt x="617008" y="733183"/>
                    <a:pt x="622300" y="733183"/>
                  </a:cubicBezTo>
                  <a:cubicBezTo>
                    <a:pt x="627592" y="733183"/>
                    <a:pt x="597958" y="663333"/>
                    <a:pt x="609600" y="669683"/>
                  </a:cubicBezTo>
                  <a:cubicBezTo>
                    <a:pt x="621242" y="676033"/>
                    <a:pt x="651933" y="728950"/>
                    <a:pt x="692150" y="771283"/>
                  </a:cubicBezTo>
                  <a:cubicBezTo>
                    <a:pt x="732367" y="813616"/>
                    <a:pt x="799042" y="890875"/>
                    <a:pt x="850900" y="923683"/>
                  </a:cubicBezTo>
                  <a:cubicBezTo>
                    <a:pt x="902758" y="956491"/>
                    <a:pt x="1003300" y="968133"/>
                    <a:pt x="1003300" y="968133"/>
                  </a:cubicBezTo>
                  <a:cubicBezTo>
                    <a:pt x="1039283" y="978716"/>
                    <a:pt x="1077383" y="1019991"/>
                    <a:pt x="1066800" y="987183"/>
                  </a:cubicBezTo>
                  <a:cubicBezTo>
                    <a:pt x="1056217" y="954375"/>
                    <a:pt x="982133" y="831608"/>
                    <a:pt x="939800" y="771283"/>
                  </a:cubicBezTo>
                  <a:cubicBezTo>
                    <a:pt x="897467" y="710958"/>
                    <a:pt x="843492" y="658041"/>
                    <a:pt x="812800" y="625233"/>
                  </a:cubicBezTo>
                  <a:cubicBezTo>
                    <a:pt x="782108" y="592425"/>
                    <a:pt x="733425" y="565966"/>
                    <a:pt x="755650" y="574433"/>
                  </a:cubicBezTo>
                  <a:cubicBezTo>
                    <a:pt x="777875" y="582900"/>
                    <a:pt x="895350" y="625233"/>
                    <a:pt x="946150" y="676033"/>
                  </a:cubicBezTo>
                  <a:cubicBezTo>
                    <a:pt x="996950" y="726833"/>
                    <a:pt x="1019175" y="813616"/>
                    <a:pt x="1060450" y="879233"/>
                  </a:cubicBezTo>
                  <a:cubicBezTo>
                    <a:pt x="1101725" y="944850"/>
                    <a:pt x="1149350" y="1029516"/>
                    <a:pt x="1193800" y="1069733"/>
                  </a:cubicBezTo>
                  <a:cubicBezTo>
                    <a:pt x="1238250" y="1109950"/>
                    <a:pt x="1291167" y="1111008"/>
                    <a:pt x="1327150" y="1120533"/>
                  </a:cubicBezTo>
                  <a:cubicBezTo>
                    <a:pt x="1363133" y="1130058"/>
                    <a:pt x="1386417" y="1144875"/>
                    <a:pt x="1409700" y="1126883"/>
                  </a:cubicBezTo>
                  <a:cubicBezTo>
                    <a:pt x="1432983" y="1108891"/>
                    <a:pt x="1459442" y="1053858"/>
                    <a:pt x="1466850" y="1012583"/>
                  </a:cubicBezTo>
                  <a:cubicBezTo>
                    <a:pt x="1474258" y="971308"/>
                    <a:pt x="1462617" y="923683"/>
                    <a:pt x="1454150" y="879233"/>
                  </a:cubicBezTo>
                  <a:cubicBezTo>
                    <a:pt x="1445683" y="834783"/>
                    <a:pt x="1426633" y="789275"/>
                    <a:pt x="1416050" y="745883"/>
                  </a:cubicBezTo>
                  <a:cubicBezTo>
                    <a:pt x="1405467" y="702491"/>
                    <a:pt x="1395942" y="655925"/>
                    <a:pt x="1390650" y="618883"/>
                  </a:cubicBezTo>
                  <a:cubicBezTo>
                    <a:pt x="1385358" y="581841"/>
                    <a:pt x="1391708" y="558558"/>
                    <a:pt x="1384300" y="523633"/>
                  </a:cubicBezTo>
                  <a:cubicBezTo>
                    <a:pt x="1376892" y="488708"/>
                    <a:pt x="1359958" y="449550"/>
                    <a:pt x="1346200" y="409333"/>
                  </a:cubicBezTo>
                  <a:cubicBezTo>
                    <a:pt x="1332442" y="369116"/>
                    <a:pt x="1316567" y="316200"/>
                    <a:pt x="1301750" y="282333"/>
                  </a:cubicBezTo>
                  <a:cubicBezTo>
                    <a:pt x="1286933" y="248466"/>
                    <a:pt x="1248833" y="204016"/>
                    <a:pt x="1257300" y="206133"/>
                  </a:cubicBezTo>
                  <a:cubicBezTo>
                    <a:pt x="1265767" y="208250"/>
                    <a:pt x="1321858" y="245291"/>
                    <a:pt x="1352550" y="295033"/>
                  </a:cubicBezTo>
                  <a:cubicBezTo>
                    <a:pt x="1383242" y="344775"/>
                    <a:pt x="1426633" y="454841"/>
                    <a:pt x="1441450" y="504583"/>
                  </a:cubicBezTo>
                  <a:cubicBezTo>
                    <a:pt x="1456267" y="554325"/>
                    <a:pt x="1436158" y="550091"/>
                    <a:pt x="1441450" y="593483"/>
                  </a:cubicBezTo>
                  <a:cubicBezTo>
                    <a:pt x="1446742" y="636875"/>
                    <a:pt x="1463675" y="725775"/>
                    <a:pt x="1473200" y="764933"/>
                  </a:cubicBezTo>
                  <a:cubicBezTo>
                    <a:pt x="1482725" y="804091"/>
                    <a:pt x="1483783" y="825258"/>
                    <a:pt x="1498600" y="828433"/>
                  </a:cubicBezTo>
                  <a:cubicBezTo>
                    <a:pt x="1513417" y="831608"/>
                    <a:pt x="1551517" y="817850"/>
                    <a:pt x="1562100" y="783983"/>
                  </a:cubicBezTo>
                  <a:cubicBezTo>
                    <a:pt x="1572683" y="750116"/>
                    <a:pt x="1563158" y="671800"/>
                    <a:pt x="1562100" y="625233"/>
                  </a:cubicBezTo>
                  <a:cubicBezTo>
                    <a:pt x="1561042" y="578666"/>
                    <a:pt x="1556808" y="546916"/>
                    <a:pt x="1555750" y="504583"/>
                  </a:cubicBezTo>
                  <a:cubicBezTo>
                    <a:pt x="1554692" y="462250"/>
                    <a:pt x="1551517" y="413566"/>
                    <a:pt x="1555750" y="371233"/>
                  </a:cubicBezTo>
                  <a:cubicBezTo>
                    <a:pt x="1559983" y="328900"/>
                    <a:pt x="1574800" y="252700"/>
                    <a:pt x="1581150" y="250583"/>
                  </a:cubicBezTo>
                  <a:cubicBezTo>
                    <a:pt x="1587500" y="248466"/>
                    <a:pt x="1592792" y="313025"/>
                    <a:pt x="1593850" y="358533"/>
                  </a:cubicBezTo>
                  <a:cubicBezTo>
                    <a:pt x="1594908" y="404041"/>
                    <a:pt x="1584325" y="477066"/>
                    <a:pt x="1587500" y="523633"/>
                  </a:cubicBezTo>
                  <a:cubicBezTo>
                    <a:pt x="1590675" y="570200"/>
                    <a:pt x="1602317" y="619941"/>
                    <a:pt x="1612900" y="637933"/>
                  </a:cubicBezTo>
                  <a:cubicBezTo>
                    <a:pt x="1623483" y="655925"/>
                    <a:pt x="1634067" y="655925"/>
                    <a:pt x="1651000" y="631583"/>
                  </a:cubicBezTo>
                  <a:cubicBezTo>
                    <a:pt x="1667933" y="607241"/>
                    <a:pt x="1702858" y="561733"/>
                    <a:pt x="1714500" y="491883"/>
                  </a:cubicBezTo>
                  <a:cubicBezTo>
                    <a:pt x="1726142" y="422033"/>
                    <a:pt x="1720850" y="270691"/>
                    <a:pt x="1720850" y="212483"/>
                  </a:cubicBezTo>
                  <a:cubicBezTo>
                    <a:pt x="1720850" y="154275"/>
                    <a:pt x="1709208" y="153216"/>
                    <a:pt x="1714500" y="142633"/>
                  </a:cubicBezTo>
                  <a:cubicBezTo>
                    <a:pt x="1719792" y="132050"/>
                    <a:pt x="1740958" y="117233"/>
                    <a:pt x="1752600" y="148983"/>
                  </a:cubicBezTo>
                  <a:cubicBezTo>
                    <a:pt x="1764242" y="180733"/>
                    <a:pt x="1784350" y="273866"/>
                    <a:pt x="1784350" y="333133"/>
                  </a:cubicBezTo>
                  <a:cubicBezTo>
                    <a:pt x="1784350" y="392400"/>
                    <a:pt x="1770592" y="442141"/>
                    <a:pt x="1752600" y="504583"/>
                  </a:cubicBezTo>
                  <a:cubicBezTo>
                    <a:pt x="1734608" y="567025"/>
                    <a:pt x="1701800" y="651691"/>
                    <a:pt x="1676400" y="707783"/>
                  </a:cubicBezTo>
                  <a:cubicBezTo>
                    <a:pt x="1651000" y="763875"/>
                    <a:pt x="1618192" y="801975"/>
                    <a:pt x="1600200" y="841133"/>
                  </a:cubicBezTo>
                  <a:cubicBezTo>
                    <a:pt x="1582208" y="880291"/>
                    <a:pt x="1572683" y="908866"/>
                    <a:pt x="1568450" y="942733"/>
                  </a:cubicBezTo>
                  <a:cubicBezTo>
                    <a:pt x="1564217" y="976600"/>
                    <a:pt x="1565275" y="1019991"/>
                    <a:pt x="1574800" y="1044333"/>
                  </a:cubicBezTo>
                  <a:cubicBezTo>
                    <a:pt x="1584325" y="1068675"/>
                    <a:pt x="1583267" y="1079258"/>
                    <a:pt x="1625600" y="1088783"/>
                  </a:cubicBezTo>
                  <a:cubicBezTo>
                    <a:pt x="1667933" y="1098308"/>
                    <a:pt x="1751542" y="1102541"/>
                    <a:pt x="1828800" y="1101483"/>
                  </a:cubicBezTo>
                  <a:cubicBezTo>
                    <a:pt x="1906058" y="1100425"/>
                    <a:pt x="2011892" y="1120533"/>
                    <a:pt x="2089150" y="1082433"/>
                  </a:cubicBezTo>
                  <a:cubicBezTo>
                    <a:pt x="2166408" y="1044333"/>
                    <a:pt x="2247900" y="938500"/>
                    <a:pt x="2292350" y="872883"/>
                  </a:cubicBezTo>
                  <a:cubicBezTo>
                    <a:pt x="2336800" y="807266"/>
                    <a:pt x="2331508" y="760700"/>
                    <a:pt x="2355850" y="688733"/>
                  </a:cubicBezTo>
                  <a:cubicBezTo>
                    <a:pt x="2380192" y="616766"/>
                    <a:pt x="2389717" y="532100"/>
                    <a:pt x="2438400" y="441083"/>
                  </a:cubicBezTo>
                  <a:cubicBezTo>
                    <a:pt x="2487083" y="350066"/>
                    <a:pt x="2586567" y="212483"/>
                    <a:pt x="2647950" y="142633"/>
                  </a:cubicBezTo>
                  <a:cubicBezTo>
                    <a:pt x="2709333" y="72783"/>
                    <a:pt x="2726267" y="44208"/>
                    <a:pt x="2806700" y="21983"/>
                  </a:cubicBezTo>
                  <a:cubicBezTo>
                    <a:pt x="2887133" y="-242"/>
                    <a:pt x="3038475" y="-7650"/>
                    <a:pt x="3130550" y="9283"/>
                  </a:cubicBezTo>
                  <a:cubicBezTo>
                    <a:pt x="3222625" y="26216"/>
                    <a:pt x="3277658" y="67491"/>
                    <a:pt x="3359150" y="123583"/>
                  </a:cubicBezTo>
                  <a:cubicBezTo>
                    <a:pt x="3440642" y="179675"/>
                    <a:pt x="3558117" y="260108"/>
                    <a:pt x="3619500" y="345833"/>
                  </a:cubicBezTo>
                  <a:cubicBezTo>
                    <a:pt x="3680883" y="431558"/>
                    <a:pt x="3683000" y="533158"/>
                    <a:pt x="3727450" y="637933"/>
                  </a:cubicBezTo>
                  <a:cubicBezTo>
                    <a:pt x="3771900" y="742708"/>
                    <a:pt x="3833283" y="866533"/>
                    <a:pt x="3886200" y="974483"/>
                  </a:cubicBezTo>
                  <a:cubicBezTo>
                    <a:pt x="3939117" y="1082433"/>
                    <a:pt x="3986742" y="1211550"/>
                    <a:pt x="4044950" y="1285633"/>
                  </a:cubicBezTo>
                  <a:cubicBezTo>
                    <a:pt x="4103158" y="1359716"/>
                    <a:pt x="4163483" y="1378766"/>
                    <a:pt x="4235450" y="1418983"/>
                  </a:cubicBezTo>
                  <a:cubicBezTo>
                    <a:pt x="4307417" y="1459200"/>
                    <a:pt x="4397375" y="1515291"/>
                    <a:pt x="4476750" y="1526933"/>
                  </a:cubicBezTo>
                  <a:cubicBezTo>
                    <a:pt x="4556125" y="1538575"/>
                    <a:pt x="4609042" y="1507883"/>
                    <a:pt x="4711700" y="1488833"/>
                  </a:cubicBezTo>
                  <a:cubicBezTo>
                    <a:pt x="4814358" y="1469783"/>
                    <a:pt x="4995333" y="1443325"/>
                    <a:pt x="5092700" y="1412633"/>
                  </a:cubicBezTo>
                  <a:cubicBezTo>
                    <a:pt x="5190067" y="1381941"/>
                    <a:pt x="5239808" y="1353366"/>
                    <a:pt x="5295900" y="1304683"/>
                  </a:cubicBezTo>
                  <a:cubicBezTo>
                    <a:pt x="5351992" y="1256000"/>
                    <a:pt x="5386917" y="1169216"/>
                    <a:pt x="5429250" y="1120533"/>
                  </a:cubicBezTo>
                  <a:cubicBezTo>
                    <a:pt x="5471583" y="1071850"/>
                    <a:pt x="5518150" y="1029516"/>
                    <a:pt x="5549900" y="1012583"/>
                  </a:cubicBezTo>
                  <a:cubicBezTo>
                    <a:pt x="5581650" y="995650"/>
                    <a:pt x="5605992" y="1008350"/>
                    <a:pt x="5619750" y="1018933"/>
                  </a:cubicBezTo>
                  <a:cubicBezTo>
                    <a:pt x="5633508" y="1029516"/>
                    <a:pt x="5638800" y="1060208"/>
                    <a:pt x="5632450" y="1076083"/>
                  </a:cubicBezTo>
                  <a:cubicBezTo>
                    <a:pt x="5626100" y="1091958"/>
                    <a:pt x="5601758" y="1101483"/>
                    <a:pt x="5581650" y="1114183"/>
                  </a:cubicBezTo>
                  <a:cubicBezTo>
                    <a:pt x="5561542" y="1126883"/>
                    <a:pt x="5540375" y="1122650"/>
                    <a:pt x="5511800" y="1152283"/>
                  </a:cubicBezTo>
                  <a:cubicBezTo>
                    <a:pt x="5483225" y="1181916"/>
                    <a:pt x="5441950" y="1259175"/>
                    <a:pt x="5410200" y="1291983"/>
                  </a:cubicBezTo>
                  <a:cubicBezTo>
                    <a:pt x="5378450" y="1324791"/>
                    <a:pt x="5343525" y="1334316"/>
                    <a:pt x="5321300" y="1349133"/>
                  </a:cubicBezTo>
                  <a:cubicBezTo>
                    <a:pt x="5299075" y="1363950"/>
                    <a:pt x="5256742" y="1383000"/>
                    <a:pt x="5276850" y="1380883"/>
                  </a:cubicBezTo>
                  <a:cubicBezTo>
                    <a:pt x="5296958" y="1378766"/>
                    <a:pt x="5376333" y="1338550"/>
                    <a:pt x="5441950" y="1336433"/>
                  </a:cubicBezTo>
                  <a:cubicBezTo>
                    <a:pt x="5507567" y="1334316"/>
                    <a:pt x="5612342" y="1359716"/>
                    <a:pt x="5670550" y="1368183"/>
                  </a:cubicBezTo>
                  <a:cubicBezTo>
                    <a:pt x="5728758" y="1376650"/>
                    <a:pt x="5734050" y="1392525"/>
                    <a:pt x="5791200" y="1387233"/>
                  </a:cubicBezTo>
                  <a:cubicBezTo>
                    <a:pt x="5848350" y="1381941"/>
                    <a:pt x="5957358" y="1348075"/>
                    <a:pt x="6013450" y="1336433"/>
                  </a:cubicBezTo>
                  <a:cubicBezTo>
                    <a:pt x="6069542" y="1324791"/>
                    <a:pt x="6100233" y="1313150"/>
                    <a:pt x="6127750" y="1317383"/>
                  </a:cubicBezTo>
                  <a:cubicBezTo>
                    <a:pt x="6155267" y="1321616"/>
                    <a:pt x="6176433" y="1344900"/>
                    <a:pt x="6178550" y="1361833"/>
                  </a:cubicBezTo>
                  <a:cubicBezTo>
                    <a:pt x="6180667" y="1378766"/>
                    <a:pt x="6160558" y="1411575"/>
                    <a:pt x="6140450" y="1418983"/>
                  </a:cubicBezTo>
                  <a:cubicBezTo>
                    <a:pt x="6120342" y="1426391"/>
                    <a:pt x="6092825" y="1407341"/>
                    <a:pt x="6057900" y="1406283"/>
                  </a:cubicBezTo>
                  <a:cubicBezTo>
                    <a:pt x="6022975" y="1405225"/>
                    <a:pt x="5971117" y="1407341"/>
                    <a:pt x="5930900" y="1412633"/>
                  </a:cubicBezTo>
                  <a:cubicBezTo>
                    <a:pt x="5890683" y="1417925"/>
                    <a:pt x="5863167" y="1436975"/>
                    <a:pt x="5816600" y="1438033"/>
                  </a:cubicBezTo>
                  <a:cubicBezTo>
                    <a:pt x="5770033" y="1439091"/>
                    <a:pt x="5716058" y="1422158"/>
                    <a:pt x="5651500" y="1418983"/>
                  </a:cubicBezTo>
                  <a:cubicBezTo>
                    <a:pt x="5586942" y="1415808"/>
                    <a:pt x="5492750" y="1415808"/>
                    <a:pt x="5429250" y="1418983"/>
                  </a:cubicBezTo>
                  <a:cubicBezTo>
                    <a:pt x="5365750" y="1422158"/>
                    <a:pt x="5286375" y="1428508"/>
                    <a:pt x="5270500" y="1438033"/>
                  </a:cubicBezTo>
                  <a:cubicBezTo>
                    <a:pt x="5254625" y="1447558"/>
                    <a:pt x="5304367" y="1452850"/>
                    <a:pt x="5334000" y="1476133"/>
                  </a:cubicBezTo>
                  <a:cubicBezTo>
                    <a:pt x="5363633" y="1499416"/>
                    <a:pt x="5424488" y="1549026"/>
                    <a:pt x="5448300" y="1577733"/>
                  </a:cubicBezTo>
                  <a:cubicBezTo>
                    <a:pt x="5472112" y="1606440"/>
                    <a:pt x="5464175" y="1621919"/>
                    <a:pt x="5476875" y="1648377"/>
                  </a:cubicBezTo>
                  <a:cubicBezTo>
                    <a:pt x="5489575" y="1674835"/>
                    <a:pt x="5531379" y="1716507"/>
                    <a:pt x="5524500" y="1736483"/>
                  </a:cubicBezTo>
                  <a:cubicBezTo>
                    <a:pt x="5517621" y="1756459"/>
                    <a:pt x="5457296" y="1777229"/>
                    <a:pt x="5435600" y="1768233"/>
                  </a:cubicBezTo>
                  <a:cubicBezTo>
                    <a:pt x="5413904" y="1759237"/>
                    <a:pt x="5403056" y="1719815"/>
                    <a:pt x="5394325" y="1682508"/>
                  </a:cubicBezTo>
                  <a:cubicBezTo>
                    <a:pt x="5385594" y="1645201"/>
                    <a:pt x="5396441" y="1649700"/>
                    <a:pt x="5383212" y="1630121"/>
                  </a:cubicBezTo>
                  <a:cubicBezTo>
                    <a:pt x="5369983" y="1610542"/>
                    <a:pt x="5339027" y="1588581"/>
                    <a:pt x="5314950" y="1565033"/>
                  </a:cubicBezTo>
                  <a:cubicBezTo>
                    <a:pt x="5290873" y="1541485"/>
                    <a:pt x="5270500" y="1502591"/>
                    <a:pt x="5238750" y="1488833"/>
                  </a:cubicBezTo>
                  <a:cubicBezTo>
                    <a:pt x="5207000" y="1475075"/>
                    <a:pt x="5167842" y="1477191"/>
                    <a:pt x="5124450" y="1482483"/>
                  </a:cubicBezTo>
                  <a:cubicBezTo>
                    <a:pt x="5081058" y="1487775"/>
                    <a:pt x="5030258" y="1508941"/>
                    <a:pt x="4978400" y="1520583"/>
                  </a:cubicBezTo>
                  <a:cubicBezTo>
                    <a:pt x="4926542" y="1532225"/>
                    <a:pt x="4821767" y="1535400"/>
                    <a:pt x="4813300" y="1552333"/>
                  </a:cubicBezTo>
                  <a:cubicBezTo>
                    <a:pt x="4804833" y="1569266"/>
                    <a:pt x="4902200" y="1587258"/>
                    <a:pt x="4927600" y="1622183"/>
                  </a:cubicBezTo>
                  <a:cubicBezTo>
                    <a:pt x="4953000" y="1657108"/>
                    <a:pt x="4951942" y="1712141"/>
                    <a:pt x="4965700" y="1761883"/>
                  </a:cubicBezTo>
                  <a:cubicBezTo>
                    <a:pt x="4979458" y="1811625"/>
                    <a:pt x="4992158" y="1884650"/>
                    <a:pt x="5010150" y="1920633"/>
                  </a:cubicBezTo>
                  <a:cubicBezTo>
                    <a:pt x="5028142" y="1956616"/>
                    <a:pt x="5036608" y="1961908"/>
                    <a:pt x="5073650" y="1977783"/>
                  </a:cubicBezTo>
                  <a:cubicBezTo>
                    <a:pt x="5110692" y="1993658"/>
                    <a:pt x="5175250" y="2011650"/>
                    <a:pt x="5232400" y="2015883"/>
                  </a:cubicBezTo>
                  <a:cubicBezTo>
                    <a:pt x="5289550" y="2020116"/>
                    <a:pt x="5358342" y="2008475"/>
                    <a:pt x="5416550" y="2003183"/>
                  </a:cubicBezTo>
                  <a:cubicBezTo>
                    <a:pt x="5474758" y="1997891"/>
                    <a:pt x="5528733" y="1974608"/>
                    <a:pt x="5581650" y="1984133"/>
                  </a:cubicBezTo>
                  <a:cubicBezTo>
                    <a:pt x="5634567" y="1993658"/>
                    <a:pt x="5712883" y="2032816"/>
                    <a:pt x="5734050" y="2060333"/>
                  </a:cubicBezTo>
                  <a:cubicBezTo>
                    <a:pt x="5755217" y="2087850"/>
                    <a:pt x="5726642" y="2139708"/>
                    <a:pt x="5708650" y="2149233"/>
                  </a:cubicBezTo>
                  <a:cubicBezTo>
                    <a:pt x="5690658" y="2158758"/>
                    <a:pt x="5643033" y="2130183"/>
                    <a:pt x="5626100" y="2117483"/>
                  </a:cubicBezTo>
                  <a:cubicBezTo>
                    <a:pt x="5609167" y="2104783"/>
                    <a:pt x="5628217" y="2083616"/>
                    <a:pt x="5607050" y="2073033"/>
                  </a:cubicBezTo>
                  <a:cubicBezTo>
                    <a:pt x="5585883" y="2062450"/>
                    <a:pt x="5546725" y="2051866"/>
                    <a:pt x="5499100" y="2053983"/>
                  </a:cubicBezTo>
                  <a:cubicBezTo>
                    <a:pt x="5451475" y="2056100"/>
                    <a:pt x="5379508" y="2081500"/>
                    <a:pt x="5321300" y="2085733"/>
                  </a:cubicBezTo>
                  <a:cubicBezTo>
                    <a:pt x="5263092" y="2089966"/>
                    <a:pt x="5201708" y="2089966"/>
                    <a:pt x="5149850" y="2079383"/>
                  </a:cubicBezTo>
                  <a:cubicBezTo>
                    <a:pt x="5097992" y="2068800"/>
                    <a:pt x="5040842" y="2038108"/>
                    <a:pt x="5010150" y="2022233"/>
                  </a:cubicBezTo>
                  <a:cubicBezTo>
                    <a:pt x="4979458" y="2006358"/>
                    <a:pt x="4974167" y="1969316"/>
                    <a:pt x="4965700" y="1984133"/>
                  </a:cubicBezTo>
                  <a:cubicBezTo>
                    <a:pt x="4957233" y="1998950"/>
                    <a:pt x="4960408" y="2071975"/>
                    <a:pt x="4959350" y="2111133"/>
                  </a:cubicBezTo>
                  <a:cubicBezTo>
                    <a:pt x="4958292" y="2150291"/>
                    <a:pt x="4947708" y="2171458"/>
                    <a:pt x="4959350" y="2219083"/>
                  </a:cubicBezTo>
                  <a:cubicBezTo>
                    <a:pt x="4970992" y="2266708"/>
                    <a:pt x="5000625" y="2357725"/>
                    <a:pt x="5029200" y="2396883"/>
                  </a:cubicBezTo>
                  <a:cubicBezTo>
                    <a:pt x="5057775" y="2436041"/>
                    <a:pt x="5082117" y="2436041"/>
                    <a:pt x="5130800" y="2454033"/>
                  </a:cubicBezTo>
                  <a:cubicBezTo>
                    <a:pt x="5179483" y="2472025"/>
                    <a:pt x="5271558" y="2501658"/>
                    <a:pt x="5321300" y="2504833"/>
                  </a:cubicBezTo>
                  <a:cubicBezTo>
                    <a:pt x="5371042" y="2508008"/>
                    <a:pt x="5402792" y="2467791"/>
                    <a:pt x="5429250" y="2473083"/>
                  </a:cubicBezTo>
                  <a:cubicBezTo>
                    <a:pt x="5455708" y="2478375"/>
                    <a:pt x="5481770" y="2518327"/>
                    <a:pt x="5480050" y="2536583"/>
                  </a:cubicBezTo>
                  <a:cubicBezTo>
                    <a:pt x="5478330" y="2554839"/>
                    <a:pt x="5440099" y="2580503"/>
                    <a:pt x="5418932" y="2582620"/>
                  </a:cubicBezTo>
                  <a:cubicBezTo>
                    <a:pt x="5397765" y="2584737"/>
                    <a:pt x="5393664" y="2555897"/>
                    <a:pt x="5353050" y="2549283"/>
                  </a:cubicBezTo>
                  <a:cubicBezTo>
                    <a:pt x="5312436" y="2542669"/>
                    <a:pt x="5233458" y="2552458"/>
                    <a:pt x="5175250" y="2542933"/>
                  </a:cubicBezTo>
                  <a:cubicBezTo>
                    <a:pt x="5117042" y="2533408"/>
                    <a:pt x="5021792" y="2473083"/>
                    <a:pt x="5003800" y="2492133"/>
                  </a:cubicBezTo>
                  <a:cubicBezTo>
                    <a:pt x="4985808" y="2511183"/>
                    <a:pt x="5039783" y="2620191"/>
                    <a:pt x="5067300" y="2657233"/>
                  </a:cubicBezTo>
                  <a:cubicBezTo>
                    <a:pt x="5094817" y="2694275"/>
                    <a:pt x="5125773" y="2690703"/>
                    <a:pt x="5168900" y="2714383"/>
                  </a:cubicBezTo>
                  <a:lnTo>
                    <a:pt x="5326062" y="2799314"/>
                  </a:lnTo>
                  <a:cubicBezTo>
                    <a:pt x="5361649" y="2817570"/>
                    <a:pt x="5375804" y="2807385"/>
                    <a:pt x="5382419" y="2823921"/>
                  </a:cubicBezTo>
                  <a:cubicBezTo>
                    <a:pt x="5389034" y="2840458"/>
                    <a:pt x="5384403" y="2895623"/>
                    <a:pt x="5365750" y="2898533"/>
                  </a:cubicBezTo>
                  <a:cubicBezTo>
                    <a:pt x="5347097" y="2901443"/>
                    <a:pt x="5295900" y="2855141"/>
                    <a:pt x="5270500" y="2841383"/>
                  </a:cubicBezTo>
                  <a:cubicBezTo>
                    <a:pt x="5245100" y="2827625"/>
                    <a:pt x="5213350" y="2815983"/>
                    <a:pt x="5213350" y="2815983"/>
                  </a:cubicBezTo>
                  <a:lnTo>
                    <a:pt x="5099050" y="2765183"/>
                  </a:lnTo>
                  <a:cubicBezTo>
                    <a:pt x="5075767" y="2754600"/>
                    <a:pt x="5076825" y="2734491"/>
                    <a:pt x="5073650" y="2752483"/>
                  </a:cubicBezTo>
                  <a:cubicBezTo>
                    <a:pt x="5070475" y="2770475"/>
                    <a:pt x="5081058" y="2827625"/>
                    <a:pt x="5080000" y="2873133"/>
                  </a:cubicBezTo>
                  <a:cubicBezTo>
                    <a:pt x="5078942" y="2918641"/>
                    <a:pt x="5063067" y="2991666"/>
                    <a:pt x="5067300" y="3025533"/>
                  </a:cubicBezTo>
                  <a:cubicBezTo>
                    <a:pt x="5071533" y="3059400"/>
                    <a:pt x="5103283" y="3055166"/>
                    <a:pt x="5105400" y="3076333"/>
                  </a:cubicBezTo>
                  <a:cubicBezTo>
                    <a:pt x="5107517" y="3097500"/>
                    <a:pt x="5097992" y="3144066"/>
                    <a:pt x="5080000" y="3152533"/>
                  </a:cubicBezTo>
                  <a:cubicBezTo>
                    <a:pt x="5062008" y="3161000"/>
                    <a:pt x="5008033" y="3146183"/>
                    <a:pt x="4997450" y="3127133"/>
                  </a:cubicBezTo>
                  <a:cubicBezTo>
                    <a:pt x="4986867" y="3108083"/>
                    <a:pt x="5011208" y="3079508"/>
                    <a:pt x="5016500" y="3038233"/>
                  </a:cubicBezTo>
                  <a:cubicBezTo>
                    <a:pt x="5021792" y="2996958"/>
                    <a:pt x="5029200" y="2934516"/>
                    <a:pt x="5029200" y="2879483"/>
                  </a:cubicBezTo>
                  <a:cubicBezTo>
                    <a:pt x="5029200" y="2824450"/>
                    <a:pt x="5026025" y="2758833"/>
                    <a:pt x="5016500" y="2708033"/>
                  </a:cubicBezTo>
                  <a:cubicBezTo>
                    <a:pt x="5006975" y="2657233"/>
                    <a:pt x="4987925" y="2612783"/>
                    <a:pt x="4972050" y="2574683"/>
                  </a:cubicBezTo>
                  <a:cubicBezTo>
                    <a:pt x="4956175" y="2536583"/>
                    <a:pt x="4929717" y="2516475"/>
                    <a:pt x="4921250" y="2479433"/>
                  </a:cubicBezTo>
                  <a:cubicBezTo>
                    <a:pt x="4912783" y="2442391"/>
                    <a:pt x="4927600" y="2392650"/>
                    <a:pt x="4921250" y="2352433"/>
                  </a:cubicBezTo>
                  <a:cubicBezTo>
                    <a:pt x="4914900" y="2312216"/>
                    <a:pt x="4889500" y="2289991"/>
                    <a:pt x="4883150" y="2238133"/>
                  </a:cubicBezTo>
                  <a:cubicBezTo>
                    <a:pt x="4876800" y="2186275"/>
                    <a:pt x="4876800" y="2102666"/>
                    <a:pt x="4883150" y="2041283"/>
                  </a:cubicBezTo>
                  <a:cubicBezTo>
                    <a:pt x="4889500" y="1979900"/>
                    <a:pt x="4921250" y="1925925"/>
                    <a:pt x="4921250" y="1869833"/>
                  </a:cubicBezTo>
                  <a:cubicBezTo>
                    <a:pt x="4921250" y="1813741"/>
                    <a:pt x="4912783" y="1748125"/>
                    <a:pt x="4883150" y="1704733"/>
                  </a:cubicBezTo>
                  <a:cubicBezTo>
                    <a:pt x="4853517" y="1661341"/>
                    <a:pt x="4804833" y="1622183"/>
                    <a:pt x="4743450" y="1609483"/>
                  </a:cubicBezTo>
                  <a:cubicBezTo>
                    <a:pt x="4682067" y="1596783"/>
                    <a:pt x="4593167" y="1635941"/>
                    <a:pt x="4514850" y="1628533"/>
                  </a:cubicBezTo>
                  <a:cubicBezTo>
                    <a:pt x="4436533" y="1621125"/>
                    <a:pt x="4363508" y="1604191"/>
                    <a:pt x="4273550" y="1565033"/>
                  </a:cubicBezTo>
                  <a:cubicBezTo>
                    <a:pt x="4183592" y="1525875"/>
                    <a:pt x="4050242" y="1471900"/>
                    <a:pt x="3975100" y="1393583"/>
                  </a:cubicBezTo>
                  <a:cubicBezTo>
                    <a:pt x="3899958" y="1315266"/>
                    <a:pt x="3857625" y="1172391"/>
                    <a:pt x="3822700" y="1095133"/>
                  </a:cubicBezTo>
                  <a:cubicBezTo>
                    <a:pt x="3787775" y="1017875"/>
                    <a:pt x="3790950" y="1004116"/>
                    <a:pt x="3765550" y="930033"/>
                  </a:cubicBezTo>
                  <a:cubicBezTo>
                    <a:pt x="3740150" y="855950"/>
                    <a:pt x="3698875" y="726833"/>
                    <a:pt x="3670300" y="650633"/>
                  </a:cubicBezTo>
                  <a:cubicBezTo>
                    <a:pt x="3641725" y="574433"/>
                    <a:pt x="3629025" y="526808"/>
                    <a:pt x="3594100" y="472833"/>
                  </a:cubicBezTo>
                  <a:cubicBezTo>
                    <a:pt x="3559175" y="418858"/>
                    <a:pt x="3518958" y="381816"/>
                    <a:pt x="3460750" y="326783"/>
                  </a:cubicBezTo>
                  <a:cubicBezTo>
                    <a:pt x="3402542" y="271750"/>
                    <a:pt x="3316817" y="179675"/>
                    <a:pt x="3244850" y="142633"/>
                  </a:cubicBezTo>
                  <a:cubicBezTo>
                    <a:pt x="3172883" y="105591"/>
                    <a:pt x="3103033" y="104533"/>
                    <a:pt x="3028950" y="104533"/>
                  </a:cubicBezTo>
                  <a:cubicBezTo>
                    <a:pt x="2954867" y="104533"/>
                    <a:pt x="2860675" y="117233"/>
                    <a:pt x="2800350" y="142633"/>
                  </a:cubicBezTo>
                  <a:cubicBezTo>
                    <a:pt x="2740025" y="168033"/>
                    <a:pt x="2715683" y="180733"/>
                    <a:pt x="2667000" y="256933"/>
                  </a:cubicBezTo>
                  <a:cubicBezTo>
                    <a:pt x="2618317" y="333133"/>
                    <a:pt x="2553758" y="498233"/>
                    <a:pt x="2508250" y="599833"/>
                  </a:cubicBezTo>
                  <a:cubicBezTo>
                    <a:pt x="2462742" y="701433"/>
                    <a:pt x="2442633" y="767050"/>
                    <a:pt x="2393950" y="866533"/>
                  </a:cubicBezTo>
                  <a:cubicBezTo>
                    <a:pt x="2345267" y="966016"/>
                    <a:pt x="2272242" y="1105716"/>
                    <a:pt x="2216150" y="1196733"/>
                  </a:cubicBezTo>
                  <a:cubicBezTo>
                    <a:pt x="2160058" y="1287750"/>
                    <a:pt x="2099733" y="1347016"/>
                    <a:pt x="2057400" y="1412633"/>
                  </a:cubicBezTo>
                  <a:cubicBezTo>
                    <a:pt x="2015067" y="1478250"/>
                    <a:pt x="1967442" y="1527991"/>
                    <a:pt x="1962150" y="1590433"/>
                  </a:cubicBezTo>
                  <a:cubicBezTo>
                    <a:pt x="1956858" y="1652875"/>
                    <a:pt x="1989667" y="1754475"/>
                    <a:pt x="2025650" y="1787283"/>
                  </a:cubicBezTo>
                  <a:cubicBezTo>
                    <a:pt x="2061633" y="1820091"/>
                    <a:pt x="2137833" y="1791516"/>
                    <a:pt x="2178050" y="1787283"/>
                  </a:cubicBezTo>
                  <a:cubicBezTo>
                    <a:pt x="2218267" y="1783050"/>
                    <a:pt x="2214033" y="1799983"/>
                    <a:pt x="2266950" y="1761883"/>
                  </a:cubicBezTo>
                  <a:cubicBezTo>
                    <a:pt x="2319867" y="1723783"/>
                    <a:pt x="2424642" y="1596783"/>
                    <a:pt x="2495550" y="1558683"/>
                  </a:cubicBezTo>
                  <a:cubicBezTo>
                    <a:pt x="2566458" y="1520583"/>
                    <a:pt x="2686050" y="1526933"/>
                    <a:pt x="2692400" y="1533283"/>
                  </a:cubicBezTo>
                  <a:cubicBezTo>
                    <a:pt x="2698750" y="1539633"/>
                    <a:pt x="2582333" y="1563975"/>
                    <a:pt x="2533650" y="1596783"/>
                  </a:cubicBezTo>
                  <a:cubicBezTo>
                    <a:pt x="2484967" y="1629591"/>
                    <a:pt x="2440517" y="1695208"/>
                    <a:pt x="2400300" y="1730133"/>
                  </a:cubicBezTo>
                  <a:cubicBezTo>
                    <a:pt x="2360083" y="1765058"/>
                    <a:pt x="2327275" y="1788341"/>
                    <a:pt x="2292350" y="1806333"/>
                  </a:cubicBezTo>
                  <a:cubicBezTo>
                    <a:pt x="2257425" y="1824325"/>
                    <a:pt x="2219325" y="1830675"/>
                    <a:pt x="2190750" y="1838083"/>
                  </a:cubicBezTo>
                  <a:cubicBezTo>
                    <a:pt x="2162175" y="1845491"/>
                    <a:pt x="2119842" y="1839141"/>
                    <a:pt x="2120900" y="1850783"/>
                  </a:cubicBezTo>
                  <a:cubicBezTo>
                    <a:pt x="2121958" y="1862425"/>
                    <a:pt x="2168525" y="1894175"/>
                    <a:pt x="2197100" y="1907933"/>
                  </a:cubicBezTo>
                  <a:cubicBezTo>
                    <a:pt x="2225675" y="1921691"/>
                    <a:pt x="2258483" y="1928041"/>
                    <a:pt x="2292350" y="1933333"/>
                  </a:cubicBezTo>
                  <a:cubicBezTo>
                    <a:pt x="2326217" y="1938625"/>
                    <a:pt x="2369608" y="1931216"/>
                    <a:pt x="2400300" y="1939683"/>
                  </a:cubicBezTo>
                  <a:cubicBezTo>
                    <a:pt x="2430992" y="1948150"/>
                    <a:pt x="2456392" y="1971433"/>
                    <a:pt x="2476500" y="1984133"/>
                  </a:cubicBezTo>
                  <a:cubicBezTo>
                    <a:pt x="2496608" y="1996833"/>
                    <a:pt x="2498725" y="2004241"/>
                    <a:pt x="2520950" y="2015883"/>
                  </a:cubicBezTo>
                  <a:cubicBezTo>
                    <a:pt x="2543175" y="2027525"/>
                    <a:pt x="2596092" y="2039166"/>
                    <a:pt x="2609850" y="2053983"/>
                  </a:cubicBezTo>
                  <a:cubicBezTo>
                    <a:pt x="2623608" y="2068800"/>
                    <a:pt x="2624667" y="2105841"/>
                    <a:pt x="2603500" y="2104783"/>
                  </a:cubicBezTo>
                  <a:cubicBezTo>
                    <a:pt x="2582333" y="2103725"/>
                    <a:pt x="2482850" y="2047633"/>
                    <a:pt x="2482850" y="2047633"/>
                  </a:cubicBezTo>
                  <a:cubicBezTo>
                    <a:pt x="2448983" y="2031758"/>
                    <a:pt x="2429933" y="2016941"/>
                    <a:pt x="2400300" y="2009533"/>
                  </a:cubicBezTo>
                  <a:cubicBezTo>
                    <a:pt x="2370667" y="2002125"/>
                    <a:pt x="2334683" y="2003183"/>
                    <a:pt x="2305050" y="2003183"/>
                  </a:cubicBezTo>
                  <a:cubicBezTo>
                    <a:pt x="2275417" y="2003183"/>
                    <a:pt x="2212975" y="1995775"/>
                    <a:pt x="2222500" y="2009533"/>
                  </a:cubicBezTo>
                  <a:cubicBezTo>
                    <a:pt x="2232025" y="2023291"/>
                    <a:pt x="2326217" y="2068800"/>
                    <a:pt x="2362200" y="2085733"/>
                  </a:cubicBezTo>
                  <a:cubicBezTo>
                    <a:pt x="2398183" y="2102666"/>
                    <a:pt x="2403475" y="2102666"/>
                    <a:pt x="2438400" y="2111133"/>
                  </a:cubicBezTo>
                  <a:cubicBezTo>
                    <a:pt x="2473325" y="2119600"/>
                    <a:pt x="2561167" y="2124891"/>
                    <a:pt x="2571750" y="2136533"/>
                  </a:cubicBezTo>
                  <a:cubicBezTo>
                    <a:pt x="2582333" y="2148175"/>
                    <a:pt x="2538942" y="2178866"/>
                    <a:pt x="2501900" y="2180983"/>
                  </a:cubicBezTo>
                  <a:cubicBezTo>
                    <a:pt x="2464858" y="2183100"/>
                    <a:pt x="2398183" y="2166166"/>
                    <a:pt x="2349500" y="2149233"/>
                  </a:cubicBezTo>
                  <a:cubicBezTo>
                    <a:pt x="2300817" y="2132300"/>
                    <a:pt x="2243667" y="2102666"/>
                    <a:pt x="2209800" y="2079383"/>
                  </a:cubicBezTo>
                  <a:cubicBezTo>
                    <a:pt x="2175933" y="2056100"/>
                    <a:pt x="2146300" y="2009533"/>
                    <a:pt x="2146300" y="2009533"/>
                  </a:cubicBezTo>
                  <a:cubicBezTo>
                    <a:pt x="2124075" y="1985191"/>
                    <a:pt x="2100792" y="1955558"/>
                    <a:pt x="2076450" y="1933333"/>
                  </a:cubicBezTo>
                  <a:cubicBezTo>
                    <a:pt x="2052108" y="1911108"/>
                    <a:pt x="2025650" y="1883591"/>
                    <a:pt x="2000250" y="1876183"/>
                  </a:cubicBezTo>
                  <a:cubicBezTo>
                    <a:pt x="1974850" y="1868775"/>
                    <a:pt x="1951567" y="1875125"/>
                    <a:pt x="1924050" y="1888883"/>
                  </a:cubicBezTo>
                  <a:cubicBezTo>
                    <a:pt x="1896533" y="1902641"/>
                    <a:pt x="1849967" y="1916400"/>
                    <a:pt x="1835150" y="1958733"/>
                  </a:cubicBezTo>
                  <a:cubicBezTo>
                    <a:pt x="1820333" y="2001066"/>
                    <a:pt x="1810808" y="2081500"/>
                    <a:pt x="1835150" y="2142883"/>
                  </a:cubicBezTo>
                  <a:cubicBezTo>
                    <a:pt x="1859492" y="2204266"/>
                    <a:pt x="1925108" y="2275175"/>
                    <a:pt x="1981200" y="2327033"/>
                  </a:cubicBezTo>
                  <a:cubicBezTo>
                    <a:pt x="2037292" y="2378891"/>
                    <a:pt x="2127250" y="2421225"/>
                    <a:pt x="2171700" y="2454033"/>
                  </a:cubicBezTo>
                  <a:cubicBezTo>
                    <a:pt x="2216150" y="2486841"/>
                    <a:pt x="2258483" y="2519650"/>
                    <a:pt x="2247900" y="2523883"/>
                  </a:cubicBezTo>
                  <a:cubicBezTo>
                    <a:pt x="2237317" y="2528116"/>
                    <a:pt x="2155825" y="2501658"/>
                    <a:pt x="2108200" y="2479433"/>
                  </a:cubicBezTo>
                  <a:cubicBezTo>
                    <a:pt x="2060575" y="2457208"/>
                    <a:pt x="2005542" y="2420166"/>
                    <a:pt x="1962150" y="2390533"/>
                  </a:cubicBezTo>
                  <a:cubicBezTo>
                    <a:pt x="1918758" y="2360900"/>
                    <a:pt x="1856317" y="2296341"/>
                    <a:pt x="1847850" y="2301633"/>
                  </a:cubicBezTo>
                  <a:cubicBezTo>
                    <a:pt x="1839383" y="2306925"/>
                    <a:pt x="1900767" y="2383125"/>
                    <a:pt x="1911350" y="2422283"/>
                  </a:cubicBezTo>
                  <a:cubicBezTo>
                    <a:pt x="1921933" y="2461441"/>
                    <a:pt x="1909233" y="2500600"/>
                    <a:pt x="1911350" y="2536583"/>
                  </a:cubicBezTo>
                  <a:cubicBezTo>
                    <a:pt x="1913467" y="2572566"/>
                    <a:pt x="1920875" y="2613841"/>
                    <a:pt x="1924050" y="2638183"/>
                  </a:cubicBezTo>
                  <a:cubicBezTo>
                    <a:pt x="1927225" y="2662525"/>
                    <a:pt x="1901825" y="2654058"/>
                    <a:pt x="1930400" y="2682633"/>
                  </a:cubicBezTo>
                  <a:cubicBezTo>
                    <a:pt x="1958975" y="2711208"/>
                    <a:pt x="2062163" y="2765183"/>
                    <a:pt x="2095500" y="2809633"/>
                  </a:cubicBezTo>
                  <a:cubicBezTo>
                    <a:pt x="2128837" y="2854083"/>
                    <a:pt x="2139421" y="2947746"/>
                    <a:pt x="2130425" y="2949333"/>
                  </a:cubicBezTo>
                  <a:cubicBezTo>
                    <a:pt x="2121429" y="2950920"/>
                    <a:pt x="2078037" y="2856200"/>
                    <a:pt x="2041525" y="2819158"/>
                  </a:cubicBezTo>
                  <a:cubicBezTo>
                    <a:pt x="2005013" y="2782116"/>
                    <a:pt x="1929871" y="2719146"/>
                    <a:pt x="1911350" y="2727083"/>
                  </a:cubicBezTo>
                  <a:cubicBezTo>
                    <a:pt x="1892829" y="2735020"/>
                    <a:pt x="1916642" y="2820216"/>
                    <a:pt x="1930400" y="2866783"/>
                  </a:cubicBezTo>
                  <a:cubicBezTo>
                    <a:pt x="1944158" y="2913350"/>
                    <a:pt x="2000250" y="3001191"/>
                    <a:pt x="1993900" y="3006483"/>
                  </a:cubicBezTo>
                  <a:cubicBezTo>
                    <a:pt x="1987550" y="3011775"/>
                    <a:pt x="1914525" y="2949333"/>
                    <a:pt x="1892300" y="2898533"/>
                  </a:cubicBezTo>
                  <a:cubicBezTo>
                    <a:pt x="1870075" y="2847733"/>
                    <a:pt x="1864783" y="2759891"/>
                    <a:pt x="1860550" y="2701683"/>
                  </a:cubicBezTo>
                  <a:cubicBezTo>
                    <a:pt x="1856317" y="2643475"/>
                    <a:pt x="1871133" y="2599025"/>
                    <a:pt x="1866900" y="2549283"/>
                  </a:cubicBezTo>
                  <a:cubicBezTo>
                    <a:pt x="1862667" y="2499541"/>
                    <a:pt x="1855258" y="2455091"/>
                    <a:pt x="1835150" y="2403233"/>
                  </a:cubicBezTo>
                  <a:cubicBezTo>
                    <a:pt x="1815042" y="2351375"/>
                    <a:pt x="1762125" y="2293166"/>
                    <a:pt x="1746250" y="2238133"/>
                  </a:cubicBezTo>
                  <a:cubicBezTo>
                    <a:pt x="1730375" y="2183100"/>
                    <a:pt x="1752600" y="2116425"/>
                    <a:pt x="1739900" y="2073033"/>
                  </a:cubicBezTo>
                  <a:cubicBezTo>
                    <a:pt x="1727200" y="2029641"/>
                    <a:pt x="1690158" y="1995775"/>
                    <a:pt x="1670050" y="1977783"/>
                  </a:cubicBezTo>
                  <a:cubicBezTo>
                    <a:pt x="1649942" y="1959791"/>
                    <a:pt x="1644650" y="1946033"/>
                    <a:pt x="1619250" y="1965083"/>
                  </a:cubicBezTo>
                  <a:cubicBezTo>
                    <a:pt x="1593850" y="1984133"/>
                    <a:pt x="1539875" y="2034933"/>
                    <a:pt x="1517650" y="2092083"/>
                  </a:cubicBezTo>
                  <a:cubicBezTo>
                    <a:pt x="1495425" y="2149233"/>
                    <a:pt x="1481667" y="2245541"/>
                    <a:pt x="1485900" y="2307983"/>
                  </a:cubicBezTo>
                  <a:cubicBezTo>
                    <a:pt x="1490133" y="2370425"/>
                    <a:pt x="1527175" y="2406408"/>
                    <a:pt x="1543050" y="2466733"/>
                  </a:cubicBezTo>
                  <a:cubicBezTo>
                    <a:pt x="1558925" y="2527058"/>
                    <a:pt x="1585383" y="2599025"/>
                    <a:pt x="1581150" y="2669933"/>
                  </a:cubicBezTo>
                  <a:cubicBezTo>
                    <a:pt x="1576917" y="2740841"/>
                    <a:pt x="1532467" y="2876308"/>
                    <a:pt x="1517650" y="2892183"/>
                  </a:cubicBezTo>
                  <a:cubicBezTo>
                    <a:pt x="1502833" y="2908058"/>
                    <a:pt x="1493308" y="2814925"/>
                    <a:pt x="1492250" y="2765183"/>
                  </a:cubicBezTo>
                  <a:cubicBezTo>
                    <a:pt x="1491192" y="2715441"/>
                    <a:pt x="1518708" y="2655116"/>
                    <a:pt x="1511300" y="2593733"/>
                  </a:cubicBezTo>
                  <a:cubicBezTo>
                    <a:pt x="1503892" y="2532350"/>
                    <a:pt x="1471083" y="2402175"/>
                    <a:pt x="1447800" y="2396883"/>
                  </a:cubicBezTo>
                  <a:cubicBezTo>
                    <a:pt x="1424517" y="2391591"/>
                    <a:pt x="1398058" y="2500600"/>
                    <a:pt x="1371600" y="2561983"/>
                  </a:cubicBezTo>
                  <a:cubicBezTo>
                    <a:pt x="1345142" y="2623366"/>
                    <a:pt x="1307042" y="2704858"/>
                    <a:pt x="1289050" y="2765183"/>
                  </a:cubicBezTo>
                  <a:cubicBezTo>
                    <a:pt x="1271058" y="2825508"/>
                    <a:pt x="1273175" y="2916525"/>
                    <a:pt x="1263650" y="2923933"/>
                  </a:cubicBezTo>
                  <a:cubicBezTo>
                    <a:pt x="1254125" y="2931341"/>
                    <a:pt x="1229783" y="2855141"/>
                    <a:pt x="1231900" y="2809633"/>
                  </a:cubicBezTo>
                  <a:cubicBezTo>
                    <a:pt x="1234017" y="2764125"/>
                    <a:pt x="1261533" y="2700625"/>
                    <a:pt x="1276350" y="2650883"/>
                  </a:cubicBezTo>
                  <a:cubicBezTo>
                    <a:pt x="1291167" y="2601141"/>
                    <a:pt x="1299633" y="2561983"/>
                    <a:pt x="1320800" y="2511183"/>
                  </a:cubicBezTo>
                  <a:cubicBezTo>
                    <a:pt x="1341967" y="2460383"/>
                    <a:pt x="1386417" y="2393708"/>
                    <a:pt x="1403350" y="2346083"/>
                  </a:cubicBezTo>
                  <a:cubicBezTo>
                    <a:pt x="1420283" y="2298458"/>
                    <a:pt x="1418167" y="2273058"/>
                    <a:pt x="1422400" y="2225433"/>
                  </a:cubicBezTo>
                  <a:cubicBezTo>
                    <a:pt x="1426633" y="2177808"/>
                    <a:pt x="1436158" y="2104783"/>
                    <a:pt x="1428750" y="2060333"/>
                  </a:cubicBezTo>
                  <a:cubicBezTo>
                    <a:pt x="1421342" y="2015883"/>
                    <a:pt x="1399117" y="1982016"/>
                    <a:pt x="1377950" y="1958733"/>
                  </a:cubicBezTo>
                  <a:cubicBezTo>
                    <a:pt x="1356783" y="1935450"/>
                    <a:pt x="1345142" y="1897350"/>
                    <a:pt x="1301750" y="1920633"/>
                  </a:cubicBezTo>
                  <a:cubicBezTo>
                    <a:pt x="1258358" y="1943916"/>
                    <a:pt x="1150408" y="2049750"/>
                    <a:pt x="1117600" y="2098433"/>
                  </a:cubicBezTo>
                  <a:cubicBezTo>
                    <a:pt x="1084792" y="2147116"/>
                    <a:pt x="1108604" y="2146587"/>
                    <a:pt x="1104900" y="2212733"/>
                  </a:cubicBezTo>
                  <a:cubicBezTo>
                    <a:pt x="1101196" y="2278879"/>
                    <a:pt x="1098550" y="2418050"/>
                    <a:pt x="1095375" y="2495308"/>
                  </a:cubicBezTo>
                  <a:cubicBezTo>
                    <a:pt x="1092200" y="2572566"/>
                    <a:pt x="1095904" y="2655645"/>
                    <a:pt x="1085850" y="2676283"/>
                  </a:cubicBezTo>
                  <a:cubicBezTo>
                    <a:pt x="1075796" y="2696921"/>
                    <a:pt x="1043517" y="2654058"/>
                    <a:pt x="1035050" y="2619133"/>
                  </a:cubicBezTo>
                  <a:cubicBezTo>
                    <a:pt x="1026583" y="2584208"/>
                    <a:pt x="1036108" y="2514358"/>
                    <a:pt x="1035050" y="2466733"/>
                  </a:cubicBezTo>
                  <a:cubicBezTo>
                    <a:pt x="1033992" y="2419108"/>
                    <a:pt x="1027642" y="2384183"/>
                    <a:pt x="1028700" y="2333383"/>
                  </a:cubicBezTo>
                  <a:cubicBezTo>
                    <a:pt x="1029758" y="2282583"/>
                    <a:pt x="1071562" y="2168283"/>
                    <a:pt x="1041400" y="2161933"/>
                  </a:cubicBezTo>
                  <a:cubicBezTo>
                    <a:pt x="1011238" y="2155583"/>
                    <a:pt x="893763" y="2270941"/>
                    <a:pt x="847725" y="2295283"/>
                  </a:cubicBezTo>
                  <a:cubicBezTo>
                    <a:pt x="801688" y="2319625"/>
                    <a:pt x="672042" y="2532879"/>
                    <a:pt x="600075" y="2568333"/>
                  </a:cubicBezTo>
                  <a:cubicBezTo>
                    <a:pt x="528108" y="2603787"/>
                    <a:pt x="790046" y="2356137"/>
                    <a:pt x="755650" y="2320683"/>
                  </a:cubicBezTo>
                  <a:cubicBezTo>
                    <a:pt x="721254" y="2285229"/>
                    <a:pt x="428096" y="2409583"/>
                    <a:pt x="333375" y="2419108"/>
                  </a:cubicBezTo>
                  <a:cubicBezTo>
                    <a:pt x="238654" y="2428633"/>
                    <a:pt x="709613" y="2265121"/>
                    <a:pt x="762000" y="2238133"/>
                  </a:cubicBezTo>
                  <a:cubicBezTo>
                    <a:pt x="814388" y="2211146"/>
                    <a:pt x="1024467" y="2116954"/>
                    <a:pt x="1006475" y="2114308"/>
                  </a:cubicBezTo>
                  <a:cubicBezTo>
                    <a:pt x="988483" y="2111662"/>
                    <a:pt x="1160992" y="1863483"/>
                    <a:pt x="1155700" y="1822208"/>
                  </a:cubicBezTo>
                  <a:cubicBezTo>
                    <a:pt x="1150408" y="1780933"/>
                    <a:pt x="966788" y="1777758"/>
                    <a:pt x="898525" y="1790458"/>
                  </a:cubicBezTo>
                  <a:cubicBezTo>
                    <a:pt x="830262" y="1803158"/>
                    <a:pt x="631825" y="1758708"/>
                    <a:pt x="561975" y="1777758"/>
                  </a:cubicBezTo>
                  <a:cubicBezTo>
                    <a:pt x="492125" y="1796808"/>
                    <a:pt x="228600" y="1930158"/>
                    <a:pt x="149225" y="1892058"/>
                  </a:cubicBezTo>
                  <a:cubicBezTo>
                    <a:pt x="296863" y="1852371"/>
                    <a:pt x="527579" y="1747595"/>
                    <a:pt x="447675" y="1698383"/>
                  </a:cubicBezTo>
                  <a:cubicBezTo>
                    <a:pt x="298450" y="1668750"/>
                    <a:pt x="189706" y="1631972"/>
                    <a:pt x="0" y="160948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302093" y="2743410"/>
              <a:ext cx="454532" cy="593349"/>
            </a:xfrm>
            <a:custGeom>
              <a:avLst/>
              <a:gdLst>
                <a:gd name="connsiteX0" fmla="*/ 3082 w 454532"/>
                <a:gd name="connsiteY0" fmla="*/ 447280 h 593349"/>
                <a:gd name="connsiteX1" fmla="*/ 24513 w 454532"/>
                <a:gd name="connsiteY1" fmla="*/ 306786 h 593349"/>
                <a:gd name="connsiteX2" fmla="*/ 95951 w 454532"/>
                <a:gd name="connsiteY2" fmla="*/ 166292 h 593349"/>
                <a:gd name="connsiteX3" fmla="*/ 217395 w 454532"/>
                <a:gd name="connsiteY3" fmla="*/ 25798 h 593349"/>
                <a:gd name="connsiteX4" fmla="*/ 281688 w 454532"/>
                <a:gd name="connsiteY4" fmla="*/ 1986 h 593349"/>
                <a:gd name="connsiteX5" fmla="*/ 345982 w 454532"/>
                <a:gd name="connsiteY5" fmla="*/ 51992 h 593349"/>
                <a:gd name="connsiteX6" fmla="*/ 450757 w 454532"/>
                <a:gd name="connsiteY6" fmla="*/ 132955 h 593349"/>
                <a:gd name="connsiteX7" fmla="*/ 422182 w 454532"/>
                <a:gd name="connsiteY7" fmla="*/ 252017 h 593349"/>
                <a:gd name="connsiteX8" fmla="*/ 334076 w 454532"/>
                <a:gd name="connsiteY8" fmla="*/ 380605 h 593349"/>
                <a:gd name="connsiteX9" fmla="*/ 286451 w 454532"/>
                <a:gd name="connsiteY9" fmla="*/ 504430 h 593349"/>
                <a:gd name="connsiteX10" fmla="*/ 248351 w 454532"/>
                <a:gd name="connsiteY10" fmla="*/ 583011 h 593349"/>
                <a:gd name="connsiteX11" fmla="*/ 167388 w 454532"/>
                <a:gd name="connsiteY11" fmla="*/ 590155 h 593349"/>
                <a:gd name="connsiteX12" fmla="*/ 84045 w 454532"/>
                <a:gd name="connsiteY12" fmla="*/ 561580 h 593349"/>
                <a:gd name="connsiteX13" fmla="*/ 3082 w 454532"/>
                <a:gd name="connsiteY13" fmla="*/ 447280 h 59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532" h="593349">
                  <a:moveTo>
                    <a:pt x="3082" y="447280"/>
                  </a:moveTo>
                  <a:cubicBezTo>
                    <a:pt x="-6840" y="404814"/>
                    <a:pt x="9035" y="353617"/>
                    <a:pt x="24513" y="306786"/>
                  </a:cubicBezTo>
                  <a:cubicBezTo>
                    <a:pt x="39991" y="259955"/>
                    <a:pt x="63804" y="213123"/>
                    <a:pt x="95951" y="166292"/>
                  </a:cubicBezTo>
                  <a:cubicBezTo>
                    <a:pt x="128098" y="119461"/>
                    <a:pt x="186439" y="53182"/>
                    <a:pt x="217395" y="25798"/>
                  </a:cubicBezTo>
                  <a:cubicBezTo>
                    <a:pt x="248351" y="-1586"/>
                    <a:pt x="260257" y="-2380"/>
                    <a:pt x="281688" y="1986"/>
                  </a:cubicBezTo>
                  <a:cubicBezTo>
                    <a:pt x="303119" y="6352"/>
                    <a:pt x="345982" y="51992"/>
                    <a:pt x="345982" y="51992"/>
                  </a:cubicBezTo>
                  <a:cubicBezTo>
                    <a:pt x="374160" y="73820"/>
                    <a:pt x="438057" y="99617"/>
                    <a:pt x="450757" y="132955"/>
                  </a:cubicBezTo>
                  <a:cubicBezTo>
                    <a:pt x="463457" y="166292"/>
                    <a:pt x="441629" y="210742"/>
                    <a:pt x="422182" y="252017"/>
                  </a:cubicBezTo>
                  <a:cubicBezTo>
                    <a:pt x="402735" y="293292"/>
                    <a:pt x="356698" y="338536"/>
                    <a:pt x="334076" y="380605"/>
                  </a:cubicBezTo>
                  <a:cubicBezTo>
                    <a:pt x="311454" y="422674"/>
                    <a:pt x="300738" y="470696"/>
                    <a:pt x="286451" y="504430"/>
                  </a:cubicBezTo>
                  <a:cubicBezTo>
                    <a:pt x="272164" y="538164"/>
                    <a:pt x="268195" y="568724"/>
                    <a:pt x="248351" y="583011"/>
                  </a:cubicBezTo>
                  <a:cubicBezTo>
                    <a:pt x="228507" y="597298"/>
                    <a:pt x="194772" y="593727"/>
                    <a:pt x="167388" y="590155"/>
                  </a:cubicBezTo>
                  <a:cubicBezTo>
                    <a:pt x="140004" y="586583"/>
                    <a:pt x="112223" y="584996"/>
                    <a:pt x="84045" y="561580"/>
                  </a:cubicBezTo>
                  <a:cubicBezTo>
                    <a:pt x="55867" y="538164"/>
                    <a:pt x="13004" y="489746"/>
                    <a:pt x="3082" y="44728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682509" y="2551810"/>
              <a:ext cx="569153" cy="321112"/>
            </a:xfrm>
            <a:custGeom>
              <a:avLst/>
              <a:gdLst>
                <a:gd name="connsiteX0" fmla="*/ 1285 w 569153"/>
                <a:gd name="connsiteY0" fmla="*/ 136436 h 321112"/>
                <a:gd name="connsiteX1" fmla="*/ 32241 w 569153"/>
                <a:gd name="connsiteY1" fmla="*/ 243592 h 321112"/>
                <a:gd name="connsiteX2" fmla="*/ 115585 w 569153"/>
                <a:gd name="connsiteY2" fmla="*/ 319792 h 321112"/>
                <a:gd name="connsiteX3" fmla="*/ 260841 w 569153"/>
                <a:gd name="connsiteY3" fmla="*/ 291217 h 321112"/>
                <a:gd name="connsiteX4" fmla="*/ 418004 w 569153"/>
                <a:gd name="connsiteY4" fmla="*/ 281692 h 321112"/>
                <a:gd name="connsiteX5" fmla="*/ 518016 w 569153"/>
                <a:gd name="connsiteY5" fmla="*/ 291217 h 321112"/>
                <a:gd name="connsiteX6" fmla="*/ 548972 w 569153"/>
                <a:gd name="connsiteY6" fmla="*/ 188823 h 321112"/>
                <a:gd name="connsiteX7" fmla="*/ 568022 w 569153"/>
                <a:gd name="connsiteY7" fmla="*/ 69761 h 321112"/>
                <a:gd name="connsiteX8" fmla="*/ 515635 w 569153"/>
                <a:gd name="connsiteY8" fmla="*/ 22136 h 321112"/>
                <a:gd name="connsiteX9" fmla="*/ 398954 w 569153"/>
                <a:gd name="connsiteY9" fmla="*/ 5467 h 321112"/>
                <a:gd name="connsiteX10" fmla="*/ 184641 w 569153"/>
                <a:gd name="connsiteY10" fmla="*/ 3086 h 321112"/>
                <a:gd name="connsiteX11" fmla="*/ 70341 w 569153"/>
                <a:gd name="connsiteY11" fmla="*/ 45948 h 321112"/>
                <a:gd name="connsiteX12" fmla="*/ 1285 w 569153"/>
                <a:gd name="connsiteY12" fmla="*/ 136436 h 3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153" h="321112">
                  <a:moveTo>
                    <a:pt x="1285" y="136436"/>
                  </a:moveTo>
                  <a:cubicBezTo>
                    <a:pt x="-5065" y="169377"/>
                    <a:pt x="13191" y="213033"/>
                    <a:pt x="32241" y="243592"/>
                  </a:cubicBezTo>
                  <a:cubicBezTo>
                    <a:pt x="51291" y="274151"/>
                    <a:pt x="77485" y="311855"/>
                    <a:pt x="115585" y="319792"/>
                  </a:cubicBezTo>
                  <a:cubicBezTo>
                    <a:pt x="153685" y="327729"/>
                    <a:pt x="210438" y="297567"/>
                    <a:pt x="260841" y="291217"/>
                  </a:cubicBezTo>
                  <a:cubicBezTo>
                    <a:pt x="311244" y="284867"/>
                    <a:pt x="375142" y="281692"/>
                    <a:pt x="418004" y="281692"/>
                  </a:cubicBezTo>
                  <a:cubicBezTo>
                    <a:pt x="460866" y="281692"/>
                    <a:pt x="496188" y="306695"/>
                    <a:pt x="518016" y="291217"/>
                  </a:cubicBezTo>
                  <a:cubicBezTo>
                    <a:pt x="539844" y="275739"/>
                    <a:pt x="540638" y="225732"/>
                    <a:pt x="548972" y="188823"/>
                  </a:cubicBezTo>
                  <a:cubicBezTo>
                    <a:pt x="557306" y="151914"/>
                    <a:pt x="573578" y="97542"/>
                    <a:pt x="568022" y="69761"/>
                  </a:cubicBezTo>
                  <a:cubicBezTo>
                    <a:pt x="562466" y="41980"/>
                    <a:pt x="543813" y="32852"/>
                    <a:pt x="515635" y="22136"/>
                  </a:cubicBezTo>
                  <a:cubicBezTo>
                    <a:pt x="487457" y="11420"/>
                    <a:pt x="454120" y="8642"/>
                    <a:pt x="398954" y="5467"/>
                  </a:cubicBezTo>
                  <a:cubicBezTo>
                    <a:pt x="343788" y="2292"/>
                    <a:pt x="239410" y="-3661"/>
                    <a:pt x="184641" y="3086"/>
                  </a:cubicBezTo>
                  <a:cubicBezTo>
                    <a:pt x="129872" y="9833"/>
                    <a:pt x="100900" y="24120"/>
                    <a:pt x="70341" y="45948"/>
                  </a:cubicBezTo>
                  <a:cubicBezTo>
                    <a:pt x="39782" y="67776"/>
                    <a:pt x="7635" y="103495"/>
                    <a:pt x="1285" y="136436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228974" y="2696022"/>
              <a:ext cx="435895" cy="466626"/>
            </a:xfrm>
            <a:custGeom>
              <a:avLst/>
              <a:gdLst>
                <a:gd name="connsiteX0" fmla="*/ 109664 w 435895"/>
                <a:gd name="connsiteY0" fmla="*/ 1749 h 466626"/>
                <a:gd name="connsiteX1" fmla="*/ 38226 w 435895"/>
                <a:gd name="connsiteY1" fmla="*/ 87474 h 466626"/>
                <a:gd name="connsiteX2" fmla="*/ 126 w 435895"/>
                <a:gd name="connsiteY2" fmla="*/ 161293 h 466626"/>
                <a:gd name="connsiteX3" fmla="*/ 50132 w 435895"/>
                <a:gd name="connsiteY3" fmla="*/ 258924 h 466626"/>
                <a:gd name="connsiteX4" fmla="*/ 143001 w 435895"/>
                <a:gd name="connsiteY4" fmla="*/ 337505 h 466626"/>
                <a:gd name="connsiteX5" fmla="*/ 185864 w 435895"/>
                <a:gd name="connsiteY5" fmla="*/ 413705 h 466626"/>
                <a:gd name="connsiteX6" fmla="*/ 240632 w 435895"/>
                <a:gd name="connsiteY6" fmla="*/ 466093 h 466626"/>
                <a:gd name="connsiteX7" fmla="*/ 314451 w 435895"/>
                <a:gd name="connsiteY7" fmla="*/ 437518 h 466626"/>
                <a:gd name="connsiteX8" fmla="*/ 395414 w 435895"/>
                <a:gd name="connsiteY8" fmla="*/ 385130 h 466626"/>
                <a:gd name="connsiteX9" fmla="*/ 435895 w 435895"/>
                <a:gd name="connsiteY9" fmla="*/ 337505 h 466626"/>
                <a:gd name="connsiteX10" fmla="*/ 395414 w 435895"/>
                <a:gd name="connsiteY10" fmla="*/ 247018 h 466626"/>
                <a:gd name="connsiteX11" fmla="*/ 312070 w 435895"/>
                <a:gd name="connsiteY11" fmla="*/ 142243 h 466626"/>
                <a:gd name="connsiteX12" fmla="*/ 204914 w 435895"/>
                <a:gd name="connsiteY12" fmla="*/ 37468 h 466626"/>
                <a:gd name="connsiteX13" fmla="*/ 109664 w 435895"/>
                <a:gd name="connsiteY13" fmla="*/ 1749 h 46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895" h="466626">
                  <a:moveTo>
                    <a:pt x="109664" y="1749"/>
                  </a:moveTo>
                  <a:cubicBezTo>
                    <a:pt x="81883" y="10083"/>
                    <a:pt x="56482" y="60883"/>
                    <a:pt x="38226" y="87474"/>
                  </a:cubicBezTo>
                  <a:cubicBezTo>
                    <a:pt x="19970" y="114065"/>
                    <a:pt x="-1858" y="132718"/>
                    <a:pt x="126" y="161293"/>
                  </a:cubicBezTo>
                  <a:cubicBezTo>
                    <a:pt x="2110" y="189868"/>
                    <a:pt x="26320" y="229555"/>
                    <a:pt x="50132" y="258924"/>
                  </a:cubicBezTo>
                  <a:cubicBezTo>
                    <a:pt x="73944" y="288293"/>
                    <a:pt x="120379" y="311708"/>
                    <a:pt x="143001" y="337505"/>
                  </a:cubicBezTo>
                  <a:cubicBezTo>
                    <a:pt x="165623" y="363302"/>
                    <a:pt x="169592" y="392274"/>
                    <a:pt x="185864" y="413705"/>
                  </a:cubicBezTo>
                  <a:cubicBezTo>
                    <a:pt x="202136" y="435136"/>
                    <a:pt x="219201" y="462124"/>
                    <a:pt x="240632" y="466093"/>
                  </a:cubicBezTo>
                  <a:cubicBezTo>
                    <a:pt x="262063" y="470062"/>
                    <a:pt x="288654" y="451012"/>
                    <a:pt x="314451" y="437518"/>
                  </a:cubicBezTo>
                  <a:cubicBezTo>
                    <a:pt x="340248" y="424024"/>
                    <a:pt x="375173" y="401799"/>
                    <a:pt x="395414" y="385130"/>
                  </a:cubicBezTo>
                  <a:cubicBezTo>
                    <a:pt x="415655" y="368461"/>
                    <a:pt x="435895" y="360524"/>
                    <a:pt x="435895" y="337505"/>
                  </a:cubicBezTo>
                  <a:cubicBezTo>
                    <a:pt x="435895" y="314486"/>
                    <a:pt x="416052" y="279562"/>
                    <a:pt x="395414" y="247018"/>
                  </a:cubicBezTo>
                  <a:cubicBezTo>
                    <a:pt x="374777" y="214474"/>
                    <a:pt x="343820" y="177168"/>
                    <a:pt x="312070" y="142243"/>
                  </a:cubicBezTo>
                  <a:cubicBezTo>
                    <a:pt x="280320" y="107318"/>
                    <a:pt x="237061" y="58503"/>
                    <a:pt x="204914" y="37468"/>
                  </a:cubicBezTo>
                  <a:cubicBezTo>
                    <a:pt x="172767" y="16433"/>
                    <a:pt x="137445" y="-6585"/>
                    <a:pt x="109664" y="1749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529387" y="3109758"/>
              <a:ext cx="326207" cy="473439"/>
            </a:xfrm>
            <a:custGeom>
              <a:avLst/>
              <a:gdLst>
                <a:gd name="connsiteX0" fmla="*/ 145007 w 326207"/>
                <a:gd name="connsiteY0" fmla="*/ 2350 h 473439"/>
                <a:gd name="connsiteX1" fmla="*/ 52138 w 326207"/>
                <a:gd name="connsiteY1" fmla="*/ 40450 h 473439"/>
                <a:gd name="connsiteX2" fmla="*/ 9276 w 326207"/>
                <a:gd name="connsiteY2" fmla="*/ 83313 h 473439"/>
                <a:gd name="connsiteX3" fmla="*/ 2132 w 326207"/>
                <a:gd name="connsiteY3" fmla="*/ 169038 h 473439"/>
                <a:gd name="connsiteX4" fmla="*/ 37851 w 326207"/>
                <a:gd name="connsiteY4" fmla="*/ 278576 h 473439"/>
                <a:gd name="connsiteX5" fmla="*/ 54519 w 326207"/>
                <a:gd name="connsiteY5" fmla="*/ 354776 h 473439"/>
                <a:gd name="connsiteX6" fmla="*/ 95001 w 326207"/>
                <a:gd name="connsiteY6" fmla="*/ 461932 h 473439"/>
                <a:gd name="connsiteX7" fmla="*/ 164057 w 326207"/>
                <a:gd name="connsiteY7" fmla="*/ 466694 h 473439"/>
                <a:gd name="connsiteX8" fmla="*/ 268832 w 326207"/>
                <a:gd name="connsiteY8" fmla="*/ 428594 h 473439"/>
                <a:gd name="connsiteX9" fmla="*/ 306932 w 326207"/>
                <a:gd name="connsiteY9" fmla="*/ 411926 h 473439"/>
                <a:gd name="connsiteX10" fmla="*/ 325982 w 326207"/>
                <a:gd name="connsiteY10" fmla="*/ 369063 h 473439"/>
                <a:gd name="connsiteX11" fmla="*/ 295026 w 326207"/>
                <a:gd name="connsiteY11" fmla="*/ 252382 h 473439"/>
                <a:gd name="connsiteX12" fmla="*/ 256926 w 326207"/>
                <a:gd name="connsiteY12" fmla="*/ 111888 h 473439"/>
                <a:gd name="connsiteX13" fmla="*/ 145007 w 326207"/>
                <a:gd name="connsiteY13" fmla="*/ 2350 h 47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207" h="473439">
                  <a:moveTo>
                    <a:pt x="145007" y="2350"/>
                  </a:moveTo>
                  <a:cubicBezTo>
                    <a:pt x="110876" y="-9556"/>
                    <a:pt x="74760" y="26956"/>
                    <a:pt x="52138" y="40450"/>
                  </a:cubicBezTo>
                  <a:cubicBezTo>
                    <a:pt x="29516" y="53944"/>
                    <a:pt x="17610" y="61882"/>
                    <a:pt x="9276" y="83313"/>
                  </a:cubicBezTo>
                  <a:cubicBezTo>
                    <a:pt x="942" y="104744"/>
                    <a:pt x="-2630" y="136494"/>
                    <a:pt x="2132" y="169038"/>
                  </a:cubicBezTo>
                  <a:cubicBezTo>
                    <a:pt x="6894" y="201582"/>
                    <a:pt x="29120" y="247620"/>
                    <a:pt x="37851" y="278576"/>
                  </a:cubicBezTo>
                  <a:cubicBezTo>
                    <a:pt x="46582" y="309532"/>
                    <a:pt x="44994" y="324217"/>
                    <a:pt x="54519" y="354776"/>
                  </a:cubicBezTo>
                  <a:cubicBezTo>
                    <a:pt x="64044" y="385335"/>
                    <a:pt x="76745" y="443279"/>
                    <a:pt x="95001" y="461932"/>
                  </a:cubicBezTo>
                  <a:cubicBezTo>
                    <a:pt x="113257" y="480585"/>
                    <a:pt x="135085" y="472250"/>
                    <a:pt x="164057" y="466694"/>
                  </a:cubicBezTo>
                  <a:cubicBezTo>
                    <a:pt x="193029" y="461138"/>
                    <a:pt x="245020" y="437722"/>
                    <a:pt x="268832" y="428594"/>
                  </a:cubicBezTo>
                  <a:cubicBezTo>
                    <a:pt x="292644" y="419466"/>
                    <a:pt x="297407" y="421848"/>
                    <a:pt x="306932" y="411926"/>
                  </a:cubicBezTo>
                  <a:cubicBezTo>
                    <a:pt x="316457" y="402004"/>
                    <a:pt x="327966" y="395654"/>
                    <a:pt x="325982" y="369063"/>
                  </a:cubicBezTo>
                  <a:cubicBezTo>
                    <a:pt x="323998" y="342472"/>
                    <a:pt x="306535" y="295245"/>
                    <a:pt x="295026" y="252382"/>
                  </a:cubicBezTo>
                  <a:cubicBezTo>
                    <a:pt x="283517" y="209519"/>
                    <a:pt x="274785" y="151179"/>
                    <a:pt x="256926" y="111888"/>
                  </a:cubicBezTo>
                  <a:cubicBezTo>
                    <a:pt x="239067" y="72597"/>
                    <a:pt x="179138" y="14256"/>
                    <a:pt x="145007" y="2350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673616" y="3549128"/>
              <a:ext cx="400828" cy="499610"/>
            </a:xfrm>
            <a:custGeom>
              <a:avLst/>
              <a:gdLst>
                <a:gd name="connsiteX0" fmla="*/ 174609 w 400828"/>
                <a:gd name="connsiteY0" fmla="*/ 15418 h 499610"/>
                <a:gd name="connsiteX1" fmla="*/ 229378 w 400828"/>
                <a:gd name="connsiteY1" fmla="*/ 3512 h 499610"/>
                <a:gd name="connsiteX2" fmla="*/ 269859 w 400828"/>
                <a:gd name="connsiteY2" fmla="*/ 79712 h 499610"/>
                <a:gd name="connsiteX3" fmla="*/ 310340 w 400828"/>
                <a:gd name="connsiteY3" fmla="*/ 158293 h 499610"/>
                <a:gd name="connsiteX4" fmla="*/ 374634 w 400828"/>
                <a:gd name="connsiteY4" fmla="*/ 270212 h 499610"/>
                <a:gd name="connsiteX5" fmla="*/ 400828 w 400828"/>
                <a:gd name="connsiteY5" fmla="*/ 334506 h 499610"/>
                <a:gd name="connsiteX6" fmla="*/ 374634 w 400828"/>
                <a:gd name="connsiteY6" fmla="*/ 394037 h 499610"/>
                <a:gd name="connsiteX7" fmla="*/ 310340 w 400828"/>
                <a:gd name="connsiteY7" fmla="*/ 401181 h 499610"/>
                <a:gd name="connsiteX8" fmla="*/ 286528 w 400828"/>
                <a:gd name="connsiteY8" fmla="*/ 441662 h 499610"/>
                <a:gd name="connsiteX9" fmla="*/ 248428 w 400828"/>
                <a:gd name="connsiteY9" fmla="*/ 486906 h 499610"/>
                <a:gd name="connsiteX10" fmla="*/ 205565 w 400828"/>
                <a:gd name="connsiteY10" fmla="*/ 496431 h 499610"/>
                <a:gd name="connsiteX11" fmla="*/ 143653 w 400828"/>
                <a:gd name="connsiteY11" fmla="*/ 439281 h 499610"/>
                <a:gd name="connsiteX12" fmla="*/ 7922 w 400828"/>
                <a:gd name="connsiteY12" fmla="*/ 153531 h 499610"/>
                <a:gd name="connsiteX13" fmla="*/ 26972 w 400828"/>
                <a:gd name="connsiteY13" fmla="*/ 96381 h 499610"/>
                <a:gd name="connsiteX14" fmla="*/ 117459 w 400828"/>
                <a:gd name="connsiteY14" fmla="*/ 39231 h 499610"/>
                <a:gd name="connsiteX15" fmla="*/ 174609 w 400828"/>
                <a:gd name="connsiteY15" fmla="*/ 15418 h 4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828" h="499610">
                  <a:moveTo>
                    <a:pt x="174609" y="15418"/>
                  </a:moveTo>
                  <a:cubicBezTo>
                    <a:pt x="193262" y="9465"/>
                    <a:pt x="213503" y="-7204"/>
                    <a:pt x="229378" y="3512"/>
                  </a:cubicBezTo>
                  <a:cubicBezTo>
                    <a:pt x="245253" y="14228"/>
                    <a:pt x="256365" y="53915"/>
                    <a:pt x="269859" y="79712"/>
                  </a:cubicBezTo>
                  <a:cubicBezTo>
                    <a:pt x="283353" y="105509"/>
                    <a:pt x="292878" y="126543"/>
                    <a:pt x="310340" y="158293"/>
                  </a:cubicBezTo>
                  <a:cubicBezTo>
                    <a:pt x="327802" y="190043"/>
                    <a:pt x="359553" y="240843"/>
                    <a:pt x="374634" y="270212"/>
                  </a:cubicBezTo>
                  <a:cubicBezTo>
                    <a:pt x="389715" y="299581"/>
                    <a:pt x="400828" y="313869"/>
                    <a:pt x="400828" y="334506"/>
                  </a:cubicBezTo>
                  <a:cubicBezTo>
                    <a:pt x="400828" y="355143"/>
                    <a:pt x="389715" y="382924"/>
                    <a:pt x="374634" y="394037"/>
                  </a:cubicBezTo>
                  <a:cubicBezTo>
                    <a:pt x="359553" y="405150"/>
                    <a:pt x="325024" y="393244"/>
                    <a:pt x="310340" y="401181"/>
                  </a:cubicBezTo>
                  <a:cubicBezTo>
                    <a:pt x="295656" y="409119"/>
                    <a:pt x="296847" y="427375"/>
                    <a:pt x="286528" y="441662"/>
                  </a:cubicBezTo>
                  <a:cubicBezTo>
                    <a:pt x="276209" y="455949"/>
                    <a:pt x="261922" y="477778"/>
                    <a:pt x="248428" y="486906"/>
                  </a:cubicBezTo>
                  <a:cubicBezTo>
                    <a:pt x="234934" y="496034"/>
                    <a:pt x="223027" y="504368"/>
                    <a:pt x="205565" y="496431"/>
                  </a:cubicBezTo>
                  <a:cubicBezTo>
                    <a:pt x="188103" y="488494"/>
                    <a:pt x="176593" y="496431"/>
                    <a:pt x="143653" y="439281"/>
                  </a:cubicBezTo>
                  <a:cubicBezTo>
                    <a:pt x="110713" y="382131"/>
                    <a:pt x="27369" y="210681"/>
                    <a:pt x="7922" y="153531"/>
                  </a:cubicBezTo>
                  <a:cubicBezTo>
                    <a:pt x="-11525" y="96381"/>
                    <a:pt x="8716" y="115431"/>
                    <a:pt x="26972" y="96381"/>
                  </a:cubicBezTo>
                  <a:cubicBezTo>
                    <a:pt x="45228" y="77331"/>
                    <a:pt x="87694" y="53122"/>
                    <a:pt x="117459" y="39231"/>
                  </a:cubicBezTo>
                  <a:cubicBezTo>
                    <a:pt x="147224" y="25340"/>
                    <a:pt x="155956" y="21371"/>
                    <a:pt x="174609" y="15418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76496" y="3961151"/>
              <a:ext cx="505220" cy="412903"/>
            </a:xfrm>
            <a:custGeom>
              <a:avLst/>
              <a:gdLst>
                <a:gd name="connsiteX0" fmla="*/ 119379 w 505220"/>
                <a:gd name="connsiteY0" fmla="*/ 3445 h 412903"/>
                <a:gd name="connsiteX1" fmla="*/ 45560 w 505220"/>
                <a:gd name="connsiteY1" fmla="*/ 51070 h 412903"/>
                <a:gd name="connsiteX2" fmla="*/ 12223 w 505220"/>
                <a:gd name="connsiteY2" fmla="*/ 124889 h 412903"/>
                <a:gd name="connsiteX3" fmla="*/ 2698 w 505220"/>
                <a:gd name="connsiteY3" fmla="*/ 184420 h 412903"/>
                <a:gd name="connsiteX4" fmla="*/ 57467 w 505220"/>
                <a:gd name="connsiteY4" fmla="*/ 282051 h 412903"/>
                <a:gd name="connsiteX5" fmla="*/ 374173 w 505220"/>
                <a:gd name="connsiteY5" fmla="*/ 408258 h 412903"/>
                <a:gd name="connsiteX6" fmla="*/ 483710 w 505220"/>
                <a:gd name="connsiteY6" fmla="*/ 372539 h 412903"/>
                <a:gd name="connsiteX7" fmla="*/ 505142 w 505220"/>
                <a:gd name="connsiteY7" fmla="*/ 248714 h 412903"/>
                <a:gd name="connsiteX8" fmla="*/ 486092 w 505220"/>
                <a:gd name="connsiteY8" fmla="*/ 162989 h 412903"/>
                <a:gd name="connsiteX9" fmla="*/ 390842 w 505220"/>
                <a:gd name="connsiteY9" fmla="*/ 141558 h 412903"/>
                <a:gd name="connsiteX10" fmla="*/ 252729 w 505220"/>
                <a:gd name="connsiteY10" fmla="*/ 77264 h 412903"/>
                <a:gd name="connsiteX11" fmla="*/ 190817 w 505220"/>
                <a:gd name="connsiteY11" fmla="*/ 10589 h 412903"/>
                <a:gd name="connsiteX12" fmla="*/ 119379 w 505220"/>
                <a:gd name="connsiteY12" fmla="*/ 3445 h 4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5220" h="412903">
                  <a:moveTo>
                    <a:pt x="119379" y="3445"/>
                  </a:moveTo>
                  <a:cubicBezTo>
                    <a:pt x="95169" y="10192"/>
                    <a:pt x="63419" y="30829"/>
                    <a:pt x="45560" y="51070"/>
                  </a:cubicBezTo>
                  <a:cubicBezTo>
                    <a:pt x="27701" y="71311"/>
                    <a:pt x="19367" y="102664"/>
                    <a:pt x="12223" y="124889"/>
                  </a:cubicBezTo>
                  <a:cubicBezTo>
                    <a:pt x="5079" y="147114"/>
                    <a:pt x="-4843" y="158226"/>
                    <a:pt x="2698" y="184420"/>
                  </a:cubicBezTo>
                  <a:cubicBezTo>
                    <a:pt x="10239" y="210614"/>
                    <a:pt x="-4446" y="244745"/>
                    <a:pt x="57467" y="282051"/>
                  </a:cubicBezTo>
                  <a:cubicBezTo>
                    <a:pt x="119380" y="319357"/>
                    <a:pt x="303133" y="393177"/>
                    <a:pt x="374173" y="408258"/>
                  </a:cubicBezTo>
                  <a:cubicBezTo>
                    <a:pt x="445213" y="423339"/>
                    <a:pt x="461882" y="399130"/>
                    <a:pt x="483710" y="372539"/>
                  </a:cubicBezTo>
                  <a:cubicBezTo>
                    <a:pt x="505538" y="345948"/>
                    <a:pt x="504745" y="283639"/>
                    <a:pt x="505142" y="248714"/>
                  </a:cubicBezTo>
                  <a:cubicBezTo>
                    <a:pt x="505539" y="213789"/>
                    <a:pt x="505142" y="180848"/>
                    <a:pt x="486092" y="162989"/>
                  </a:cubicBezTo>
                  <a:cubicBezTo>
                    <a:pt x="467042" y="145130"/>
                    <a:pt x="429736" y="155845"/>
                    <a:pt x="390842" y="141558"/>
                  </a:cubicBezTo>
                  <a:cubicBezTo>
                    <a:pt x="351948" y="127271"/>
                    <a:pt x="286066" y="99092"/>
                    <a:pt x="252729" y="77264"/>
                  </a:cubicBezTo>
                  <a:cubicBezTo>
                    <a:pt x="219392" y="55436"/>
                    <a:pt x="215423" y="20908"/>
                    <a:pt x="190817" y="10589"/>
                  </a:cubicBezTo>
                  <a:cubicBezTo>
                    <a:pt x="166211" y="270"/>
                    <a:pt x="143589" y="-3302"/>
                    <a:pt x="119379" y="3445"/>
                  </a:cubicBez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362200" y="3989253"/>
              <a:ext cx="344360" cy="420045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V="1">
              <a:off x="2148270" y="4095750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7027182" flipV="1">
              <a:off x="2216805" y="4009993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rot="17027182" flipV="1">
              <a:off x="2783544" y="4202875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rot="17027182" flipV="1">
              <a:off x="2509700" y="4467194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17027182" flipV="1">
              <a:off x="2681150" y="3886169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 rot="17027182" flipV="1">
              <a:off x="2897844" y="3886170"/>
              <a:ext cx="44602" cy="49953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flipV="1">
              <a:off x="2381633" y="3940968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16200000" flipV="1">
              <a:off x="2250664" y="4355306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13629016" flipV="1">
              <a:off x="2753738" y="4039269"/>
              <a:ext cx="72134" cy="87988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 rot="17027182" flipV="1">
              <a:off x="2704888" y="4349580"/>
              <a:ext cx="30464" cy="37531"/>
            </a:xfrm>
            <a:custGeom>
              <a:avLst/>
              <a:gdLst>
                <a:gd name="connsiteX0" fmla="*/ 53977 w 344360"/>
                <a:gd name="connsiteY0" fmla="*/ 81907 h 420045"/>
                <a:gd name="connsiteX1" fmla="*/ 137320 w 344360"/>
                <a:gd name="connsiteY1" fmla="*/ 10470 h 420045"/>
                <a:gd name="connsiteX2" fmla="*/ 261145 w 344360"/>
                <a:gd name="connsiteY2" fmla="*/ 10470 h 420045"/>
                <a:gd name="connsiteX3" fmla="*/ 334964 w 344360"/>
                <a:gd name="connsiteY3" fmla="*/ 105720 h 420045"/>
                <a:gd name="connsiteX4" fmla="*/ 339727 w 344360"/>
                <a:gd name="connsiteY4" fmla="*/ 250976 h 420045"/>
                <a:gd name="connsiteX5" fmla="*/ 301627 w 344360"/>
                <a:gd name="connsiteY5" fmla="*/ 346226 h 420045"/>
                <a:gd name="connsiteX6" fmla="*/ 156370 w 344360"/>
                <a:gd name="connsiteY6" fmla="*/ 420045 h 420045"/>
                <a:gd name="connsiteX7" fmla="*/ 27783 w 344360"/>
                <a:gd name="connsiteY7" fmla="*/ 346226 h 420045"/>
                <a:gd name="connsiteX8" fmla="*/ 1589 w 344360"/>
                <a:gd name="connsiteY8" fmla="*/ 215257 h 420045"/>
                <a:gd name="connsiteX9" fmla="*/ 53977 w 344360"/>
                <a:gd name="connsiteY9" fmla="*/ 81907 h 42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360" h="420045">
                  <a:moveTo>
                    <a:pt x="53977" y="81907"/>
                  </a:moveTo>
                  <a:cubicBezTo>
                    <a:pt x="76599" y="47776"/>
                    <a:pt x="102792" y="22376"/>
                    <a:pt x="137320" y="10470"/>
                  </a:cubicBezTo>
                  <a:cubicBezTo>
                    <a:pt x="171848" y="-1436"/>
                    <a:pt x="228204" y="-5405"/>
                    <a:pt x="261145" y="10470"/>
                  </a:cubicBezTo>
                  <a:cubicBezTo>
                    <a:pt x="294086" y="26345"/>
                    <a:pt x="321867" y="65636"/>
                    <a:pt x="334964" y="105720"/>
                  </a:cubicBezTo>
                  <a:cubicBezTo>
                    <a:pt x="348061" y="145804"/>
                    <a:pt x="345283" y="210892"/>
                    <a:pt x="339727" y="250976"/>
                  </a:cubicBezTo>
                  <a:cubicBezTo>
                    <a:pt x="334171" y="291060"/>
                    <a:pt x="332186" y="318048"/>
                    <a:pt x="301627" y="346226"/>
                  </a:cubicBezTo>
                  <a:cubicBezTo>
                    <a:pt x="271068" y="374404"/>
                    <a:pt x="202011" y="420045"/>
                    <a:pt x="156370" y="420045"/>
                  </a:cubicBezTo>
                  <a:cubicBezTo>
                    <a:pt x="110729" y="420045"/>
                    <a:pt x="53580" y="380357"/>
                    <a:pt x="27783" y="346226"/>
                  </a:cubicBezTo>
                  <a:cubicBezTo>
                    <a:pt x="1986" y="312095"/>
                    <a:pt x="-3173" y="259310"/>
                    <a:pt x="1589" y="215257"/>
                  </a:cubicBezTo>
                  <a:cubicBezTo>
                    <a:pt x="6351" y="171204"/>
                    <a:pt x="31355" y="116038"/>
                    <a:pt x="53977" y="819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1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Rectangle 12"/>
          <p:cNvSpPr/>
          <p:nvPr/>
        </p:nvSpPr>
        <p:spPr>
          <a:xfrm rot="1691312">
            <a:off x="1073564" y="2364164"/>
            <a:ext cx="2241550" cy="397713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  <a:gd name="connsiteX0" fmla="*/ 0 w 1828800"/>
              <a:gd name="connsiteY0" fmla="*/ 0 h 844550"/>
              <a:gd name="connsiteX1" fmla="*/ 1828800 w 1828800"/>
              <a:gd name="connsiteY1" fmla="*/ 844550 h 844550"/>
              <a:gd name="connsiteX2" fmla="*/ 914400 w 1828800"/>
              <a:gd name="connsiteY2" fmla="*/ 844550 h 844550"/>
              <a:gd name="connsiteX3" fmla="*/ 0 w 1828800"/>
              <a:gd name="connsiteY3" fmla="*/ 0 h 844550"/>
              <a:gd name="connsiteX0" fmla="*/ 0 w 2241550"/>
              <a:gd name="connsiteY0" fmla="*/ 0 h 844550"/>
              <a:gd name="connsiteX1" fmla="*/ 2241550 w 2241550"/>
              <a:gd name="connsiteY1" fmla="*/ 196850 h 844550"/>
              <a:gd name="connsiteX2" fmla="*/ 914400 w 2241550"/>
              <a:gd name="connsiteY2" fmla="*/ 844550 h 844550"/>
              <a:gd name="connsiteX3" fmla="*/ 0 w 2241550"/>
              <a:gd name="connsiteY3" fmla="*/ 0 h 844550"/>
              <a:gd name="connsiteX0" fmla="*/ 0 w 2241550"/>
              <a:gd name="connsiteY0" fmla="*/ 0 h 687388"/>
              <a:gd name="connsiteX1" fmla="*/ 2241550 w 2241550"/>
              <a:gd name="connsiteY1" fmla="*/ 196850 h 687388"/>
              <a:gd name="connsiteX2" fmla="*/ 1076325 w 2241550"/>
              <a:gd name="connsiteY2" fmla="*/ 687388 h 687388"/>
              <a:gd name="connsiteX3" fmla="*/ 0 w 2241550"/>
              <a:gd name="connsiteY3" fmla="*/ 0 h 687388"/>
              <a:gd name="connsiteX0" fmla="*/ 0 w 2241550"/>
              <a:gd name="connsiteY0" fmla="*/ 0 h 693081"/>
              <a:gd name="connsiteX1" fmla="*/ 2241550 w 2241550"/>
              <a:gd name="connsiteY1" fmla="*/ 196850 h 693081"/>
              <a:gd name="connsiteX2" fmla="*/ 1261789 w 2241550"/>
              <a:gd name="connsiteY2" fmla="*/ 693082 h 693081"/>
              <a:gd name="connsiteX3" fmla="*/ 0 w 2241550"/>
              <a:gd name="connsiteY3" fmla="*/ 0 h 69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50" h="693081">
                <a:moveTo>
                  <a:pt x="0" y="0"/>
                </a:moveTo>
                <a:lnTo>
                  <a:pt x="2241550" y="196850"/>
                </a:lnTo>
                <a:lnTo>
                  <a:pt x="1261789" y="6930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7" name="Cloud Callout 56"/>
          <p:cNvSpPr/>
          <p:nvPr/>
        </p:nvSpPr>
        <p:spPr>
          <a:xfrm>
            <a:off x="5498096" y="885226"/>
            <a:ext cx="2644899" cy="1301547"/>
          </a:xfrm>
          <a:prstGeom prst="cloudCallout">
            <a:avLst>
              <a:gd name="adj1" fmla="val -45482"/>
              <a:gd name="adj2" fmla="val -1713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Hence, the muscle shortens and click happens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757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154165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152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2022-04-24T13:21:16Z</dcterms:modified>
</cp:coreProperties>
</file>